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wdp" ContentType="image/vnd.ms-photo"/>
  <Default Extension="wmf" ContentType="image/x-wmf"/>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2" r:id="rId3"/>
    <p:sldMasterId id="2147483684" r:id="rId4"/>
    <p:sldMasterId id="2147483696" r:id="rId5"/>
    <p:sldMasterId id="2147483708" r:id="rId6"/>
  </p:sldMasterIdLst>
  <p:notesMasterIdLst>
    <p:notesMasterId r:id="rId87"/>
  </p:notesMasterIdLst>
  <p:sldIdLst>
    <p:sldId id="576" r:id="rId7"/>
    <p:sldId id="577" r:id="rId8"/>
    <p:sldId id="256" r:id="rId9"/>
    <p:sldId id="527" r:id="rId10"/>
    <p:sldId id="268" r:id="rId11"/>
    <p:sldId id="266" r:id="rId12"/>
    <p:sldId id="263" r:id="rId13"/>
    <p:sldId id="270" r:id="rId14"/>
    <p:sldId id="271" r:id="rId15"/>
    <p:sldId id="272" r:id="rId16"/>
    <p:sldId id="284" r:id="rId17"/>
    <p:sldId id="578" r:id="rId18"/>
    <p:sldId id="579" r:id="rId19"/>
    <p:sldId id="282" r:id="rId20"/>
    <p:sldId id="512" r:id="rId21"/>
    <p:sldId id="514" r:id="rId22"/>
    <p:sldId id="513" r:id="rId23"/>
    <p:sldId id="516" r:id="rId24"/>
    <p:sldId id="517" r:id="rId25"/>
    <p:sldId id="518" r:id="rId26"/>
    <p:sldId id="524" r:id="rId27"/>
    <p:sldId id="521" r:id="rId28"/>
    <p:sldId id="581" r:id="rId29"/>
    <p:sldId id="582" r:id="rId30"/>
    <p:sldId id="583" r:id="rId31"/>
    <p:sldId id="529" r:id="rId32"/>
    <p:sldId id="262" r:id="rId33"/>
    <p:sldId id="584" r:id="rId34"/>
    <p:sldId id="532" r:id="rId35"/>
    <p:sldId id="534" r:id="rId36"/>
    <p:sldId id="536" r:id="rId37"/>
    <p:sldId id="593" r:id="rId38"/>
    <p:sldId id="538" r:id="rId39"/>
    <p:sldId id="539" r:id="rId40"/>
    <p:sldId id="585" r:id="rId41"/>
    <p:sldId id="571" r:id="rId42"/>
    <p:sldId id="570" r:id="rId43"/>
    <p:sldId id="269" r:id="rId44"/>
    <p:sldId id="273" r:id="rId45"/>
    <p:sldId id="274" r:id="rId46"/>
    <p:sldId id="278" r:id="rId47"/>
    <p:sldId id="275" r:id="rId48"/>
    <p:sldId id="277" r:id="rId49"/>
    <p:sldId id="543" r:id="rId50"/>
    <p:sldId id="544" r:id="rId51"/>
    <p:sldId id="569" r:id="rId52"/>
    <p:sldId id="545" r:id="rId53"/>
    <p:sldId id="547" r:id="rId54"/>
    <p:sldId id="549" r:id="rId55"/>
    <p:sldId id="586" r:id="rId56"/>
    <p:sldId id="548" r:id="rId57"/>
    <p:sldId id="260" r:id="rId58"/>
    <p:sldId id="546" r:id="rId59"/>
    <p:sldId id="551" r:id="rId60"/>
    <p:sldId id="587" r:id="rId61"/>
    <p:sldId id="552" r:id="rId62"/>
    <p:sldId id="553" r:id="rId63"/>
    <p:sldId id="554" r:id="rId64"/>
    <p:sldId id="558" r:id="rId65"/>
    <p:sldId id="597" r:id="rId66"/>
    <p:sldId id="588" r:id="rId67"/>
    <p:sldId id="559" r:id="rId68"/>
    <p:sldId id="560" r:id="rId69"/>
    <p:sldId id="564" r:id="rId70"/>
    <p:sldId id="589" r:id="rId71"/>
    <p:sldId id="565" r:id="rId72"/>
    <p:sldId id="557" r:id="rId73"/>
    <p:sldId id="591" r:id="rId74"/>
    <p:sldId id="590" r:id="rId75"/>
    <p:sldId id="567" r:id="rId76"/>
    <p:sldId id="568" r:id="rId77"/>
    <p:sldId id="555" r:id="rId78"/>
    <p:sldId id="572" r:id="rId79"/>
    <p:sldId id="573" r:id="rId80"/>
    <p:sldId id="276" r:id="rId81"/>
    <p:sldId id="279" r:id="rId82"/>
    <p:sldId id="280" r:id="rId83"/>
    <p:sldId id="281" r:id="rId84"/>
    <p:sldId id="574" r:id="rId85"/>
    <p:sldId id="265" r:id="rId86"/>
  </p:sldIdLst>
  <p:sldSz cx="18288000" cy="10287000"/>
  <p:notesSz cx="6858000" cy="9144000"/>
  <p:embeddedFontLst>
    <p:embeddedFont>
      <p:font typeface="Cambria" panose="02040503050406030204" pitchFamily="18" charset="0"/>
      <p:regular r:id="rId88"/>
      <p:bold r:id="rId89"/>
      <p:italic r:id="rId90"/>
      <p:boldItalic r:id="rId91"/>
    </p:embeddedFont>
    <p:embeddedFont>
      <p:font typeface="Cambria Math" panose="02040503050406030204" pitchFamily="18" charset="0"/>
      <p:regular r:id="rId92"/>
    </p:embeddedFont>
  </p:embeddedFontLst>
  <p:defaultTextStyle>
    <a:defPPr>
      <a:defRPr lang="en-US"/>
    </a:defPPr>
    <a:lvl1pPr marL="0" algn="l" defTabSz="914309" rtl="0" eaLnBrk="1" latinLnBrk="0" hangingPunct="1">
      <a:defRPr sz="1800" kern="1200">
        <a:solidFill>
          <a:schemeClr val="tx1"/>
        </a:solidFill>
        <a:latin typeface="+mn-lt"/>
        <a:ea typeface="+mn-ea"/>
        <a:cs typeface="+mn-cs"/>
      </a:defRPr>
    </a:lvl1pPr>
    <a:lvl2pPr marL="457155"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4"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2"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1"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824"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FFCC"/>
    <a:srgbClr val="2C778C"/>
    <a:srgbClr val="FEBBC2"/>
    <a:srgbClr val="FF9FBF"/>
    <a:srgbClr val="E34A6C"/>
    <a:srgbClr val="67B9CF"/>
    <a:srgbClr val="31889C"/>
    <a:srgbClr val="FEFEFE"/>
    <a:srgbClr val="249D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Kiểu Trung bình 2 - Màu chủ đề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Không có Kiểu, Lưới Bảng">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18" autoAdjust="0"/>
    <p:restoredTop sz="94579" autoAdjust="0"/>
  </p:normalViewPr>
  <p:slideViewPr>
    <p:cSldViewPr>
      <p:cViewPr varScale="1">
        <p:scale>
          <a:sx n="56" d="100"/>
          <a:sy n="56" d="100"/>
        </p:scale>
        <p:origin x="398" y="62"/>
      </p:cViewPr>
      <p:guideLst>
        <p:guide orient="horz" pos="4824"/>
        <p:guide pos="2880"/>
      </p:guideLst>
    </p:cSldViewPr>
  </p:slideViewPr>
  <p:outlineViewPr>
    <p:cViewPr>
      <p:scale>
        <a:sx n="33" d="100"/>
        <a:sy n="33" d="100"/>
      </p:scale>
      <p:origin x="0" y="-7498"/>
    </p:cViewPr>
  </p:outlineViewPr>
  <p:notesTextViewPr>
    <p:cViewPr>
      <p:scale>
        <a:sx n="100" d="100"/>
        <a:sy n="100" d="100"/>
      </p:scale>
      <p:origin x="0" y="0"/>
    </p:cViewPr>
  </p:notesTextViewPr>
  <p:sorterViewPr>
    <p:cViewPr>
      <p:scale>
        <a:sx n="144" d="100"/>
        <a:sy n="144" d="100"/>
      </p:scale>
      <p:origin x="0" y="-28022"/>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font" Target="fonts/font2.fntdata"/><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5.xml"/><Relationship Id="rId90" Type="http://schemas.openxmlformats.org/officeDocument/2006/relationships/font" Target="fonts/font3.fntdata"/><Relationship Id="rId95" Type="http://schemas.openxmlformats.org/officeDocument/2006/relationships/theme" Target="theme/theme1.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slide" Target="slides/slide79.xml"/><Relationship Id="rId93"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font" Target="fonts/font1.fntdata"/><Relationship Id="rId91" Type="http://schemas.openxmlformats.org/officeDocument/2006/relationships/font" Target="fonts/font4.fntdata"/><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font" Target="fonts/font5.fntdata"/><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notesMaster" Target="notesMasters/notesMaster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Chỗ dành sẵn cho Đầu trang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Chỗ dành sẵn cho Ngày tháng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1AC434F2-7A1B-4968-8C5A-11F46F3063A9}" type="datetimeFigureOut">
              <a:rPr lang="en-US" smtClean="0"/>
              <a:t>9/16/2025</a:t>
            </a:fld>
            <a:endParaRPr lang="en-US"/>
          </a:p>
        </p:txBody>
      </p:sp>
      <p:sp>
        <p:nvSpPr>
          <p:cNvPr id="4" name="Chỗ dành sẵn cho Hình ảnh của Bản chiế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Chỗ dành sẵn cho Ghi chú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vi-VN"/>
              <a:t>Bấm để chỉnh sửa kiểu văn bản của Bản cái</a:t>
            </a:r>
          </a:p>
          <a:p>
            <a:pPr lvl="1"/>
            <a:r>
              <a:rPr lang="vi-VN"/>
              <a:t>Mức hai</a:t>
            </a:r>
          </a:p>
          <a:p>
            <a:pPr lvl="2"/>
            <a:r>
              <a:rPr lang="vi-VN"/>
              <a:t>Mức ba</a:t>
            </a:r>
          </a:p>
          <a:p>
            <a:pPr lvl="3"/>
            <a:r>
              <a:rPr lang="vi-VN"/>
              <a:t>Mức bốn</a:t>
            </a:r>
          </a:p>
          <a:p>
            <a:pPr lvl="4"/>
            <a:r>
              <a:rPr lang="vi-VN"/>
              <a:t>Mức năm</a:t>
            </a:r>
            <a:endParaRPr lang="en-US"/>
          </a:p>
        </p:txBody>
      </p:sp>
      <p:sp>
        <p:nvSpPr>
          <p:cNvPr id="6" name="Chỗ dành sẵn cho Chân trang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Chỗ dành sẵn cho Số hiệu Bản chiế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B92CC9-9C78-4498-B2F8-5CB7AF6837B7}" type="slidenum">
              <a:rPr lang="en-US" smtClean="0"/>
              <a:t>‹#›</a:t>
            </a:fld>
            <a:endParaRPr lang="en-US"/>
          </a:p>
        </p:txBody>
      </p:sp>
    </p:spTree>
    <p:extLst>
      <p:ext uri="{BB962C8B-B14F-4D97-AF65-F5344CB8AC3E}">
        <p14:creationId xmlns:p14="http://schemas.microsoft.com/office/powerpoint/2010/main" val="2119239802"/>
      </p:ext>
    </p:extLst>
  </p:cSld>
  <p:clrMap bg1="lt1" tx1="dk1" bg2="lt2" tx2="dk2" accent1="accent1" accent2="accent2" accent3="accent3" accent4="accent4" accent5="accent5" accent6="accent6" hlink="hlink" folHlink="folHlink"/>
  <p:notesStyle>
    <a:lvl1pPr marL="0" algn="l" defTabSz="914309" rtl="0" eaLnBrk="1" latinLnBrk="0" hangingPunct="1">
      <a:defRPr sz="1200" kern="1200">
        <a:solidFill>
          <a:schemeClr val="tx1"/>
        </a:solidFill>
        <a:latin typeface="+mn-lt"/>
        <a:ea typeface="+mn-ea"/>
        <a:cs typeface="+mn-cs"/>
      </a:defRPr>
    </a:lvl1pPr>
    <a:lvl2pPr marL="457155" algn="l" defTabSz="914309" rtl="0" eaLnBrk="1" latinLnBrk="0" hangingPunct="1">
      <a:defRPr sz="1200" kern="1200">
        <a:solidFill>
          <a:schemeClr val="tx1"/>
        </a:solidFill>
        <a:latin typeface="+mn-lt"/>
        <a:ea typeface="+mn-ea"/>
        <a:cs typeface="+mn-cs"/>
      </a:defRPr>
    </a:lvl2pPr>
    <a:lvl3pPr marL="914309" algn="l" defTabSz="914309" rtl="0" eaLnBrk="1" latinLnBrk="0" hangingPunct="1">
      <a:defRPr sz="1200" kern="1200">
        <a:solidFill>
          <a:schemeClr val="tx1"/>
        </a:solidFill>
        <a:latin typeface="+mn-lt"/>
        <a:ea typeface="+mn-ea"/>
        <a:cs typeface="+mn-cs"/>
      </a:defRPr>
    </a:lvl3pPr>
    <a:lvl4pPr marL="1371464" algn="l" defTabSz="914309" rtl="0" eaLnBrk="1" latinLnBrk="0" hangingPunct="1">
      <a:defRPr sz="1200" kern="1200">
        <a:solidFill>
          <a:schemeClr val="tx1"/>
        </a:solidFill>
        <a:latin typeface="+mn-lt"/>
        <a:ea typeface="+mn-ea"/>
        <a:cs typeface="+mn-cs"/>
      </a:defRPr>
    </a:lvl4pPr>
    <a:lvl5pPr marL="1828617" algn="l" defTabSz="914309" rtl="0" eaLnBrk="1" latinLnBrk="0" hangingPunct="1">
      <a:defRPr sz="1200" kern="1200">
        <a:solidFill>
          <a:schemeClr val="tx1"/>
        </a:solidFill>
        <a:latin typeface="+mn-lt"/>
        <a:ea typeface="+mn-ea"/>
        <a:cs typeface="+mn-cs"/>
      </a:defRPr>
    </a:lvl5pPr>
    <a:lvl6pPr marL="2285772" algn="l" defTabSz="914309" rtl="0" eaLnBrk="1" latinLnBrk="0" hangingPunct="1">
      <a:defRPr sz="1200" kern="1200">
        <a:solidFill>
          <a:schemeClr val="tx1"/>
        </a:solidFill>
        <a:latin typeface="+mn-lt"/>
        <a:ea typeface="+mn-ea"/>
        <a:cs typeface="+mn-cs"/>
      </a:defRPr>
    </a:lvl6pPr>
    <a:lvl7pPr marL="2742926" algn="l" defTabSz="914309" rtl="0" eaLnBrk="1" latinLnBrk="0" hangingPunct="1">
      <a:defRPr sz="1200" kern="1200">
        <a:solidFill>
          <a:schemeClr val="tx1"/>
        </a:solidFill>
        <a:latin typeface="+mn-lt"/>
        <a:ea typeface="+mn-ea"/>
        <a:cs typeface="+mn-cs"/>
      </a:defRPr>
    </a:lvl7pPr>
    <a:lvl8pPr marL="3200081" algn="l" defTabSz="914309" rtl="0" eaLnBrk="1" latinLnBrk="0" hangingPunct="1">
      <a:defRPr sz="1200" kern="1200">
        <a:solidFill>
          <a:schemeClr val="tx1"/>
        </a:solidFill>
        <a:latin typeface="+mn-lt"/>
        <a:ea typeface="+mn-ea"/>
        <a:cs typeface="+mn-cs"/>
      </a:defRPr>
    </a:lvl8pPr>
    <a:lvl9pPr marL="3657234" algn="l" defTabSz="914309"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pPr marL="0" marR="0" lvl="0" indent="0" algn="r" defTabSz="914309" rtl="0" eaLnBrk="1" fontAlgn="auto" latinLnBrk="0" hangingPunct="1">
              <a:lnSpc>
                <a:spcPct val="100000"/>
              </a:lnSpc>
              <a:spcBef>
                <a:spcPts val="0"/>
              </a:spcBef>
              <a:spcAft>
                <a:spcPts val="0"/>
              </a:spcAft>
              <a:buClrTx/>
              <a:buSzTx/>
              <a:buFontTx/>
              <a:buNone/>
              <a:tabLst/>
              <a:defRPr/>
            </a:pPr>
            <a:fld id="{EDB92CC9-9C78-4498-B2F8-5CB7AF6837B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09"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8218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EDB92CC9-9C78-4498-B2F8-5CB7AF6837B7}" type="slidenum">
              <a:rPr lang="en-US" smtClean="0"/>
              <a:t>6</a:t>
            </a:fld>
            <a:endParaRPr lang="en-US"/>
          </a:p>
        </p:txBody>
      </p:sp>
    </p:spTree>
    <p:extLst>
      <p:ext uri="{BB962C8B-B14F-4D97-AF65-F5344CB8AC3E}">
        <p14:creationId xmlns:p14="http://schemas.microsoft.com/office/powerpoint/2010/main" val="3739326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EDB92CC9-9C78-4498-B2F8-5CB7AF6837B7}" type="slidenum">
              <a:rPr lang="en-US" smtClean="0"/>
              <a:t>20</a:t>
            </a:fld>
            <a:endParaRPr lang="en-US"/>
          </a:p>
        </p:txBody>
      </p:sp>
    </p:spTree>
    <p:extLst>
      <p:ext uri="{BB962C8B-B14F-4D97-AF65-F5344CB8AC3E}">
        <p14:creationId xmlns:p14="http://schemas.microsoft.com/office/powerpoint/2010/main" val="4047902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ỗ dành sẵn cho Hình ảnh của Bản chiếu 1"/>
          <p:cNvSpPr>
            <a:spLocks noGrp="1" noRot="1" noChangeAspect="1"/>
          </p:cNvSpPr>
          <p:nvPr>
            <p:ph type="sldImg"/>
          </p:nvPr>
        </p:nvSpPr>
        <p:spPr/>
      </p:sp>
      <p:sp>
        <p:nvSpPr>
          <p:cNvPr id="3" name="Chỗ dành sẵn cho Ghi chú 2"/>
          <p:cNvSpPr>
            <a:spLocks noGrp="1"/>
          </p:cNvSpPr>
          <p:nvPr>
            <p:ph type="body" idx="1"/>
          </p:nvPr>
        </p:nvSpPr>
        <p:spPr/>
        <p:txBody>
          <a:bodyPr/>
          <a:lstStyle/>
          <a:p>
            <a:endParaRPr lang="en-US" dirty="0"/>
          </a:p>
        </p:txBody>
      </p:sp>
      <p:sp>
        <p:nvSpPr>
          <p:cNvPr id="4" name="Chỗ dành sẵn cho Số hiệu Bản chiếu 3"/>
          <p:cNvSpPr>
            <a:spLocks noGrp="1"/>
          </p:cNvSpPr>
          <p:nvPr>
            <p:ph type="sldNum" sz="quarter" idx="5"/>
          </p:nvPr>
        </p:nvSpPr>
        <p:spPr/>
        <p:txBody>
          <a:bodyPr/>
          <a:lstStyle/>
          <a:p>
            <a:fld id="{EDB92CC9-9C78-4498-B2F8-5CB7AF6837B7}" type="slidenum">
              <a:rPr lang="en-US" smtClean="0"/>
              <a:t>21</a:t>
            </a:fld>
            <a:endParaRPr lang="en-US"/>
          </a:p>
        </p:txBody>
      </p:sp>
    </p:spTree>
    <p:extLst>
      <p:ext uri="{BB962C8B-B14F-4D97-AF65-F5344CB8AC3E}">
        <p14:creationId xmlns:p14="http://schemas.microsoft.com/office/powerpoint/2010/main" val="2300598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6"/>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23" indent="0" algn="ctr">
              <a:buNone/>
              <a:defRPr>
                <a:solidFill>
                  <a:schemeClr val="tx1">
                    <a:tint val="75000"/>
                  </a:schemeClr>
                </a:solidFill>
              </a:defRPr>
            </a:lvl2pPr>
            <a:lvl3pPr marL="914445" indent="0" algn="ctr">
              <a:buNone/>
              <a:defRPr>
                <a:solidFill>
                  <a:schemeClr val="tx1">
                    <a:tint val="75000"/>
                  </a:schemeClr>
                </a:solidFill>
              </a:defRPr>
            </a:lvl3pPr>
            <a:lvl4pPr marL="1371669" indent="0" algn="ctr">
              <a:buNone/>
              <a:defRPr>
                <a:solidFill>
                  <a:schemeClr val="tx1">
                    <a:tint val="75000"/>
                  </a:schemeClr>
                </a:solidFill>
              </a:defRPr>
            </a:lvl4pPr>
            <a:lvl5pPr marL="1828892" indent="0" algn="ctr">
              <a:buNone/>
              <a:defRPr>
                <a:solidFill>
                  <a:schemeClr val="tx1">
                    <a:tint val="75000"/>
                  </a:schemeClr>
                </a:solidFill>
              </a:defRPr>
            </a:lvl5pPr>
            <a:lvl6pPr marL="2286114" indent="0" algn="ctr">
              <a:buNone/>
              <a:defRPr>
                <a:solidFill>
                  <a:schemeClr val="tx1">
                    <a:tint val="75000"/>
                  </a:schemeClr>
                </a:solidFill>
              </a:defRPr>
            </a:lvl6pPr>
            <a:lvl7pPr marL="2743337" indent="0" algn="ctr">
              <a:buNone/>
              <a:defRPr>
                <a:solidFill>
                  <a:schemeClr val="tx1">
                    <a:tint val="75000"/>
                  </a:schemeClr>
                </a:solidFill>
              </a:defRPr>
            </a:lvl7pPr>
            <a:lvl8pPr marL="3200561" indent="0" algn="ctr">
              <a:buNone/>
              <a:defRPr>
                <a:solidFill>
                  <a:schemeClr val="tx1">
                    <a:tint val="75000"/>
                  </a:schemeClr>
                </a:solidFill>
              </a:defRPr>
            </a:lvl8pPr>
            <a:lvl9pPr marL="365778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1"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8"/>
          </a:xfrm>
        </p:spPr>
        <p:txBody>
          <a:bodyPr anchor="b"/>
          <a:lstStyle>
            <a:lvl1pPr marL="0" indent="0">
              <a:buNone/>
              <a:defRPr sz="2000">
                <a:solidFill>
                  <a:schemeClr val="tx1">
                    <a:tint val="75000"/>
                  </a:schemeClr>
                </a:solidFill>
              </a:defRPr>
            </a:lvl1pPr>
            <a:lvl2pPr marL="457223" indent="0">
              <a:buNone/>
              <a:defRPr sz="1800">
                <a:solidFill>
                  <a:schemeClr val="tx1">
                    <a:tint val="75000"/>
                  </a:schemeClr>
                </a:solidFill>
              </a:defRPr>
            </a:lvl2pPr>
            <a:lvl3pPr marL="914445" indent="0">
              <a:buNone/>
              <a:defRPr sz="1601">
                <a:solidFill>
                  <a:schemeClr val="tx1">
                    <a:tint val="75000"/>
                  </a:schemeClr>
                </a:solidFill>
              </a:defRPr>
            </a:lvl3pPr>
            <a:lvl4pPr marL="1371669" indent="0">
              <a:buNone/>
              <a:defRPr sz="1400">
                <a:solidFill>
                  <a:schemeClr val="tx1">
                    <a:tint val="75000"/>
                  </a:schemeClr>
                </a:solidFill>
              </a:defRPr>
            </a:lvl4pPr>
            <a:lvl5pPr marL="1828892"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1"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4"/>
          </a:xfrm>
        </p:spPr>
        <p:txBody>
          <a:bodyPr/>
          <a:lstStyle>
            <a:lvl1pPr>
              <a:defRPr sz="2801"/>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4"/>
          </a:xfrm>
        </p:spPr>
        <p:txBody>
          <a:bodyPr/>
          <a:lstStyle>
            <a:lvl1pPr>
              <a:defRPr sz="2801"/>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4"/>
            <a:ext cx="4040189" cy="639762"/>
          </a:xfrm>
        </p:spPr>
        <p:txBody>
          <a:bodyPr anchor="b"/>
          <a:lstStyle>
            <a:lvl1pPr marL="0" indent="0">
              <a:buNone/>
              <a:defRPr sz="2400" b="1"/>
            </a:lvl1pPr>
            <a:lvl2pPr marL="457223" indent="0">
              <a:buNone/>
              <a:defRPr sz="2000" b="1"/>
            </a:lvl2pPr>
            <a:lvl3pPr marL="914445" indent="0">
              <a:buNone/>
              <a:defRPr sz="1800" b="1"/>
            </a:lvl3pPr>
            <a:lvl4pPr marL="1371669" indent="0">
              <a:buNone/>
              <a:defRPr sz="1601" b="1"/>
            </a:lvl4pPr>
            <a:lvl5pPr marL="1828892" indent="0">
              <a:buNone/>
              <a:defRPr sz="1601" b="1"/>
            </a:lvl5pPr>
            <a:lvl6pPr marL="2286114" indent="0">
              <a:buNone/>
              <a:defRPr sz="1601" b="1"/>
            </a:lvl6pPr>
            <a:lvl7pPr marL="2743337" indent="0">
              <a:buNone/>
              <a:defRPr sz="1601" b="1"/>
            </a:lvl7pPr>
            <a:lvl8pPr marL="3200561" indent="0">
              <a:buNone/>
              <a:defRPr sz="1601" b="1"/>
            </a:lvl8pPr>
            <a:lvl9pPr marL="3657783" indent="0">
              <a:buNone/>
              <a:defRPr sz="1601" b="1"/>
            </a:lvl9pPr>
          </a:lstStyle>
          <a:p>
            <a:pPr lvl="0"/>
            <a:r>
              <a:rPr lang="en-US"/>
              <a:t>Click to edit Master text styles</a:t>
            </a:r>
          </a:p>
        </p:txBody>
      </p:sp>
      <p:sp>
        <p:nvSpPr>
          <p:cNvPr id="4" name="Content Placeholder 3"/>
          <p:cNvSpPr>
            <a:spLocks noGrp="1"/>
          </p:cNvSpPr>
          <p:nvPr>
            <p:ph sz="half" idx="2"/>
          </p:nvPr>
        </p:nvSpPr>
        <p:spPr>
          <a:xfrm>
            <a:off x="457201" y="2174876"/>
            <a:ext cx="4040189"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4"/>
            <a:ext cx="4041776" cy="639762"/>
          </a:xfrm>
        </p:spPr>
        <p:txBody>
          <a:bodyPr anchor="b"/>
          <a:lstStyle>
            <a:lvl1pPr marL="0" indent="0">
              <a:buNone/>
              <a:defRPr sz="2400" b="1"/>
            </a:lvl1pPr>
            <a:lvl2pPr marL="457223" indent="0">
              <a:buNone/>
              <a:defRPr sz="2000" b="1"/>
            </a:lvl2pPr>
            <a:lvl3pPr marL="914445" indent="0">
              <a:buNone/>
              <a:defRPr sz="1800" b="1"/>
            </a:lvl3pPr>
            <a:lvl4pPr marL="1371669" indent="0">
              <a:buNone/>
              <a:defRPr sz="1601" b="1"/>
            </a:lvl4pPr>
            <a:lvl5pPr marL="1828892" indent="0">
              <a:buNone/>
              <a:defRPr sz="1601" b="1"/>
            </a:lvl5pPr>
            <a:lvl6pPr marL="2286114" indent="0">
              <a:buNone/>
              <a:defRPr sz="1601" b="1"/>
            </a:lvl6pPr>
            <a:lvl7pPr marL="2743337" indent="0">
              <a:buNone/>
              <a:defRPr sz="1601" b="1"/>
            </a:lvl7pPr>
            <a:lvl8pPr marL="3200561" indent="0">
              <a:buNone/>
              <a:defRPr sz="1601" b="1"/>
            </a:lvl8pPr>
            <a:lvl9pPr marL="3657783" indent="0">
              <a:buNone/>
              <a:defRPr sz="1601" b="1"/>
            </a:lvl9pPr>
          </a:lstStyle>
          <a:p>
            <a:pPr lvl="0"/>
            <a:r>
              <a:rPr lang="en-US"/>
              <a:t>Click to edit Master text styles</a:t>
            </a:r>
          </a:p>
        </p:txBody>
      </p:sp>
      <p:sp>
        <p:nvSpPr>
          <p:cNvPr id="6" name="Content Placeholder 5"/>
          <p:cNvSpPr>
            <a:spLocks noGrp="1"/>
          </p:cNvSpPr>
          <p:nvPr>
            <p:ph sz="quarter" idx="4"/>
          </p:nvPr>
        </p:nvSpPr>
        <p:spPr>
          <a:xfrm>
            <a:off x="4645027" y="2174876"/>
            <a:ext cx="4041776"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1" y="273052"/>
            <a:ext cx="5111750" cy="5853113"/>
          </a:xfrm>
        </p:spPr>
        <p:txBody>
          <a:bodyPr/>
          <a:lstStyle>
            <a:lvl1pPr>
              <a:defRPr sz="3200"/>
            </a:lvl1pPr>
            <a:lvl2pPr>
              <a:defRPr sz="2801"/>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400"/>
            </a:lvl1pPr>
            <a:lvl2pPr marL="457223" indent="0">
              <a:buNone/>
              <a:defRPr sz="1200"/>
            </a:lvl2pPr>
            <a:lvl3pPr marL="914445" indent="0">
              <a:buNone/>
              <a:defRPr sz="1001"/>
            </a:lvl3pPr>
            <a:lvl4pPr marL="1371669" indent="0">
              <a:buNone/>
              <a:defRPr sz="900"/>
            </a:lvl4pPr>
            <a:lvl5pPr marL="1828892" indent="0">
              <a:buNone/>
              <a:defRPr sz="900"/>
            </a:lvl5pPr>
            <a:lvl6pPr marL="2286114" indent="0">
              <a:buNone/>
              <a:defRPr sz="900"/>
            </a:lvl6pPr>
            <a:lvl7pPr marL="2743337" indent="0">
              <a:buNone/>
              <a:defRPr sz="900"/>
            </a:lvl7pPr>
            <a:lvl8pPr marL="3200561" indent="0">
              <a:buNone/>
              <a:defRPr sz="900"/>
            </a:lvl8pPr>
            <a:lvl9pPr marL="365778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9"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9" y="612776"/>
            <a:ext cx="5486400" cy="4114800"/>
          </a:xfrm>
        </p:spPr>
        <p:txBody>
          <a:bodyPr/>
          <a:lstStyle>
            <a:lvl1pPr marL="0" indent="0">
              <a:buNone/>
              <a:defRPr sz="3200"/>
            </a:lvl1pPr>
            <a:lvl2pPr marL="457223" indent="0">
              <a:buNone/>
              <a:defRPr sz="2801"/>
            </a:lvl2pPr>
            <a:lvl3pPr marL="914445" indent="0">
              <a:buNone/>
              <a:defRPr sz="2400"/>
            </a:lvl3pPr>
            <a:lvl4pPr marL="1371669" indent="0">
              <a:buNone/>
              <a:defRPr sz="2000"/>
            </a:lvl4pPr>
            <a:lvl5pPr marL="1828892" indent="0">
              <a:buNone/>
              <a:defRPr sz="2000"/>
            </a:lvl5pPr>
            <a:lvl6pPr marL="2286114" indent="0">
              <a:buNone/>
              <a:defRPr sz="2000"/>
            </a:lvl6pPr>
            <a:lvl7pPr marL="2743337" indent="0">
              <a:buNone/>
              <a:defRPr sz="2000"/>
            </a:lvl7pPr>
            <a:lvl8pPr marL="3200561" indent="0">
              <a:buNone/>
              <a:defRPr sz="2000"/>
            </a:lvl8pPr>
            <a:lvl9pPr marL="3657783" indent="0">
              <a:buNone/>
              <a:defRPr sz="2000"/>
            </a:lvl9pPr>
          </a:lstStyle>
          <a:p>
            <a:endParaRPr lang="en-US"/>
          </a:p>
        </p:txBody>
      </p:sp>
      <p:sp>
        <p:nvSpPr>
          <p:cNvPr id="4" name="Text Placeholder 3"/>
          <p:cNvSpPr>
            <a:spLocks noGrp="1"/>
          </p:cNvSpPr>
          <p:nvPr>
            <p:ph type="body" sz="half" idx="2"/>
          </p:nvPr>
        </p:nvSpPr>
        <p:spPr>
          <a:xfrm>
            <a:off x="1792289" y="5367338"/>
            <a:ext cx="5486400" cy="804863"/>
          </a:xfrm>
        </p:spPr>
        <p:txBody>
          <a:bodyPr/>
          <a:lstStyle>
            <a:lvl1pPr marL="0" indent="0">
              <a:buNone/>
              <a:defRPr sz="1400"/>
            </a:lvl1pPr>
            <a:lvl2pPr marL="457223" indent="0">
              <a:buNone/>
              <a:defRPr sz="1200"/>
            </a:lvl2pPr>
            <a:lvl3pPr marL="914445" indent="0">
              <a:buNone/>
              <a:defRPr sz="1001"/>
            </a:lvl3pPr>
            <a:lvl4pPr marL="1371669" indent="0">
              <a:buNone/>
              <a:defRPr sz="900"/>
            </a:lvl4pPr>
            <a:lvl5pPr marL="1828892" indent="0">
              <a:buNone/>
              <a:defRPr sz="900"/>
            </a:lvl5pPr>
            <a:lvl6pPr marL="2286114" indent="0">
              <a:buNone/>
              <a:defRPr sz="900"/>
            </a:lvl6pPr>
            <a:lvl7pPr marL="2743337" indent="0">
              <a:buNone/>
              <a:defRPr sz="900"/>
            </a:lvl7pPr>
            <a:lvl8pPr marL="3200561" indent="0">
              <a:buNone/>
              <a:defRPr sz="900"/>
            </a:lvl8pPr>
            <a:lvl9pPr marL="365778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6"/>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23" indent="0" algn="ctr">
              <a:buNone/>
              <a:defRPr>
                <a:solidFill>
                  <a:schemeClr val="tx1">
                    <a:tint val="75000"/>
                  </a:schemeClr>
                </a:solidFill>
              </a:defRPr>
            </a:lvl2pPr>
            <a:lvl3pPr marL="914445" indent="0" algn="ctr">
              <a:buNone/>
              <a:defRPr>
                <a:solidFill>
                  <a:schemeClr val="tx1">
                    <a:tint val="75000"/>
                  </a:schemeClr>
                </a:solidFill>
              </a:defRPr>
            </a:lvl3pPr>
            <a:lvl4pPr marL="1371669" indent="0" algn="ctr">
              <a:buNone/>
              <a:defRPr>
                <a:solidFill>
                  <a:schemeClr val="tx1">
                    <a:tint val="75000"/>
                  </a:schemeClr>
                </a:solidFill>
              </a:defRPr>
            </a:lvl4pPr>
            <a:lvl5pPr marL="1828892" indent="0" algn="ctr">
              <a:buNone/>
              <a:defRPr>
                <a:solidFill>
                  <a:schemeClr val="tx1">
                    <a:tint val="75000"/>
                  </a:schemeClr>
                </a:solidFill>
              </a:defRPr>
            </a:lvl5pPr>
            <a:lvl6pPr marL="2286114" indent="0" algn="ctr">
              <a:buNone/>
              <a:defRPr>
                <a:solidFill>
                  <a:schemeClr val="tx1">
                    <a:tint val="75000"/>
                  </a:schemeClr>
                </a:solidFill>
              </a:defRPr>
            </a:lvl6pPr>
            <a:lvl7pPr marL="2743337" indent="0" algn="ctr">
              <a:buNone/>
              <a:defRPr>
                <a:solidFill>
                  <a:schemeClr val="tx1">
                    <a:tint val="75000"/>
                  </a:schemeClr>
                </a:solidFill>
              </a:defRPr>
            </a:lvl7pPr>
            <a:lvl8pPr marL="3200561" indent="0" algn="ctr">
              <a:buNone/>
              <a:defRPr>
                <a:solidFill>
                  <a:schemeClr val="tx1">
                    <a:tint val="75000"/>
                  </a:schemeClr>
                </a:solidFill>
              </a:defRPr>
            </a:lvl8pPr>
            <a:lvl9pPr marL="365778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95932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0354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1"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8"/>
          </a:xfrm>
        </p:spPr>
        <p:txBody>
          <a:bodyPr anchor="b"/>
          <a:lstStyle>
            <a:lvl1pPr marL="0" indent="0">
              <a:buNone/>
              <a:defRPr sz="2000">
                <a:solidFill>
                  <a:schemeClr val="tx1">
                    <a:tint val="75000"/>
                  </a:schemeClr>
                </a:solidFill>
              </a:defRPr>
            </a:lvl1pPr>
            <a:lvl2pPr marL="457223" indent="0">
              <a:buNone/>
              <a:defRPr sz="1800">
                <a:solidFill>
                  <a:schemeClr val="tx1">
                    <a:tint val="75000"/>
                  </a:schemeClr>
                </a:solidFill>
              </a:defRPr>
            </a:lvl2pPr>
            <a:lvl3pPr marL="914445" indent="0">
              <a:buNone/>
              <a:defRPr sz="1601">
                <a:solidFill>
                  <a:schemeClr val="tx1">
                    <a:tint val="75000"/>
                  </a:schemeClr>
                </a:solidFill>
              </a:defRPr>
            </a:lvl3pPr>
            <a:lvl4pPr marL="1371669" indent="0">
              <a:buNone/>
              <a:defRPr sz="1400">
                <a:solidFill>
                  <a:schemeClr val="tx1">
                    <a:tint val="75000"/>
                  </a:schemeClr>
                </a:solidFill>
              </a:defRPr>
            </a:lvl4pPr>
            <a:lvl5pPr marL="1828892"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1"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566313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4"/>
          </a:xfrm>
        </p:spPr>
        <p:txBody>
          <a:bodyPr/>
          <a:lstStyle>
            <a:lvl1pPr>
              <a:defRPr sz="2801"/>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4"/>
          </a:xfrm>
        </p:spPr>
        <p:txBody>
          <a:bodyPr/>
          <a:lstStyle>
            <a:lvl1pPr>
              <a:defRPr sz="2801"/>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7836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4"/>
            <a:ext cx="4040189" cy="639762"/>
          </a:xfrm>
        </p:spPr>
        <p:txBody>
          <a:bodyPr anchor="b"/>
          <a:lstStyle>
            <a:lvl1pPr marL="0" indent="0">
              <a:buNone/>
              <a:defRPr sz="2400" b="1"/>
            </a:lvl1pPr>
            <a:lvl2pPr marL="457223" indent="0">
              <a:buNone/>
              <a:defRPr sz="2000" b="1"/>
            </a:lvl2pPr>
            <a:lvl3pPr marL="914445" indent="0">
              <a:buNone/>
              <a:defRPr sz="1800" b="1"/>
            </a:lvl3pPr>
            <a:lvl4pPr marL="1371669" indent="0">
              <a:buNone/>
              <a:defRPr sz="1601" b="1"/>
            </a:lvl4pPr>
            <a:lvl5pPr marL="1828892" indent="0">
              <a:buNone/>
              <a:defRPr sz="1601" b="1"/>
            </a:lvl5pPr>
            <a:lvl6pPr marL="2286114" indent="0">
              <a:buNone/>
              <a:defRPr sz="1601" b="1"/>
            </a:lvl6pPr>
            <a:lvl7pPr marL="2743337" indent="0">
              <a:buNone/>
              <a:defRPr sz="1601" b="1"/>
            </a:lvl7pPr>
            <a:lvl8pPr marL="3200561" indent="0">
              <a:buNone/>
              <a:defRPr sz="1601" b="1"/>
            </a:lvl8pPr>
            <a:lvl9pPr marL="3657783" indent="0">
              <a:buNone/>
              <a:defRPr sz="1601" b="1"/>
            </a:lvl9pPr>
          </a:lstStyle>
          <a:p>
            <a:pPr lvl="0"/>
            <a:r>
              <a:rPr lang="en-US"/>
              <a:t>Click to edit Master text styles</a:t>
            </a:r>
          </a:p>
        </p:txBody>
      </p:sp>
      <p:sp>
        <p:nvSpPr>
          <p:cNvPr id="4" name="Content Placeholder 3"/>
          <p:cNvSpPr>
            <a:spLocks noGrp="1"/>
          </p:cNvSpPr>
          <p:nvPr>
            <p:ph sz="half" idx="2"/>
          </p:nvPr>
        </p:nvSpPr>
        <p:spPr>
          <a:xfrm>
            <a:off x="457201" y="2174876"/>
            <a:ext cx="4040189"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4"/>
            <a:ext cx="4041776" cy="639762"/>
          </a:xfrm>
        </p:spPr>
        <p:txBody>
          <a:bodyPr anchor="b"/>
          <a:lstStyle>
            <a:lvl1pPr marL="0" indent="0">
              <a:buNone/>
              <a:defRPr sz="2400" b="1"/>
            </a:lvl1pPr>
            <a:lvl2pPr marL="457223" indent="0">
              <a:buNone/>
              <a:defRPr sz="2000" b="1"/>
            </a:lvl2pPr>
            <a:lvl3pPr marL="914445" indent="0">
              <a:buNone/>
              <a:defRPr sz="1800" b="1"/>
            </a:lvl3pPr>
            <a:lvl4pPr marL="1371669" indent="0">
              <a:buNone/>
              <a:defRPr sz="1601" b="1"/>
            </a:lvl4pPr>
            <a:lvl5pPr marL="1828892" indent="0">
              <a:buNone/>
              <a:defRPr sz="1601" b="1"/>
            </a:lvl5pPr>
            <a:lvl6pPr marL="2286114" indent="0">
              <a:buNone/>
              <a:defRPr sz="1601" b="1"/>
            </a:lvl6pPr>
            <a:lvl7pPr marL="2743337" indent="0">
              <a:buNone/>
              <a:defRPr sz="1601" b="1"/>
            </a:lvl7pPr>
            <a:lvl8pPr marL="3200561" indent="0">
              <a:buNone/>
              <a:defRPr sz="1601" b="1"/>
            </a:lvl8pPr>
            <a:lvl9pPr marL="3657783" indent="0">
              <a:buNone/>
              <a:defRPr sz="1601" b="1"/>
            </a:lvl9pPr>
          </a:lstStyle>
          <a:p>
            <a:pPr lvl="0"/>
            <a:r>
              <a:rPr lang="en-US"/>
              <a:t>Click to edit Master text styles</a:t>
            </a:r>
          </a:p>
        </p:txBody>
      </p:sp>
      <p:sp>
        <p:nvSpPr>
          <p:cNvPr id="6" name="Content Placeholder 5"/>
          <p:cNvSpPr>
            <a:spLocks noGrp="1"/>
          </p:cNvSpPr>
          <p:nvPr>
            <p:ph sz="quarter" idx="4"/>
          </p:nvPr>
        </p:nvSpPr>
        <p:spPr>
          <a:xfrm>
            <a:off x="4645027" y="2174876"/>
            <a:ext cx="4041776"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85066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266135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0404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1" y="273052"/>
            <a:ext cx="5111750" cy="5853113"/>
          </a:xfrm>
        </p:spPr>
        <p:txBody>
          <a:bodyPr/>
          <a:lstStyle>
            <a:lvl1pPr>
              <a:defRPr sz="3200"/>
            </a:lvl1pPr>
            <a:lvl2pPr>
              <a:defRPr sz="2801"/>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400"/>
            </a:lvl1pPr>
            <a:lvl2pPr marL="457223" indent="0">
              <a:buNone/>
              <a:defRPr sz="1200"/>
            </a:lvl2pPr>
            <a:lvl3pPr marL="914445" indent="0">
              <a:buNone/>
              <a:defRPr sz="1001"/>
            </a:lvl3pPr>
            <a:lvl4pPr marL="1371669" indent="0">
              <a:buNone/>
              <a:defRPr sz="900"/>
            </a:lvl4pPr>
            <a:lvl5pPr marL="1828892" indent="0">
              <a:buNone/>
              <a:defRPr sz="900"/>
            </a:lvl5pPr>
            <a:lvl6pPr marL="2286114" indent="0">
              <a:buNone/>
              <a:defRPr sz="900"/>
            </a:lvl6pPr>
            <a:lvl7pPr marL="2743337" indent="0">
              <a:buNone/>
              <a:defRPr sz="900"/>
            </a:lvl7pPr>
            <a:lvl8pPr marL="3200561" indent="0">
              <a:buNone/>
              <a:defRPr sz="900"/>
            </a:lvl8pPr>
            <a:lvl9pPr marL="365778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050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9"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9" y="612776"/>
            <a:ext cx="5486400" cy="4114800"/>
          </a:xfrm>
        </p:spPr>
        <p:txBody>
          <a:bodyPr/>
          <a:lstStyle>
            <a:lvl1pPr marL="0" indent="0">
              <a:buNone/>
              <a:defRPr sz="3200"/>
            </a:lvl1pPr>
            <a:lvl2pPr marL="457223" indent="0">
              <a:buNone/>
              <a:defRPr sz="2801"/>
            </a:lvl2pPr>
            <a:lvl3pPr marL="914445" indent="0">
              <a:buNone/>
              <a:defRPr sz="2400"/>
            </a:lvl3pPr>
            <a:lvl4pPr marL="1371669" indent="0">
              <a:buNone/>
              <a:defRPr sz="2000"/>
            </a:lvl4pPr>
            <a:lvl5pPr marL="1828892" indent="0">
              <a:buNone/>
              <a:defRPr sz="2000"/>
            </a:lvl5pPr>
            <a:lvl6pPr marL="2286114" indent="0">
              <a:buNone/>
              <a:defRPr sz="2000"/>
            </a:lvl6pPr>
            <a:lvl7pPr marL="2743337" indent="0">
              <a:buNone/>
              <a:defRPr sz="2000"/>
            </a:lvl7pPr>
            <a:lvl8pPr marL="3200561" indent="0">
              <a:buNone/>
              <a:defRPr sz="2000"/>
            </a:lvl8pPr>
            <a:lvl9pPr marL="3657783" indent="0">
              <a:buNone/>
              <a:defRPr sz="2000"/>
            </a:lvl9pPr>
          </a:lstStyle>
          <a:p>
            <a:endParaRPr lang="en-US"/>
          </a:p>
        </p:txBody>
      </p:sp>
      <p:sp>
        <p:nvSpPr>
          <p:cNvPr id="4" name="Text Placeholder 3"/>
          <p:cNvSpPr>
            <a:spLocks noGrp="1"/>
          </p:cNvSpPr>
          <p:nvPr>
            <p:ph type="body" sz="half" idx="2"/>
          </p:nvPr>
        </p:nvSpPr>
        <p:spPr>
          <a:xfrm>
            <a:off x="1792289" y="5367338"/>
            <a:ext cx="5486400" cy="804863"/>
          </a:xfrm>
        </p:spPr>
        <p:txBody>
          <a:bodyPr/>
          <a:lstStyle>
            <a:lvl1pPr marL="0" indent="0">
              <a:buNone/>
              <a:defRPr sz="1400"/>
            </a:lvl1pPr>
            <a:lvl2pPr marL="457223" indent="0">
              <a:buNone/>
              <a:defRPr sz="1200"/>
            </a:lvl2pPr>
            <a:lvl3pPr marL="914445" indent="0">
              <a:buNone/>
              <a:defRPr sz="1001"/>
            </a:lvl3pPr>
            <a:lvl4pPr marL="1371669" indent="0">
              <a:buNone/>
              <a:defRPr sz="900"/>
            </a:lvl4pPr>
            <a:lvl5pPr marL="1828892" indent="0">
              <a:buNone/>
              <a:defRPr sz="900"/>
            </a:lvl5pPr>
            <a:lvl6pPr marL="2286114" indent="0">
              <a:buNone/>
              <a:defRPr sz="900"/>
            </a:lvl6pPr>
            <a:lvl7pPr marL="2743337" indent="0">
              <a:buNone/>
              <a:defRPr sz="900"/>
            </a:lvl7pPr>
            <a:lvl8pPr marL="3200561" indent="0">
              <a:buNone/>
              <a:defRPr sz="900"/>
            </a:lvl8pPr>
            <a:lvl9pPr marL="365778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1622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054662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635896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364247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87483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51332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33591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9107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21509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050792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25519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012464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094468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43948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AD2D-E155-4930-B7B6-C4DEBF756969}"/>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p>
        </p:txBody>
      </p:sp>
      <p:sp>
        <p:nvSpPr>
          <p:cNvPr id="3" name="Subtitle 2">
            <a:extLst>
              <a:ext uri="{FF2B5EF4-FFF2-40B4-BE49-F238E27FC236}">
                <a16:creationId xmlns:a16="http://schemas.microsoft.com/office/drawing/2014/main" id="{E4AC1CCB-7135-4B10-AA59-58B0F748DF3C}"/>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p>
        </p:txBody>
      </p:sp>
      <p:sp>
        <p:nvSpPr>
          <p:cNvPr id="4" name="Date Placeholder 3">
            <a:extLst>
              <a:ext uri="{FF2B5EF4-FFF2-40B4-BE49-F238E27FC236}">
                <a16:creationId xmlns:a16="http://schemas.microsoft.com/office/drawing/2014/main" id="{097B24AA-8C5B-489B-8D76-26520A47235C}"/>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5" name="Footer Placeholder 4">
            <a:extLst>
              <a:ext uri="{FF2B5EF4-FFF2-40B4-BE49-F238E27FC236}">
                <a16:creationId xmlns:a16="http://schemas.microsoft.com/office/drawing/2014/main" id="{C3583610-7093-4756-9548-A446332899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121917-1AE1-4786-B80F-949542DEEAA5}"/>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42837010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5ED7E-5E45-430A-8151-2B2A5999114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80687-B7A4-42A2-89F2-ED91DB7A72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6AEC17-1600-4203-9089-5C7E876BAAF0}"/>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5" name="Footer Placeholder 4">
            <a:extLst>
              <a:ext uri="{FF2B5EF4-FFF2-40B4-BE49-F238E27FC236}">
                <a16:creationId xmlns:a16="http://schemas.microsoft.com/office/drawing/2014/main" id="{F7540B89-4B0C-4D59-9C29-F663AFCFB8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133160-9222-48B8-8487-67F6F8DCFA63}"/>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42250691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D804-AC27-4302-BCD5-67B885BB86C1}"/>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p>
        </p:txBody>
      </p:sp>
      <p:sp>
        <p:nvSpPr>
          <p:cNvPr id="3" name="Text Placeholder 2">
            <a:extLst>
              <a:ext uri="{FF2B5EF4-FFF2-40B4-BE49-F238E27FC236}">
                <a16:creationId xmlns:a16="http://schemas.microsoft.com/office/drawing/2014/main" id="{5003EE7E-B580-4825-AF42-1EC0FE9BD068}"/>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CB418C6-8329-4AF6-A23C-A359B33D7E70}"/>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5" name="Footer Placeholder 4">
            <a:extLst>
              <a:ext uri="{FF2B5EF4-FFF2-40B4-BE49-F238E27FC236}">
                <a16:creationId xmlns:a16="http://schemas.microsoft.com/office/drawing/2014/main" id="{53745CC2-EF71-449B-8BFC-645536AE98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6F3669-86B0-4086-9909-9793EDE6B4B6}"/>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33073728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439E6-4F47-40B6-8E5B-3C0FD4E826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5D94E9-8A9E-4BFE-8AFF-2FD37BDA3777}"/>
              </a:ext>
            </a:extLst>
          </p:cNvPr>
          <p:cNvSpPr>
            <a:spLocks noGrp="1"/>
          </p:cNvSpPr>
          <p:nvPr>
            <p:ph sz="half" idx="1"/>
          </p:nvPr>
        </p:nvSpPr>
        <p:spPr>
          <a:xfrm>
            <a:off x="1257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94CD48-3081-4ED0-A9D7-AD99BC89AE26}"/>
              </a:ext>
            </a:extLst>
          </p:cNvPr>
          <p:cNvSpPr>
            <a:spLocks noGrp="1"/>
          </p:cNvSpPr>
          <p:nvPr>
            <p:ph sz="half" idx="2"/>
          </p:nvPr>
        </p:nvSpPr>
        <p:spPr>
          <a:xfrm>
            <a:off x="9258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F21C2EB-ED80-448C-A415-C71E76BE4628}"/>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6" name="Footer Placeholder 5">
            <a:extLst>
              <a:ext uri="{FF2B5EF4-FFF2-40B4-BE49-F238E27FC236}">
                <a16:creationId xmlns:a16="http://schemas.microsoft.com/office/drawing/2014/main" id="{49C98061-F78D-41AC-BC66-566828D0F5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CB79CE-8C66-42E8-8218-D834D02992D5}"/>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351056299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5E0DA-6E9D-463F-A2DD-29DE51FAC580}"/>
              </a:ext>
            </a:extLst>
          </p:cNvPr>
          <p:cNvSpPr>
            <a:spLocks noGrp="1"/>
          </p:cNvSpPr>
          <p:nvPr>
            <p:ph type="title"/>
          </p:nvPr>
        </p:nvSpPr>
        <p:spPr>
          <a:xfrm>
            <a:off x="1259682" y="547688"/>
            <a:ext cx="15773400" cy="1988345"/>
          </a:xfrm>
        </p:spPr>
        <p:txBody>
          <a:bodyPr/>
          <a:lstStyle/>
          <a:p>
            <a:r>
              <a:rPr lang="en-US"/>
              <a:t>Click to edit Master title style</a:t>
            </a:r>
          </a:p>
        </p:txBody>
      </p:sp>
      <p:sp>
        <p:nvSpPr>
          <p:cNvPr id="3" name="Text Placeholder 2">
            <a:extLst>
              <a:ext uri="{FF2B5EF4-FFF2-40B4-BE49-F238E27FC236}">
                <a16:creationId xmlns:a16="http://schemas.microsoft.com/office/drawing/2014/main" id="{446AA701-00FA-4298-9CAA-877EF5410C4F}"/>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a:extLst>
              <a:ext uri="{FF2B5EF4-FFF2-40B4-BE49-F238E27FC236}">
                <a16:creationId xmlns:a16="http://schemas.microsoft.com/office/drawing/2014/main" id="{C1351546-7C59-4175-9BFE-17003AC341E0}"/>
              </a:ext>
            </a:extLst>
          </p:cNvPr>
          <p:cNvSpPr>
            <a:spLocks noGrp="1"/>
          </p:cNvSpPr>
          <p:nvPr>
            <p:ph sz="half" idx="2"/>
          </p:nvPr>
        </p:nvSpPr>
        <p:spPr>
          <a:xfrm>
            <a:off x="1259683" y="3757613"/>
            <a:ext cx="7736681"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240F54-C375-4504-BECC-DF497AD20382}"/>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a:extLst>
              <a:ext uri="{FF2B5EF4-FFF2-40B4-BE49-F238E27FC236}">
                <a16:creationId xmlns:a16="http://schemas.microsoft.com/office/drawing/2014/main" id="{86B05408-1F3D-493D-B7A2-C776BFDD1909}"/>
              </a:ext>
            </a:extLst>
          </p:cNvPr>
          <p:cNvSpPr>
            <a:spLocks noGrp="1"/>
          </p:cNvSpPr>
          <p:nvPr>
            <p:ph sz="quarter" idx="4"/>
          </p:nvPr>
        </p:nvSpPr>
        <p:spPr>
          <a:xfrm>
            <a:off x="9258300" y="3757613"/>
            <a:ext cx="7774782"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6851279-2D44-45B8-B481-029791165588}"/>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8" name="Footer Placeholder 7">
            <a:extLst>
              <a:ext uri="{FF2B5EF4-FFF2-40B4-BE49-F238E27FC236}">
                <a16:creationId xmlns:a16="http://schemas.microsoft.com/office/drawing/2014/main" id="{D5B88272-16C8-4CDC-ADCB-02EBA95517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BF59B6-FDC9-49CA-89E6-318F2BB32F3D}"/>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17328810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889BE-2EA3-4F1E-AD4A-720EC39BC75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8120AF-995E-43E9-9C76-D00D3CE45D52}"/>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4" name="Footer Placeholder 3">
            <a:extLst>
              <a:ext uri="{FF2B5EF4-FFF2-40B4-BE49-F238E27FC236}">
                <a16:creationId xmlns:a16="http://schemas.microsoft.com/office/drawing/2014/main" id="{D8CA7BFF-56B8-439F-8678-ADC75895C7A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D20069F-E42F-4FCF-9889-ACCD9C80A4EC}"/>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30667600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EAE7B8-C2C1-404D-9AAE-D00086810180}"/>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3" name="Footer Placeholder 2">
            <a:extLst>
              <a:ext uri="{FF2B5EF4-FFF2-40B4-BE49-F238E27FC236}">
                <a16:creationId xmlns:a16="http://schemas.microsoft.com/office/drawing/2014/main" id="{753B9C5F-6E06-4FCE-B0DD-781AD2B34C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D301F8-B063-4A27-9601-D5980F7C7A25}"/>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34585551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32F5-D7F7-441C-ADA4-49F9AD638D2B}"/>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id="{35380A6A-41BE-418E-A8DD-DCDE6C6BBEE0}"/>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C981A5-B44A-4A15-B682-5429809AF956}"/>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a:extLst>
              <a:ext uri="{FF2B5EF4-FFF2-40B4-BE49-F238E27FC236}">
                <a16:creationId xmlns:a16="http://schemas.microsoft.com/office/drawing/2014/main" id="{42F0E258-2AFB-4C0D-91D3-8DD539CD456A}"/>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6" name="Footer Placeholder 5">
            <a:extLst>
              <a:ext uri="{FF2B5EF4-FFF2-40B4-BE49-F238E27FC236}">
                <a16:creationId xmlns:a16="http://schemas.microsoft.com/office/drawing/2014/main" id="{2E672DAF-38C7-40CF-87CF-054BCE0D43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962FD2-8875-4D0D-B230-163296AEF4D9}"/>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149424894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706CF-D2B2-498E-B1A4-E035CFCDAE8A}"/>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p>
        </p:txBody>
      </p:sp>
      <p:sp>
        <p:nvSpPr>
          <p:cNvPr id="3" name="Picture Placeholder 2">
            <a:extLst>
              <a:ext uri="{FF2B5EF4-FFF2-40B4-BE49-F238E27FC236}">
                <a16:creationId xmlns:a16="http://schemas.microsoft.com/office/drawing/2014/main" id="{D1F30A05-212A-451C-8E7A-96F49FF82EA7}"/>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US"/>
          </a:p>
        </p:txBody>
      </p:sp>
      <p:sp>
        <p:nvSpPr>
          <p:cNvPr id="4" name="Text Placeholder 3">
            <a:extLst>
              <a:ext uri="{FF2B5EF4-FFF2-40B4-BE49-F238E27FC236}">
                <a16:creationId xmlns:a16="http://schemas.microsoft.com/office/drawing/2014/main" id="{427FD212-2C7E-45EE-AC46-E2223238AB58}"/>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a:extLst>
              <a:ext uri="{FF2B5EF4-FFF2-40B4-BE49-F238E27FC236}">
                <a16:creationId xmlns:a16="http://schemas.microsoft.com/office/drawing/2014/main" id="{753533D7-6C68-40EC-979B-D92512285798}"/>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6" name="Footer Placeholder 5">
            <a:extLst>
              <a:ext uri="{FF2B5EF4-FFF2-40B4-BE49-F238E27FC236}">
                <a16:creationId xmlns:a16="http://schemas.microsoft.com/office/drawing/2014/main" id="{CE655689-4232-4DF3-9715-90AFC15979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96D20C-BCB5-48A1-A7B0-016FB546E1AA}"/>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12383430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ECCB9-4BCD-46B0-953E-1AB9463C7B8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7453EB7-9C22-4F76-A0C1-09917E1076D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241B2F-D552-48D4-937C-514AAE63A578}"/>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5" name="Footer Placeholder 4">
            <a:extLst>
              <a:ext uri="{FF2B5EF4-FFF2-40B4-BE49-F238E27FC236}">
                <a16:creationId xmlns:a16="http://schemas.microsoft.com/office/drawing/2014/main" id="{E8FEC662-9187-4C31-BD3C-A06B7A15B8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CA6AAB-C339-47CB-85C4-7E0F26ABB36E}"/>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555608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B1161F-716E-4BB5-9AAA-4BED10A7E672}"/>
              </a:ext>
            </a:extLst>
          </p:cNvPr>
          <p:cNvSpPr>
            <a:spLocks noGrp="1"/>
          </p:cNvSpPr>
          <p:nvPr>
            <p:ph type="title" orient="vert"/>
          </p:nvPr>
        </p:nvSpPr>
        <p:spPr>
          <a:xfrm>
            <a:off x="13087350" y="547688"/>
            <a:ext cx="3943350" cy="871775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C43BFCA-4B6F-402E-8ADF-5FD82E1D4E2D}"/>
              </a:ext>
            </a:extLst>
          </p:cNvPr>
          <p:cNvSpPr>
            <a:spLocks noGrp="1"/>
          </p:cNvSpPr>
          <p:nvPr>
            <p:ph type="body" orient="vert" idx="1"/>
          </p:nvPr>
        </p:nvSpPr>
        <p:spPr>
          <a:xfrm>
            <a:off x="1257300" y="547688"/>
            <a:ext cx="11601450" cy="871775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338A54-1739-44FE-94BE-9F6A839C6854}"/>
              </a:ext>
            </a:extLst>
          </p:cNvPr>
          <p:cNvSpPr>
            <a:spLocks noGrp="1"/>
          </p:cNvSpPr>
          <p:nvPr>
            <p:ph type="dt" sz="half" idx="10"/>
          </p:nvPr>
        </p:nvSpPr>
        <p:spPr/>
        <p:txBody>
          <a:bodyPr/>
          <a:lstStyle/>
          <a:p>
            <a:fld id="{0D838988-15A6-4647-86D7-062E8698D868}" type="datetimeFigureOut">
              <a:rPr lang="en-US" smtClean="0"/>
              <a:t>9/16/2025</a:t>
            </a:fld>
            <a:endParaRPr lang="en-US"/>
          </a:p>
        </p:txBody>
      </p:sp>
      <p:sp>
        <p:nvSpPr>
          <p:cNvPr id="5" name="Footer Placeholder 4">
            <a:extLst>
              <a:ext uri="{FF2B5EF4-FFF2-40B4-BE49-F238E27FC236}">
                <a16:creationId xmlns:a16="http://schemas.microsoft.com/office/drawing/2014/main" id="{C0075CA6-3F6F-4465-A774-09ABDBB3FF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ED3999-CBFE-4CA8-8B6C-A53A2448DD99}"/>
              </a:ext>
            </a:extLst>
          </p:cNvPr>
          <p:cNvSpPr>
            <a:spLocks noGrp="1"/>
          </p:cNvSpPr>
          <p:nvPr>
            <p:ph type="sldNum" sz="quarter" idx="12"/>
          </p:nvPr>
        </p:nvSpPr>
        <p:spPr/>
        <p:txBody>
          <a:bodyPr/>
          <a:lstStyle/>
          <a:p>
            <a:fld id="{9CF1BDB4-6E33-4EB0-BC1A-E3E463951136}" type="slidenum">
              <a:rPr lang="en-US" smtClean="0"/>
              <a:t>‹#›</a:t>
            </a:fld>
            <a:endParaRPr lang="en-US"/>
          </a:p>
        </p:txBody>
      </p:sp>
    </p:spTree>
    <p:extLst>
      <p:ext uri="{BB962C8B-B14F-4D97-AF65-F5344CB8AC3E}">
        <p14:creationId xmlns:p14="http://schemas.microsoft.com/office/powerpoint/2010/main" val="5909848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vi-VN"/>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vi-VN"/>
          </a:p>
        </p:txBody>
      </p:sp>
      <p:sp>
        <p:nvSpPr>
          <p:cNvPr id="4" name="Date Placeholder 3"/>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907536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29098784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vi-VN"/>
          </a:p>
        </p:txBody>
      </p:sp>
      <p:sp>
        <p:nvSpPr>
          <p:cNvPr id="3" name="Text Placeholder 2"/>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20872700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sz="half" idx="1"/>
          </p:nvPr>
        </p:nvSpPr>
        <p:spPr>
          <a:xfrm>
            <a:off x="1257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Content Placeholder 3"/>
          <p:cNvSpPr>
            <a:spLocks noGrp="1"/>
          </p:cNvSpPr>
          <p:nvPr>
            <p:ph sz="half" idx="2"/>
          </p:nvPr>
        </p:nvSpPr>
        <p:spPr>
          <a:xfrm>
            <a:off x="9258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Date Placeholder 4"/>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14529976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US"/>
              <a:t>Click to edit Master title style</a:t>
            </a:r>
            <a:endParaRPr lang="vi-VN"/>
          </a:p>
        </p:txBody>
      </p:sp>
      <p:sp>
        <p:nvSpPr>
          <p:cNvPr id="3" name="Text Placeholder 2"/>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259683" y="3757613"/>
            <a:ext cx="7736681"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Text Placeholder 4"/>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9258300" y="3757613"/>
            <a:ext cx="7774782"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7" name="Date Placeholder 6"/>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8" name="Footer Placeholder 7"/>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29174160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Date Placeholder 2"/>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4" name="Footer Placeholder 3"/>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5" name="Slide Number Placeholder 4"/>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22636694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3" name="Footer Placeholder 2"/>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347870540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vi-VN"/>
          </a:p>
        </p:txBody>
      </p:sp>
      <p:sp>
        <p:nvSpPr>
          <p:cNvPr id="3" name="Content Placeholder 2"/>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6295132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vi-VN"/>
          </a:p>
        </p:txBody>
      </p:sp>
      <p:sp>
        <p:nvSpPr>
          <p:cNvPr id="3" name="Picture Placeholder 2"/>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vi-VN"/>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38511932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2447831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US"/>
              <a:t>Click to edit Master title style</a:t>
            </a:r>
            <a:endParaRPr lang="vi-VN"/>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83699067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vi-VN"/>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vi-VN"/>
          </a:p>
        </p:txBody>
      </p:sp>
      <p:sp>
        <p:nvSpPr>
          <p:cNvPr id="4" name="Date Placeholder 3"/>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28639321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169649259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vi-VN"/>
          </a:p>
        </p:txBody>
      </p:sp>
      <p:sp>
        <p:nvSpPr>
          <p:cNvPr id="3" name="Text Placeholder 2"/>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146800131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Content Placeholder 2"/>
          <p:cNvSpPr>
            <a:spLocks noGrp="1"/>
          </p:cNvSpPr>
          <p:nvPr>
            <p:ph sz="half" idx="1"/>
          </p:nvPr>
        </p:nvSpPr>
        <p:spPr>
          <a:xfrm>
            <a:off x="1257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Content Placeholder 3"/>
          <p:cNvSpPr>
            <a:spLocks noGrp="1"/>
          </p:cNvSpPr>
          <p:nvPr>
            <p:ph sz="half" idx="2"/>
          </p:nvPr>
        </p:nvSpPr>
        <p:spPr>
          <a:xfrm>
            <a:off x="9258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Date Placeholder 4"/>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18270289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US"/>
              <a:t>Click to edit Master title style</a:t>
            </a:r>
            <a:endParaRPr lang="vi-VN"/>
          </a:p>
        </p:txBody>
      </p:sp>
      <p:sp>
        <p:nvSpPr>
          <p:cNvPr id="3" name="Text Placeholder 2"/>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259683" y="3757613"/>
            <a:ext cx="7736681"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5" name="Text Placeholder 4"/>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9258300" y="3757613"/>
            <a:ext cx="7774782"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7" name="Date Placeholder 6"/>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8" name="Footer Placeholder 7"/>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39462304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Date Placeholder 2"/>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4" name="Footer Placeholder 3"/>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5" name="Slide Number Placeholder 4"/>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32172801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3" name="Footer Placeholder 2"/>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89303043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vi-VN"/>
          </a:p>
        </p:txBody>
      </p:sp>
      <p:sp>
        <p:nvSpPr>
          <p:cNvPr id="3" name="Content Placeholder 2"/>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328021289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vi-VN"/>
          </a:p>
        </p:txBody>
      </p:sp>
      <p:sp>
        <p:nvSpPr>
          <p:cNvPr id="3" name="Picture Placeholder 2"/>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vi-VN"/>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6" name="Footer Placeholder 5"/>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71127257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vi-V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6572052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US"/>
              <a:t>Click to edit Master title style</a:t>
            </a:r>
            <a:endParaRPr lang="vi-VN"/>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10"/>
          </p:nvPr>
        </p:nvSpPr>
        <p:spPr/>
        <p:txBody>
          <a:body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11"/>
          </p:nvPr>
        </p:nvSpPr>
        <p:spPr/>
        <p:txBody>
          <a:body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428504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2.JP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1889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6"/>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9/16/2025</a:t>
            </a:fld>
            <a:endParaRPr lang="en-US"/>
          </a:p>
        </p:txBody>
      </p:sp>
      <p:sp>
        <p:nvSpPr>
          <p:cNvPr id="5" name="Footer Placeholder 4"/>
          <p:cNvSpPr>
            <a:spLocks noGrp="1"/>
          </p:cNvSpPr>
          <p:nvPr>
            <p:ph type="ftr" sz="quarter" idx="3"/>
          </p:nvPr>
        </p:nvSpPr>
        <p:spPr>
          <a:xfrm>
            <a:off x="3124200" y="6356351"/>
            <a:ext cx="2895600" cy="36512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6"/>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45" rtl="0" eaLnBrk="1" latinLnBrk="0" hangingPunct="1">
        <a:spcBef>
          <a:spcPct val="0"/>
        </a:spcBef>
        <a:buNone/>
        <a:defRPr sz="4400" kern="1200">
          <a:solidFill>
            <a:schemeClr val="tx1"/>
          </a:solidFill>
          <a:latin typeface="+mj-lt"/>
          <a:ea typeface="+mj-ea"/>
          <a:cs typeface="+mj-cs"/>
        </a:defRPr>
      </a:lvl1pPr>
    </p:titleStyle>
    <p:bodyStyle>
      <a:lvl1pPr marL="342917" indent="-342917" algn="l" defTabSz="91444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88" indent="-285765" algn="l" defTabSz="914445"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7" indent="-228612" algn="l" defTabSz="91444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80"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504"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726"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5"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45" rtl="0" eaLnBrk="1" latinLnBrk="0" hangingPunct="1">
        <a:defRPr sz="1800" kern="1200">
          <a:solidFill>
            <a:schemeClr val="tx1"/>
          </a:solidFill>
          <a:latin typeface="+mn-lt"/>
          <a:ea typeface="+mn-ea"/>
          <a:cs typeface="+mn-cs"/>
        </a:defRPr>
      </a:lvl1pPr>
      <a:lvl2pPr marL="457223" algn="l" defTabSz="914445" rtl="0" eaLnBrk="1" latinLnBrk="0" hangingPunct="1">
        <a:defRPr sz="1800" kern="1200">
          <a:solidFill>
            <a:schemeClr val="tx1"/>
          </a:solidFill>
          <a:latin typeface="+mn-lt"/>
          <a:ea typeface="+mn-ea"/>
          <a:cs typeface="+mn-cs"/>
        </a:defRPr>
      </a:lvl2pPr>
      <a:lvl3pPr marL="914445" algn="l" defTabSz="914445" rtl="0" eaLnBrk="1" latinLnBrk="0" hangingPunct="1">
        <a:defRPr sz="1800" kern="1200">
          <a:solidFill>
            <a:schemeClr val="tx1"/>
          </a:solidFill>
          <a:latin typeface="+mn-lt"/>
          <a:ea typeface="+mn-ea"/>
          <a:cs typeface="+mn-cs"/>
        </a:defRPr>
      </a:lvl3pPr>
      <a:lvl4pPr marL="1371669" algn="l" defTabSz="914445" rtl="0" eaLnBrk="1" latinLnBrk="0" hangingPunct="1">
        <a:defRPr sz="1800" kern="1200">
          <a:solidFill>
            <a:schemeClr val="tx1"/>
          </a:solidFill>
          <a:latin typeface="+mn-lt"/>
          <a:ea typeface="+mn-ea"/>
          <a:cs typeface="+mn-cs"/>
        </a:defRPr>
      </a:lvl4pPr>
      <a:lvl5pPr marL="1828892" algn="l" defTabSz="914445" rtl="0" eaLnBrk="1" latinLnBrk="0" hangingPunct="1">
        <a:defRPr sz="1800" kern="1200">
          <a:solidFill>
            <a:schemeClr val="tx1"/>
          </a:solidFill>
          <a:latin typeface="+mn-lt"/>
          <a:ea typeface="+mn-ea"/>
          <a:cs typeface="+mn-cs"/>
        </a:defRPr>
      </a:lvl5pPr>
      <a:lvl6pPr marL="2286114" algn="l" defTabSz="914445" rtl="0" eaLnBrk="1" latinLnBrk="0" hangingPunct="1">
        <a:defRPr sz="1800" kern="1200">
          <a:solidFill>
            <a:schemeClr val="tx1"/>
          </a:solidFill>
          <a:latin typeface="+mn-lt"/>
          <a:ea typeface="+mn-ea"/>
          <a:cs typeface="+mn-cs"/>
        </a:defRPr>
      </a:lvl6pPr>
      <a:lvl7pPr marL="2743337" algn="l" defTabSz="914445" rtl="0" eaLnBrk="1" latinLnBrk="0" hangingPunct="1">
        <a:defRPr sz="1800" kern="1200">
          <a:solidFill>
            <a:schemeClr val="tx1"/>
          </a:solidFill>
          <a:latin typeface="+mn-lt"/>
          <a:ea typeface="+mn-ea"/>
          <a:cs typeface="+mn-cs"/>
        </a:defRPr>
      </a:lvl7pPr>
      <a:lvl8pPr marL="3200561" algn="l" defTabSz="914445" rtl="0" eaLnBrk="1" latinLnBrk="0" hangingPunct="1">
        <a:defRPr sz="1800" kern="1200">
          <a:solidFill>
            <a:schemeClr val="tx1"/>
          </a:solidFill>
          <a:latin typeface="+mn-lt"/>
          <a:ea typeface="+mn-ea"/>
          <a:cs typeface="+mn-cs"/>
        </a:defRPr>
      </a:lvl8pPr>
      <a:lvl9pPr marL="3657783" algn="l" defTabSz="914445"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31889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6"/>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9/16/2025</a:t>
            </a:fld>
            <a:endParaRPr lang="en-US"/>
          </a:p>
        </p:txBody>
      </p:sp>
      <p:sp>
        <p:nvSpPr>
          <p:cNvPr id="5" name="Footer Placeholder 4"/>
          <p:cNvSpPr>
            <a:spLocks noGrp="1"/>
          </p:cNvSpPr>
          <p:nvPr>
            <p:ph type="ftr" sz="quarter" idx="3"/>
          </p:nvPr>
        </p:nvSpPr>
        <p:spPr>
          <a:xfrm>
            <a:off x="3124200" y="6356351"/>
            <a:ext cx="2895600" cy="36512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6"/>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28140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45" rtl="0" eaLnBrk="1" latinLnBrk="0" hangingPunct="1">
        <a:spcBef>
          <a:spcPct val="0"/>
        </a:spcBef>
        <a:buNone/>
        <a:defRPr sz="4400" kern="1200">
          <a:solidFill>
            <a:schemeClr val="tx1"/>
          </a:solidFill>
          <a:latin typeface="+mj-lt"/>
          <a:ea typeface="+mj-ea"/>
          <a:cs typeface="+mj-cs"/>
        </a:defRPr>
      </a:lvl1pPr>
    </p:titleStyle>
    <p:bodyStyle>
      <a:lvl1pPr marL="342917" indent="-342917" algn="l" defTabSz="91444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88" indent="-285765" algn="l" defTabSz="914445"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7" indent="-228612" algn="l" defTabSz="91444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80"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504"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726"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5"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45" rtl="0" eaLnBrk="1" latinLnBrk="0" hangingPunct="1">
        <a:defRPr sz="1800" kern="1200">
          <a:solidFill>
            <a:schemeClr val="tx1"/>
          </a:solidFill>
          <a:latin typeface="+mn-lt"/>
          <a:ea typeface="+mn-ea"/>
          <a:cs typeface="+mn-cs"/>
        </a:defRPr>
      </a:lvl1pPr>
      <a:lvl2pPr marL="457223" algn="l" defTabSz="914445" rtl="0" eaLnBrk="1" latinLnBrk="0" hangingPunct="1">
        <a:defRPr sz="1800" kern="1200">
          <a:solidFill>
            <a:schemeClr val="tx1"/>
          </a:solidFill>
          <a:latin typeface="+mn-lt"/>
          <a:ea typeface="+mn-ea"/>
          <a:cs typeface="+mn-cs"/>
        </a:defRPr>
      </a:lvl2pPr>
      <a:lvl3pPr marL="914445" algn="l" defTabSz="914445" rtl="0" eaLnBrk="1" latinLnBrk="0" hangingPunct="1">
        <a:defRPr sz="1800" kern="1200">
          <a:solidFill>
            <a:schemeClr val="tx1"/>
          </a:solidFill>
          <a:latin typeface="+mn-lt"/>
          <a:ea typeface="+mn-ea"/>
          <a:cs typeface="+mn-cs"/>
        </a:defRPr>
      </a:lvl3pPr>
      <a:lvl4pPr marL="1371669" algn="l" defTabSz="914445" rtl="0" eaLnBrk="1" latinLnBrk="0" hangingPunct="1">
        <a:defRPr sz="1800" kern="1200">
          <a:solidFill>
            <a:schemeClr val="tx1"/>
          </a:solidFill>
          <a:latin typeface="+mn-lt"/>
          <a:ea typeface="+mn-ea"/>
          <a:cs typeface="+mn-cs"/>
        </a:defRPr>
      </a:lvl4pPr>
      <a:lvl5pPr marL="1828892" algn="l" defTabSz="914445" rtl="0" eaLnBrk="1" latinLnBrk="0" hangingPunct="1">
        <a:defRPr sz="1800" kern="1200">
          <a:solidFill>
            <a:schemeClr val="tx1"/>
          </a:solidFill>
          <a:latin typeface="+mn-lt"/>
          <a:ea typeface="+mn-ea"/>
          <a:cs typeface="+mn-cs"/>
        </a:defRPr>
      </a:lvl5pPr>
      <a:lvl6pPr marL="2286114" algn="l" defTabSz="914445" rtl="0" eaLnBrk="1" latinLnBrk="0" hangingPunct="1">
        <a:defRPr sz="1800" kern="1200">
          <a:solidFill>
            <a:schemeClr val="tx1"/>
          </a:solidFill>
          <a:latin typeface="+mn-lt"/>
          <a:ea typeface="+mn-ea"/>
          <a:cs typeface="+mn-cs"/>
        </a:defRPr>
      </a:lvl6pPr>
      <a:lvl7pPr marL="2743337" algn="l" defTabSz="914445" rtl="0" eaLnBrk="1" latinLnBrk="0" hangingPunct="1">
        <a:defRPr sz="1800" kern="1200">
          <a:solidFill>
            <a:schemeClr val="tx1"/>
          </a:solidFill>
          <a:latin typeface="+mn-lt"/>
          <a:ea typeface="+mn-ea"/>
          <a:cs typeface="+mn-cs"/>
        </a:defRPr>
      </a:lvl7pPr>
      <a:lvl8pPr marL="3200561" algn="l" defTabSz="914445" rtl="0" eaLnBrk="1" latinLnBrk="0" hangingPunct="1">
        <a:defRPr sz="1800" kern="1200">
          <a:solidFill>
            <a:schemeClr val="tx1"/>
          </a:solidFill>
          <a:latin typeface="+mn-lt"/>
          <a:ea typeface="+mn-ea"/>
          <a:cs typeface="+mn-cs"/>
        </a:defRPr>
      </a:lvl8pPr>
      <a:lvl9pPr marL="3657783" algn="l" defTabSz="914445"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3553987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D1CF6-06F4-4E97-B3A3-986F040E3C93}"/>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15A3EE-2B69-4F61-9D6B-E41538689EFB}"/>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118F42-D90A-454D-BCF8-D95CF83F7C58}"/>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0D838988-15A6-4647-86D7-062E8698D868}" type="datetimeFigureOut">
              <a:rPr lang="en-US" smtClean="0"/>
              <a:t>9/16/2025</a:t>
            </a:fld>
            <a:endParaRPr lang="en-US"/>
          </a:p>
        </p:txBody>
      </p:sp>
      <p:sp>
        <p:nvSpPr>
          <p:cNvPr id="5" name="Footer Placeholder 4">
            <a:extLst>
              <a:ext uri="{FF2B5EF4-FFF2-40B4-BE49-F238E27FC236}">
                <a16:creationId xmlns:a16="http://schemas.microsoft.com/office/drawing/2014/main" id="{DDA2430F-0F2C-4DAD-95FF-057245B7AA5E}"/>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BAFC7AF-5ACB-4B84-A4B9-3F81B87B234E}"/>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9CF1BDB4-6E33-4EB0-BC1A-E3E463951136}" type="slidenum">
              <a:rPr lang="en-US" smtClean="0"/>
              <a:t>‹#›</a:t>
            </a:fld>
            <a:endParaRPr lang="en-US"/>
          </a:p>
        </p:txBody>
      </p:sp>
    </p:spTree>
    <p:extLst>
      <p:ext uri="{BB962C8B-B14F-4D97-AF65-F5344CB8AC3E}">
        <p14:creationId xmlns:p14="http://schemas.microsoft.com/office/powerpoint/2010/main" val="401636695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371600" rtl="0" eaLnBrk="1" latinLnBrk="0" hangingPunct="1">
        <a:lnSpc>
          <a:spcPct val="90000"/>
        </a:lnSpc>
        <a:spcBef>
          <a:spcPct val="0"/>
        </a:spcBef>
        <a:buNone/>
        <a:defRPr sz="6600" b="0" i="0" u="none"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b="0" i="0" u="none"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2000"/>
            <a:lum/>
          </a:blip>
          <a:srcRect/>
          <a:stretch>
            <a:fillRect l="-5000" r="-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vi-VN"/>
          </a:p>
        </p:txBody>
      </p:sp>
      <p:sp>
        <p:nvSpPr>
          <p:cNvPr id="3" name="Text Placeholder 2"/>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defRPr/>
            </a:pPr>
            <a:fld id="{DBA32C21-FD13-4697-ADCD-F9E33DDFF06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defRPr/>
            </a:pPr>
            <a:fld id="{2885D699-091F-4322-9983-565B97A178FD}"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417100635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vi-VN"/>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vi-VN"/>
          </a:p>
        </p:txBody>
      </p:sp>
      <p:sp>
        <p:nvSpPr>
          <p:cNvPr id="3" name="Text Placeholder 2"/>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vi-VN"/>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defRPr/>
            </a:pPr>
            <a:fld id="{08ED132D-452A-49E5-B8CD-EA0C46A12A5F}" type="datetimeFigureOut">
              <a:rPr lang="vi-VN" smtClean="0">
                <a:solidFill>
                  <a:prstClr val="black">
                    <a:tint val="75000"/>
                  </a:prstClr>
                </a:solidFill>
              </a:rPr>
              <a:pPr defTabSz="1371600">
                <a:defRPr/>
              </a:pPr>
              <a:t>16/09/2025</a:t>
            </a:fld>
            <a:endParaRPr lang="vi-VN">
              <a:solidFill>
                <a:prstClr val="black">
                  <a:tint val="75000"/>
                </a:prstClr>
              </a:solidFill>
            </a:endParaRPr>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defRPr/>
            </a:pPr>
            <a:endParaRPr lang="vi-VN">
              <a:solidFill>
                <a:prstClr val="black">
                  <a:tint val="75000"/>
                </a:prstClr>
              </a:solidFill>
            </a:endParaRPr>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defRPr/>
            </a:pPr>
            <a:fld id="{9CB03046-9975-4CD1-8163-35C299AA0868}" type="slidenum">
              <a:rPr lang="vi-VN" smtClean="0">
                <a:solidFill>
                  <a:prstClr val="black">
                    <a:tint val="75000"/>
                  </a:prstClr>
                </a:solidFill>
              </a:rPr>
              <a:pPr defTabSz="1371600">
                <a:defRPr/>
              </a:pPr>
              <a:t>‹#›</a:t>
            </a:fld>
            <a:endParaRPr lang="vi-VN">
              <a:solidFill>
                <a:prstClr val="black">
                  <a:tint val="75000"/>
                </a:prstClr>
              </a:solidFill>
            </a:endParaRPr>
          </a:p>
        </p:txBody>
      </p:sp>
    </p:spTree>
    <p:extLst>
      <p:ext uri="{BB962C8B-B14F-4D97-AF65-F5344CB8AC3E}">
        <p14:creationId xmlns:p14="http://schemas.microsoft.com/office/powerpoint/2010/main" val="196101633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vi-VN"/>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3.png"/><Relationship Id="rId4" Type="http://schemas.openxmlformats.org/officeDocument/2006/relationships/image" Target="../media/image14.png"/><Relationship Id="rId9"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3.png"/><Relationship Id="rId1" Type="http://schemas.openxmlformats.org/officeDocument/2006/relationships/slideLayout" Target="../slideLayouts/slideLayout18.xml"/><Relationship Id="rId4" Type="http://schemas.openxmlformats.org/officeDocument/2006/relationships/image" Target="../media/image22.emf"/></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24.svg"/><Relationship Id="rId7" Type="http://schemas.microsoft.com/office/2007/relationships/hdphoto" Target="../media/hdphoto3.wdp"/><Relationship Id="rId2" Type="http://schemas.openxmlformats.org/officeDocument/2006/relationships/image" Target="../media/image23.png"/><Relationship Id="rId1" Type="http://schemas.openxmlformats.org/officeDocument/2006/relationships/slideLayout" Target="../slideLayouts/slideLayout1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18.xml"/><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5.png"/><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image" Target="../media/image34.png"/><Relationship Id="rId5" Type="http://schemas.openxmlformats.org/officeDocument/2006/relationships/image" Target="../media/image33.emf"/><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3.emf"/></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7.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4.svg"/></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xml"/><Relationship Id="rId1" Type="http://schemas.openxmlformats.org/officeDocument/2006/relationships/slideLayout" Target="../slideLayouts/slideLayout29.xml"/><Relationship Id="rId5" Type="http://schemas.openxmlformats.org/officeDocument/2006/relationships/image" Target="../media/image31.png"/><Relationship Id="rId4" Type="http://schemas.openxmlformats.org/officeDocument/2006/relationships/image" Target="../media/image49.svg"/></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29.xml"/><Relationship Id="rId7" Type="http://schemas.openxmlformats.org/officeDocument/2006/relationships/image" Target="../media/image53.svg"/><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image" Target="../media/image52.png"/><Relationship Id="rId5" Type="http://schemas.openxmlformats.org/officeDocument/2006/relationships/image" Target="../media/image51.svg"/><Relationship Id="rId4" Type="http://schemas.openxmlformats.org/officeDocument/2006/relationships/image" Target="../media/image50.png"/></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56.wmf"/><Relationship Id="rId5" Type="http://schemas.openxmlformats.org/officeDocument/2006/relationships/oleObject" Target="../embeddings/oleObject2.bin"/><Relationship Id="rId4" Type="http://schemas.openxmlformats.org/officeDocument/2006/relationships/image" Target="../media/image55.wmf"/></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58.wmf"/><Relationship Id="rId5" Type="http://schemas.openxmlformats.org/officeDocument/2006/relationships/oleObject" Target="../embeddings/oleObject4.bin"/><Relationship Id="rId4" Type="http://schemas.openxmlformats.org/officeDocument/2006/relationships/image" Target="../media/image57.wmf"/></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56.wmf"/><Relationship Id="rId5" Type="http://schemas.openxmlformats.org/officeDocument/2006/relationships/oleObject" Target="../embeddings/oleObject2.bin"/><Relationship Id="rId4" Type="http://schemas.openxmlformats.org/officeDocument/2006/relationships/image" Target="../media/image58.wmf"/></Relationships>
</file>

<file path=ppt/slides/_rels/slide2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26.png"/><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60.wmf"/><Relationship Id="rId2" Type="http://schemas.openxmlformats.org/officeDocument/2006/relationships/oleObject" Target="../embeddings/oleObject5.bin"/><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61.wmf"/><Relationship Id="rId4" Type="http://schemas.openxmlformats.org/officeDocument/2006/relationships/oleObject" Target="../embeddings/oleObject6.bin"/></Relationships>
</file>

<file path=ppt/slides/_rels/slide3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8" Type="http://schemas.openxmlformats.org/officeDocument/2006/relationships/oleObject" Target="../embeddings/oleObject7.bin"/><Relationship Id="rId3" Type="http://schemas.openxmlformats.org/officeDocument/2006/relationships/slideLayout" Target="../slideLayouts/slideLayout7.xml"/><Relationship Id="rId7" Type="http://schemas.microsoft.com/office/2007/relationships/hdphoto" Target="../media/hdphoto4.wdp"/><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3.png"/><Relationship Id="rId5" Type="http://schemas.openxmlformats.org/officeDocument/2006/relationships/image" Target="../media/image54.png"/><Relationship Id="rId4" Type="http://schemas.openxmlformats.org/officeDocument/2006/relationships/image" Target="../media/image62.png"/><Relationship Id="rId9" Type="http://schemas.openxmlformats.org/officeDocument/2006/relationships/image" Target="../media/image64.wmf"/></Relationships>
</file>

<file path=ppt/slides/_rels/slide32.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5.png"/><Relationship Id="rId4" Type="http://schemas.openxmlformats.org/officeDocument/2006/relationships/image" Target="../media/image68.png"/></Relationships>
</file>

<file path=ppt/slides/_rels/slide34.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svg"/><Relationship Id="rId7" Type="http://schemas.openxmlformats.org/officeDocument/2006/relationships/image" Target="../media/image74.pn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gif"/><Relationship Id="rId9" Type="http://schemas.openxmlformats.org/officeDocument/2006/relationships/image" Target="../media/image76.png"/></Relationships>
</file>

<file path=ppt/slides/_rels/slide3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26.png"/><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34.xml"/></Relationships>
</file>

<file path=ppt/slides/_rels/slide38.xml.rels><?xml version="1.0" encoding="UTF-8" standalone="yes"?>
<Relationships xmlns="http://schemas.openxmlformats.org/package/2006/relationships"><Relationship Id="rId8" Type="http://schemas.openxmlformats.org/officeDocument/2006/relationships/slide" Target="slide41.xml"/><Relationship Id="rId13" Type="http://schemas.openxmlformats.org/officeDocument/2006/relationships/image" Target="../media/image84.gif"/><Relationship Id="rId3" Type="http://schemas.openxmlformats.org/officeDocument/2006/relationships/slideLayout" Target="../slideLayouts/slideLayout46.xml"/><Relationship Id="rId7" Type="http://schemas.openxmlformats.org/officeDocument/2006/relationships/slide" Target="slide40.xml"/><Relationship Id="rId12" Type="http://schemas.openxmlformats.org/officeDocument/2006/relationships/image" Target="../media/image83.gif"/><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39.xml"/><Relationship Id="rId11" Type="http://schemas.openxmlformats.org/officeDocument/2006/relationships/image" Target="../media/image82.gif"/><Relationship Id="rId5" Type="http://schemas.openxmlformats.org/officeDocument/2006/relationships/image" Target="../media/image81.png"/><Relationship Id="rId10" Type="http://schemas.openxmlformats.org/officeDocument/2006/relationships/slide" Target="slide43.xml"/><Relationship Id="rId4" Type="http://schemas.openxmlformats.org/officeDocument/2006/relationships/image" Target="../media/image80.png"/><Relationship Id="rId9" Type="http://schemas.openxmlformats.org/officeDocument/2006/relationships/slide" Target="slide42.xml"/><Relationship Id="rId14" Type="http://schemas.openxmlformats.org/officeDocument/2006/relationships/image" Target="../media/image85.png"/></Relationships>
</file>

<file path=ppt/slides/_rels/slide39.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3" Type="http://schemas.openxmlformats.org/officeDocument/2006/relationships/audio" Target="../media/audio2.wav"/><Relationship Id="rId7" Type="http://schemas.microsoft.com/office/2007/relationships/hdphoto" Target="../media/hdphoto5.wdp"/><Relationship Id="rId12" Type="http://schemas.openxmlformats.org/officeDocument/2006/relationships/image" Target="../media/image90.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5" Type="http://schemas.openxmlformats.org/officeDocument/2006/relationships/slide" Target="slide38.xml"/><Relationship Id="rId10" Type="http://schemas.openxmlformats.org/officeDocument/2006/relationships/image" Target="../media/image89.png"/><Relationship Id="rId4" Type="http://schemas.openxmlformats.org/officeDocument/2006/relationships/audio" Target="../media/audio3.wav"/><Relationship Id="rId9" Type="http://schemas.microsoft.com/office/2007/relationships/hdphoto" Target="../media/hdphoto6.wdp"/><Relationship Id="rId14" Type="http://schemas.openxmlformats.org/officeDocument/2006/relationships/image" Target="../media/image92.png"/></Relationships>
</file>

<file path=ppt/slides/_rels/slide40.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5" Type="http://schemas.openxmlformats.org/officeDocument/2006/relationships/slide" Target="slide38.xml"/><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image" Target="../media/image93.png"/></Relationships>
</file>

<file path=ppt/slides/_rels/slide41.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3" Type="http://schemas.openxmlformats.org/officeDocument/2006/relationships/audio" Target="../media/audio2.wav"/><Relationship Id="rId7" Type="http://schemas.microsoft.com/office/2007/relationships/hdphoto" Target="../media/hdphoto5.wdp"/><Relationship Id="rId12" Type="http://schemas.openxmlformats.org/officeDocument/2006/relationships/image" Target="../media/image90.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5" Type="http://schemas.openxmlformats.org/officeDocument/2006/relationships/slide" Target="slide38.xml"/><Relationship Id="rId10" Type="http://schemas.openxmlformats.org/officeDocument/2006/relationships/image" Target="../media/image89.png"/><Relationship Id="rId4" Type="http://schemas.openxmlformats.org/officeDocument/2006/relationships/audio" Target="../media/audio3.wav"/><Relationship Id="rId9" Type="http://schemas.microsoft.com/office/2007/relationships/hdphoto" Target="../media/hdphoto6.wdp"/><Relationship Id="rId14" Type="http://schemas.openxmlformats.org/officeDocument/2006/relationships/image" Target="../media/image92.png"/></Relationships>
</file>

<file path=ppt/slides/_rels/slide42.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3.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slide" Target="slide38.xml"/></Relationships>
</file>

<file path=ppt/slides/_rels/slide43.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5" Type="http://schemas.openxmlformats.org/officeDocument/2006/relationships/slide" Target="slide38.xml"/><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image" Target="../media/image93.png"/></Relationships>
</file>

<file path=ppt/slides/_rels/slide44.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95.png"/><Relationship Id="rId7" Type="http://schemas.openxmlformats.org/officeDocument/2006/relationships/image" Target="../media/image99.jpeg"/><Relationship Id="rId2" Type="http://schemas.openxmlformats.org/officeDocument/2006/relationships/image" Target="../media/image94.png"/><Relationship Id="rId1" Type="http://schemas.openxmlformats.org/officeDocument/2006/relationships/slideLayout" Target="../slideLayouts/slideLayout7.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jpeg"/><Relationship Id="rId9" Type="http://schemas.openxmlformats.org/officeDocument/2006/relationships/image" Target="../media/image101.png"/></Relationships>
</file>

<file path=ppt/slides/_rels/slide4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4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48.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png"/><Relationship Id="rId1" Type="http://schemas.openxmlformats.org/officeDocument/2006/relationships/slideLayout" Target="../slideLayouts/slideLayout29.xml"/></Relationships>
</file>

<file path=ppt/slides/_rels/slide4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05.png"/><Relationship Id="rId1" Type="http://schemas.openxmlformats.org/officeDocument/2006/relationships/slideLayout" Target="../slideLayouts/slideLayout29.xml"/></Relationships>
</file>

<file path=ppt/slides/_rels/slide52.xml.rels><?xml version="1.0" encoding="UTF-8" standalone="yes"?>
<Relationships xmlns="http://schemas.openxmlformats.org/package/2006/relationships"><Relationship Id="rId3" Type="http://schemas.openxmlformats.org/officeDocument/2006/relationships/image" Target="../media/image107.svg"/><Relationship Id="rId2" Type="http://schemas.openxmlformats.org/officeDocument/2006/relationships/image" Target="../media/image106.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109.svg"/><Relationship Id="rId2" Type="http://schemas.openxmlformats.org/officeDocument/2006/relationships/image" Target="../media/image108.png"/><Relationship Id="rId1" Type="http://schemas.openxmlformats.org/officeDocument/2006/relationships/slideLayout" Target="../slideLayouts/slideLayout7.xml"/><Relationship Id="rId5" Type="http://schemas.microsoft.com/office/2007/relationships/hdphoto" Target="../media/hdphoto9.wdp"/><Relationship Id="rId4" Type="http://schemas.openxmlformats.org/officeDocument/2006/relationships/image" Target="../media/image110.png"/></Relationships>
</file>

<file path=ppt/slides/_rels/slide54.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26.png"/><Relationship Id="rId4" Type="http://schemas.openxmlformats.org/officeDocument/2006/relationships/image" Target="../media/image25.png"/></Relationships>
</file>

<file path=ppt/slides/_rels/slide5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57.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00.png"/><Relationship Id="rId1" Type="http://schemas.openxmlformats.org/officeDocument/2006/relationships/slideLayout" Target="../slideLayouts/slideLayout7.xml"/><Relationship Id="rId4" Type="http://schemas.openxmlformats.org/officeDocument/2006/relationships/image" Target="../media/image113.jpe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15.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14.jpeg"/><Relationship Id="rId5" Type="http://schemas.openxmlformats.org/officeDocument/2006/relationships/image" Target="../media/image109.svg"/><Relationship Id="rId4" Type="http://schemas.openxmlformats.org/officeDocument/2006/relationships/image" Target="../media/image108.png"/></Relationships>
</file>

<file path=ppt/slides/_rels/slide59.xml.rels><?xml version="1.0" encoding="UTF-8" standalone="yes"?>
<Relationships xmlns="http://schemas.openxmlformats.org/package/2006/relationships"><Relationship Id="rId8" Type="http://schemas.openxmlformats.org/officeDocument/2006/relationships/oleObject" Target="../embeddings/oleObject8.bin"/><Relationship Id="rId13" Type="http://schemas.openxmlformats.org/officeDocument/2006/relationships/image" Target="../media/image118.wmf"/><Relationship Id="rId18" Type="http://schemas.openxmlformats.org/officeDocument/2006/relationships/oleObject" Target="../embeddings/oleObject13.bin"/><Relationship Id="rId3" Type="http://schemas.openxmlformats.org/officeDocument/2006/relationships/slideLayout" Target="../slideLayouts/slideLayout29.xml"/><Relationship Id="rId7" Type="http://schemas.openxmlformats.org/officeDocument/2006/relationships/image" Target="../media/image53.svg"/><Relationship Id="rId12" Type="http://schemas.openxmlformats.org/officeDocument/2006/relationships/oleObject" Target="../embeddings/oleObject10.bin"/><Relationship Id="rId17" Type="http://schemas.openxmlformats.org/officeDocument/2006/relationships/image" Target="../media/image120.wmf"/><Relationship Id="rId2" Type="http://schemas.openxmlformats.org/officeDocument/2006/relationships/video" Target="../media/media1.wmv"/><Relationship Id="rId16" Type="http://schemas.openxmlformats.org/officeDocument/2006/relationships/oleObject" Target="../embeddings/oleObject12.bin"/><Relationship Id="rId20" Type="http://schemas.openxmlformats.org/officeDocument/2006/relationships/image" Target="../media/image35.png"/><Relationship Id="rId1" Type="http://schemas.microsoft.com/office/2007/relationships/media" Target="../media/media1.wmv"/><Relationship Id="rId6" Type="http://schemas.openxmlformats.org/officeDocument/2006/relationships/image" Target="../media/image52.png"/><Relationship Id="rId11" Type="http://schemas.openxmlformats.org/officeDocument/2006/relationships/image" Target="../media/image117.wmf"/><Relationship Id="rId5" Type="http://schemas.openxmlformats.org/officeDocument/2006/relationships/image" Target="../media/image51.svg"/><Relationship Id="rId15" Type="http://schemas.openxmlformats.org/officeDocument/2006/relationships/image" Target="../media/image119.wmf"/><Relationship Id="rId10" Type="http://schemas.openxmlformats.org/officeDocument/2006/relationships/oleObject" Target="../embeddings/oleObject9.bin"/><Relationship Id="rId19" Type="http://schemas.openxmlformats.org/officeDocument/2006/relationships/image" Target="../media/image121.wmf"/><Relationship Id="rId4" Type="http://schemas.openxmlformats.org/officeDocument/2006/relationships/image" Target="../media/image50.png"/><Relationship Id="rId9" Type="http://schemas.openxmlformats.org/officeDocument/2006/relationships/image" Target="../media/image116.wmf"/><Relationship Id="rId14" Type="http://schemas.openxmlformats.org/officeDocument/2006/relationships/oleObject" Target="../embeddings/oleObject11.bin"/></Relationships>
</file>

<file path=ppt/slides/_rels/slide60.xml.rels><?xml version="1.0" encoding="UTF-8" standalone="yes"?>
<Relationships xmlns="http://schemas.openxmlformats.org/package/2006/relationships"><Relationship Id="rId8" Type="http://schemas.openxmlformats.org/officeDocument/2006/relationships/image" Target="../media/image123.svg"/><Relationship Id="rId3" Type="http://schemas.openxmlformats.org/officeDocument/2006/relationships/oleObject" Target="../embeddings/oleObject11.bin"/><Relationship Id="rId7" Type="http://schemas.openxmlformats.org/officeDocument/2006/relationships/image" Target="../media/image122.png"/><Relationship Id="rId2" Type="http://schemas.openxmlformats.org/officeDocument/2006/relationships/image" Target="../media/image59.png"/><Relationship Id="rId1" Type="http://schemas.openxmlformats.org/officeDocument/2006/relationships/slideLayout" Target="../slideLayouts/slideLayout7.xml"/><Relationship Id="rId6" Type="http://schemas.openxmlformats.org/officeDocument/2006/relationships/image" Target="../media/image121.wmf"/><Relationship Id="rId5" Type="http://schemas.openxmlformats.org/officeDocument/2006/relationships/oleObject" Target="../embeddings/oleObject13.bin"/><Relationship Id="rId4" Type="http://schemas.openxmlformats.org/officeDocument/2006/relationships/image" Target="../media/image119.wmf"/></Relationships>
</file>

<file path=ppt/slides/_rels/slide6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29.xml"/><Relationship Id="rId7" Type="http://schemas.openxmlformats.org/officeDocument/2006/relationships/image" Target="../media/image53.svg"/><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image" Target="../media/image52.png"/><Relationship Id="rId5" Type="http://schemas.openxmlformats.org/officeDocument/2006/relationships/image" Target="../media/image51.svg"/><Relationship Id="rId4" Type="http://schemas.openxmlformats.org/officeDocument/2006/relationships/image" Target="../media/image50.png"/></Relationships>
</file>

<file path=ppt/slides/_rels/slide62.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54.png"/><Relationship Id="rId1" Type="http://schemas.openxmlformats.org/officeDocument/2006/relationships/slideLayout" Target="../slideLayouts/slideLayout7.xml"/><Relationship Id="rId6" Type="http://schemas.microsoft.com/office/2007/relationships/hdphoto" Target="../media/hdphoto11.wdp"/><Relationship Id="rId5" Type="http://schemas.openxmlformats.org/officeDocument/2006/relationships/image" Target="../media/image125.png"/><Relationship Id="rId4" Type="http://schemas.microsoft.com/office/2007/relationships/hdphoto" Target="../media/hdphoto10.wdp"/></Relationships>
</file>

<file path=ppt/slides/_rels/slide63.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27.wmf"/><Relationship Id="rId2" Type="http://schemas.openxmlformats.org/officeDocument/2006/relationships/oleObject" Target="../embeddings/oleObject14.bin"/><Relationship Id="rId1" Type="http://schemas.openxmlformats.org/officeDocument/2006/relationships/slideLayout" Target="../slideLayouts/slideLayout7.xml"/><Relationship Id="rId5" Type="http://schemas.openxmlformats.org/officeDocument/2006/relationships/image" Target="../media/image129.png"/><Relationship Id="rId4" Type="http://schemas.openxmlformats.org/officeDocument/2006/relationships/image" Target="../media/image128.png"/></Relationships>
</file>

<file path=ppt/slides/_rels/slide6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26.png"/><Relationship Id="rId4" Type="http://schemas.openxmlformats.org/officeDocument/2006/relationships/image" Target="../media/image25.png"/></Relationships>
</file>

<file path=ppt/slides/_rels/slide6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6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7.xml"/><Relationship Id="rId6" Type="http://schemas.openxmlformats.org/officeDocument/2006/relationships/image" Target="../media/image134.png"/><Relationship Id="rId5" Type="http://schemas.openxmlformats.org/officeDocument/2006/relationships/image" Target="../media/image133.png"/><Relationship Id="rId4" Type="http://schemas.openxmlformats.org/officeDocument/2006/relationships/image" Target="../media/image132.svg"/></Relationships>
</file>

<file path=ppt/slides/_rels/slide68.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35.png"/><Relationship Id="rId1" Type="http://schemas.openxmlformats.org/officeDocument/2006/relationships/slideLayout" Target="../slideLayouts/slideLayout7.xml"/><Relationship Id="rId5" Type="http://schemas.openxmlformats.org/officeDocument/2006/relationships/image" Target="../media/image109.svg"/><Relationship Id="rId4" Type="http://schemas.openxmlformats.org/officeDocument/2006/relationships/image" Target="../media/image108.png"/></Relationships>
</file>

<file path=ppt/slides/_rels/slide69.xml.rels><?xml version="1.0" encoding="UTF-8" standalone="yes"?>
<Relationships xmlns="http://schemas.openxmlformats.org/package/2006/relationships"><Relationship Id="rId3" Type="http://schemas.openxmlformats.org/officeDocument/2006/relationships/image" Target="../media/image132.svg"/><Relationship Id="rId2" Type="http://schemas.openxmlformats.org/officeDocument/2006/relationships/image" Target="../media/image131.png"/><Relationship Id="rId1" Type="http://schemas.openxmlformats.org/officeDocument/2006/relationships/slideLayout" Target="../slideLayouts/slideLayout7.xml"/><Relationship Id="rId4" Type="http://schemas.openxmlformats.org/officeDocument/2006/relationships/image" Target="../media/image134.png"/></Relationships>
</file>

<file path=ppt/slides/_rels/slide70.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image" Target="../media/image129.png"/><Relationship Id="rId7" Type="http://schemas.openxmlformats.org/officeDocument/2006/relationships/image" Target="../media/image139.png"/><Relationship Id="rId2" Type="http://schemas.openxmlformats.org/officeDocument/2006/relationships/image" Target="../media/image128.png"/><Relationship Id="rId1" Type="http://schemas.openxmlformats.org/officeDocument/2006/relationships/slideLayout" Target="../slideLayouts/slideLayout7.xml"/><Relationship Id="rId6" Type="http://schemas.openxmlformats.org/officeDocument/2006/relationships/image" Target="../media/image138.jpeg"/><Relationship Id="rId5" Type="http://schemas.openxmlformats.org/officeDocument/2006/relationships/image" Target="../media/image137.png"/><Relationship Id="rId4" Type="http://schemas.openxmlformats.org/officeDocument/2006/relationships/image" Target="../media/image136.png"/></Relationships>
</file>

<file path=ppt/slides/_rels/slide71.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09.svg"/><Relationship Id="rId5" Type="http://schemas.openxmlformats.org/officeDocument/2006/relationships/image" Target="../media/image108.png"/><Relationship Id="rId4" Type="http://schemas.openxmlformats.org/officeDocument/2006/relationships/image" Target="../media/image143.png"/></Relationships>
</file>

<file path=ppt/slides/_rels/slide7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34.xml"/></Relationships>
</file>

<file path=ppt/slides/_rels/slide74.xml.rels><?xml version="1.0" encoding="UTF-8" standalone="yes"?>
<Relationships xmlns="http://schemas.openxmlformats.org/package/2006/relationships"><Relationship Id="rId8" Type="http://schemas.openxmlformats.org/officeDocument/2006/relationships/slide" Target="slide77.xml"/><Relationship Id="rId13" Type="http://schemas.openxmlformats.org/officeDocument/2006/relationships/image" Target="../media/image84.gif"/><Relationship Id="rId3" Type="http://schemas.openxmlformats.org/officeDocument/2006/relationships/slideLayout" Target="../slideLayouts/slideLayout46.xml"/><Relationship Id="rId7" Type="http://schemas.openxmlformats.org/officeDocument/2006/relationships/slide" Target="slide76.xml"/><Relationship Id="rId12" Type="http://schemas.openxmlformats.org/officeDocument/2006/relationships/image" Target="../media/image83.gif"/><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75.xml"/><Relationship Id="rId11" Type="http://schemas.openxmlformats.org/officeDocument/2006/relationships/image" Target="../media/image82.gif"/><Relationship Id="rId5" Type="http://schemas.openxmlformats.org/officeDocument/2006/relationships/image" Target="../media/image81.png"/><Relationship Id="rId10" Type="http://schemas.openxmlformats.org/officeDocument/2006/relationships/slide" Target="slide79.xml"/><Relationship Id="rId4" Type="http://schemas.openxmlformats.org/officeDocument/2006/relationships/image" Target="../media/image80.png"/><Relationship Id="rId9" Type="http://schemas.openxmlformats.org/officeDocument/2006/relationships/slide" Target="slide78.xml"/><Relationship Id="rId14" Type="http://schemas.openxmlformats.org/officeDocument/2006/relationships/image" Target="../media/image85.png"/></Relationships>
</file>

<file path=ppt/slides/_rels/slide75.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3.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slide" Target="slide74.xml"/></Relationships>
</file>

<file path=ppt/slides/_rels/slide76.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5" Type="http://schemas.openxmlformats.org/officeDocument/2006/relationships/slide" Target="slide74.xml"/><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image" Target="../media/image93.png"/></Relationships>
</file>

<file path=ppt/slides/_rels/slide77.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3" Type="http://schemas.openxmlformats.org/officeDocument/2006/relationships/audio" Target="../media/audio2.wav"/><Relationship Id="rId7" Type="http://schemas.microsoft.com/office/2007/relationships/hdphoto" Target="../media/hdphoto5.wdp"/><Relationship Id="rId12" Type="http://schemas.openxmlformats.org/officeDocument/2006/relationships/image" Target="../media/image90.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5" Type="http://schemas.openxmlformats.org/officeDocument/2006/relationships/slide" Target="slide74.xml"/><Relationship Id="rId10" Type="http://schemas.openxmlformats.org/officeDocument/2006/relationships/image" Target="../media/image89.png"/><Relationship Id="rId4" Type="http://schemas.openxmlformats.org/officeDocument/2006/relationships/audio" Target="../media/audio3.wav"/><Relationship Id="rId9" Type="http://schemas.microsoft.com/office/2007/relationships/hdphoto" Target="../media/hdphoto6.wdp"/><Relationship Id="rId14" Type="http://schemas.openxmlformats.org/officeDocument/2006/relationships/image" Target="../media/image92.png"/></Relationships>
</file>

<file path=ppt/slides/_rels/slide78.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3.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slide" Target="slide74.xml"/></Relationships>
</file>

<file path=ppt/slides/_rels/slide79.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3.png"/><Relationship Id="rId3" Type="http://schemas.openxmlformats.org/officeDocument/2006/relationships/audio" Target="../media/audio3.wav"/><Relationship Id="rId7" Type="http://schemas.microsoft.com/office/2007/relationships/hdphoto" Target="../media/hdphoto5.wdp"/><Relationship Id="rId12" Type="http://schemas.openxmlformats.org/officeDocument/2006/relationships/image" Target="../media/image92.png"/><Relationship Id="rId2" Type="http://schemas.openxmlformats.org/officeDocument/2006/relationships/audio" Target="../media/audio1.wav"/><Relationship Id="rId1" Type="http://schemas.openxmlformats.org/officeDocument/2006/relationships/slideLayout" Target="../slideLayouts/slideLayout56.xml"/><Relationship Id="rId6" Type="http://schemas.openxmlformats.org/officeDocument/2006/relationships/image" Target="../media/image87.png"/><Relationship Id="rId11" Type="http://schemas.microsoft.com/office/2007/relationships/hdphoto" Target="../media/hdphoto7.wdp"/><Relationship Id="rId5" Type="http://schemas.openxmlformats.org/officeDocument/2006/relationships/image" Target="../media/image86.jpg"/><Relationship Id="rId10" Type="http://schemas.openxmlformats.org/officeDocument/2006/relationships/image" Target="../media/image89.png"/><Relationship Id="rId4" Type="http://schemas.openxmlformats.org/officeDocument/2006/relationships/audio" Target="../media/audio2.wav"/><Relationship Id="rId9" Type="http://schemas.microsoft.com/office/2007/relationships/hdphoto" Target="../media/hdphoto6.wdp"/><Relationship Id="rId14" Type="http://schemas.openxmlformats.org/officeDocument/2006/relationships/slide" Target="slide74.xml"/></Relationships>
</file>

<file path=ppt/slides/_rels/slide8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4.png"/><Relationship Id="rId1" Type="http://schemas.openxmlformats.org/officeDocument/2006/relationships/slideLayout" Target="../slideLayouts/slideLayout7.xml"/><Relationship Id="rId5" Type="http://schemas.openxmlformats.org/officeDocument/2006/relationships/image" Target="../media/image145.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Hình chữ nhật 12">
            <a:extLst>
              <a:ext uri="{FF2B5EF4-FFF2-40B4-BE49-F238E27FC236}">
                <a16:creationId xmlns:a16="http://schemas.microsoft.com/office/drawing/2014/main" id="{B26094AD-73BC-ED64-C374-7560C380D953}"/>
              </a:ext>
            </a:extLst>
          </p:cNvPr>
          <p:cNvSpPr/>
          <p:nvPr/>
        </p:nvSpPr>
        <p:spPr>
          <a:xfrm>
            <a:off x="1295400" y="1104900"/>
            <a:ext cx="15544800" cy="82296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mbria"/>
              <a:cs typeface="Times New Roman"/>
              <a:sym typeface="+mn-lt"/>
            </a:endParaRPr>
          </a:p>
        </p:txBody>
      </p:sp>
      <p:sp>
        <p:nvSpPr>
          <p:cNvPr id="4" name="TextBox 14">
            <a:extLst>
              <a:ext uri="{FF2B5EF4-FFF2-40B4-BE49-F238E27FC236}">
                <a16:creationId xmlns:a16="http://schemas.microsoft.com/office/drawing/2014/main" id="{7D2DD452-9958-9771-CA85-A11777D102EF}"/>
              </a:ext>
            </a:extLst>
          </p:cNvPr>
          <p:cNvSpPr txBox="1"/>
          <p:nvPr/>
        </p:nvSpPr>
        <p:spPr>
          <a:xfrm>
            <a:off x="1298171" y="7435631"/>
            <a:ext cx="16380788" cy="1550233"/>
          </a:xfrm>
          <a:prstGeom prst="rect">
            <a:avLst/>
          </a:prstGeom>
        </p:spPr>
        <p:txBody>
          <a:bodyPr wrap="square" lIns="0" tIns="0" rIns="0" bIns="0" rtlCol="0" anchor="t">
            <a:spAutoFit/>
          </a:bodyPr>
          <a:lstStyle/>
          <a:p>
            <a:pPr marL="0" marR="0" lvl="0" indent="0" algn="ctr" defTabSz="914309" rtl="0" eaLnBrk="1" fontAlgn="auto" latinLnBrk="0" hangingPunct="1">
              <a:lnSpc>
                <a:spcPct val="120000"/>
              </a:lnSpc>
              <a:spcBef>
                <a:spcPts val="0"/>
              </a:spcBef>
              <a:spcAft>
                <a:spcPts val="0"/>
              </a:spcAft>
              <a:buClrTx/>
              <a:buSzTx/>
              <a:buFontTx/>
              <a:buNone/>
              <a:tabLst/>
              <a:defRPr/>
            </a:pP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Để</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tạo</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mùi</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thơm</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cho</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chè</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tàu</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phớ</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người</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ta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thường</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nhỏ</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vào</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vài</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giọt</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chất</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X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có</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mùi</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thơm</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Em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có</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biết</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X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có</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tên</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gọi</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là</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gì</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 </a:t>
            </a:r>
            <a:r>
              <a:rPr lang="en-US" sz="4400" b="1" dirty="0" err="1">
                <a:solidFill>
                  <a:schemeClr val="bg1"/>
                </a:solidFill>
                <a:effectLst>
                  <a:outerShdw blurRad="38100" dist="38100" dir="2700000" algn="tl">
                    <a:srgbClr val="000000">
                      <a:alpha val="43137"/>
                    </a:srgbClr>
                  </a:outerShdw>
                </a:effectLst>
                <a:latin typeface="Cambria"/>
                <a:cs typeface="Times New Roman"/>
                <a:sym typeface="+mn-lt"/>
              </a:rPr>
              <a:t>không</a:t>
            </a:r>
            <a:r>
              <a:rPr lang="en-US" sz="4400" b="1" dirty="0">
                <a:solidFill>
                  <a:schemeClr val="bg1"/>
                </a:solidFill>
                <a:effectLst>
                  <a:outerShdw blurRad="38100" dist="38100" dir="2700000" algn="tl">
                    <a:srgbClr val="000000">
                      <a:alpha val="43137"/>
                    </a:srgbClr>
                  </a:outerShdw>
                </a:effectLst>
                <a:latin typeface="Cambria"/>
                <a:cs typeface="Times New Roman"/>
                <a:sym typeface="+mn-lt"/>
              </a:rPr>
              <a:t>?</a:t>
            </a:r>
            <a:endParaRPr kumimoji="0" lang="en-US" sz="44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Cambria"/>
              <a:cs typeface="Times New Roman"/>
              <a:sym typeface="+mn-lt"/>
            </a:endParaRPr>
          </a:p>
        </p:txBody>
      </p:sp>
      <p:sp>
        <p:nvSpPr>
          <p:cNvPr id="7" name="Freeform 11">
            <a:extLst>
              <a:ext uri="{FF2B5EF4-FFF2-40B4-BE49-F238E27FC236}">
                <a16:creationId xmlns:a16="http://schemas.microsoft.com/office/drawing/2014/main" id="{511C7268-1A3F-4CB5-FFA3-7E50E780AD0F}"/>
              </a:ext>
            </a:extLst>
          </p:cNvPr>
          <p:cNvSpPr/>
          <p:nvPr/>
        </p:nvSpPr>
        <p:spPr>
          <a:xfrm rot="-3383979" flipV="1">
            <a:off x="-1661268" y="-383835"/>
            <a:ext cx="4802750" cy="2977469"/>
          </a:xfrm>
          <a:custGeom>
            <a:avLst/>
            <a:gdLst/>
            <a:ahLst/>
            <a:cxnLst/>
            <a:rect l="l" t="t" r="r" b="b"/>
            <a:pathLst>
              <a:path w="4802750" h="2977469">
                <a:moveTo>
                  <a:pt x="0" y="2977470"/>
                </a:moveTo>
                <a:lnTo>
                  <a:pt x="4802750" y="2977470"/>
                </a:lnTo>
                <a:lnTo>
                  <a:pt x="4802750" y="0"/>
                </a:lnTo>
                <a:lnTo>
                  <a:pt x="0" y="0"/>
                </a:lnTo>
                <a:lnTo>
                  <a:pt x="0" y="2977470"/>
                </a:lnTo>
                <a:close/>
              </a:path>
            </a:pathLst>
          </a:custGeom>
          <a:blipFill>
            <a:blip r:embed="rId3"/>
            <a:stretch>
              <a:fillRect r="-35693"/>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9" name="Freeform 7">
            <a:extLst>
              <a:ext uri="{FF2B5EF4-FFF2-40B4-BE49-F238E27FC236}">
                <a16:creationId xmlns:a16="http://schemas.microsoft.com/office/drawing/2014/main" id="{4AC66F58-55B1-8335-5483-896092765F64}"/>
              </a:ext>
            </a:extLst>
          </p:cNvPr>
          <p:cNvSpPr/>
          <p:nvPr/>
        </p:nvSpPr>
        <p:spPr>
          <a:xfrm rot="-2177259">
            <a:off x="15614819" y="8036991"/>
            <a:ext cx="5346362" cy="2442620"/>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3"/>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mbria"/>
              <a:cs typeface="Times New Roman"/>
              <a:sym typeface="+mn-lt"/>
            </a:endParaRPr>
          </a:p>
        </p:txBody>
      </p:sp>
      <p:pic>
        <p:nvPicPr>
          <p:cNvPr id="8" name="Hình ảnh 7">
            <a:extLst>
              <a:ext uri="{FF2B5EF4-FFF2-40B4-BE49-F238E27FC236}">
                <a16:creationId xmlns:a16="http://schemas.microsoft.com/office/drawing/2014/main" id="{0A1CA683-E067-4660-B7D2-B00A2D8D7187}"/>
              </a:ext>
            </a:extLst>
          </p:cNvPr>
          <p:cNvPicPr>
            <a:picLocks noChangeAspect="1"/>
          </p:cNvPicPr>
          <p:nvPr/>
        </p:nvPicPr>
        <p:blipFill>
          <a:blip r:embed="rId4"/>
          <a:stretch>
            <a:fillRect/>
          </a:stretch>
        </p:blipFill>
        <p:spPr>
          <a:xfrm>
            <a:off x="4576424" y="952500"/>
            <a:ext cx="9410700" cy="6124797"/>
          </a:xfrm>
          <a:prstGeom prst="rect">
            <a:avLst/>
          </a:prstGeom>
        </p:spPr>
      </p:pic>
    </p:spTree>
    <p:extLst>
      <p:ext uri="{BB962C8B-B14F-4D97-AF65-F5344CB8AC3E}">
        <p14:creationId xmlns:p14="http://schemas.microsoft.com/office/powerpoint/2010/main" val="238809282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uộn: Ngang 5">
            <a:extLst>
              <a:ext uri="{FF2B5EF4-FFF2-40B4-BE49-F238E27FC236}">
                <a16:creationId xmlns:a16="http://schemas.microsoft.com/office/drawing/2014/main" id="{640ADC4F-A286-87AF-6518-F2589EF19962}"/>
              </a:ext>
            </a:extLst>
          </p:cNvPr>
          <p:cNvSpPr/>
          <p:nvPr/>
        </p:nvSpPr>
        <p:spPr>
          <a:xfrm>
            <a:off x="2133600" y="7962900"/>
            <a:ext cx="14554200" cy="1981200"/>
          </a:xfrm>
          <a:prstGeom prst="horizontalScrol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Hình ảnh 1">
            <a:extLst>
              <a:ext uri="{FF2B5EF4-FFF2-40B4-BE49-F238E27FC236}">
                <a16:creationId xmlns:a16="http://schemas.microsoft.com/office/drawing/2014/main" id="{62C48D06-5F3C-0799-D73D-31DD17C58B73}"/>
              </a:ext>
            </a:extLst>
          </p:cNvPr>
          <p:cNvPicPr>
            <a:picLocks noChangeAspect="1"/>
          </p:cNvPicPr>
          <p:nvPr/>
        </p:nvPicPr>
        <p:blipFill rotWithShape="1">
          <a:blip r:embed="rId2"/>
          <a:srcRect l="12444" t="1563" r="18553"/>
          <a:stretch/>
        </p:blipFill>
        <p:spPr>
          <a:xfrm>
            <a:off x="6324600" y="2324100"/>
            <a:ext cx="4648200" cy="48006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 name="Hình ảnh 2">
            <a:extLst>
              <a:ext uri="{FF2B5EF4-FFF2-40B4-BE49-F238E27FC236}">
                <a16:creationId xmlns:a16="http://schemas.microsoft.com/office/drawing/2014/main" id="{A3003E61-7E72-F0D1-EC60-F93208CE2D69}"/>
              </a:ext>
            </a:extLst>
          </p:cNvPr>
          <p:cNvPicPr>
            <a:picLocks noChangeAspect="1"/>
          </p:cNvPicPr>
          <p:nvPr/>
        </p:nvPicPr>
        <p:blipFill>
          <a:blip r:embed="rId3"/>
          <a:stretch>
            <a:fillRect/>
          </a:stretch>
        </p:blipFill>
        <p:spPr>
          <a:xfrm rot="1179919">
            <a:off x="12256732" y="2276253"/>
            <a:ext cx="4191000" cy="4191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4" name="Hình ảnh 3">
            <a:extLst>
              <a:ext uri="{FF2B5EF4-FFF2-40B4-BE49-F238E27FC236}">
                <a16:creationId xmlns:a16="http://schemas.microsoft.com/office/drawing/2014/main" id="{73109696-6615-FAC9-2B38-981E1E67B70D}"/>
              </a:ext>
            </a:extLst>
          </p:cNvPr>
          <p:cNvPicPr>
            <a:picLocks noChangeAspect="1"/>
          </p:cNvPicPr>
          <p:nvPr/>
        </p:nvPicPr>
        <p:blipFill rotWithShape="1">
          <a:blip r:embed="rId4"/>
          <a:srcRect l="11626" t="503" r="12123"/>
          <a:stretch/>
        </p:blipFill>
        <p:spPr>
          <a:xfrm>
            <a:off x="1257300" y="1301415"/>
            <a:ext cx="4648200" cy="4499245"/>
          </a:xfrm>
          <a:prstGeom prst="rect">
            <a:avLst/>
          </a:prstGeom>
        </p:spPr>
      </p:pic>
      <p:sp>
        <p:nvSpPr>
          <p:cNvPr id="5" name="Hộp Văn bản 4">
            <a:extLst>
              <a:ext uri="{FF2B5EF4-FFF2-40B4-BE49-F238E27FC236}">
                <a16:creationId xmlns:a16="http://schemas.microsoft.com/office/drawing/2014/main" id="{384985B7-BE2D-8353-36EE-158BC96CDADC}"/>
              </a:ext>
            </a:extLst>
          </p:cNvPr>
          <p:cNvSpPr txBox="1"/>
          <p:nvPr/>
        </p:nvSpPr>
        <p:spPr>
          <a:xfrm>
            <a:off x="1828800" y="8604102"/>
            <a:ext cx="13989819" cy="762966"/>
          </a:xfrm>
          <a:prstGeom prst="rect">
            <a:avLst/>
          </a:prstGeom>
          <a:noFill/>
        </p:spPr>
        <p:txBody>
          <a:bodyPr wrap="square">
            <a:spAutoFit/>
          </a:bodyPr>
          <a:lstStyle/>
          <a:p>
            <a:pPr algn="ctr" rtl="0">
              <a:lnSpc>
                <a:spcPct val="120000"/>
              </a:lnSpc>
            </a:pPr>
            <a:r>
              <a:rPr lang="en-US" sz="4000" b="1" dirty="0">
                <a:latin typeface="+mj-lt"/>
              </a:rPr>
              <a:t>ESTER </a:t>
            </a:r>
            <a:r>
              <a:rPr lang="en-US" sz="4000" b="1" i="0" dirty="0">
                <a:effectLst/>
                <a:latin typeface="+mj-lt"/>
              </a:rPr>
              <a:t>Isoamyl acetate: </a:t>
            </a:r>
            <a:r>
              <a:rPr lang="en-US" sz="4000" b="1" i="0" dirty="0" err="1">
                <a:effectLst/>
                <a:latin typeface="+mj-lt"/>
              </a:rPr>
              <a:t>mùi</a:t>
            </a:r>
            <a:r>
              <a:rPr lang="en-US" sz="4000" b="1" i="0" dirty="0">
                <a:effectLst/>
                <a:latin typeface="+mj-lt"/>
              </a:rPr>
              <a:t> </a:t>
            </a:r>
            <a:r>
              <a:rPr lang="en-US" sz="4000" b="1" i="0" dirty="0" err="1">
                <a:effectLst/>
                <a:latin typeface="+mj-lt"/>
              </a:rPr>
              <a:t>thơm</a:t>
            </a:r>
            <a:r>
              <a:rPr lang="en-US" sz="4000" b="1" i="0" dirty="0">
                <a:effectLst/>
                <a:latin typeface="+mj-lt"/>
              </a:rPr>
              <a:t> </a:t>
            </a:r>
            <a:r>
              <a:rPr lang="en-US" sz="4000" b="1" i="0" dirty="0" err="1">
                <a:effectLst/>
                <a:latin typeface="+mj-lt"/>
              </a:rPr>
              <a:t>chuối</a:t>
            </a:r>
            <a:r>
              <a:rPr lang="en-US" sz="4000" b="1" i="0" dirty="0">
                <a:effectLst/>
                <a:latin typeface="+mj-lt"/>
              </a:rPr>
              <a:t> </a:t>
            </a:r>
            <a:r>
              <a:rPr lang="en-US" sz="4000" b="1" i="0" dirty="0" err="1">
                <a:effectLst/>
                <a:latin typeface="+mj-lt"/>
              </a:rPr>
              <a:t>chín</a:t>
            </a:r>
            <a:endParaRPr lang="en-US" sz="4000" b="1" i="0" dirty="0">
              <a:effectLst/>
              <a:latin typeface="+mj-lt"/>
            </a:endParaRPr>
          </a:p>
        </p:txBody>
      </p:sp>
    </p:spTree>
    <p:extLst>
      <p:ext uri="{BB962C8B-B14F-4D97-AF65-F5344CB8AC3E}">
        <p14:creationId xmlns:p14="http://schemas.microsoft.com/office/powerpoint/2010/main" val="352382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0"/>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endParaRPr lang="en-US" sz="1200">
                <a:cs typeface="+mn-ea"/>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algn="ctr">
                <a:lnSpc>
                  <a:spcPts val="2660"/>
                </a:lnSpc>
              </a:pPr>
              <a:endParaRPr sz="1200">
                <a:cs typeface="+mn-ea"/>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200">
              <a:cs typeface="+mn-ea"/>
              <a:sym typeface="+mn-lt"/>
            </a:endParaRPr>
          </a:p>
        </p:txBody>
      </p:sp>
      <p:sp>
        <p:nvSpPr>
          <p:cNvPr id="7" name="TextBox 7"/>
          <p:cNvSpPr txBox="1"/>
          <p:nvPr/>
        </p:nvSpPr>
        <p:spPr>
          <a:xfrm>
            <a:off x="4914223" y="2629166"/>
            <a:ext cx="8261072" cy="1599733"/>
          </a:xfrm>
          <a:prstGeom prst="rect">
            <a:avLst/>
          </a:prstGeom>
        </p:spPr>
        <p:txBody>
          <a:bodyPr lIns="0" tIns="0" rIns="0" bIns="0" rtlCol="0" anchor="t">
            <a:spAutoFit/>
          </a:bodyPr>
          <a:lstStyle/>
          <a:p>
            <a:pPr algn="ctr">
              <a:lnSpc>
                <a:spcPts val="13602"/>
              </a:lnSpc>
            </a:pPr>
            <a:r>
              <a:rPr lang="en-US" sz="10001" b="1" dirty="0" err="1">
                <a:solidFill>
                  <a:srgbClr val="E34A6C"/>
                </a:solidFill>
                <a:cs typeface="+mn-ea"/>
                <a:sym typeface="+mn-lt"/>
              </a:rPr>
              <a:t>Bài</a:t>
            </a:r>
            <a:r>
              <a:rPr lang="en-US" sz="10001" b="1" dirty="0">
                <a:solidFill>
                  <a:srgbClr val="E34A6C"/>
                </a:solidFill>
                <a:cs typeface="+mn-ea"/>
                <a:sym typeface="+mn-lt"/>
              </a:rPr>
              <a:t> 1</a:t>
            </a:r>
          </a:p>
        </p:txBody>
      </p:sp>
      <p:sp>
        <p:nvSpPr>
          <p:cNvPr id="8" name="TextBox 8"/>
          <p:cNvSpPr txBox="1"/>
          <p:nvPr/>
        </p:nvSpPr>
        <p:spPr>
          <a:xfrm>
            <a:off x="4210061" y="5553830"/>
            <a:ext cx="9867879" cy="1008674"/>
          </a:xfrm>
          <a:prstGeom prst="rect">
            <a:avLst/>
          </a:prstGeom>
        </p:spPr>
        <p:txBody>
          <a:bodyPr lIns="0" tIns="0" rIns="0" bIns="0" rtlCol="0" anchor="t">
            <a:spAutoFit/>
          </a:bodyPr>
          <a:lstStyle/>
          <a:p>
            <a:pPr algn="ctr">
              <a:lnSpc>
                <a:spcPts val="6975"/>
              </a:lnSpc>
            </a:pPr>
            <a:r>
              <a:rPr lang="en-US" sz="11501" b="1" dirty="0">
                <a:solidFill>
                  <a:srgbClr val="E34A6C"/>
                </a:solidFill>
                <a:cs typeface="+mn-ea"/>
                <a:sym typeface="+mn-lt"/>
              </a:rPr>
              <a:t>ESTER - LIPID</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1367052" y="1293511"/>
            <a:ext cx="15961253" cy="8229600"/>
            <a:chOff x="0" y="0"/>
            <a:chExt cx="4203787" cy="2167467"/>
          </a:xfrm>
        </p:grpSpPr>
        <p:sp>
          <p:nvSpPr>
            <p:cNvPr id="3" name="Freeform 3"/>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4" name="TextBox 4"/>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grpSp>
        <p:nvGrpSpPr>
          <p:cNvPr id="5" name="Group 5"/>
          <p:cNvGrpSpPr/>
          <p:nvPr/>
        </p:nvGrpSpPr>
        <p:grpSpPr>
          <a:xfrm>
            <a:off x="4037680" y="465076"/>
            <a:ext cx="10212639" cy="1260437"/>
            <a:chOff x="0" y="0"/>
            <a:chExt cx="3080662" cy="766797"/>
          </a:xfrm>
        </p:grpSpPr>
        <p:sp>
          <p:nvSpPr>
            <p:cNvPr id="6" name="Freeform 6"/>
            <p:cNvSpPr/>
            <p:nvPr/>
          </p:nvSpPr>
          <p:spPr>
            <a:xfrm>
              <a:off x="0" y="0"/>
              <a:ext cx="3080662" cy="766797"/>
            </a:xfrm>
            <a:custGeom>
              <a:avLst/>
              <a:gdLst/>
              <a:ahLst/>
              <a:cxnLst/>
              <a:rect l="l" t="t" r="r" b="b"/>
              <a:pathLst>
                <a:path w="3080662" h="766797">
                  <a:moveTo>
                    <a:pt x="38662" y="0"/>
                  </a:moveTo>
                  <a:lnTo>
                    <a:pt x="3042001" y="0"/>
                  </a:lnTo>
                  <a:cubicBezTo>
                    <a:pt x="3063353" y="0"/>
                    <a:pt x="3080662" y="17309"/>
                    <a:pt x="3080662" y="38662"/>
                  </a:cubicBezTo>
                  <a:lnTo>
                    <a:pt x="3080662" y="728136"/>
                  </a:lnTo>
                  <a:cubicBezTo>
                    <a:pt x="3080662" y="738389"/>
                    <a:pt x="3076589" y="748223"/>
                    <a:pt x="3069339" y="755474"/>
                  </a:cubicBezTo>
                  <a:cubicBezTo>
                    <a:pt x="3062088" y="762724"/>
                    <a:pt x="3052254" y="766797"/>
                    <a:pt x="3042001" y="766797"/>
                  </a:cubicBezTo>
                  <a:lnTo>
                    <a:pt x="38662" y="766797"/>
                  </a:lnTo>
                  <a:cubicBezTo>
                    <a:pt x="17309" y="766797"/>
                    <a:pt x="0" y="749488"/>
                    <a:pt x="0" y="728136"/>
                  </a:cubicBezTo>
                  <a:lnTo>
                    <a:pt x="0" y="38662"/>
                  </a:lnTo>
                  <a:cubicBezTo>
                    <a:pt x="0" y="17309"/>
                    <a:pt x="17309" y="0"/>
                    <a:pt x="38662" y="0"/>
                  </a:cubicBezTo>
                  <a:close/>
                </a:path>
              </a:pathLst>
            </a:custGeom>
            <a:solidFill>
              <a:srgbClr val="FFFFFF"/>
            </a:solidFill>
            <a:ln w="47625" cap="rnd">
              <a:solidFill>
                <a:srgbClr val="9F4D4F"/>
              </a:solidFill>
              <a:prstDash val="lgDash"/>
              <a:round/>
            </a:ln>
          </p:spPr>
        </p:sp>
        <p:sp>
          <p:nvSpPr>
            <p:cNvPr id="7" name="TextBox 7"/>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grpSp>
        <p:nvGrpSpPr>
          <p:cNvPr id="8" name="Group 8"/>
          <p:cNvGrpSpPr/>
          <p:nvPr/>
        </p:nvGrpSpPr>
        <p:grpSpPr>
          <a:xfrm>
            <a:off x="2653618" y="1778677"/>
            <a:ext cx="6592439" cy="1122424"/>
            <a:chOff x="86188" y="86188"/>
            <a:chExt cx="9636104" cy="1607264"/>
          </a:xfrm>
        </p:grpSpPr>
        <p:sp>
          <p:nvSpPr>
            <p:cNvPr id="9" name="TextBox 9"/>
            <p:cNvSpPr txBox="1"/>
            <p:nvPr/>
          </p:nvSpPr>
          <p:spPr>
            <a:xfrm>
              <a:off x="2641091" y="723743"/>
              <a:ext cx="7081201" cy="699593"/>
            </a:xfrm>
            <a:prstGeom prst="rect">
              <a:avLst/>
            </a:prstGeom>
          </p:spPr>
          <p:txBody>
            <a:bodyPr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Khái</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niệm</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endParaRPr>
            </a:p>
          </p:txBody>
        </p:sp>
        <p:grpSp>
          <p:nvGrpSpPr>
            <p:cNvPr id="10" name="Group 10"/>
            <p:cNvGrpSpPr/>
            <p:nvPr/>
          </p:nvGrpSpPr>
          <p:grpSpPr>
            <a:xfrm>
              <a:off x="86188" y="86188"/>
              <a:ext cx="1666304" cy="1607264"/>
              <a:chOff x="38100" y="38100"/>
              <a:chExt cx="736600" cy="710501"/>
            </a:xfrm>
          </p:grpSpPr>
          <p:sp>
            <p:nvSpPr>
              <p:cNvPr id="11" name="Freeform 11"/>
              <p:cNvSpPr/>
              <p:nvPr/>
            </p:nvSpPr>
            <p:spPr>
              <a:xfrm>
                <a:off x="38100" y="78888"/>
                <a:ext cx="736600" cy="66971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12" name="TextBox 12"/>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13" name="TextBox 13"/>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rPr>
                <a:t>1</a:t>
              </a:r>
            </a:p>
          </p:txBody>
        </p:sp>
      </p:grpSp>
      <p:grpSp>
        <p:nvGrpSpPr>
          <p:cNvPr id="14" name="Group 14"/>
          <p:cNvGrpSpPr/>
          <p:nvPr/>
        </p:nvGrpSpPr>
        <p:grpSpPr>
          <a:xfrm>
            <a:off x="2709443" y="6453383"/>
            <a:ext cx="1246300" cy="1122424"/>
            <a:chOff x="0" y="0"/>
            <a:chExt cx="1838680" cy="1838680"/>
          </a:xfrm>
        </p:grpSpPr>
        <p:grpSp>
          <p:nvGrpSpPr>
            <p:cNvPr id="16" name="Group 16"/>
            <p:cNvGrpSpPr/>
            <p:nvPr/>
          </p:nvGrpSpPr>
          <p:grpSpPr>
            <a:xfrm>
              <a:off x="0" y="0"/>
              <a:ext cx="1838680" cy="183868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18" name="TextBox 18"/>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19" name="TextBox 19"/>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rPr>
                <a:t>4</a:t>
              </a:r>
            </a:p>
          </p:txBody>
        </p:sp>
      </p:grpSp>
      <p:grpSp>
        <p:nvGrpSpPr>
          <p:cNvPr id="20" name="Group 20"/>
          <p:cNvGrpSpPr/>
          <p:nvPr/>
        </p:nvGrpSpPr>
        <p:grpSpPr>
          <a:xfrm>
            <a:off x="2695784" y="3255164"/>
            <a:ext cx="1209634" cy="1122424"/>
            <a:chOff x="0" y="0"/>
            <a:chExt cx="1838680" cy="1838680"/>
          </a:xfrm>
        </p:grpSpPr>
        <p:grpSp>
          <p:nvGrpSpPr>
            <p:cNvPr id="22" name="Group 22"/>
            <p:cNvGrpSpPr/>
            <p:nvPr/>
          </p:nvGrpSpPr>
          <p:grpSpPr>
            <a:xfrm>
              <a:off x="0" y="0"/>
              <a:ext cx="1838680" cy="1838680"/>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24" name="TextBox 24"/>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25" name="TextBox 25"/>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rPr>
                <a:t>2</a:t>
              </a:r>
            </a:p>
          </p:txBody>
        </p:sp>
      </p:grpSp>
      <p:grpSp>
        <p:nvGrpSpPr>
          <p:cNvPr id="26" name="Group 26"/>
          <p:cNvGrpSpPr/>
          <p:nvPr/>
        </p:nvGrpSpPr>
        <p:grpSpPr>
          <a:xfrm>
            <a:off x="2741102" y="8124504"/>
            <a:ext cx="1161558" cy="1094793"/>
            <a:chOff x="0" y="0"/>
            <a:chExt cx="1838680" cy="1838680"/>
          </a:xfrm>
        </p:grpSpPr>
        <p:grpSp>
          <p:nvGrpSpPr>
            <p:cNvPr id="28" name="Group 28"/>
            <p:cNvGrpSpPr/>
            <p:nvPr/>
          </p:nvGrpSpPr>
          <p:grpSpPr>
            <a:xfrm>
              <a:off x="0" y="0"/>
              <a:ext cx="1838680" cy="183868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30" name="TextBox 30"/>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31" name="TextBox 31"/>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a:ln>
                    <a:noFill/>
                  </a:ln>
                  <a:solidFill>
                    <a:srgbClr val="E34A6C"/>
                  </a:solidFill>
                  <a:effectLst/>
                  <a:uLnTx/>
                  <a:uFillTx/>
                  <a:latin typeface="Cambria" panose="02040503050406030204" pitchFamily="18" charset="0"/>
                  <a:ea typeface="Cambria" panose="02040503050406030204" pitchFamily="18" charset="0"/>
                </a:rPr>
                <a:t>5</a:t>
              </a:r>
            </a:p>
          </p:txBody>
        </p:sp>
      </p:grpSp>
      <p:grpSp>
        <p:nvGrpSpPr>
          <p:cNvPr id="32" name="Group 32"/>
          <p:cNvGrpSpPr/>
          <p:nvPr/>
        </p:nvGrpSpPr>
        <p:grpSpPr>
          <a:xfrm>
            <a:off x="2653618" y="4843795"/>
            <a:ext cx="1246300" cy="1122424"/>
            <a:chOff x="0" y="86188"/>
            <a:chExt cx="1913910" cy="1752492"/>
          </a:xfrm>
        </p:grpSpPr>
        <p:grpSp>
          <p:nvGrpSpPr>
            <p:cNvPr id="34" name="Group 34"/>
            <p:cNvGrpSpPr/>
            <p:nvPr/>
          </p:nvGrpSpPr>
          <p:grpSpPr>
            <a:xfrm>
              <a:off x="0" y="86188"/>
              <a:ext cx="1913910" cy="1752492"/>
              <a:chOff x="0" y="38100"/>
              <a:chExt cx="846056" cy="774700"/>
            </a:xfrm>
          </p:grpSpPr>
          <p:sp>
            <p:nvSpPr>
              <p:cNvPr id="35" name="Freeform 35"/>
              <p:cNvSpPr/>
              <p:nvPr/>
            </p:nvSpPr>
            <p:spPr>
              <a:xfrm>
                <a:off x="0" y="58484"/>
                <a:ext cx="846056" cy="754316"/>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36" name="TextBox 36"/>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37" name="TextBox 37"/>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rPr>
                <a:t>3</a:t>
              </a:r>
            </a:p>
          </p:txBody>
        </p:sp>
      </p:grpSp>
      <p:sp>
        <p:nvSpPr>
          <p:cNvPr id="44" name="Freeform 44"/>
          <p:cNvSpPr/>
          <p:nvPr/>
        </p:nvSpPr>
        <p:spPr>
          <a:xfrm>
            <a:off x="14960718" y="1656873"/>
            <a:ext cx="3003783" cy="3116766"/>
          </a:xfrm>
          <a:custGeom>
            <a:avLst/>
            <a:gdLst/>
            <a:ahLst/>
            <a:cxnLst/>
            <a:rect l="l" t="t" r="r" b="b"/>
            <a:pathLst>
              <a:path w="3003783" h="3116766">
                <a:moveTo>
                  <a:pt x="0" y="0"/>
                </a:moveTo>
                <a:lnTo>
                  <a:pt x="3003783" y="0"/>
                </a:lnTo>
                <a:lnTo>
                  <a:pt x="3003783" y="3116766"/>
                </a:lnTo>
                <a:lnTo>
                  <a:pt x="0" y="31167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5" name="TextBox 45"/>
          <p:cNvSpPr txBox="1"/>
          <p:nvPr/>
        </p:nvSpPr>
        <p:spPr>
          <a:xfrm>
            <a:off x="4441733" y="534083"/>
            <a:ext cx="9404532" cy="1106585"/>
          </a:xfrm>
          <a:prstGeom prst="rect">
            <a:avLst/>
          </a:prstGeom>
        </p:spPr>
        <p:txBody>
          <a:bodyPr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66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rPr>
              <a:t>NỘI DUNG ESTER</a:t>
            </a:r>
          </a:p>
        </p:txBody>
      </p:sp>
      <p:sp>
        <p:nvSpPr>
          <p:cNvPr id="46" name="Freeform 46"/>
          <p:cNvSpPr/>
          <p:nvPr/>
        </p:nvSpPr>
        <p:spPr>
          <a:xfrm>
            <a:off x="0" y="7102850"/>
            <a:ext cx="3003783" cy="3116766"/>
          </a:xfrm>
          <a:custGeom>
            <a:avLst/>
            <a:gdLst/>
            <a:ahLst/>
            <a:cxnLst/>
            <a:rect l="l" t="t" r="r" b="b"/>
            <a:pathLst>
              <a:path w="3003783" h="3116766">
                <a:moveTo>
                  <a:pt x="0" y="0"/>
                </a:moveTo>
                <a:lnTo>
                  <a:pt x="3003783" y="0"/>
                </a:lnTo>
                <a:lnTo>
                  <a:pt x="3003783" y="3116766"/>
                </a:lnTo>
                <a:lnTo>
                  <a:pt x="0" y="31167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7" name="TextBox 9">
            <a:extLst>
              <a:ext uri="{FF2B5EF4-FFF2-40B4-BE49-F238E27FC236}">
                <a16:creationId xmlns:a16="http://schemas.microsoft.com/office/drawing/2014/main" id="{4948C8CD-817B-BA29-B599-F1750BB740B9}"/>
              </a:ext>
            </a:extLst>
          </p:cNvPr>
          <p:cNvSpPr txBox="1"/>
          <p:nvPr/>
        </p:nvSpPr>
        <p:spPr>
          <a:xfrm>
            <a:off x="4401528" y="3579480"/>
            <a:ext cx="10508186" cy="524695"/>
          </a:xfrm>
          <a:prstGeom prst="rect">
            <a:avLst/>
          </a:prstGeom>
        </p:spPr>
        <p:txBody>
          <a:bodyPr wrap="square"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lang="en-US" sz="4800" b="1" dirty="0" err="1">
                <a:solidFill>
                  <a:srgbClr val="2C778C"/>
                </a:solidFill>
                <a:latin typeface="Cambria" panose="02040503050406030204" pitchFamily="18" charset="0"/>
                <a:ea typeface="Cambria" panose="02040503050406030204" pitchFamily="18" charset="0"/>
              </a:rPr>
              <a:t>Đặc</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điểm</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cấu</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tạo</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và</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cách</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gọi</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tên</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endParaRPr>
          </a:p>
        </p:txBody>
      </p:sp>
      <p:sp>
        <p:nvSpPr>
          <p:cNvPr id="48" name="TextBox 9">
            <a:extLst>
              <a:ext uri="{FF2B5EF4-FFF2-40B4-BE49-F238E27FC236}">
                <a16:creationId xmlns:a16="http://schemas.microsoft.com/office/drawing/2014/main" id="{2D2E57D1-1790-A46F-5981-50D5280B28AA}"/>
              </a:ext>
            </a:extLst>
          </p:cNvPr>
          <p:cNvSpPr txBox="1"/>
          <p:nvPr/>
        </p:nvSpPr>
        <p:spPr>
          <a:xfrm>
            <a:off x="4401528" y="5137285"/>
            <a:ext cx="5310901" cy="524695"/>
          </a:xfrm>
          <a:prstGeom prst="rect">
            <a:avLst/>
          </a:prstGeom>
        </p:spPr>
        <p:txBody>
          <a:bodyPr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Tính</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chất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vật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lí</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endParaRPr>
          </a:p>
        </p:txBody>
      </p:sp>
      <p:sp>
        <p:nvSpPr>
          <p:cNvPr id="49" name="TextBox 9">
            <a:extLst>
              <a:ext uri="{FF2B5EF4-FFF2-40B4-BE49-F238E27FC236}">
                <a16:creationId xmlns:a16="http://schemas.microsoft.com/office/drawing/2014/main" id="{68CE27E2-F2D8-8A70-DDA7-2761AA00E999}"/>
              </a:ext>
            </a:extLst>
          </p:cNvPr>
          <p:cNvSpPr txBox="1"/>
          <p:nvPr/>
        </p:nvSpPr>
        <p:spPr>
          <a:xfrm>
            <a:off x="4401528" y="6801292"/>
            <a:ext cx="5310901" cy="524695"/>
          </a:xfrm>
          <a:prstGeom prst="rect">
            <a:avLst/>
          </a:prstGeom>
        </p:spPr>
        <p:txBody>
          <a:bodyPr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Tính</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chất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hóa</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rPr>
              <a:t>học</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endParaRPr>
          </a:p>
        </p:txBody>
      </p:sp>
      <p:sp>
        <p:nvSpPr>
          <p:cNvPr id="50" name="TextBox 9">
            <a:extLst>
              <a:ext uri="{FF2B5EF4-FFF2-40B4-BE49-F238E27FC236}">
                <a16:creationId xmlns:a16="http://schemas.microsoft.com/office/drawing/2014/main" id="{E2EC9C63-A785-AF31-A120-18554A1550AD}"/>
              </a:ext>
            </a:extLst>
          </p:cNvPr>
          <p:cNvSpPr txBox="1"/>
          <p:nvPr/>
        </p:nvSpPr>
        <p:spPr>
          <a:xfrm>
            <a:off x="4446992" y="8528953"/>
            <a:ext cx="6629400" cy="524695"/>
          </a:xfrm>
          <a:prstGeom prst="rect">
            <a:avLst/>
          </a:prstGeom>
        </p:spPr>
        <p:txBody>
          <a:bodyPr wrap="square"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lang="en-US" sz="4800" b="1" dirty="0" err="1">
                <a:solidFill>
                  <a:srgbClr val="2C778C"/>
                </a:solidFill>
                <a:latin typeface="Cambria" panose="02040503050406030204" pitchFamily="18" charset="0"/>
                <a:ea typeface="Cambria" panose="02040503050406030204" pitchFamily="18" charset="0"/>
              </a:rPr>
              <a:t>Điều</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chế</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và</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ứng</a:t>
            </a:r>
            <a:r>
              <a:rPr lang="en-US" sz="4800" b="1" dirty="0">
                <a:solidFill>
                  <a:srgbClr val="2C778C"/>
                </a:solidFill>
                <a:latin typeface="Cambria" panose="02040503050406030204" pitchFamily="18" charset="0"/>
                <a:ea typeface="Cambria" panose="02040503050406030204" pitchFamily="18" charset="0"/>
              </a:rPr>
              <a:t> </a:t>
            </a:r>
            <a:r>
              <a:rPr lang="en-US" sz="4800" b="1" dirty="0" err="1">
                <a:solidFill>
                  <a:srgbClr val="2C778C"/>
                </a:solidFill>
                <a:latin typeface="Cambria" panose="02040503050406030204" pitchFamily="18" charset="0"/>
                <a:ea typeface="Cambria" panose="02040503050406030204" pitchFamily="18" charset="0"/>
              </a:rPr>
              <a:t>dụng</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7"/>
                                        </p:tgtEl>
                                        <p:attrNameLst>
                                          <p:attrName>style.visibility</p:attrName>
                                        </p:attrNameLst>
                                      </p:cBhvr>
                                      <p:to>
                                        <p:strVal val="visible"/>
                                      </p:to>
                                    </p:set>
                                    <p:animEffect transition="in" filter="barn(inVertical)">
                                      <p:cBhvr>
                                        <p:cTn id="10" dur="500"/>
                                        <p:tgtEl>
                                          <p:spTgt spid="47"/>
                                        </p:tgtEl>
                                      </p:cBhvr>
                                    </p:animEffect>
                                  </p:childTnLst>
                                </p:cTn>
                              </p:par>
                              <p:par>
                                <p:cTn id="11" presetID="16" presetClass="entr" presetSubtype="21"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barn(inVertical)">
                                      <p:cBhvr>
                                        <p:cTn id="13" dur="500"/>
                                        <p:tgtEl>
                                          <p:spTgt spid="20"/>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48"/>
                                        </p:tgtEl>
                                        <p:attrNameLst>
                                          <p:attrName>style.visibility</p:attrName>
                                        </p:attrNameLst>
                                      </p:cBhvr>
                                      <p:to>
                                        <p:strVal val="visible"/>
                                      </p:to>
                                    </p:set>
                                    <p:animEffect transition="in" filter="barn(inVertical)">
                                      <p:cBhvr>
                                        <p:cTn id="16" dur="500"/>
                                        <p:tgtEl>
                                          <p:spTgt spid="48"/>
                                        </p:tgtEl>
                                      </p:cBhvr>
                                    </p:animEffect>
                                  </p:childTnLst>
                                </p:cTn>
                              </p:par>
                              <p:par>
                                <p:cTn id="17" presetID="16" presetClass="entr" presetSubtype="21" fill="hold"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barn(inVertical)">
                                      <p:cBhvr>
                                        <p:cTn id="19" dur="500"/>
                                        <p:tgtEl>
                                          <p:spTgt spid="32"/>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arn(inVertical)">
                                      <p:cBhvr>
                                        <p:cTn id="24" dur="500"/>
                                        <p:tgtEl>
                                          <p:spTgt spid="14"/>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barn(inVertical)">
                                      <p:cBhvr>
                                        <p:cTn id="27" dur="500"/>
                                        <p:tgtEl>
                                          <p:spTgt spid="49"/>
                                        </p:tgtEl>
                                      </p:cBhvr>
                                    </p:animEffect>
                                  </p:childTnLst>
                                </p:cTn>
                              </p:par>
                              <p:par>
                                <p:cTn id="28" presetID="16" presetClass="entr" presetSubtype="21" fill="hold"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barn(inVertical)">
                                      <p:cBhvr>
                                        <p:cTn id="30" dur="500"/>
                                        <p:tgtEl>
                                          <p:spTgt spid="26"/>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50"/>
                                        </p:tgtEl>
                                        <p:attrNameLst>
                                          <p:attrName>style.visibility</p:attrName>
                                        </p:attrNameLst>
                                      </p:cBhvr>
                                      <p:to>
                                        <p:strVal val="visible"/>
                                      </p:to>
                                    </p:set>
                                    <p:animEffect transition="in" filter="barn(inVertical)">
                                      <p:cBhvr>
                                        <p:cTn id="3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P spid="49" grpId="0"/>
      <p:bldP spid="5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914445"/>
            <a:endParaRPr lang="en-US" sz="2700">
              <a:solidFill>
                <a:prstClr val="black"/>
              </a:solidFill>
              <a:cs typeface="+mn-ea"/>
              <a:sym typeface="+mn-lt"/>
            </a:endParaRPr>
          </a:p>
        </p:txBody>
      </p:sp>
      <p:sp>
        <p:nvSpPr>
          <p:cNvPr id="8" name="TextBox 8"/>
          <p:cNvSpPr txBox="1"/>
          <p:nvPr/>
        </p:nvSpPr>
        <p:spPr>
          <a:xfrm>
            <a:off x="4405709" y="3817086"/>
            <a:ext cx="9867879" cy="1537409"/>
          </a:xfrm>
          <a:prstGeom prst="rect">
            <a:avLst/>
          </a:prstGeom>
        </p:spPr>
        <p:txBody>
          <a:bodyPr lIns="0" tIns="0" rIns="0" bIns="0" rtlCol="0" anchor="t">
            <a:spAutoFit/>
          </a:bodyPr>
          <a:lstStyle/>
          <a:p>
            <a:pPr algn="ctr" defTabSz="914445">
              <a:lnSpc>
                <a:spcPct val="150000"/>
              </a:lnSpc>
            </a:pPr>
            <a:r>
              <a:rPr lang="en-US" sz="7600" b="1" dirty="0" err="1">
                <a:solidFill>
                  <a:srgbClr val="E34A6C"/>
                </a:solidFill>
                <a:cs typeface="+mn-ea"/>
                <a:sym typeface="+mn-lt"/>
              </a:rPr>
              <a:t>Mô</a:t>
            </a:r>
            <a:r>
              <a:rPr lang="en-US" sz="7600" b="1" dirty="0">
                <a:solidFill>
                  <a:srgbClr val="E34A6C"/>
                </a:solidFill>
                <a:cs typeface="+mn-ea"/>
                <a:sym typeface="+mn-lt"/>
              </a:rPr>
              <a:t> </a:t>
            </a:r>
            <a:r>
              <a:rPr lang="en-US" sz="7600" b="1" dirty="0" err="1">
                <a:solidFill>
                  <a:srgbClr val="E34A6C"/>
                </a:solidFill>
                <a:cs typeface="+mn-ea"/>
                <a:sym typeface="+mn-lt"/>
              </a:rPr>
              <a:t>tả</a:t>
            </a:r>
            <a:r>
              <a:rPr lang="en-US" sz="7600" b="1" dirty="0">
                <a:solidFill>
                  <a:srgbClr val="E34A6C"/>
                </a:solidFill>
                <a:cs typeface="+mn-ea"/>
                <a:sym typeface="+mn-lt"/>
              </a:rPr>
              <a:t> </a:t>
            </a:r>
            <a:r>
              <a:rPr lang="en-US" sz="7600" b="1" dirty="0" err="1">
                <a:solidFill>
                  <a:srgbClr val="E34A6C"/>
                </a:solidFill>
                <a:cs typeface="+mn-ea"/>
                <a:sym typeface="+mn-lt"/>
              </a:rPr>
              <a:t>khái</a:t>
            </a:r>
            <a:r>
              <a:rPr lang="en-US" sz="7600" b="1" dirty="0">
                <a:solidFill>
                  <a:srgbClr val="E34A6C"/>
                </a:solidFill>
                <a:cs typeface="+mn-ea"/>
                <a:sym typeface="+mn-lt"/>
              </a:rPr>
              <a:t> </a:t>
            </a:r>
            <a:r>
              <a:rPr lang="en-US" sz="7600" b="1" dirty="0" err="1">
                <a:solidFill>
                  <a:srgbClr val="E34A6C"/>
                </a:solidFill>
                <a:cs typeface="+mn-ea"/>
                <a:sym typeface="+mn-lt"/>
              </a:rPr>
              <a:t>niệm</a:t>
            </a:r>
            <a:r>
              <a:rPr lang="en-US" sz="7600" b="1" dirty="0">
                <a:solidFill>
                  <a:srgbClr val="E34A6C"/>
                </a:solidFill>
                <a:cs typeface="+mn-ea"/>
                <a:sym typeface="+mn-lt"/>
              </a:rPr>
              <a:t> ester</a:t>
            </a:r>
          </a:p>
        </p:txBody>
      </p:sp>
    </p:spTree>
    <p:extLst>
      <p:ext uri="{BB962C8B-B14F-4D97-AF65-F5344CB8AC3E}">
        <p14:creationId xmlns:p14="http://schemas.microsoft.com/office/powerpoint/2010/main" val="61012548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Hình chữ nhật 12">
            <a:extLst>
              <a:ext uri="{FF2B5EF4-FFF2-40B4-BE49-F238E27FC236}">
                <a16:creationId xmlns:a16="http://schemas.microsoft.com/office/drawing/2014/main" id="{B26094AD-73BC-ED64-C374-7560C380D953}"/>
              </a:ext>
            </a:extLst>
          </p:cNvPr>
          <p:cNvSpPr/>
          <p:nvPr/>
        </p:nvSpPr>
        <p:spPr>
          <a:xfrm>
            <a:off x="1295400" y="1104900"/>
            <a:ext cx="15544800" cy="82296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dirty="0">
              <a:cs typeface="+mn-ea"/>
              <a:sym typeface="+mn-lt"/>
            </a:endParaRPr>
          </a:p>
        </p:txBody>
      </p:sp>
      <p:pic>
        <p:nvPicPr>
          <p:cNvPr id="20" name="Hình ảnh 19">
            <a:extLst>
              <a:ext uri="{FF2B5EF4-FFF2-40B4-BE49-F238E27FC236}">
                <a16:creationId xmlns:a16="http://schemas.microsoft.com/office/drawing/2014/main" id="{F7A92C02-70E4-8F78-B41B-EAD0F8153B38}"/>
              </a:ext>
            </a:extLst>
          </p:cNvPr>
          <p:cNvPicPr>
            <a:picLocks noChangeAspect="1"/>
          </p:cNvPicPr>
          <p:nvPr/>
        </p:nvPicPr>
        <p:blipFill rotWithShape="1">
          <a:blip r:embed="rId3"/>
          <a:srcRect l="1227" t="18102" r="68712" b="10236"/>
          <a:stretch/>
        </p:blipFill>
        <p:spPr>
          <a:xfrm>
            <a:off x="4139738" y="1003635"/>
            <a:ext cx="3733800" cy="4267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reeform 2">
            <a:extLst>
              <a:ext uri="{FF2B5EF4-FFF2-40B4-BE49-F238E27FC236}">
                <a16:creationId xmlns:a16="http://schemas.microsoft.com/office/drawing/2014/main" id="{9763D08B-5BDE-DC0F-9113-3E443210954E}"/>
              </a:ext>
            </a:extLst>
          </p:cNvPr>
          <p:cNvSpPr/>
          <p:nvPr/>
        </p:nvSpPr>
        <p:spPr>
          <a:xfrm>
            <a:off x="1295400" y="5533031"/>
            <a:ext cx="3024000" cy="3965903"/>
          </a:xfrm>
          <a:custGeom>
            <a:avLst/>
            <a:gdLst/>
            <a:ahLst/>
            <a:cxnLst/>
            <a:rect l="l" t="t" r="r" b="b"/>
            <a:pathLst>
              <a:path w="3024000" h="3965902">
                <a:moveTo>
                  <a:pt x="0" y="0"/>
                </a:moveTo>
                <a:lnTo>
                  <a:pt x="3024000" y="0"/>
                </a:lnTo>
                <a:lnTo>
                  <a:pt x="3024000" y="3965902"/>
                </a:lnTo>
                <a:lnTo>
                  <a:pt x="0" y="396590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cs typeface="+mn-ea"/>
              <a:sym typeface="+mn-lt"/>
            </a:endParaRPr>
          </a:p>
        </p:txBody>
      </p:sp>
      <p:sp>
        <p:nvSpPr>
          <p:cNvPr id="3" name="Freeform 5">
            <a:extLst>
              <a:ext uri="{FF2B5EF4-FFF2-40B4-BE49-F238E27FC236}">
                <a16:creationId xmlns:a16="http://schemas.microsoft.com/office/drawing/2014/main" id="{8B46A1D3-DF23-B122-A5CA-83767304A329}"/>
              </a:ext>
            </a:extLst>
          </p:cNvPr>
          <p:cNvSpPr/>
          <p:nvPr/>
        </p:nvSpPr>
        <p:spPr>
          <a:xfrm>
            <a:off x="4114801" y="6102443"/>
            <a:ext cx="5860448" cy="2763180"/>
          </a:xfrm>
          <a:custGeom>
            <a:avLst/>
            <a:gdLst/>
            <a:ahLst/>
            <a:cxnLst/>
            <a:rect l="l" t="t" r="r" b="b"/>
            <a:pathLst>
              <a:path w="3024000" h="2763180">
                <a:moveTo>
                  <a:pt x="0" y="0"/>
                </a:moveTo>
                <a:lnTo>
                  <a:pt x="3024000" y="0"/>
                </a:lnTo>
                <a:lnTo>
                  <a:pt x="3024000" y="2763180"/>
                </a:lnTo>
                <a:lnTo>
                  <a:pt x="0" y="27631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cs typeface="+mn-ea"/>
              <a:sym typeface="+mn-lt"/>
            </a:endParaRPr>
          </a:p>
        </p:txBody>
      </p:sp>
      <p:sp>
        <p:nvSpPr>
          <p:cNvPr id="4" name="TextBox 14">
            <a:extLst>
              <a:ext uri="{FF2B5EF4-FFF2-40B4-BE49-F238E27FC236}">
                <a16:creationId xmlns:a16="http://schemas.microsoft.com/office/drawing/2014/main" id="{7D2DD452-9958-9771-CA85-A11777D102EF}"/>
              </a:ext>
            </a:extLst>
          </p:cNvPr>
          <p:cNvSpPr txBox="1"/>
          <p:nvPr/>
        </p:nvSpPr>
        <p:spPr>
          <a:xfrm>
            <a:off x="4300877" y="6576661"/>
            <a:ext cx="5412620" cy="1409617"/>
          </a:xfrm>
          <a:prstGeom prst="rect">
            <a:avLst/>
          </a:prstGeom>
        </p:spPr>
        <p:txBody>
          <a:bodyPr wrap="square" lIns="0" tIns="0" rIns="0" bIns="0" rtlCol="0" anchor="t">
            <a:spAutoFit/>
          </a:bodyPr>
          <a:lstStyle/>
          <a:p>
            <a:pPr algn="ctr">
              <a:lnSpc>
                <a:spcPct val="120000"/>
              </a:lnSpc>
            </a:pPr>
            <a:r>
              <a:rPr lang="en-US" sz="4001" dirty="0">
                <a:solidFill>
                  <a:srgbClr val="C00000"/>
                </a:solidFill>
                <a:cs typeface="+mn-ea"/>
                <a:sym typeface="+mn-lt"/>
              </a:rPr>
              <a:t>Quan </a:t>
            </a:r>
            <a:r>
              <a:rPr lang="en-US" sz="4001" dirty="0" err="1">
                <a:solidFill>
                  <a:srgbClr val="C00000"/>
                </a:solidFill>
                <a:cs typeface="+mn-ea"/>
                <a:sym typeface="+mn-lt"/>
              </a:rPr>
              <a:t>sát</a:t>
            </a:r>
            <a:r>
              <a:rPr lang="en-US" sz="4001" dirty="0">
                <a:solidFill>
                  <a:srgbClr val="C00000"/>
                </a:solidFill>
                <a:cs typeface="+mn-ea"/>
                <a:sym typeface="+mn-lt"/>
              </a:rPr>
              <a:t> </a:t>
            </a:r>
            <a:r>
              <a:rPr lang="en-US" sz="4001" dirty="0" err="1">
                <a:solidFill>
                  <a:srgbClr val="C00000"/>
                </a:solidFill>
                <a:cs typeface="+mn-ea"/>
                <a:sym typeface="+mn-lt"/>
              </a:rPr>
              <a:t>hình</a:t>
            </a:r>
            <a:r>
              <a:rPr lang="en-US" sz="4001" dirty="0">
                <a:solidFill>
                  <a:srgbClr val="C00000"/>
                </a:solidFill>
                <a:cs typeface="+mn-ea"/>
                <a:sym typeface="+mn-lt"/>
              </a:rPr>
              <a:t> </a:t>
            </a:r>
            <a:r>
              <a:rPr lang="en-US" sz="4001" dirty="0" err="1">
                <a:solidFill>
                  <a:srgbClr val="C00000"/>
                </a:solidFill>
                <a:cs typeface="+mn-ea"/>
                <a:sym typeface="+mn-lt"/>
              </a:rPr>
              <a:t>ảnh</a:t>
            </a:r>
            <a:r>
              <a:rPr lang="en-US" sz="4001" dirty="0">
                <a:solidFill>
                  <a:srgbClr val="C00000"/>
                </a:solidFill>
                <a:cs typeface="+mn-ea"/>
                <a:sym typeface="+mn-lt"/>
              </a:rPr>
              <a:t>, </a:t>
            </a:r>
            <a:r>
              <a:rPr lang="en-US" sz="4001" dirty="0" err="1">
                <a:solidFill>
                  <a:srgbClr val="C00000"/>
                </a:solidFill>
                <a:cs typeface="+mn-ea"/>
                <a:sym typeface="+mn-lt"/>
              </a:rPr>
              <a:t>nêu</a:t>
            </a:r>
            <a:r>
              <a:rPr lang="en-US" sz="4001" dirty="0">
                <a:solidFill>
                  <a:srgbClr val="C00000"/>
                </a:solidFill>
                <a:cs typeface="+mn-ea"/>
                <a:sym typeface="+mn-lt"/>
              </a:rPr>
              <a:t> </a:t>
            </a:r>
            <a:r>
              <a:rPr lang="en-US" sz="4001" dirty="0" err="1">
                <a:solidFill>
                  <a:srgbClr val="C00000"/>
                </a:solidFill>
                <a:cs typeface="+mn-ea"/>
                <a:sym typeface="+mn-lt"/>
              </a:rPr>
              <a:t>nhóm</a:t>
            </a:r>
            <a:r>
              <a:rPr lang="en-US" sz="4001" dirty="0">
                <a:solidFill>
                  <a:srgbClr val="C00000"/>
                </a:solidFill>
                <a:cs typeface="+mn-ea"/>
                <a:sym typeface="+mn-lt"/>
              </a:rPr>
              <a:t> </a:t>
            </a:r>
            <a:r>
              <a:rPr lang="en-US" sz="4001" dirty="0" err="1">
                <a:solidFill>
                  <a:srgbClr val="C00000"/>
                </a:solidFill>
                <a:cs typeface="+mn-ea"/>
                <a:sym typeface="+mn-lt"/>
              </a:rPr>
              <a:t>chức</a:t>
            </a:r>
            <a:r>
              <a:rPr lang="en-US" sz="4001" dirty="0">
                <a:solidFill>
                  <a:srgbClr val="C00000"/>
                </a:solidFill>
                <a:cs typeface="+mn-ea"/>
                <a:sym typeface="+mn-lt"/>
              </a:rPr>
              <a:t> </a:t>
            </a:r>
            <a:r>
              <a:rPr lang="en-US" sz="4001" dirty="0" err="1">
                <a:solidFill>
                  <a:srgbClr val="C00000"/>
                </a:solidFill>
                <a:cs typeface="+mn-ea"/>
                <a:sym typeface="+mn-lt"/>
              </a:rPr>
              <a:t>của</a:t>
            </a:r>
            <a:r>
              <a:rPr lang="en-US" sz="4001" dirty="0">
                <a:solidFill>
                  <a:srgbClr val="C00000"/>
                </a:solidFill>
                <a:cs typeface="+mn-ea"/>
                <a:sym typeface="+mn-lt"/>
              </a:rPr>
              <a:t> ester?</a:t>
            </a:r>
          </a:p>
        </p:txBody>
      </p:sp>
      <p:pic>
        <p:nvPicPr>
          <p:cNvPr id="5" name="Hình ảnh 4">
            <a:extLst>
              <a:ext uri="{FF2B5EF4-FFF2-40B4-BE49-F238E27FC236}">
                <a16:creationId xmlns:a16="http://schemas.microsoft.com/office/drawing/2014/main" id="{E64009C2-6F7C-03ED-1C6B-79464EBCD856}"/>
              </a:ext>
            </a:extLst>
          </p:cNvPr>
          <p:cNvPicPr>
            <a:picLocks noChangeAspect="1"/>
          </p:cNvPicPr>
          <p:nvPr/>
        </p:nvPicPr>
        <p:blipFill rotWithShape="1">
          <a:blip r:embed="rId8">
            <a:extLst>
              <a:ext uri="{BEBA8EAE-BF5A-486C-A8C5-ECC9F3942E4B}">
                <a14:imgProps xmlns:a14="http://schemas.microsoft.com/office/drawing/2010/main">
                  <a14:imgLayer r:embed="rId9">
                    <a14:imgEffect>
                      <a14:sharpenSoften amount="25000"/>
                    </a14:imgEffect>
                  </a14:imgLayer>
                </a14:imgProps>
              </a:ext>
            </a:extLst>
          </a:blip>
          <a:srcRect l="32209" t="17938" r="37730" b="10400"/>
          <a:stretch/>
        </p:blipFill>
        <p:spPr>
          <a:xfrm>
            <a:off x="8635538" y="916109"/>
            <a:ext cx="3733800" cy="4267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Hình ảnh 5">
            <a:extLst>
              <a:ext uri="{FF2B5EF4-FFF2-40B4-BE49-F238E27FC236}">
                <a16:creationId xmlns:a16="http://schemas.microsoft.com/office/drawing/2014/main" id="{8E42D50E-4E4D-0041-4516-B4CEE9336087}"/>
              </a:ext>
            </a:extLst>
          </p:cNvPr>
          <p:cNvPicPr>
            <a:picLocks noChangeAspect="1"/>
          </p:cNvPicPr>
          <p:nvPr/>
        </p:nvPicPr>
        <p:blipFill rotWithShape="1">
          <a:blip r:embed="rId3"/>
          <a:srcRect l="62537" t="18228" r="3052" b="7989"/>
          <a:stretch/>
        </p:blipFill>
        <p:spPr>
          <a:xfrm>
            <a:off x="13380027" y="940469"/>
            <a:ext cx="3733800" cy="43935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Freeform 11">
            <a:extLst>
              <a:ext uri="{FF2B5EF4-FFF2-40B4-BE49-F238E27FC236}">
                <a16:creationId xmlns:a16="http://schemas.microsoft.com/office/drawing/2014/main" id="{511C7268-1A3F-4CB5-FFA3-7E50E780AD0F}"/>
              </a:ext>
            </a:extLst>
          </p:cNvPr>
          <p:cNvSpPr/>
          <p:nvPr/>
        </p:nvSpPr>
        <p:spPr>
          <a:xfrm rot="-3383979" flipV="1">
            <a:off x="-953575" y="259052"/>
            <a:ext cx="4802750" cy="2977469"/>
          </a:xfrm>
          <a:custGeom>
            <a:avLst/>
            <a:gdLst/>
            <a:ahLst/>
            <a:cxnLst/>
            <a:rect l="l" t="t" r="r" b="b"/>
            <a:pathLst>
              <a:path w="4802750" h="2977469">
                <a:moveTo>
                  <a:pt x="0" y="2977470"/>
                </a:moveTo>
                <a:lnTo>
                  <a:pt x="4802750" y="2977470"/>
                </a:lnTo>
                <a:lnTo>
                  <a:pt x="4802750" y="0"/>
                </a:lnTo>
                <a:lnTo>
                  <a:pt x="0" y="0"/>
                </a:lnTo>
                <a:lnTo>
                  <a:pt x="0" y="2977470"/>
                </a:lnTo>
                <a:close/>
              </a:path>
            </a:pathLst>
          </a:custGeom>
          <a:blipFill>
            <a:blip r:embed="rId10"/>
            <a:stretch>
              <a:fillRect r="-35693"/>
            </a:stretch>
          </a:blipFill>
        </p:spPr>
        <p:txBody>
          <a:bodyPr/>
          <a:lstStyle/>
          <a:p>
            <a:endParaRPr lang="en-US">
              <a:cs typeface="+mn-ea"/>
              <a:sym typeface="+mn-lt"/>
            </a:endParaRPr>
          </a:p>
        </p:txBody>
      </p:sp>
      <p:sp>
        <p:nvSpPr>
          <p:cNvPr id="9" name="Freeform 7">
            <a:extLst>
              <a:ext uri="{FF2B5EF4-FFF2-40B4-BE49-F238E27FC236}">
                <a16:creationId xmlns:a16="http://schemas.microsoft.com/office/drawing/2014/main" id="{4AC66F58-55B1-8335-5483-896092765F64}"/>
              </a:ext>
            </a:extLst>
          </p:cNvPr>
          <p:cNvSpPr/>
          <p:nvPr/>
        </p:nvSpPr>
        <p:spPr>
          <a:xfrm rot="-2177259">
            <a:off x="14117392" y="7174531"/>
            <a:ext cx="5346362" cy="2442620"/>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10"/>
            <a:stretch>
              <a:fillRect/>
            </a:stretch>
          </a:blipFill>
        </p:spPr>
        <p:txBody>
          <a:bodyPr/>
          <a:lstStyle/>
          <a:p>
            <a:endParaRPr lang="en-US">
              <a:cs typeface="+mn-ea"/>
              <a:sym typeface="+mn-lt"/>
            </a:endParaRPr>
          </a:p>
        </p:txBody>
      </p:sp>
    </p:spTree>
    <p:extLst>
      <p:ext uri="{BB962C8B-B14F-4D97-AF65-F5344CB8AC3E}">
        <p14:creationId xmlns:p14="http://schemas.microsoft.com/office/powerpoint/2010/main" val="9659875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Hình chữ nhật: Góc Tròn 26">
            <a:extLst>
              <a:ext uri="{FF2B5EF4-FFF2-40B4-BE49-F238E27FC236}">
                <a16:creationId xmlns:a16="http://schemas.microsoft.com/office/drawing/2014/main" id="{97E2D422-B3BB-6023-12BB-6EBE8B2C413E}"/>
              </a:ext>
            </a:extLst>
          </p:cNvPr>
          <p:cNvSpPr/>
          <p:nvPr/>
        </p:nvSpPr>
        <p:spPr>
          <a:xfrm>
            <a:off x="4567242" y="5400044"/>
            <a:ext cx="1548216" cy="136269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dirty="0">
              <a:cs typeface="+mn-ea"/>
              <a:sym typeface="+mn-lt"/>
            </a:endParaRPr>
          </a:p>
        </p:txBody>
      </p:sp>
      <p:grpSp>
        <p:nvGrpSpPr>
          <p:cNvPr id="7" name="Group 7"/>
          <p:cNvGrpSpPr/>
          <p:nvPr/>
        </p:nvGrpSpPr>
        <p:grpSpPr>
          <a:xfrm>
            <a:off x="9704487" y="2320681"/>
            <a:ext cx="7857630" cy="6328022"/>
            <a:chOff x="0" y="0"/>
            <a:chExt cx="1290058" cy="1459810"/>
          </a:xfrm>
        </p:grpSpPr>
        <p:sp>
          <p:nvSpPr>
            <p:cNvPr id="8" name="Freeform 8"/>
            <p:cNvSpPr/>
            <p:nvPr/>
          </p:nvSpPr>
          <p:spPr>
            <a:xfrm>
              <a:off x="0" y="0"/>
              <a:ext cx="1290058" cy="1459810"/>
            </a:xfrm>
            <a:custGeom>
              <a:avLst/>
              <a:gdLst/>
              <a:ahLst/>
              <a:cxnLst/>
              <a:rect l="l" t="t" r="r" b="b"/>
              <a:pathLst>
                <a:path w="1290058" h="1459810">
                  <a:moveTo>
                    <a:pt x="80609" y="0"/>
                  </a:moveTo>
                  <a:lnTo>
                    <a:pt x="1209449" y="0"/>
                  </a:lnTo>
                  <a:cubicBezTo>
                    <a:pt x="1230828" y="0"/>
                    <a:pt x="1251331" y="8493"/>
                    <a:pt x="1266448" y="23610"/>
                  </a:cubicBezTo>
                  <a:cubicBezTo>
                    <a:pt x="1281565" y="38727"/>
                    <a:pt x="1290058" y="59230"/>
                    <a:pt x="1290058" y="80609"/>
                  </a:cubicBezTo>
                  <a:lnTo>
                    <a:pt x="1290058" y="1379201"/>
                  </a:lnTo>
                  <a:cubicBezTo>
                    <a:pt x="1290058" y="1400580"/>
                    <a:pt x="1281565" y="1421083"/>
                    <a:pt x="1266448" y="1436201"/>
                  </a:cubicBezTo>
                  <a:cubicBezTo>
                    <a:pt x="1251331" y="1451318"/>
                    <a:pt x="1230828" y="1459810"/>
                    <a:pt x="1209449" y="1459810"/>
                  </a:cubicBezTo>
                  <a:lnTo>
                    <a:pt x="80609" y="1459810"/>
                  </a:lnTo>
                  <a:cubicBezTo>
                    <a:pt x="59230" y="1459810"/>
                    <a:pt x="38727" y="1451318"/>
                    <a:pt x="23610" y="1436201"/>
                  </a:cubicBezTo>
                  <a:cubicBezTo>
                    <a:pt x="8493" y="1421083"/>
                    <a:pt x="0" y="1400580"/>
                    <a:pt x="0" y="1379201"/>
                  </a:cubicBezTo>
                  <a:lnTo>
                    <a:pt x="0" y="80609"/>
                  </a:lnTo>
                  <a:cubicBezTo>
                    <a:pt x="0" y="59230"/>
                    <a:pt x="8493" y="38727"/>
                    <a:pt x="23610" y="23610"/>
                  </a:cubicBezTo>
                  <a:cubicBezTo>
                    <a:pt x="38727" y="8493"/>
                    <a:pt x="59230" y="0"/>
                    <a:pt x="80609" y="0"/>
                  </a:cubicBezTo>
                  <a:close/>
                </a:path>
              </a:pathLst>
            </a:custGeom>
            <a:solidFill>
              <a:srgbClr val="FFFFFF"/>
            </a:solidFill>
          </p:spPr>
          <p:txBody>
            <a:bodyPr/>
            <a:lstStyle/>
            <a:p>
              <a:endParaRPr lang="en-US" sz="1200">
                <a:cs typeface="+mn-ea"/>
                <a:sym typeface="+mn-lt"/>
              </a:endParaRPr>
            </a:p>
          </p:txBody>
        </p:sp>
        <p:sp>
          <p:nvSpPr>
            <p:cNvPr id="9" name="TextBox 9"/>
            <p:cNvSpPr txBox="1"/>
            <p:nvPr/>
          </p:nvSpPr>
          <p:spPr>
            <a:xfrm>
              <a:off x="0" y="-76200"/>
              <a:ext cx="1290058" cy="1536010"/>
            </a:xfrm>
            <a:prstGeom prst="rect">
              <a:avLst/>
            </a:prstGeom>
          </p:spPr>
          <p:txBody>
            <a:bodyPr lIns="50801" tIns="50801" rIns="50801" bIns="50801" rtlCol="0" anchor="ctr"/>
            <a:lstStyle/>
            <a:p>
              <a:pPr algn="ctr">
                <a:lnSpc>
                  <a:spcPts val="2660"/>
                </a:lnSpc>
              </a:pPr>
              <a:endParaRPr sz="1200">
                <a:cs typeface="+mn-ea"/>
                <a:sym typeface="+mn-lt"/>
              </a:endParaRPr>
            </a:p>
          </p:txBody>
        </p:sp>
      </p:grpSp>
      <p:sp>
        <p:nvSpPr>
          <p:cNvPr id="16" name="Freeform 16"/>
          <p:cNvSpPr/>
          <p:nvPr/>
        </p:nvSpPr>
        <p:spPr>
          <a:xfrm>
            <a:off x="14401800" y="298285"/>
            <a:ext cx="1336112" cy="1329260"/>
          </a:xfrm>
          <a:custGeom>
            <a:avLst/>
            <a:gdLst/>
            <a:ahLst/>
            <a:cxnLst/>
            <a:rect l="l" t="t" r="r" b="b"/>
            <a:pathLst>
              <a:path w="1336111" h="1329259">
                <a:moveTo>
                  <a:pt x="0" y="0"/>
                </a:moveTo>
                <a:lnTo>
                  <a:pt x="1336111" y="0"/>
                </a:lnTo>
                <a:lnTo>
                  <a:pt x="1336111" y="1329259"/>
                </a:lnTo>
                <a:lnTo>
                  <a:pt x="0" y="1329259"/>
                </a:lnTo>
                <a:lnTo>
                  <a:pt x="0" y="0"/>
                </a:lnTo>
                <a:close/>
              </a:path>
            </a:pathLst>
          </a:custGeom>
          <a:blipFill>
            <a:blip r:embed="rId2"/>
            <a:stretch>
              <a:fillRect l="-224727" b="-109305"/>
            </a:stretch>
          </a:blipFill>
        </p:spPr>
        <p:txBody>
          <a:bodyPr/>
          <a:lstStyle/>
          <a:p>
            <a:endParaRPr lang="en-US" sz="1200">
              <a:cs typeface="+mn-ea"/>
              <a:sym typeface="+mn-lt"/>
            </a:endParaRPr>
          </a:p>
        </p:txBody>
      </p:sp>
      <p:sp>
        <p:nvSpPr>
          <p:cNvPr id="17" name="TextBox 17"/>
          <p:cNvSpPr txBox="1"/>
          <p:nvPr/>
        </p:nvSpPr>
        <p:spPr>
          <a:xfrm>
            <a:off x="9993649" y="2680127"/>
            <a:ext cx="7364426" cy="5426742"/>
          </a:xfrm>
          <a:prstGeom prst="rect">
            <a:avLst/>
          </a:prstGeom>
        </p:spPr>
        <p:txBody>
          <a:bodyPr wrap="square" lIns="0" tIns="0" rIns="0" bIns="0" rtlCol="0" anchor="t">
            <a:spAutoFit/>
          </a:bodyPr>
          <a:lstStyle/>
          <a:p>
            <a:pPr marL="571529" indent="-571529" algn="just">
              <a:lnSpc>
                <a:spcPct val="130000"/>
              </a:lnSpc>
              <a:buFont typeface="Arial" panose="020B0604020202020204" pitchFamily="34" charset="0"/>
              <a:buChar char="•"/>
            </a:pPr>
            <a:r>
              <a:rPr lang="vi-VN" sz="4601" dirty="0">
                <a:cs typeface="+mn-ea"/>
                <a:sym typeface="+mn-lt"/>
              </a:rPr>
              <a:t>Khi thay thế nhóm </a:t>
            </a:r>
            <a:r>
              <a:rPr lang="vi-VN" sz="4601" b="1" dirty="0">
                <a:solidFill>
                  <a:srgbClr val="C00000"/>
                </a:solidFill>
                <a:cs typeface="+mn-ea"/>
                <a:sym typeface="+mn-lt"/>
              </a:rPr>
              <a:t>-OH </a:t>
            </a:r>
            <a:r>
              <a:rPr lang="vi-VN" sz="4601" dirty="0">
                <a:cs typeface="+mn-ea"/>
                <a:sym typeface="+mn-lt"/>
              </a:rPr>
              <a:t>ở nhóm </a:t>
            </a:r>
            <a:r>
              <a:rPr lang="vi-VN" sz="4601" dirty="0" err="1">
                <a:cs typeface="+mn-ea"/>
                <a:sym typeface="+mn-lt"/>
              </a:rPr>
              <a:t>carboxyl</a:t>
            </a:r>
            <a:r>
              <a:rPr lang="en-US" sz="4601" dirty="0">
                <a:cs typeface="+mn-ea"/>
                <a:sym typeface="+mn-lt"/>
              </a:rPr>
              <a:t> </a:t>
            </a:r>
            <a:r>
              <a:rPr lang="vi-VN" sz="4601" dirty="0">
                <a:cs typeface="+mn-ea"/>
                <a:sym typeface="+mn-lt"/>
              </a:rPr>
              <a:t>(-COOH) của </a:t>
            </a:r>
            <a:r>
              <a:rPr lang="vi-VN" sz="4601" dirty="0" err="1">
                <a:cs typeface="+mn-ea"/>
                <a:sym typeface="+mn-lt"/>
              </a:rPr>
              <a:t>carboxylic</a:t>
            </a:r>
            <a:r>
              <a:rPr lang="vi-VN" sz="4601" dirty="0">
                <a:cs typeface="+mn-ea"/>
                <a:sym typeface="+mn-lt"/>
              </a:rPr>
              <a:t> </a:t>
            </a:r>
            <a:r>
              <a:rPr lang="vi-VN" sz="4601" dirty="0" err="1">
                <a:cs typeface="+mn-ea"/>
                <a:sym typeface="+mn-lt"/>
              </a:rPr>
              <a:t>acid</a:t>
            </a:r>
            <a:r>
              <a:rPr lang="vi-VN" sz="4601" dirty="0">
                <a:cs typeface="+mn-ea"/>
                <a:sym typeface="+mn-lt"/>
              </a:rPr>
              <a:t> bằng nhóm </a:t>
            </a:r>
            <a:r>
              <a:rPr lang="vi-VN" sz="4601" b="1" dirty="0">
                <a:solidFill>
                  <a:srgbClr val="C00000"/>
                </a:solidFill>
                <a:cs typeface="+mn-ea"/>
                <a:sym typeface="+mn-lt"/>
              </a:rPr>
              <a:t>-OR’</a:t>
            </a:r>
            <a:r>
              <a:rPr lang="en-US" sz="4601" b="1" dirty="0">
                <a:solidFill>
                  <a:srgbClr val="C00000"/>
                </a:solidFill>
                <a:cs typeface="+mn-ea"/>
                <a:sym typeface="+mn-lt"/>
              </a:rPr>
              <a:t> </a:t>
            </a:r>
            <a:r>
              <a:rPr lang="vi-VN" sz="4601" dirty="0" err="1">
                <a:cs typeface="+mn-ea"/>
                <a:sym typeface="+mn-lt"/>
              </a:rPr>
              <a:t>th</a:t>
            </a:r>
            <a:r>
              <a:rPr lang="en-US" sz="4601" dirty="0">
                <a:cs typeface="+mn-ea"/>
                <a:sym typeface="+mn-lt"/>
              </a:rPr>
              <a:t>u </a:t>
            </a:r>
            <a:r>
              <a:rPr lang="vi-VN" sz="4601" dirty="0">
                <a:cs typeface="+mn-ea"/>
                <a:sym typeface="+mn-lt"/>
              </a:rPr>
              <a:t>được </a:t>
            </a:r>
            <a:r>
              <a:rPr lang="vi-VN" sz="4601" dirty="0" err="1">
                <a:cs typeface="+mn-ea"/>
                <a:sym typeface="+mn-lt"/>
              </a:rPr>
              <a:t>ester</a:t>
            </a:r>
            <a:r>
              <a:rPr lang="vi-VN" sz="4601" dirty="0">
                <a:cs typeface="+mn-ea"/>
                <a:sym typeface="+mn-lt"/>
              </a:rPr>
              <a:t>.</a:t>
            </a:r>
            <a:endParaRPr lang="en-US" sz="4601" dirty="0">
              <a:cs typeface="+mn-ea"/>
              <a:sym typeface="+mn-lt"/>
            </a:endParaRPr>
          </a:p>
          <a:p>
            <a:pPr marL="571529" indent="-571529" algn="just">
              <a:lnSpc>
                <a:spcPct val="130000"/>
              </a:lnSpc>
              <a:buFont typeface="Arial" panose="020B0604020202020204" pitchFamily="34" charset="0"/>
              <a:buChar char="•"/>
            </a:pPr>
            <a:r>
              <a:rPr lang="vi-VN" sz="4601" dirty="0">
                <a:cs typeface="+mn-ea"/>
                <a:sym typeface="+mn-lt"/>
              </a:rPr>
              <a:t>Trong đó R' là gốc </a:t>
            </a:r>
            <a:r>
              <a:rPr lang="vi-VN" sz="4601" dirty="0" err="1">
                <a:cs typeface="+mn-ea"/>
                <a:sym typeface="+mn-lt"/>
              </a:rPr>
              <a:t>hydrocarbon</a:t>
            </a:r>
            <a:r>
              <a:rPr lang="vi-VN" sz="4601" dirty="0">
                <a:cs typeface="+mn-ea"/>
                <a:sym typeface="+mn-lt"/>
              </a:rPr>
              <a:t>. </a:t>
            </a:r>
            <a:endParaRPr lang="en-US" sz="4601" dirty="0">
              <a:cs typeface="+mn-ea"/>
              <a:sym typeface="+mn-lt"/>
            </a:endParaRPr>
          </a:p>
        </p:txBody>
      </p:sp>
      <p:sp>
        <p:nvSpPr>
          <p:cNvPr id="18" name="Freeform 18"/>
          <p:cNvSpPr/>
          <p:nvPr/>
        </p:nvSpPr>
        <p:spPr>
          <a:xfrm>
            <a:off x="16123985" y="7800532"/>
            <a:ext cx="1336112" cy="1329260"/>
          </a:xfrm>
          <a:custGeom>
            <a:avLst/>
            <a:gdLst/>
            <a:ahLst/>
            <a:cxnLst/>
            <a:rect l="l" t="t" r="r" b="b"/>
            <a:pathLst>
              <a:path w="1336111" h="1329259">
                <a:moveTo>
                  <a:pt x="0" y="0"/>
                </a:moveTo>
                <a:lnTo>
                  <a:pt x="1336111" y="0"/>
                </a:lnTo>
                <a:lnTo>
                  <a:pt x="1336111" y="1329259"/>
                </a:lnTo>
                <a:lnTo>
                  <a:pt x="0" y="1329259"/>
                </a:lnTo>
                <a:lnTo>
                  <a:pt x="0" y="0"/>
                </a:lnTo>
                <a:close/>
              </a:path>
            </a:pathLst>
          </a:custGeom>
          <a:blipFill>
            <a:blip r:embed="rId2"/>
            <a:stretch>
              <a:fillRect l="-224727" b="-109305"/>
            </a:stretch>
          </a:blipFill>
        </p:spPr>
        <p:txBody>
          <a:bodyPr/>
          <a:lstStyle/>
          <a:p>
            <a:endParaRPr lang="en-US" sz="1200">
              <a:cs typeface="+mn-ea"/>
              <a:sym typeface="+mn-lt"/>
            </a:endParaRPr>
          </a:p>
        </p:txBody>
      </p:sp>
      <p:sp>
        <p:nvSpPr>
          <p:cNvPr id="19" name="TextBox 19"/>
          <p:cNvSpPr txBox="1"/>
          <p:nvPr/>
        </p:nvSpPr>
        <p:spPr>
          <a:xfrm>
            <a:off x="838200" y="510734"/>
            <a:ext cx="9559703" cy="1165640"/>
          </a:xfrm>
          <a:prstGeom prst="rect">
            <a:avLst/>
          </a:prstGeom>
        </p:spPr>
        <p:txBody>
          <a:bodyPr lIns="0" tIns="0" rIns="0" bIns="0" rtlCol="0" anchor="t">
            <a:spAutoFit/>
          </a:bodyPr>
          <a:lstStyle/>
          <a:p>
            <a:pPr algn="ctr">
              <a:lnSpc>
                <a:spcPts val="10344"/>
              </a:lnSpc>
            </a:pPr>
            <a:r>
              <a:rPr lang="en-US" sz="6000" b="1" dirty="0" err="1">
                <a:solidFill>
                  <a:srgbClr val="FFFF00"/>
                </a:solidFill>
                <a:cs typeface="+mn-ea"/>
                <a:sym typeface="+mn-lt"/>
              </a:rPr>
              <a:t>Mô</a:t>
            </a:r>
            <a:r>
              <a:rPr lang="en-US" sz="6000" b="1" dirty="0">
                <a:solidFill>
                  <a:srgbClr val="FFFF00"/>
                </a:solidFill>
                <a:cs typeface="+mn-ea"/>
                <a:sym typeface="+mn-lt"/>
              </a:rPr>
              <a:t> </a:t>
            </a:r>
            <a:r>
              <a:rPr lang="en-US" sz="6000" b="1" dirty="0" err="1">
                <a:solidFill>
                  <a:srgbClr val="FFFF00"/>
                </a:solidFill>
                <a:cs typeface="+mn-ea"/>
                <a:sym typeface="+mn-lt"/>
              </a:rPr>
              <a:t>tả</a:t>
            </a:r>
            <a:r>
              <a:rPr lang="en-US" sz="6000" b="1" dirty="0">
                <a:solidFill>
                  <a:srgbClr val="FFFF00"/>
                </a:solidFill>
                <a:cs typeface="+mn-ea"/>
                <a:sym typeface="+mn-lt"/>
              </a:rPr>
              <a:t> </a:t>
            </a:r>
            <a:r>
              <a:rPr lang="en-US" sz="6000" b="1" dirty="0" err="1">
                <a:solidFill>
                  <a:srgbClr val="FFFF00"/>
                </a:solidFill>
                <a:cs typeface="+mn-ea"/>
                <a:sym typeface="+mn-lt"/>
              </a:rPr>
              <a:t>khái</a:t>
            </a:r>
            <a:r>
              <a:rPr lang="en-US" sz="6000" b="1" dirty="0">
                <a:solidFill>
                  <a:srgbClr val="FFFF00"/>
                </a:solidFill>
                <a:cs typeface="+mn-ea"/>
                <a:sym typeface="+mn-lt"/>
              </a:rPr>
              <a:t> </a:t>
            </a:r>
            <a:r>
              <a:rPr lang="en-US" sz="6000" b="1" dirty="0" err="1">
                <a:solidFill>
                  <a:srgbClr val="FFFF00"/>
                </a:solidFill>
                <a:cs typeface="+mn-ea"/>
                <a:sym typeface="+mn-lt"/>
              </a:rPr>
              <a:t>niệm</a:t>
            </a:r>
            <a:r>
              <a:rPr lang="en-US" sz="6000" b="1" dirty="0">
                <a:solidFill>
                  <a:srgbClr val="FFFF00"/>
                </a:solidFill>
                <a:cs typeface="+mn-ea"/>
                <a:sym typeface="+mn-lt"/>
              </a:rPr>
              <a:t> ester</a:t>
            </a:r>
          </a:p>
        </p:txBody>
      </p:sp>
      <p:pic>
        <p:nvPicPr>
          <p:cNvPr id="24" name="Hình ảnh 23">
            <a:extLst>
              <a:ext uri="{FF2B5EF4-FFF2-40B4-BE49-F238E27FC236}">
                <a16:creationId xmlns:a16="http://schemas.microsoft.com/office/drawing/2014/main" id="{9B042DB6-7012-C66D-D724-BB83CD091767}"/>
              </a:ext>
            </a:extLst>
          </p:cNvPr>
          <p:cNvPicPr>
            <a:picLocks noChangeAspect="1"/>
          </p:cNvPicPr>
          <p:nvPr/>
        </p:nvPicPr>
        <p:blipFill>
          <a:blip r:embed="rId3"/>
          <a:stretch>
            <a:fillRect/>
          </a:stretch>
        </p:blipFill>
        <p:spPr>
          <a:xfrm>
            <a:off x="1350224" y="2438892"/>
            <a:ext cx="8001629" cy="2207346"/>
          </a:xfrm>
          <a:prstGeom prst="rect">
            <a:avLst/>
          </a:prstGeom>
        </p:spPr>
      </p:pic>
      <p:sp>
        <p:nvSpPr>
          <p:cNvPr id="25" name="Hình chữ nhật 5">
            <a:extLst>
              <a:ext uri="{FF2B5EF4-FFF2-40B4-BE49-F238E27FC236}">
                <a16:creationId xmlns:a16="http://schemas.microsoft.com/office/drawing/2014/main" id="{89EF1D3F-BE18-3BD2-2557-8CE45DC063D7}"/>
              </a:ext>
            </a:extLst>
          </p:cNvPr>
          <p:cNvSpPr/>
          <p:nvPr/>
        </p:nvSpPr>
        <p:spPr>
          <a:xfrm>
            <a:off x="3980375" y="8094704"/>
            <a:ext cx="2536272" cy="1107996"/>
          </a:xfrm>
          <a:prstGeom prst="rect">
            <a:avLst/>
          </a:prstGeom>
          <a:noFill/>
        </p:spPr>
        <p:txBody>
          <a:bodyPr wrap="none" lIns="91440" tIns="45720" rIns="91440" bIns="45720">
            <a:spAutoFit/>
          </a:bodyPr>
          <a:lstStyle/>
          <a:p>
            <a:pPr algn="ctr"/>
            <a:r>
              <a:rPr lang="en-US" sz="6600" b="1" dirty="0">
                <a:ln w="0"/>
                <a:solidFill>
                  <a:srgbClr val="31889C"/>
                </a:solidFill>
                <a:effectLst>
                  <a:outerShdw blurRad="38100" dist="25400" dir="5400000" algn="ctr" rotWithShape="0">
                    <a:srgbClr val="6E747A">
                      <a:alpha val="43000"/>
                    </a:srgbClr>
                  </a:outerShdw>
                </a:effectLst>
                <a:cs typeface="+mn-ea"/>
                <a:sym typeface="+mn-lt"/>
              </a:rPr>
              <a:t>OC</a:t>
            </a:r>
            <a:r>
              <a:rPr lang="en-US" sz="6600" b="1" baseline="-25000" dirty="0">
                <a:ln w="0"/>
                <a:solidFill>
                  <a:srgbClr val="31889C"/>
                </a:solidFill>
                <a:effectLst>
                  <a:outerShdw blurRad="38100" dist="25400" dir="5400000" algn="ctr" rotWithShape="0">
                    <a:srgbClr val="6E747A">
                      <a:alpha val="43000"/>
                    </a:srgbClr>
                  </a:outerShdw>
                </a:effectLst>
                <a:cs typeface="+mn-ea"/>
                <a:sym typeface="+mn-lt"/>
              </a:rPr>
              <a:t>2</a:t>
            </a:r>
            <a:r>
              <a:rPr lang="en-US" sz="6600" b="1" dirty="0">
                <a:ln w="0"/>
                <a:solidFill>
                  <a:srgbClr val="31889C"/>
                </a:solidFill>
                <a:effectLst>
                  <a:outerShdw blurRad="38100" dist="25400" dir="5400000" algn="ctr" rotWithShape="0">
                    <a:srgbClr val="6E747A">
                      <a:alpha val="43000"/>
                    </a:srgbClr>
                  </a:outerShdw>
                </a:effectLst>
                <a:cs typeface="+mn-ea"/>
                <a:sym typeface="+mn-lt"/>
              </a:rPr>
              <a:t>H</a:t>
            </a:r>
            <a:r>
              <a:rPr lang="en-US" sz="6600" b="1" baseline="-25000" dirty="0">
                <a:ln w="0"/>
                <a:solidFill>
                  <a:srgbClr val="31889C"/>
                </a:solidFill>
                <a:effectLst>
                  <a:outerShdw blurRad="38100" dist="25400" dir="5400000" algn="ctr" rotWithShape="0">
                    <a:srgbClr val="6E747A">
                      <a:alpha val="43000"/>
                    </a:srgbClr>
                  </a:outerShdw>
                </a:effectLst>
                <a:cs typeface="+mn-ea"/>
                <a:sym typeface="+mn-lt"/>
              </a:rPr>
              <a:t>5</a:t>
            </a:r>
            <a:endParaRPr lang="vi-VN" sz="6600" b="1" baseline="-25000" dirty="0">
              <a:ln w="0"/>
              <a:solidFill>
                <a:srgbClr val="31889C"/>
              </a:solidFill>
              <a:effectLst>
                <a:outerShdw blurRad="38100" dist="25400" dir="5400000" algn="ctr" rotWithShape="0">
                  <a:srgbClr val="6E747A">
                    <a:alpha val="43000"/>
                  </a:srgbClr>
                </a:outerShdw>
              </a:effectLst>
              <a:cs typeface="+mn-ea"/>
              <a:sym typeface="+mn-lt"/>
            </a:endParaRPr>
          </a:p>
        </p:txBody>
      </p:sp>
      <p:sp>
        <p:nvSpPr>
          <p:cNvPr id="28" name="Hình chữ nhật 5">
            <a:extLst>
              <a:ext uri="{FF2B5EF4-FFF2-40B4-BE49-F238E27FC236}">
                <a16:creationId xmlns:a16="http://schemas.microsoft.com/office/drawing/2014/main" id="{0A7A84D4-29A2-A534-F378-29E9841D1811}"/>
              </a:ext>
            </a:extLst>
          </p:cNvPr>
          <p:cNvSpPr/>
          <p:nvPr/>
        </p:nvSpPr>
        <p:spPr>
          <a:xfrm>
            <a:off x="1957312" y="5527395"/>
            <a:ext cx="4015843" cy="1107996"/>
          </a:xfrm>
          <a:prstGeom prst="rect">
            <a:avLst/>
          </a:prstGeom>
          <a:noFill/>
        </p:spPr>
        <p:txBody>
          <a:bodyPr wrap="none" lIns="91440" tIns="45720" rIns="91440" bIns="45720">
            <a:spAutoFit/>
          </a:bodyPr>
          <a:lstStyle/>
          <a:p>
            <a:pPr algn="ctr"/>
            <a:r>
              <a:rPr lang="en-US" sz="6600" b="1" spc="150" dirty="0">
                <a:ln w="0"/>
                <a:solidFill>
                  <a:schemeClr val="bg1"/>
                </a:solidFill>
                <a:effectLst>
                  <a:outerShdw blurRad="38100" dist="25400" dir="5400000" algn="ctr" rotWithShape="0">
                    <a:srgbClr val="6E747A">
                      <a:alpha val="43000"/>
                    </a:srgbClr>
                  </a:outerShdw>
                </a:effectLst>
                <a:cs typeface="+mn-ea"/>
                <a:sym typeface="+mn-lt"/>
              </a:rPr>
              <a:t>CH</a:t>
            </a:r>
            <a:r>
              <a:rPr lang="en-US" sz="6600" b="1" spc="150" baseline="-25000" dirty="0">
                <a:ln w="0"/>
                <a:solidFill>
                  <a:schemeClr val="bg1"/>
                </a:solidFill>
                <a:effectLst>
                  <a:outerShdw blurRad="38100" dist="25400" dir="5400000" algn="ctr" rotWithShape="0">
                    <a:srgbClr val="6E747A">
                      <a:alpha val="43000"/>
                    </a:srgbClr>
                  </a:outerShdw>
                </a:effectLst>
                <a:cs typeface="+mn-ea"/>
                <a:sym typeface="+mn-lt"/>
              </a:rPr>
              <a:t>3</a:t>
            </a:r>
            <a:r>
              <a:rPr lang="en-US" sz="6600" b="1" spc="150" dirty="0">
                <a:ln w="0"/>
                <a:solidFill>
                  <a:schemeClr val="bg1"/>
                </a:solidFill>
                <a:effectLst>
                  <a:outerShdw blurRad="38100" dist="25400" dir="5400000" algn="ctr" rotWithShape="0">
                    <a:srgbClr val="6E747A">
                      <a:alpha val="43000"/>
                    </a:srgbClr>
                  </a:outerShdw>
                </a:effectLst>
                <a:cs typeface="+mn-ea"/>
                <a:sym typeface="+mn-lt"/>
              </a:rPr>
              <a:t>CO</a:t>
            </a:r>
            <a:r>
              <a:rPr lang="en-US" sz="6600" b="1" spc="150" dirty="0">
                <a:ln w="0"/>
                <a:solidFill>
                  <a:srgbClr val="31889C"/>
                </a:solidFill>
                <a:effectLst>
                  <a:outerShdw blurRad="38100" dist="25400" dir="5400000" algn="ctr" rotWithShape="0">
                    <a:srgbClr val="6E747A">
                      <a:alpha val="43000"/>
                    </a:srgbClr>
                  </a:outerShdw>
                </a:effectLst>
                <a:cs typeface="+mn-ea"/>
                <a:sym typeface="+mn-lt"/>
              </a:rPr>
              <a:t>OH</a:t>
            </a:r>
            <a:endParaRPr lang="vi-VN" sz="6600" b="1" spc="150" baseline="-25000" dirty="0">
              <a:ln w="0"/>
              <a:solidFill>
                <a:srgbClr val="31889C"/>
              </a:solidFill>
              <a:effectLst>
                <a:outerShdw blurRad="38100" dist="25400" dir="5400000" algn="ctr" rotWithShape="0">
                  <a:srgbClr val="6E747A">
                    <a:alpha val="43000"/>
                  </a:srgbClr>
                </a:outerShdw>
              </a:effectLst>
              <a:cs typeface="+mn-ea"/>
              <a:sym typeface="+mn-lt"/>
            </a:endParaRPr>
          </a:p>
        </p:txBody>
      </p:sp>
      <p:sp>
        <p:nvSpPr>
          <p:cNvPr id="29" name="Hình chữ nhật: Góc Tròn 28">
            <a:extLst>
              <a:ext uri="{FF2B5EF4-FFF2-40B4-BE49-F238E27FC236}">
                <a16:creationId xmlns:a16="http://schemas.microsoft.com/office/drawing/2014/main" id="{A0A151BC-C5D2-307F-F841-65A1C9C76D2D}"/>
              </a:ext>
            </a:extLst>
          </p:cNvPr>
          <p:cNvSpPr/>
          <p:nvPr/>
        </p:nvSpPr>
        <p:spPr>
          <a:xfrm>
            <a:off x="3980375" y="7745035"/>
            <a:ext cx="2536272" cy="136269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dirty="0">
              <a:cs typeface="+mn-ea"/>
              <a:sym typeface="+mn-lt"/>
            </a:endParaRPr>
          </a:p>
        </p:txBody>
      </p:sp>
      <p:sp>
        <p:nvSpPr>
          <p:cNvPr id="30" name="Hình chữ nhật 5">
            <a:extLst>
              <a:ext uri="{FF2B5EF4-FFF2-40B4-BE49-F238E27FC236}">
                <a16:creationId xmlns:a16="http://schemas.microsoft.com/office/drawing/2014/main" id="{1ED4C51F-4A9E-E135-9C82-4E5976DBC886}"/>
              </a:ext>
            </a:extLst>
          </p:cNvPr>
          <p:cNvSpPr/>
          <p:nvPr/>
        </p:nvSpPr>
        <p:spPr>
          <a:xfrm>
            <a:off x="1297677" y="7819385"/>
            <a:ext cx="5200911" cy="1107996"/>
          </a:xfrm>
          <a:prstGeom prst="rect">
            <a:avLst/>
          </a:prstGeom>
          <a:noFill/>
        </p:spPr>
        <p:txBody>
          <a:bodyPr wrap="none" lIns="91440" tIns="45720" rIns="91440" bIns="45720">
            <a:spAutoFit/>
          </a:bodyPr>
          <a:lstStyle/>
          <a:p>
            <a:pPr algn="ctr"/>
            <a:r>
              <a:rPr lang="en-US" sz="6600" b="1" spc="150" dirty="0">
                <a:ln w="0"/>
                <a:solidFill>
                  <a:schemeClr val="bg1"/>
                </a:solidFill>
                <a:effectLst>
                  <a:outerShdw blurRad="38100" dist="25400" dir="5400000" algn="ctr" rotWithShape="0">
                    <a:srgbClr val="6E747A">
                      <a:alpha val="43000"/>
                    </a:srgbClr>
                  </a:outerShdw>
                </a:effectLst>
                <a:cs typeface="+mn-ea"/>
                <a:sym typeface="+mn-lt"/>
              </a:rPr>
              <a:t>CH</a:t>
            </a:r>
            <a:r>
              <a:rPr lang="en-US" sz="6600" b="1" spc="150" baseline="-25000" dirty="0">
                <a:ln w="0"/>
                <a:solidFill>
                  <a:schemeClr val="bg1"/>
                </a:solidFill>
                <a:effectLst>
                  <a:outerShdw blurRad="38100" dist="25400" dir="5400000" algn="ctr" rotWithShape="0">
                    <a:srgbClr val="6E747A">
                      <a:alpha val="43000"/>
                    </a:srgbClr>
                  </a:outerShdw>
                </a:effectLst>
                <a:cs typeface="+mn-ea"/>
                <a:sym typeface="+mn-lt"/>
              </a:rPr>
              <a:t>3</a:t>
            </a:r>
            <a:r>
              <a:rPr lang="en-US" sz="6600" b="1" spc="150" dirty="0">
                <a:ln w="0"/>
                <a:solidFill>
                  <a:schemeClr val="bg1"/>
                </a:solidFill>
                <a:effectLst>
                  <a:outerShdw blurRad="38100" dist="25400" dir="5400000" algn="ctr" rotWithShape="0">
                    <a:srgbClr val="6E747A">
                      <a:alpha val="43000"/>
                    </a:srgbClr>
                  </a:outerShdw>
                </a:effectLst>
                <a:cs typeface="+mn-ea"/>
                <a:sym typeface="+mn-lt"/>
              </a:rPr>
              <a:t>CO</a:t>
            </a:r>
            <a:r>
              <a:rPr lang="en-US" sz="6600" b="1" spc="150" dirty="0">
                <a:ln w="0"/>
                <a:solidFill>
                  <a:srgbClr val="31889C"/>
                </a:solidFill>
                <a:effectLst>
                  <a:outerShdw blurRad="38100" dist="25400" dir="5400000" algn="ctr" rotWithShape="0">
                    <a:srgbClr val="6E747A">
                      <a:alpha val="43000"/>
                    </a:srgbClr>
                  </a:outerShdw>
                </a:effectLst>
                <a:cs typeface="+mn-ea"/>
                <a:sym typeface="+mn-lt"/>
              </a:rPr>
              <a:t>OC</a:t>
            </a:r>
            <a:r>
              <a:rPr lang="en-US" sz="6600" b="1" spc="150" baseline="-25000" dirty="0">
                <a:ln w="0"/>
                <a:solidFill>
                  <a:srgbClr val="31889C"/>
                </a:solidFill>
                <a:effectLst>
                  <a:outerShdw blurRad="38100" dist="25400" dir="5400000" algn="ctr" rotWithShape="0">
                    <a:srgbClr val="6E747A">
                      <a:alpha val="43000"/>
                    </a:srgbClr>
                  </a:outerShdw>
                </a:effectLst>
                <a:cs typeface="+mn-ea"/>
                <a:sym typeface="+mn-lt"/>
              </a:rPr>
              <a:t>2</a:t>
            </a:r>
            <a:r>
              <a:rPr lang="en-US" sz="6600" b="1" spc="150" dirty="0">
                <a:ln w="0"/>
                <a:solidFill>
                  <a:srgbClr val="31889C"/>
                </a:solidFill>
                <a:effectLst>
                  <a:outerShdw blurRad="38100" dist="25400" dir="5400000" algn="ctr" rotWithShape="0">
                    <a:srgbClr val="6E747A">
                      <a:alpha val="43000"/>
                    </a:srgbClr>
                  </a:outerShdw>
                </a:effectLst>
                <a:cs typeface="+mn-ea"/>
                <a:sym typeface="+mn-lt"/>
              </a:rPr>
              <a:t>H</a:t>
            </a:r>
            <a:r>
              <a:rPr lang="en-US" sz="6600" b="1" spc="150" baseline="-25000" dirty="0">
                <a:ln w="0"/>
                <a:solidFill>
                  <a:srgbClr val="31889C"/>
                </a:solidFill>
                <a:effectLst>
                  <a:outerShdw blurRad="38100" dist="25400" dir="5400000" algn="ctr" rotWithShape="0">
                    <a:srgbClr val="6E747A">
                      <a:alpha val="43000"/>
                    </a:srgbClr>
                  </a:outerShdw>
                </a:effectLst>
                <a:cs typeface="+mn-ea"/>
                <a:sym typeface="+mn-lt"/>
              </a:rPr>
              <a:t>5</a:t>
            </a:r>
            <a:endParaRPr lang="vi-VN" sz="6600" b="1" spc="150" baseline="-25000" dirty="0">
              <a:ln w="0"/>
              <a:solidFill>
                <a:srgbClr val="31889C"/>
              </a:solidFill>
              <a:effectLst>
                <a:outerShdw blurRad="38100" dist="25400" dir="5400000" algn="ctr" rotWithShape="0">
                  <a:srgbClr val="6E747A">
                    <a:alpha val="43000"/>
                  </a:srgbClr>
                </a:outerShdw>
              </a:effectLst>
              <a:cs typeface="+mn-ea"/>
              <a:sym typeface="+mn-lt"/>
            </a:endParaRPr>
          </a:p>
        </p:txBody>
      </p:sp>
      <p:cxnSp>
        <p:nvCxnSpPr>
          <p:cNvPr id="3" name="Đường kết nối Mũi tên Thẳng 2">
            <a:extLst>
              <a:ext uri="{FF2B5EF4-FFF2-40B4-BE49-F238E27FC236}">
                <a16:creationId xmlns:a16="http://schemas.microsoft.com/office/drawing/2014/main" id="{54627E89-754F-7E07-B1A7-F04A8BF5E50D}"/>
              </a:ext>
            </a:extLst>
          </p:cNvPr>
          <p:cNvCxnSpPr/>
          <p:nvPr/>
        </p:nvCxnSpPr>
        <p:spPr>
          <a:xfrm>
            <a:off x="3733800" y="6762742"/>
            <a:ext cx="0" cy="105664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 calcmode="lin" valueType="num">
                                      <p:cBhvr additive="base">
                                        <p:cTn id="17" dur="500" fill="hold"/>
                                        <p:tgtEl>
                                          <p:spTgt spid="24"/>
                                        </p:tgtEl>
                                        <p:attrNameLst>
                                          <p:attrName>ppt_x</p:attrName>
                                        </p:attrNameLst>
                                      </p:cBhvr>
                                      <p:tavLst>
                                        <p:tav tm="0">
                                          <p:val>
                                            <p:strVal val="#ppt_x"/>
                                          </p:val>
                                        </p:tav>
                                        <p:tav tm="100000">
                                          <p:val>
                                            <p:strVal val="#ppt_x"/>
                                          </p:val>
                                        </p:tav>
                                      </p:tavLst>
                                    </p:anim>
                                    <p:anim calcmode="lin" valueType="num">
                                      <p:cBhvr additive="base">
                                        <p:cTn id="1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500" fill="hold"/>
                                        <p:tgtEl>
                                          <p:spTgt spid="28"/>
                                        </p:tgtEl>
                                        <p:attrNameLst>
                                          <p:attrName>ppt_x</p:attrName>
                                        </p:attrNameLst>
                                      </p:cBhvr>
                                      <p:tavLst>
                                        <p:tav tm="0">
                                          <p:val>
                                            <p:strVal val="#ppt_x"/>
                                          </p:val>
                                        </p:tav>
                                        <p:tav tm="100000">
                                          <p:val>
                                            <p:strVal val="#ppt_x"/>
                                          </p:val>
                                        </p:tav>
                                      </p:tavLst>
                                    </p:anim>
                                    <p:anim calcmode="lin" valueType="num">
                                      <p:cBhvr additive="base">
                                        <p:cTn id="24" dur="500" fill="hold"/>
                                        <p:tgtEl>
                                          <p:spTgt spid="28"/>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anim calcmode="lin" valueType="num">
                                      <p:cBhvr additive="base">
                                        <p:cTn id="27" dur="500" fill="hold"/>
                                        <p:tgtEl>
                                          <p:spTgt spid="30"/>
                                        </p:tgtEl>
                                        <p:attrNameLst>
                                          <p:attrName>ppt_x</p:attrName>
                                        </p:attrNameLst>
                                      </p:cBhvr>
                                      <p:tavLst>
                                        <p:tav tm="0">
                                          <p:val>
                                            <p:strVal val="#ppt_x"/>
                                          </p:val>
                                        </p:tav>
                                        <p:tav tm="100000">
                                          <p:val>
                                            <p:strVal val="#ppt_x"/>
                                          </p:val>
                                        </p:tav>
                                      </p:tavLst>
                                    </p:anim>
                                    <p:anim calcmode="lin" valueType="num">
                                      <p:cBhvr additive="base">
                                        <p:cTn id="2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7"/>
                                        </p:tgtEl>
                                        <p:attrNameLst>
                                          <p:attrName>style.visibility</p:attrName>
                                        </p:attrNameLst>
                                      </p:cBhvr>
                                      <p:to>
                                        <p:strVal val="visible"/>
                                      </p:to>
                                    </p:set>
                                    <p:anim calcmode="lin" valueType="num">
                                      <p:cBhvr additive="base">
                                        <p:cTn id="33" dur="500" fill="hold"/>
                                        <p:tgtEl>
                                          <p:spTgt spid="27"/>
                                        </p:tgtEl>
                                        <p:attrNameLst>
                                          <p:attrName>ppt_x</p:attrName>
                                        </p:attrNameLst>
                                      </p:cBhvr>
                                      <p:tavLst>
                                        <p:tav tm="0">
                                          <p:val>
                                            <p:strVal val="#ppt_x"/>
                                          </p:val>
                                        </p:tav>
                                        <p:tav tm="100000">
                                          <p:val>
                                            <p:strVal val="#ppt_x"/>
                                          </p:val>
                                        </p:tav>
                                      </p:tavLst>
                                    </p:anim>
                                    <p:anim calcmode="lin" valueType="num">
                                      <p:cBhvr additive="base">
                                        <p:cTn id="34" dur="500" fill="hold"/>
                                        <p:tgtEl>
                                          <p:spTgt spid="2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9"/>
                                        </p:tgtEl>
                                        <p:attrNameLst>
                                          <p:attrName>style.visibility</p:attrName>
                                        </p:attrNameLst>
                                      </p:cBhvr>
                                      <p:to>
                                        <p:strVal val="visible"/>
                                      </p:to>
                                    </p:set>
                                    <p:anim calcmode="lin" valueType="num">
                                      <p:cBhvr additive="base">
                                        <p:cTn id="37" dur="500" fill="hold"/>
                                        <p:tgtEl>
                                          <p:spTgt spid="29"/>
                                        </p:tgtEl>
                                        <p:attrNameLst>
                                          <p:attrName>ppt_x</p:attrName>
                                        </p:attrNameLst>
                                      </p:cBhvr>
                                      <p:tavLst>
                                        <p:tav tm="0">
                                          <p:val>
                                            <p:strVal val="#ppt_x"/>
                                          </p:val>
                                        </p:tav>
                                        <p:tav tm="100000">
                                          <p:val>
                                            <p:strVal val="#ppt_x"/>
                                          </p:val>
                                        </p:tav>
                                      </p:tavLst>
                                    </p:anim>
                                    <p:anim calcmode="lin" valueType="num">
                                      <p:cBhvr additive="base">
                                        <p:cTn id="3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17" grpId="0"/>
      <p:bldP spid="28" grpId="0"/>
      <p:bldP spid="29" grpId="0" animBg="1"/>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Group 7">
            <a:extLst>
              <a:ext uri="{FF2B5EF4-FFF2-40B4-BE49-F238E27FC236}">
                <a16:creationId xmlns:a16="http://schemas.microsoft.com/office/drawing/2014/main" id="{28E9C8B6-0327-661C-A37C-5B104B86BD0F}"/>
              </a:ext>
            </a:extLst>
          </p:cNvPr>
          <p:cNvGrpSpPr/>
          <p:nvPr/>
        </p:nvGrpSpPr>
        <p:grpSpPr>
          <a:xfrm>
            <a:off x="3581400" y="5152912"/>
            <a:ext cx="5334000" cy="2265400"/>
            <a:chOff x="0" y="-89814"/>
            <a:chExt cx="1290058" cy="1549624"/>
          </a:xfrm>
        </p:grpSpPr>
        <p:sp>
          <p:nvSpPr>
            <p:cNvPr id="34" name="Freeform 8">
              <a:extLst>
                <a:ext uri="{FF2B5EF4-FFF2-40B4-BE49-F238E27FC236}">
                  <a16:creationId xmlns:a16="http://schemas.microsoft.com/office/drawing/2014/main" id="{EAEBEF6D-ECD8-2B52-3148-10411BDC8A8F}"/>
                </a:ext>
              </a:extLst>
            </p:cNvPr>
            <p:cNvSpPr/>
            <p:nvPr/>
          </p:nvSpPr>
          <p:spPr>
            <a:xfrm>
              <a:off x="0" y="-89814"/>
              <a:ext cx="1290058" cy="1459810"/>
            </a:xfrm>
            <a:custGeom>
              <a:avLst/>
              <a:gdLst/>
              <a:ahLst/>
              <a:cxnLst/>
              <a:rect l="l" t="t" r="r" b="b"/>
              <a:pathLst>
                <a:path w="1290058" h="1459810">
                  <a:moveTo>
                    <a:pt x="80609" y="0"/>
                  </a:moveTo>
                  <a:lnTo>
                    <a:pt x="1209449" y="0"/>
                  </a:lnTo>
                  <a:cubicBezTo>
                    <a:pt x="1230828" y="0"/>
                    <a:pt x="1251331" y="8493"/>
                    <a:pt x="1266448" y="23610"/>
                  </a:cubicBezTo>
                  <a:cubicBezTo>
                    <a:pt x="1281565" y="38727"/>
                    <a:pt x="1290058" y="59230"/>
                    <a:pt x="1290058" y="80609"/>
                  </a:cubicBezTo>
                  <a:lnTo>
                    <a:pt x="1290058" y="1379201"/>
                  </a:lnTo>
                  <a:cubicBezTo>
                    <a:pt x="1290058" y="1400580"/>
                    <a:pt x="1281565" y="1421083"/>
                    <a:pt x="1266448" y="1436201"/>
                  </a:cubicBezTo>
                  <a:cubicBezTo>
                    <a:pt x="1251331" y="1451318"/>
                    <a:pt x="1230828" y="1459810"/>
                    <a:pt x="1209449" y="1459810"/>
                  </a:cubicBezTo>
                  <a:lnTo>
                    <a:pt x="80609" y="1459810"/>
                  </a:lnTo>
                  <a:cubicBezTo>
                    <a:pt x="59230" y="1459810"/>
                    <a:pt x="38727" y="1451318"/>
                    <a:pt x="23610" y="1436201"/>
                  </a:cubicBezTo>
                  <a:cubicBezTo>
                    <a:pt x="8493" y="1421083"/>
                    <a:pt x="0" y="1400580"/>
                    <a:pt x="0" y="1379201"/>
                  </a:cubicBezTo>
                  <a:lnTo>
                    <a:pt x="0" y="80609"/>
                  </a:lnTo>
                  <a:cubicBezTo>
                    <a:pt x="0" y="59230"/>
                    <a:pt x="8493" y="38727"/>
                    <a:pt x="23610" y="23610"/>
                  </a:cubicBezTo>
                  <a:cubicBezTo>
                    <a:pt x="38727" y="8493"/>
                    <a:pt x="59230" y="0"/>
                    <a:pt x="80609" y="0"/>
                  </a:cubicBezTo>
                  <a:close/>
                </a:path>
              </a:pathLst>
            </a:custGeom>
            <a:solidFill>
              <a:srgbClr val="FFFFFF"/>
            </a:solidFill>
          </p:spPr>
          <p:txBody>
            <a:bodyPr/>
            <a:lstStyle/>
            <a:p>
              <a:endParaRPr lang="en-US" sz="1200">
                <a:cs typeface="+mn-ea"/>
                <a:sym typeface="+mn-lt"/>
              </a:endParaRPr>
            </a:p>
          </p:txBody>
        </p:sp>
        <p:sp>
          <p:nvSpPr>
            <p:cNvPr id="35" name="TextBox 9">
              <a:extLst>
                <a:ext uri="{FF2B5EF4-FFF2-40B4-BE49-F238E27FC236}">
                  <a16:creationId xmlns:a16="http://schemas.microsoft.com/office/drawing/2014/main" id="{0BD2C483-706F-2CC8-FA3C-2792A84869DE}"/>
                </a:ext>
              </a:extLst>
            </p:cNvPr>
            <p:cNvSpPr txBox="1"/>
            <p:nvPr/>
          </p:nvSpPr>
          <p:spPr>
            <a:xfrm>
              <a:off x="0" y="-76200"/>
              <a:ext cx="1290058" cy="1536010"/>
            </a:xfrm>
            <a:prstGeom prst="rect">
              <a:avLst/>
            </a:prstGeom>
          </p:spPr>
          <p:txBody>
            <a:bodyPr lIns="50801" tIns="50801" rIns="50801" bIns="50801" rtlCol="0" anchor="ctr"/>
            <a:lstStyle/>
            <a:p>
              <a:pPr algn="ctr">
                <a:lnSpc>
                  <a:spcPts val="2660"/>
                </a:lnSpc>
              </a:pPr>
              <a:endParaRPr sz="1200">
                <a:cs typeface="+mn-ea"/>
                <a:sym typeface="+mn-lt"/>
              </a:endParaRPr>
            </a:p>
          </p:txBody>
        </p:sp>
      </p:grpSp>
      <p:grpSp>
        <p:nvGrpSpPr>
          <p:cNvPr id="3" name="Group 7">
            <a:extLst>
              <a:ext uri="{FF2B5EF4-FFF2-40B4-BE49-F238E27FC236}">
                <a16:creationId xmlns:a16="http://schemas.microsoft.com/office/drawing/2014/main" id="{93E7CD3E-6693-45E5-6F85-B5D0783339AD}"/>
              </a:ext>
            </a:extLst>
          </p:cNvPr>
          <p:cNvGrpSpPr/>
          <p:nvPr/>
        </p:nvGrpSpPr>
        <p:grpSpPr>
          <a:xfrm>
            <a:off x="3124200" y="1048703"/>
            <a:ext cx="13944600" cy="2906940"/>
            <a:chOff x="0" y="0"/>
            <a:chExt cx="1290058" cy="1459810"/>
          </a:xfrm>
        </p:grpSpPr>
        <p:sp>
          <p:nvSpPr>
            <p:cNvPr id="4" name="Freeform 8">
              <a:extLst>
                <a:ext uri="{FF2B5EF4-FFF2-40B4-BE49-F238E27FC236}">
                  <a16:creationId xmlns:a16="http://schemas.microsoft.com/office/drawing/2014/main" id="{68A7986D-A13D-C825-E28F-836D69E0B250}"/>
                </a:ext>
              </a:extLst>
            </p:cNvPr>
            <p:cNvSpPr/>
            <p:nvPr/>
          </p:nvSpPr>
          <p:spPr>
            <a:xfrm>
              <a:off x="0" y="0"/>
              <a:ext cx="1290058" cy="1459810"/>
            </a:xfrm>
            <a:custGeom>
              <a:avLst/>
              <a:gdLst/>
              <a:ahLst/>
              <a:cxnLst/>
              <a:rect l="l" t="t" r="r" b="b"/>
              <a:pathLst>
                <a:path w="1290058" h="1459810">
                  <a:moveTo>
                    <a:pt x="80609" y="0"/>
                  </a:moveTo>
                  <a:lnTo>
                    <a:pt x="1209449" y="0"/>
                  </a:lnTo>
                  <a:cubicBezTo>
                    <a:pt x="1230828" y="0"/>
                    <a:pt x="1251331" y="8493"/>
                    <a:pt x="1266448" y="23610"/>
                  </a:cubicBezTo>
                  <a:cubicBezTo>
                    <a:pt x="1281565" y="38727"/>
                    <a:pt x="1290058" y="59230"/>
                    <a:pt x="1290058" y="80609"/>
                  </a:cubicBezTo>
                  <a:lnTo>
                    <a:pt x="1290058" y="1379201"/>
                  </a:lnTo>
                  <a:cubicBezTo>
                    <a:pt x="1290058" y="1400580"/>
                    <a:pt x="1281565" y="1421083"/>
                    <a:pt x="1266448" y="1436201"/>
                  </a:cubicBezTo>
                  <a:cubicBezTo>
                    <a:pt x="1251331" y="1451318"/>
                    <a:pt x="1230828" y="1459810"/>
                    <a:pt x="1209449" y="1459810"/>
                  </a:cubicBezTo>
                  <a:lnTo>
                    <a:pt x="80609" y="1459810"/>
                  </a:lnTo>
                  <a:cubicBezTo>
                    <a:pt x="59230" y="1459810"/>
                    <a:pt x="38727" y="1451318"/>
                    <a:pt x="23610" y="1436201"/>
                  </a:cubicBezTo>
                  <a:cubicBezTo>
                    <a:pt x="8493" y="1421083"/>
                    <a:pt x="0" y="1400580"/>
                    <a:pt x="0" y="1379201"/>
                  </a:cubicBezTo>
                  <a:lnTo>
                    <a:pt x="0" y="80609"/>
                  </a:lnTo>
                  <a:cubicBezTo>
                    <a:pt x="0" y="59230"/>
                    <a:pt x="8493" y="38727"/>
                    <a:pt x="23610" y="23610"/>
                  </a:cubicBezTo>
                  <a:cubicBezTo>
                    <a:pt x="38727" y="8493"/>
                    <a:pt x="59230" y="0"/>
                    <a:pt x="80609" y="0"/>
                  </a:cubicBezTo>
                  <a:close/>
                </a:path>
              </a:pathLst>
            </a:custGeom>
            <a:solidFill>
              <a:srgbClr val="FFFFFF"/>
            </a:solidFill>
            <a:ln w="38100">
              <a:solidFill>
                <a:schemeClr val="tx1"/>
              </a:solidFill>
              <a:prstDash val="dashDot"/>
            </a:ln>
          </p:spPr>
          <p:txBody>
            <a:bodyPr/>
            <a:lstStyle/>
            <a:p>
              <a:endParaRPr lang="en-US" sz="1200" dirty="0">
                <a:cs typeface="+mn-ea"/>
                <a:sym typeface="+mn-lt"/>
              </a:endParaRPr>
            </a:p>
          </p:txBody>
        </p:sp>
        <p:sp>
          <p:nvSpPr>
            <p:cNvPr id="5" name="TextBox 9">
              <a:extLst>
                <a:ext uri="{FF2B5EF4-FFF2-40B4-BE49-F238E27FC236}">
                  <a16:creationId xmlns:a16="http://schemas.microsoft.com/office/drawing/2014/main" id="{80C003ED-6970-C080-FFF7-4895F3FC1404}"/>
                </a:ext>
              </a:extLst>
            </p:cNvPr>
            <p:cNvSpPr txBox="1"/>
            <p:nvPr/>
          </p:nvSpPr>
          <p:spPr>
            <a:xfrm>
              <a:off x="0" y="-76200"/>
              <a:ext cx="1290058" cy="1536010"/>
            </a:xfrm>
            <a:prstGeom prst="rect">
              <a:avLst/>
            </a:prstGeom>
          </p:spPr>
          <p:txBody>
            <a:bodyPr lIns="50801" tIns="50801" rIns="50801" bIns="50801" rtlCol="0" anchor="ctr"/>
            <a:lstStyle/>
            <a:p>
              <a:pPr algn="ctr">
                <a:lnSpc>
                  <a:spcPts val="2660"/>
                </a:lnSpc>
              </a:pPr>
              <a:endParaRPr sz="1200">
                <a:cs typeface="+mn-ea"/>
                <a:sym typeface="+mn-lt"/>
              </a:endParaRPr>
            </a:p>
          </p:txBody>
        </p:sp>
      </p:grpSp>
      <p:sp>
        <p:nvSpPr>
          <p:cNvPr id="7" name="Freeform 7"/>
          <p:cNvSpPr/>
          <p:nvPr/>
        </p:nvSpPr>
        <p:spPr>
          <a:xfrm rot="-2177259">
            <a:off x="14767328" y="7696490"/>
            <a:ext cx="5346362" cy="2442620"/>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2"/>
            <a:stretch>
              <a:fillRect/>
            </a:stretch>
          </a:blipFill>
        </p:spPr>
        <p:txBody>
          <a:bodyPr/>
          <a:lstStyle/>
          <a:p>
            <a:endParaRPr lang="en-US">
              <a:cs typeface="+mn-ea"/>
              <a:sym typeface="+mn-lt"/>
            </a:endParaRPr>
          </a:p>
        </p:txBody>
      </p:sp>
      <p:sp>
        <p:nvSpPr>
          <p:cNvPr id="11" name="Freeform 11"/>
          <p:cNvSpPr/>
          <p:nvPr/>
        </p:nvSpPr>
        <p:spPr>
          <a:xfrm rot="-3383979" flipV="1">
            <a:off x="-1223092" y="-627321"/>
            <a:ext cx="4802750" cy="2977469"/>
          </a:xfrm>
          <a:custGeom>
            <a:avLst/>
            <a:gdLst/>
            <a:ahLst/>
            <a:cxnLst/>
            <a:rect l="l" t="t" r="r" b="b"/>
            <a:pathLst>
              <a:path w="4802750" h="2977469">
                <a:moveTo>
                  <a:pt x="0" y="2977470"/>
                </a:moveTo>
                <a:lnTo>
                  <a:pt x="4802750" y="2977470"/>
                </a:lnTo>
                <a:lnTo>
                  <a:pt x="4802750" y="0"/>
                </a:lnTo>
                <a:lnTo>
                  <a:pt x="0" y="0"/>
                </a:lnTo>
                <a:lnTo>
                  <a:pt x="0" y="2977470"/>
                </a:lnTo>
                <a:close/>
              </a:path>
            </a:pathLst>
          </a:custGeom>
          <a:blipFill>
            <a:blip r:embed="rId2"/>
            <a:stretch>
              <a:fillRect r="-35693"/>
            </a:stretch>
          </a:blipFill>
        </p:spPr>
        <p:txBody>
          <a:bodyPr/>
          <a:lstStyle/>
          <a:p>
            <a:endParaRPr lang="en-US">
              <a:cs typeface="+mn-ea"/>
              <a:sym typeface="+mn-lt"/>
            </a:endParaRPr>
          </a:p>
        </p:txBody>
      </p:sp>
      <p:sp>
        <p:nvSpPr>
          <p:cNvPr id="6" name="TextBox 5"/>
          <p:cNvSpPr txBox="1"/>
          <p:nvPr/>
        </p:nvSpPr>
        <p:spPr>
          <a:xfrm>
            <a:off x="4269389" y="1131633"/>
            <a:ext cx="10897535" cy="708014"/>
          </a:xfrm>
          <a:prstGeom prst="rect">
            <a:avLst/>
          </a:prstGeom>
          <a:noFill/>
        </p:spPr>
        <p:txBody>
          <a:bodyPr wrap="none" rtlCol="0">
            <a:spAutoFit/>
          </a:bodyPr>
          <a:lstStyle/>
          <a:p>
            <a:pPr defTabSz="914445"/>
            <a:r>
              <a:rPr lang="en-US" sz="4001" b="1" dirty="0" err="1">
                <a:solidFill>
                  <a:prstClr val="black"/>
                </a:solidFill>
                <a:cs typeface="+mn-ea"/>
                <a:sym typeface="+mn-lt"/>
              </a:rPr>
              <a:t>Câu</a:t>
            </a:r>
            <a:r>
              <a:rPr lang="en-US" sz="4001" b="1" dirty="0">
                <a:solidFill>
                  <a:prstClr val="black"/>
                </a:solidFill>
                <a:cs typeface="+mn-ea"/>
                <a:sym typeface="+mn-lt"/>
              </a:rPr>
              <a:t> 1. </a:t>
            </a:r>
            <a:r>
              <a:rPr lang="en-US" sz="4001" dirty="0">
                <a:solidFill>
                  <a:prstClr val="black"/>
                </a:solidFill>
                <a:cs typeface="+mn-ea"/>
                <a:sym typeface="+mn-lt"/>
              </a:rPr>
              <a:t>Em </a:t>
            </a:r>
            <a:r>
              <a:rPr lang="en-US" sz="4001" dirty="0" err="1">
                <a:solidFill>
                  <a:prstClr val="black"/>
                </a:solidFill>
                <a:cs typeface="+mn-ea"/>
                <a:sym typeface="+mn-lt"/>
              </a:rPr>
              <a:t>hãy</a:t>
            </a:r>
            <a:r>
              <a:rPr lang="en-US" sz="4001" dirty="0">
                <a:solidFill>
                  <a:prstClr val="black"/>
                </a:solidFill>
                <a:cs typeface="+mn-ea"/>
                <a:sym typeface="+mn-lt"/>
              </a:rPr>
              <a:t> </a:t>
            </a:r>
            <a:r>
              <a:rPr lang="en-US" sz="4001" dirty="0" err="1">
                <a:solidFill>
                  <a:prstClr val="black"/>
                </a:solidFill>
                <a:cs typeface="+mn-ea"/>
                <a:sym typeface="+mn-lt"/>
              </a:rPr>
              <a:t>xác</a:t>
            </a:r>
            <a:r>
              <a:rPr lang="en-US" sz="4001" dirty="0">
                <a:solidFill>
                  <a:prstClr val="black"/>
                </a:solidFill>
                <a:cs typeface="+mn-ea"/>
                <a:sym typeface="+mn-lt"/>
              </a:rPr>
              <a:t> </a:t>
            </a:r>
            <a:r>
              <a:rPr lang="en-US" sz="4001" dirty="0" err="1">
                <a:solidFill>
                  <a:prstClr val="black"/>
                </a:solidFill>
                <a:cs typeface="+mn-ea"/>
                <a:sym typeface="+mn-lt"/>
              </a:rPr>
              <a:t>định</a:t>
            </a:r>
            <a:r>
              <a:rPr lang="en-US" sz="4001" dirty="0">
                <a:solidFill>
                  <a:prstClr val="black"/>
                </a:solidFill>
                <a:cs typeface="+mn-ea"/>
                <a:sym typeface="+mn-lt"/>
              </a:rPr>
              <a:t> </a:t>
            </a:r>
            <a:r>
              <a:rPr lang="en-US" sz="4001" dirty="0" err="1">
                <a:solidFill>
                  <a:prstClr val="black"/>
                </a:solidFill>
                <a:cs typeface="+mn-ea"/>
                <a:sym typeface="+mn-lt"/>
              </a:rPr>
              <a:t>gốc</a:t>
            </a:r>
            <a:r>
              <a:rPr lang="en-US" sz="4001" dirty="0">
                <a:solidFill>
                  <a:prstClr val="black"/>
                </a:solidFill>
                <a:cs typeface="+mn-ea"/>
                <a:sym typeface="+mn-lt"/>
              </a:rPr>
              <a:t> R’ </a:t>
            </a:r>
            <a:r>
              <a:rPr lang="en-US" sz="4001" dirty="0" err="1">
                <a:solidFill>
                  <a:prstClr val="black"/>
                </a:solidFill>
                <a:cs typeface="+mn-ea"/>
                <a:sym typeface="+mn-lt"/>
              </a:rPr>
              <a:t>trong</a:t>
            </a:r>
            <a:r>
              <a:rPr lang="en-US" sz="4001" dirty="0">
                <a:solidFill>
                  <a:prstClr val="black"/>
                </a:solidFill>
                <a:cs typeface="+mn-ea"/>
                <a:sym typeface="+mn-lt"/>
              </a:rPr>
              <a:t> </a:t>
            </a:r>
            <a:r>
              <a:rPr lang="en-US" sz="4001" dirty="0" err="1">
                <a:solidFill>
                  <a:prstClr val="black"/>
                </a:solidFill>
                <a:cs typeface="+mn-ea"/>
                <a:sym typeface="+mn-lt"/>
              </a:rPr>
              <a:t>các</a:t>
            </a:r>
            <a:r>
              <a:rPr lang="en-US" sz="4001" dirty="0">
                <a:solidFill>
                  <a:prstClr val="black"/>
                </a:solidFill>
                <a:cs typeface="+mn-ea"/>
                <a:sym typeface="+mn-lt"/>
              </a:rPr>
              <a:t> ester </a:t>
            </a:r>
            <a:r>
              <a:rPr lang="en-US" sz="4001" dirty="0" err="1">
                <a:solidFill>
                  <a:prstClr val="black"/>
                </a:solidFill>
                <a:cs typeface="+mn-ea"/>
                <a:sym typeface="+mn-lt"/>
              </a:rPr>
              <a:t>sau</a:t>
            </a:r>
            <a:endParaRPr lang="en-US" sz="4001" dirty="0">
              <a:solidFill>
                <a:prstClr val="black"/>
              </a:solidFill>
              <a:cs typeface="+mn-ea"/>
              <a:sym typeface="+mn-lt"/>
            </a:endParaRPr>
          </a:p>
        </p:txBody>
      </p:sp>
      <p:pic>
        <p:nvPicPr>
          <p:cNvPr id="29" name="Hình ảnh 28">
            <a:extLst>
              <a:ext uri="{FF2B5EF4-FFF2-40B4-BE49-F238E27FC236}">
                <a16:creationId xmlns:a16="http://schemas.microsoft.com/office/drawing/2014/main" id="{575573D0-C093-3E15-438C-8A61E36B0AF1}"/>
              </a:ext>
            </a:extLst>
          </p:cNvPr>
          <p:cNvPicPr>
            <a:picLocks noChangeAspect="1"/>
          </p:cNvPicPr>
          <p:nvPr/>
        </p:nvPicPr>
        <p:blipFill rotWithShape="1">
          <a:blip r:embed="rId3"/>
          <a:srcRect r="21101" b="11407"/>
          <a:stretch/>
        </p:blipFill>
        <p:spPr>
          <a:xfrm>
            <a:off x="11009195" y="2228565"/>
            <a:ext cx="3826986" cy="1593663"/>
          </a:xfrm>
          <a:prstGeom prst="rect">
            <a:avLst/>
          </a:prstGeom>
        </p:spPr>
      </p:pic>
      <p:grpSp>
        <p:nvGrpSpPr>
          <p:cNvPr id="36" name="Group 7">
            <a:extLst>
              <a:ext uri="{FF2B5EF4-FFF2-40B4-BE49-F238E27FC236}">
                <a16:creationId xmlns:a16="http://schemas.microsoft.com/office/drawing/2014/main" id="{07514ECF-5C87-6EC8-0BEE-64FC853BA822}"/>
              </a:ext>
            </a:extLst>
          </p:cNvPr>
          <p:cNvGrpSpPr/>
          <p:nvPr/>
        </p:nvGrpSpPr>
        <p:grpSpPr>
          <a:xfrm>
            <a:off x="11125200" y="5264309"/>
            <a:ext cx="5334000" cy="2134101"/>
            <a:chOff x="0" y="0"/>
            <a:chExt cx="1290058" cy="1459810"/>
          </a:xfrm>
        </p:grpSpPr>
        <p:sp>
          <p:nvSpPr>
            <p:cNvPr id="37" name="Freeform 8">
              <a:extLst>
                <a:ext uri="{FF2B5EF4-FFF2-40B4-BE49-F238E27FC236}">
                  <a16:creationId xmlns:a16="http://schemas.microsoft.com/office/drawing/2014/main" id="{D6AEBF47-F041-ECD3-E671-44AE4B4A5780}"/>
                </a:ext>
              </a:extLst>
            </p:cNvPr>
            <p:cNvSpPr/>
            <p:nvPr/>
          </p:nvSpPr>
          <p:spPr>
            <a:xfrm>
              <a:off x="0" y="0"/>
              <a:ext cx="1290058" cy="1459810"/>
            </a:xfrm>
            <a:custGeom>
              <a:avLst/>
              <a:gdLst/>
              <a:ahLst/>
              <a:cxnLst/>
              <a:rect l="l" t="t" r="r" b="b"/>
              <a:pathLst>
                <a:path w="1290058" h="1459810">
                  <a:moveTo>
                    <a:pt x="80609" y="0"/>
                  </a:moveTo>
                  <a:lnTo>
                    <a:pt x="1209449" y="0"/>
                  </a:lnTo>
                  <a:cubicBezTo>
                    <a:pt x="1230828" y="0"/>
                    <a:pt x="1251331" y="8493"/>
                    <a:pt x="1266448" y="23610"/>
                  </a:cubicBezTo>
                  <a:cubicBezTo>
                    <a:pt x="1281565" y="38727"/>
                    <a:pt x="1290058" y="59230"/>
                    <a:pt x="1290058" y="80609"/>
                  </a:cubicBezTo>
                  <a:lnTo>
                    <a:pt x="1290058" y="1379201"/>
                  </a:lnTo>
                  <a:cubicBezTo>
                    <a:pt x="1290058" y="1400580"/>
                    <a:pt x="1281565" y="1421083"/>
                    <a:pt x="1266448" y="1436201"/>
                  </a:cubicBezTo>
                  <a:cubicBezTo>
                    <a:pt x="1251331" y="1451318"/>
                    <a:pt x="1230828" y="1459810"/>
                    <a:pt x="1209449" y="1459810"/>
                  </a:cubicBezTo>
                  <a:lnTo>
                    <a:pt x="80609" y="1459810"/>
                  </a:lnTo>
                  <a:cubicBezTo>
                    <a:pt x="59230" y="1459810"/>
                    <a:pt x="38727" y="1451318"/>
                    <a:pt x="23610" y="1436201"/>
                  </a:cubicBezTo>
                  <a:cubicBezTo>
                    <a:pt x="8493" y="1421083"/>
                    <a:pt x="0" y="1400580"/>
                    <a:pt x="0" y="1379201"/>
                  </a:cubicBezTo>
                  <a:lnTo>
                    <a:pt x="0" y="80609"/>
                  </a:lnTo>
                  <a:cubicBezTo>
                    <a:pt x="0" y="59230"/>
                    <a:pt x="8493" y="38727"/>
                    <a:pt x="23610" y="23610"/>
                  </a:cubicBezTo>
                  <a:cubicBezTo>
                    <a:pt x="38727" y="8493"/>
                    <a:pt x="59230" y="0"/>
                    <a:pt x="80609" y="0"/>
                  </a:cubicBezTo>
                  <a:close/>
                </a:path>
              </a:pathLst>
            </a:custGeom>
            <a:solidFill>
              <a:srgbClr val="FFFFFF"/>
            </a:solidFill>
          </p:spPr>
          <p:txBody>
            <a:bodyPr/>
            <a:lstStyle/>
            <a:p>
              <a:endParaRPr lang="en-US" sz="1200" dirty="0">
                <a:cs typeface="+mn-ea"/>
                <a:sym typeface="+mn-lt"/>
              </a:endParaRPr>
            </a:p>
          </p:txBody>
        </p:sp>
        <p:sp>
          <p:nvSpPr>
            <p:cNvPr id="38" name="TextBox 9">
              <a:extLst>
                <a:ext uri="{FF2B5EF4-FFF2-40B4-BE49-F238E27FC236}">
                  <a16:creationId xmlns:a16="http://schemas.microsoft.com/office/drawing/2014/main" id="{91498770-3BDC-D9EB-C498-BD48EA25D759}"/>
                </a:ext>
              </a:extLst>
            </p:cNvPr>
            <p:cNvSpPr txBox="1"/>
            <p:nvPr/>
          </p:nvSpPr>
          <p:spPr>
            <a:xfrm>
              <a:off x="0" y="-76200"/>
              <a:ext cx="1290058" cy="1536010"/>
            </a:xfrm>
            <a:prstGeom prst="rect">
              <a:avLst/>
            </a:prstGeom>
          </p:spPr>
          <p:txBody>
            <a:bodyPr lIns="50801" tIns="50801" rIns="50801" bIns="50801" rtlCol="0" anchor="ctr"/>
            <a:lstStyle/>
            <a:p>
              <a:pPr algn="ctr">
                <a:lnSpc>
                  <a:spcPts val="2660"/>
                </a:lnSpc>
              </a:pPr>
              <a:endParaRPr sz="1200">
                <a:cs typeface="+mn-ea"/>
                <a:sym typeface="+mn-lt"/>
              </a:endParaRPr>
            </a:p>
          </p:txBody>
        </p:sp>
      </p:grpSp>
      <p:pic>
        <p:nvPicPr>
          <p:cNvPr id="39" name="Hình ảnh 38">
            <a:extLst>
              <a:ext uri="{FF2B5EF4-FFF2-40B4-BE49-F238E27FC236}">
                <a16:creationId xmlns:a16="http://schemas.microsoft.com/office/drawing/2014/main" id="{D02EF006-F729-18D0-1E4A-DB56B070B674}"/>
              </a:ext>
            </a:extLst>
          </p:cNvPr>
          <p:cNvPicPr>
            <a:picLocks noChangeAspect="1"/>
          </p:cNvPicPr>
          <p:nvPr/>
        </p:nvPicPr>
        <p:blipFill rotWithShape="1">
          <a:blip r:embed="rId3"/>
          <a:srcRect r="21101" b="11407"/>
          <a:stretch/>
        </p:blipFill>
        <p:spPr>
          <a:xfrm>
            <a:off x="11878707" y="5733459"/>
            <a:ext cx="3826986" cy="1593663"/>
          </a:xfrm>
          <a:prstGeom prst="rect">
            <a:avLst/>
          </a:prstGeom>
        </p:spPr>
      </p:pic>
      <p:sp>
        <p:nvSpPr>
          <p:cNvPr id="40" name="Hình Bầu dục 39">
            <a:extLst>
              <a:ext uri="{FF2B5EF4-FFF2-40B4-BE49-F238E27FC236}">
                <a16:creationId xmlns:a16="http://schemas.microsoft.com/office/drawing/2014/main" id="{BF1E7CD2-2F1F-7199-E562-CA33F71FC168}"/>
              </a:ext>
            </a:extLst>
          </p:cNvPr>
          <p:cNvSpPr/>
          <p:nvPr/>
        </p:nvSpPr>
        <p:spPr>
          <a:xfrm>
            <a:off x="7022479" y="5326025"/>
            <a:ext cx="1439969" cy="120426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cs typeface="+mn-ea"/>
              <a:sym typeface="+mn-lt"/>
            </a:endParaRPr>
          </a:p>
        </p:txBody>
      </p:sp>
      <p:sp>
        <p:nvSpPr>
          <p:cNvPr id="41" name="Hình Bầu dục 40">
            <a:extLst>
              <a:ext uri="{FF2B5EF4-FFF2-40B4-BE49-F238E27FC236}">
                <a16:creationId xmlns:a16="http://schemas.microsoft.com/office/drawing/2014/main" id="{74D0B459-76C2-2682-A67B-44596A298C0B}"/>
              </a:ext>
            </a:extLst>
          </p:cNvPr>
          <p:cNvSpPr/>
          <p:nvPr/>
        </p:nvSpPr>
        <p:spPr>
          <a:xfrm>
            <a:off x="14799788" y="5439245"/>
            <a:ext cx="1439969" cy="120426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cs typeface="+mn-ea"/>
              <a:sym typeface="+mn-lt"/>
            </a:endParaRPr>
          </a:p>
        </p:txBody>
      </p:sp>
      <p:pic>
        <p:nvPicPr>
          <p:cNvPr id="14" name="Hình ảnh 13">
            <a:extLst>
              <a:ext uri="{FF2B5EF4-FFF2-40B4-BE49-F238E27FC236}">
                <a16:creationId xmlns:a16="http://schemas.microsoft.com/office/drawing/2014/main" id="{5EC68509-59EE-C1C7-582F-624C9CF4A35F}"/>
              </a:ext>
            </a:extLst>
          </p:cNvPr>
          <p:cNvPicPr>
            <a:picLocks noChangeAspect="1"/>
          </p:cNvPicPr>
          <p:nvPr/>
        </p:nvPicPr>
        <p:blipFill rotWithShape="1">
          <a:blip r:embed="rId4"/>
          <a:srcRect b="18259"/>
          <a:stretch/>
        </p:blipFill>
        <p:spPr>
          <a:xfrm>
            <a:off x="4863418" y="2151066"/>
            <a:ext cx="5029549" cy="1593662"/>
          </a:xfrm>
          <a:prstGeom prst="rect">
            <a:avLst/>
          </a:prstGeom>
        </p:spPr>
      </p:pic>
      <p:pic>
        <p:nvPicPr>
          <p:cNvPr id="15" name="Hình ảnh 14">
            <a:extLst>
              <a:ext uri="{FF2B5EF4-FFF2-40B4-BE49-F238E27FC236}">
                <a16:creationId xmlns:a16="http://schemas.microsoft.com/office/drawing/2014/main" id="{D55B64FD-9B22-AEA6-C948-6E95CB9FE3F9}"/>
              </a:ext>
            </a:extLst>
          </p:cNvPr>
          <p:cNvPicPr>
            <a:picLocks noChangeAspect="1"/>
          </p:cNvPicPr>
          <p:nvPr/>
        </p:nvPicPr>
        <p:blipFill rotWithShape="1">
          <a:blip r:embed="rId4"/>
          <a:srcRect b="18259"/>
          <a:stretch/>
        </p:blipFill>
        <p:spPr>
          <a:xfrm>
            <a:off x="4312932" y="5524576"/>
            <a:ext cx="5092359" cy="1613564"/>
          </a:xfrm>
          <a:prstGeom prst="rect">
            <a:avLst/>
          </a:prstGeom>
        </p:spPr>
      </p:pic>
    </p:spTree>
    <p:extLst>
      <p:ext uri="{BB962C8B-B14F-4D97-AF65-F5344CB8AC3E}">
        <p14:creationId xmlns:p14="http://schemas.microsoft.com/office/powerpoint/2010/main" val="7130054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6"/>
                                        </p:tgtEl>
                                        <p:attrNameLst>
                                          <p:attrName>style.visibility</p:attrName>
                                        </p:attrNameLst>
                                      </p:cBhvr>
                                      <p:to>
                                        <p:strVal val="visible"/>
                                      </p:to>
                                    </p:set>
                                    <p:anim calcmode="lin" valueType="num">
                                      <p:cBhvr additive="base">
                                        <p:cTn id="15" dur="500" fill="hold"/>
                                        <p:tgtEl>
                                          <p:spTgt spid="36"/>
                                        </p:tgtEl>
                                        <p:attrNameLst>
                                          <p:attrName>ppt_x</p:attrName>
                                        </p:attrNameLst>
                                      </p:cBhvr>
                                      <p:tavLst>
                                        <p:tav tm="0">
                                          <p:val>
                                            <p:strVal val="#ppt_x"/>
                                          </p:val>
                                        </p:tav>
                                        <p:tav tm="100000">
                                          <p:val>
                                            <p:strVal val="#ppt_x"/>
                                          </p:val>
                                        </p:tav>
                                      </p:tavLst>
                                    </p:anim>
                                    <p:anim calcmode="lin" valueType="num">
                                      <p:cBhvr additive="base">
                                        <p:cTn id="16" dur="500" fill="hold"/>
                                        <p:tgtEl>
                                          <p:spTgt spid="3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9"/>
                                        </p:tgtEl>
                                        <p:attrNameLst>
                                          <p:attrName>style.visibility</p:attrName>
                                        </p:attrNameLst>
                                      </p:cBhvr>
                                      <p:to>
                                        <p:strVal val="visible"/>
                                      </p:to>
                                    </p:set>
                                    <p:anim calcmode="lin" valueType="num">
                                      <p:cBhvr additive="base">
                                        <p:cTn id="19" dur="500" fill="hold"/>
                                        <p:tgtEl>
                                          <p:spTgt spid="39"/>
                                        </p:tgtEl>
                                        <p:attrNameLst>
                                          <p:attrName>ppt_x</p:attrName>
                                        </p:attrNameLst>
                                      </p:cBhvr>
                                      <p:tavLst>
                                        <p:tav tm="0">
                                          <p:val>
                                            <p:strVal val="#ppt_x"/>
                                          </p:val>
                                        </p:tav>
                                        <p:tav tm="100000">
                                          <p:val>
                                            <p:strVal val="#ppt_x"/>
                                          </p:val>
                                        </p:tav>
                                      </p:tavLst>
                                    </p:anim>
                                    <p:anim calcmode="lin" valueType="num">
                                      <p:cBhvr additive="base">
                                        <p:cTn id="20"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0"/>
                                        </p:tgtEl>
                                        <p:attrNameLst>
                                          <p:attrName>style.visibility</p:attrName>
                                        </p:attrNameLst>
                                      </p:cBhvr>
                                      <p:to>
                                        <p:strVal val="visible"/>
                                      </p:to>
                                    </p:set>
                                    <p:anim calcmode="lin" valueType="num">
                                      <p:cBhvr additive="base">
                                        <p:cTn id="25" dur="500" fill="hold"/>
                                        <p:tgtEl>
                                          <p:spTgt spid="40"/>
                                        </p:tgtEl>
                                        <p:attrNameLst>
                                          <p:attrName>ppt_x</p:attrName>
                                        </p:attrNameLst>
                                      </p:cBhvr>
                                      <p:tavLst>
                                        <p:tav tm="0">
                                          <p:val>
                                            <p:strVal val="#ppt_x"/>
                                          </p:val>
                                        </p:tav>
                                        <p:tav tm="100000">
                                          <p:val>
                                            <p:strVal val="#ppt_x"/>
                                          </p:val>
                                        </p:tav>
                                      </p:tavLst>
                                    </p:anim>
                                    <p:anim calcmode="lin" valueType="num">
                                      <p:cBhvr additive="base">
                                        <p:cTn id="26"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1"/>
                                        </p:tgtEl>
                                        <p:attrNameLst>
                                          <p:attrName>style.visibility</p:attrName>
                                        </p:attrNameLst>
                                      </p:cBhvr>
                                      <p:to>
                                        <p:strVal val="visible"/>
                                      </p:to>
                                    </p:set>
                                    <p:anim calcmode="lin" valueType="num">
                                      <p:cBhvr additive="base">
                                        <p:cTn id="31" dur="500" fill="hold"/>
                                        <p:tgtEl>
                                          <p:spTgt spid="41"/>
                                        </p:tgtEl>
                                        <p:attrNameLst>
                                          <p:attrName>ppt_x</p:attrName>
                                        </p:attrNameLst>
                                      </p:cBhvr>
                                      <p:tavLst>
                                        <p:tav tm="0">
                                          <p:val>
                                            <p:strVal val="#ppt_x"/>
                                          </p:val>
                                        </p:tav>
                                        <p:tav tm="100000">
                                          <p:val>
                                            <p:strVal val="#ppt_x"/>
                                          </p:val>
                                        </p:tav>
                                      </p:tavLst>
                                    </p:anim>
                                    <p:anim calcmode="lin" valueType="num">
                                      <p:cBhvr additive="base">
                                        <p:cTn id="32"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4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459243" y="2129924"/>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914445"/>
            <a:endParaRPr lang="en-US" sz="2700">
              <a:solidFill>
                <a:prstClr val="black"/>
              </a:solidFill>
              <a:cs typeface="+mn-ea"/>
              <a:sym typeface="+mn-lt"/>
            </a:endParaRPr>
          </a:p>
        </p:txBody>
      </p:sp>
      <p:sp>
        <p:nvSpPr>
          <p:cNvPr id="8" name="TextBox 8"/>
          <p:cNvSpPr txBox="1"/>
          <p:nvPr/>
        </p:nvSpPr>
        <p:spPr>
          <a:xfrm>
            <a:off x="4207352" y="3053651"/>
            <a:ext cx="9867879" cy="3118418"/>
          </a:xfrm>
          <a:prstGeom prst="rect">
            <a:avLst/>
          </a:prstGeom>
        </p:spPr>
        <p:txBody>
          <a:bodyPr lIns="0" tIns="0" rIns="0" bIns="0" rtlCol="0" anchor="t">
            <a:spAutoFit/>
          </a:bodyPr>
          <a:lstStyle/>
          <a:p>
            <a:pPr algn="ctr" defTabSz="914445">
              <a:lnSpc>
                <a:spcPct val="150000"/>
              </a:lnSpc>
            </a:pPr>
            <a:r>
              <a:rPr lang="en-US" sz="7200" b="1" dirty="0" err="1">
                <a:solidFill>
                  <a:srgbClr val="E34A6C"/>
                </a:solidFill>
                <a:cs typeface="+mn-ea"/>
                <a:sym typeface="+mn-lt"/>
              </a:rPr>
              <a:t>Trình</a:t>
            </a:r>
            <a:r>
              <a:rPr lang="en-US" sz="7200" b="1" dirty="0">
                <a:solidFill>
                  <a:srgbClr val="E34A6C"/>
                </a:solidFill>
                <a:cs typeface="+mn-ea"/>
                <a:sym typeface="+mn-lt"/>
              </a:rPr>
              <a:t> </a:t>
            </a:r>
            <a:r>
              <a:rPr lang="en-US" sz="7200" b="1" dirty="0" err="1">
                <a:solidFill>
                  <a:srgbClr val="E34A6C"/>
                </a:solidFill>
                <a:cs typeface="+mn-ea"/>
                <a:sym typeface="+mn-lt"/>
              </a:rPr>
              <a:t>bày</a:t>
            </a:r>
            <a:r>
              <a:rPr lang="en-US" sz="7200" b="1" dirty="0">
                <a:solidFill>
                  <a:srgbClr val="E34A6C"/>
                </a:solidFill>
                <a:cs typeface="+mn-ea"/>
                <a:sym typeface="+mn-lt"/>
              </a:rPr>
              <a:t> </a:t>
            </a:r>
            <a:r>
              <a:rPr lang="en-US" sz="7200" b="1" dirty="0" err="1">
                <a:solidFill>
                  <a:srgbClr val="E34A6C"/>
                </a:solidFill>
                <a:cs typeface="+mn-ea"/>
                <a:sym typeface="+mn-lt"/>
              </a:rPr>
              <a:t>đặc</a:t>
            </a:r>
            <a:r>
              <a:rPr lang="en-US" sz="7200" b="1" dirty="0">
                <a:solidFill>
                  <a:srgbClr val="E34A6C"/>
                </a:solidFill>
                <a:cs typeface="+mn-ea"/>
                <a:sym typeface="+mn-lt"/>
              </a:rPr>
              <a:t> </a:t>
            </a:r>
            <a:r>
              <a:rPr lang="en-US" sz="7200" b="1" dirty="0" err="1">
                <a:solidFill>
                  <a:srgbClr val="E34A6C"/>
                </a:solidFill>
                <a:cs typeface="+mn-ea"/>
                <a:sym typeface="+mn-lt"/>
              </a:rPr>
              <a:t>điểm</a:t>
            </a:r>
            <a:r>
              <a:rPr lang="en-US" sz="7200" b="1" dirty="0">
                <a:solidFill>
                  <a:srgbClr val="E34A6C"/>
                </a:solidFill>
                <a:cs typeface="+mn-ea"/>
                <a:sym typeface="+mn-lt"/>
              </a:rPr>
              <a:t> </a:t>
            </a:r>
            <a:r>
              <a:rPr lang="en-US" sz="7200" b="1" dirty="0" err="1">
                <a:solidFill>
                  <a:srgbClr val="E34A6C"/>
                </a:solidFill>
                <a:cs typeface="+mn-ea"/>
                <a:sym typeface="+mn-lt"/>
              </a:rPr>
              <a:t>cấu</a:t>
            </a:r>
            <a:r>
              <a:rPr lang="en-US" sz="7200" b="1" dirty="0">
                <a:solidFill>
                  <a:srgbClr val="E34A6C"/>
                </a:solidFill>
                <a:cs typeface="+mn-ea"/>
                <a:sym typeface="+mn-lt"/>
              </a:rPr>
              <a:t> </a:t>
            </a:r>
            <a:r>
              <a:rPr lang="en-US" sz="7200" b="1" dirty="0" err="1">
                <a:solidFill>
                  <a:srgbClr val="E34A6C"/>
                </a:solidFill>
                <a:cs typeface="+mn-ea"/>
                <a:sym typeface="+mn-lt"/>
              </a:rPr>
              <a:t>tạo</a:t>
            </a:r>
            <a:r>
              <a:rPr lang="en-US" sz="7200" b="1" dirty="0">
                <a:solidFill>
                  <a:srgbClr val="E34A6C"/>
                </a:solidFill>
                <a:cs typeface="+mn-ea"/>
                <a:sym typeface="+mn-lt"/>
              </a:rPr>
              <a:t>, </a:t>
            </a:r>
            <a:r>
              <a:rPr lang="en-US" sz="7200" b="1" dirty="0" err="1">
                <a:solidFill>
                  <a:srgbClr val="E34A6C"/>
                </a:solidFill>
                <a:cs typeface="+mn-ea"/>
                <a:sym typeface="+mn-lt"/>
              </a:rPr>
              <a:t>gọi</a:t>
            </a:r>
            <a:r>
              <a:rPr lang="en-US" sz="7200" b="1" dirty="0">
                <a:solidFill>
                  <a:srgbClr val="E34A6C"/>
                </a:solidFill>
                <a:cs typeface="+mn-ea"/>
                <a:sym typeface="+mn-lt"/>
              </a:rPr>
              <a:t> </a:t>
            </a:r>
            <a:r>
              <a:rPr lang="en-US" sz="7200" b="1" dirty="0" err="1">
                <a:solidFill>
                  <a:srgbClr val="E34A6C"/>
                </a:solidFill>
                <a:cs typeface="+mn-ea"/>
                <a:sym typeface="+mn-lt"/>
              </a:rPr>
              <a:t>tên</a:t>
            </a:r>
            <a:r>
              <a:rPr lang="en-US" sz="7200" b="1" dirty="0">
                <a:solidFill>
                  <a:srgbClr val="E34A6C"/>
                </a:solidFill>
                <a:cs typeface="+mn-ea"/>
                <a:sym typeface="+mn-lt"/>
              </a:rPr>
              <a:t> ester</a:t>
            </a:r>
          </a:p>
        </p:txBody>
      </p:sp>
    </p:spTree>
    <p:extLst>
      <p:ext uri="{BB962C8B-B14F-4D97-AF65-F5344CB8AC3E}">
        <p14:creationId xmlns:p14="http://schemas.microsoft.com/office/powerpoint/2010/main" val="308254857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7BB39311-BE5B-CBB5-CE2C-50801258D2BE}"/>
              </a:ext>
            </a:extLst>
          </p:cNvPr>
          <p:cNvGrpSpPr/>
          <p:nvPr/>
        </p:nvGrpSpPr>
        <p:grpSpPr>
          <a:xfrm>
            <a:off x="1222634" y="617307"/>
            <a:ext cx="6411774" cy="1165640"/>
            <a:chOff x="0" y="0"/>
            <a:chExt cx="3080662" cy="766797"/>
          </a:xfrm>
        </p:grpSpPr>
        <p:sp>
          <p:nvSpPr>
            <p:cNvPr id="3" name="Freeform 6">
              <a:extLst>
                <a:ext uri="{FF2B5EF4-FFF2-40B4-BE49-F238E27FC236}">
                  <a16:creationId xmlns:a16="http://schemas.microsoft.com/office/drawing/2014/main" id="{1DAA51B4-1387-6D2C-CEAE-23D687BF82B6}"/>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4" name="TextBox 7">
              <a:extLst>
                <a:ext uri="{FF2B5EF4-FFF2-40B4-BE49-F238E27FC236}">
                  <a16:creationId xmlns:a16="http://schemas.microsoft.com/office/drawing/2014/main" id="{5DB8FA04-792D-6D8E-F27B-CB8EC494707F}"/>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6" name="Freeform 6"/>
          <p:cNvSpPr/>
          <p:nvPr/>
        </p:nvSpPr>
        <p:spPr>
          <a:xfrm>
            <a:off x="10058401" y="593219"/>
            <a:ext cx="7910069" cy="4429143"/>
          </a:xfrm>
          <a:custGeom>
            <a:avLst/>
            <a:gdLst/>
            <a:ahLst/>
            <a:cxnLst/>
            <a:rect l="l" t="t" r="r" b="b"/>
            <a:pathLst>
              <a:path w="7238188" h="6172200">
                <a:moveTo>
                  <a:pt x="0" y="0"/>
                </a:moveTo>
                <a:lnTo>
                  <a:pt x="7238188" y="0"/>
                </a:lnTo>
                <a:lnTo>
                  <a:pt x="7238188" y="6172200"/>
                </a:lnTo>
                <a:lnTo>
                  <a:pt x="0" y="6172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a:cs typeface="+mn-ea"/>
              <a:sym typeface="+mn-lt"/>
            </a:endParaRPr>
          </a:p>
        </p:txBody>
      </p:sp>
      <p:sp>
        <p:nvSpPr>
          <p:cNvPr id="8" name="Freeform 8"/>
          <p:cNvSpPr/>
          <p:nvPr/>
        </p:nvSpPr>
        <p:spPr>
          <a:xfrm rot="1138568">
            <a:off x="15689408" y="7487487"/>
            <a:ext cx="2298176" cy="3148185"/>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endParaRPr lang="en-US" sz="1200">
              <a:cs typeface="+mn-ea"/>
              <a:sym typeface="+mn-lt"/>
            </a:endParaRPr>
          </a:p>
        </p:txBody>
      </p:sp>
      <p:sp>
        <p:nvSpPr>
          <p:cNvPr id="10" name="TextBox 10"/>
          <p:cNvSpPr txBox="1"/>
          <p:nvPr/>
        </p:nvSpPr>
        <p:spPr>
          <a:xfrm>
            <a:off x="637946" y="2167449"/>
            <a:ext cx="8801100" cy="3525965"/>
          </a:xfrm>
          <a:prstGeom prst="rect">
            <a:avLst/>
          </a:prstGeom>
        </p:spPr>
        <p:txBody>
          <a:bodyPr wrap="square" lIns="0" tIns="0" rIns="0" bIns="0" rtlCol="0" anchor="t">
            <a:spAutoFit/>
          </a:bodyPr>
          <a:lstStyle/>
          <a:p>
            <a:pPr algn="just">
              <a:lnSpc>
                <a:spcPct val="130000"/>
              </a:lnSpc>
            </a:pPr>
            <a:r>
              <a:rPr lang="en-US" sz="3600" dirty="0">
                <a:solidFill>
                  <a:schemeClr val="bg1"/>
                </a:solidFill>
                <a:cs typeface="+mn-ea"/>
                <a:sym typeface="+mn-lt"/>
              </a:rPr>
              <a:t>1. Quan </a:t>
            </a:r>
            <a:r>
              <a:rPr lang="en-US" sz="3600" dirty="0" err="1">
                <a:solidFill>
                  <a:schemeClr val="bg1"/>
                </a:solidFill>
                <a:cs typeface="+mn-ea"/>
                <a:sym typeface="+mn-lt"/>
              </a:rPr>
              <a:t>sát</a:t>
            </a:r>
            <a:r>
              <a:rPr lang="en-US" sz="3600" dirty="0">
                <a:solidFill>
                  <a:schemeClr val="bg1"/>
                </a:solidFill>
                <a:cs typeface="+mn-ea"/>
                <a:sym typeface="+mn-lt"/>
              </a:rPr>
              <a:t> </a:t>
            </a:r>
            <a:r>
              <a:rPr lang="en-US" sz="3600" dirty="0" err="1">
                <a:solidFill>
                  <a:schemeClr val="bg1"/>
                </a:solidFill>
                <a:cs typeface="+mn-ea"/>
                <a:sym typeface="+mn-lt"/>
              </a:rPr>
              <a:t>cách</a:t>
            </a:r>
            <a:r>
              <a:rPr lang="en-US" sz="3600" dirty="0">
                <a:solidFill>
                  <a:schemeClr val="bg1"/>
                </a:solidFill>
                <a:cs typeface="+mn-ea"/>
                <a:sym typeface="+mn-lt"/>
              </a:rPr>
              <a:t> </a:t>
            </a:r>
            <a:r>
              <a:rPr lang="en-US" sz="3600" dirty="0" err="1">
                <a:solidFill>
                  <a:schemeClr val="bg1"/>
                </a:solidFill>
                <a:cs typeface="+mn-ea"/>
                <a:sym typeface="+mn-lt"/>
              </a:rPr>
              <a:t>gọi</a:t>
            </a:r>
            <a:r>
              <a:rPr lang="en-US" sz="3600" dirty="0">
                <a:solidFill>
                  <a:schemeClr val="bg1"/>
                </a:solidFill>
                <a:cs typeface="+mn-ea"/>
                <a:sym typeface="+mn-lt"/>
              </a:rPr>
              <a:t> </a:t>
            </a:r>
            <a:r>
              <a:rPr lang="en-US" sz="3600" dirty="0" err="1">
                <a:solidFill>
                  <a:schemeClr val="bg1"/>
                </a:solidFill>
                <a:cs typeface="+mn-ea"/>
                <a:sym typeface="+mn-lt"/>
              </a:rPr>
              <a:t>tên</a:t>
            </a:r>
            <a:r>
              <a:rPr lang="en-US" sz="3600" dirty="0">
                <a:solidFill>
                  <a:schemeClr val="bg1"/>
                </a:solidFill>
                <a:cs typeface="+mn-ea"/>
                <a:sym typeface="+mn-lt"/>
              </a:rPr>
              <a:t> ester ở </a:t>
            </a:r>
            <a:r>
              <a:rPr lang="en-US" sz="3600" dirty="0" err="1">
                <a:solidFill>
                  <a:schemeClr val="bg1"/>
                </a:solidFill>
                <a:cs typeface="+mn-ea"/>
                <a:sym typeface="+mn-lt"/>
              </a:rPr>
              <a:t>hình</a:t>
            </a:r>
            <a:r>
              <a:rPr lang="en-US" sz="3600" dirty="0">
                <a:solidFill>
                  <a:schemeClr val="bg1"/>
                </a:solidFill>
                <a:cs typeface="+mn-ea"/>
                <a:sym typeface="+mn-lt"/>
              </a:rPr>
              <a:t> </a:t>
            </a:r>
            <a:r>
              <a:rPr lang="en-US" sz="3600" dirty="0" err="1">
                <a:solidFill>
                  <a:schemeClr val="bg1"/>
                </a:solidFill>
                <a:cs typeface="+mn-ea"/>
                <a:sym typeface="+mn-lt"/>
              </a:rPr>
              <a:t>bên</a:t>
            </a:r>
            <a:r>
              <a:rPr lang="en-US" sz="3600" dirty="0">
                <a:solidFill>
                  <a:schemeClr val="bg1"/>
                </a:solidFill>
                <a:cs typeface="+mn-ea"/>
                <a:sym typeface="+mn-lt"/>
              </a:rPr>
              <a:t>.</a:t>
            </a:r>
          </a:p>
          <a:p>
            <a:pPr algn="just">
              <a:lnSpc>
                <a:spcPct val="130000"/>
              </a:lnSpc>
            </a:pPr>
            <a:r>
              <a:rPr lang="en-US" sz="3600" dirty="0">
                <a:solidFill>
                  <a:schemeClr val="bg1"/>
                </a:solidFill>
                <a:cs typeface="+mn-ea"/>
                <a:sym typeface="+mn-lt"/>
              </a:rPr>
              <a:t>2. </a:t>
            </a:r>
            <a:r>
              <a:rPr lang="en-US" sz="3600" dirty="0" err="1">
                <a:solidFill>
                  <a:schemeClr val="bg1"/>
                </a:solidFill>
                <a:cs typeface="+mn-ea"/>
                <a:sym typeface="+mn-lt"/>
              </a:rPr>
              <a:t>Chọn</a:t>
            </a:r>
            <a:r>
              <a:rPr lang="en-US" sz="3600" dirty="0">
                <a:solidFill>
                  <a:schemeClr val="bg1"/>
                </a:solidFill>
                <a:cs typeface="+mn-ea"/>
                <a:sym typeface="+mn-lt"/>
              </a:rPr>
              <a:t> </a:t>
            </a:r>
            <a:r>
              <a:rPr lang="en-US" sz="3600" dirty="0" err="1">
                <a:solidFill>
                  <a:schemeClr val="bg1"/>
                </a:solidFill>
                <a:cs typeface="+mn-ea"/>
                <a:sym typeface="+mn-lt"/>
              </a:rPr>
              <a:t>cụm</a:t>
            </a:r>
            <a:r>
              <a:rPr lang="en-US" sz="3600" dirty="0">
                <a:solidFill>
                  <a:schemeClr val="bg1"/>
                </a:solidFill>
                <a:cs typeface="+mn-ea"/>
                <a:sym typeface="+mn-lt"/>
              </a:rPr>
              <a:t> </a:t>
            </a:r>
            <a:r>
              <a:rPr lang="en-US" sz="3600" dirty="0" err="1">
                <a:solidFill>
                  <a:schemeClr val="bg1"/>
                </a:solidFill>
                <a:cs typeface="+mn-ea"/>
                <a:sym typeface="+mn-lt"/>
              </a:rPr>
              <a:t>từ</a:t>
            </a:r>
            <a:r>
              <a:rPr lang="en-US" sz="3600" dirty="0">
                <a:solidFill>
                  <a:schemeClr val="bg1"/>
                </a:solidFill>
                <a:cs typeface="+mn-ea"/>
                <a:sym typeface="+mn-lt"/>
              </a:rPr>
              <a:t> </a:t>
            </a:r>
            <a:r>
              <a:rPr lang="en-US" sz="3600" dirty="0" err="1">
                <a:solidFill>
                  <a:schemeClr val="bg1"/>
                </a:solidFill>
                <a:cs typeface="+mn-ea"/>
                <a:sym typeface="+mn-lt"/>
              </a:rPr>
              <a:t>thích</a:t>
            </a:r>
            <a:r>
              <a:rPr lang="en-US" sz="3600" dirty="0">
                <a:solidFill>
                  <a:schemeClr val="bg1"/>
                </a:solidFill>
                <a:cs typeface="+mn-ea"/>
                <a:sym typeface="+mn-lt"/>
              </a:rPr>
              <a:t> </a:t>
            </a:r>
            <a:r>
              <a:rPr lang="en-US" sz="3600" dirty="0" err="1">
                <a:solidFill>
                  <a:schemeClr val="bg1"/>
                </a:solidFill>
                <a:cs typeface="+mn-ea"/>
                <a:sym typeface="+mn-lt"/>
              </a:rPr>
              <a:t>hợp</a:t>
            </a:r>
            <a:r>
              <a:rPr lang="en-US" sz="3600" dirty="0">
                <a:solidFill>
                  <a:schemeClr val="bg1"/>
                </a:solidFill>
                <a:cs typeface="+mn-ea"/>
                <a:sym typeface="+mn-lt"/>
              </a:rPr>
              <a:t> </a:t>
            </a:r>
            <a:r>
              <a:rPr lang="en-US" sz="3600" dirty="0" err="1">
                <a:solidFill>
                  <a:schemeClr val="bg1"/>
                </a:solidFill>
                <a:cs typeface="+mn-ea"/>
                <a:sym typeface="+mn-lt"/>
              </a:rPr>
              <a:t>trong</a:t>
            </a:r>
            <a:r>
              <a:rPr lang="en-US" sz="3600" dirty="0">
                <a:solidFill>
                  <a:schemeClr val="bg1"/>
                </a:solidFill>
                <a:cs typeface="+mn-ea"/>
                <a:sym typeface="+mn-lt"/>
              </a:rPr>
              <a:t> </a:t>
            </a:r>
            <a:r>
              <a:rPr lang="en-US" sz="3600" dirty="0" err="1">
                <a:solidFill>
                  <a:schemeClr val="bg1"/>
                </a:solidFill>
                <a:cs typeface="+mn-ea"/>
                <a:sym typeface="+mn-lt"/>
              </a:rPr>
              <a:t>các</a:t>
            </a:r>
            <a:r>
              <a:rPr lang="en-US" sz="3600" dirty="0">
                <a:solidFill>
                  <a:schemeClr val="bg1"/>
                </a:solidFill>
                <a:cs typeface="+mn-ea"/>
                <a:sym typeface="+mn-lt"/>
              </a:rPr>
              <a:t> </a:t>
            </a:r>
            <a:r>
              <a:rPr lang="en-US" sz="3600" dirty="0" err="1">
                <a:solidFill>
                  <a:schemeClr val="bg1"/>
                </a:solidFill>
                <a:cs typeface="+mn-ea"/>
                <a:sym typeface="+mn-lt"/>
              </a:rPr>
              <a:t>cụm</a:t>
            </a:r>
            <a:r>
              <a:rPr lang="en-US" sz="3600" dirty="0">
                <a:solidFill>
                  <a:schemeClr val="bg1"/>
                </a:solidFill>
                <a:cs typeface="+mn-ea"/>
                <a:sym typeface="+mn-lt"/>
              </a:rPr>
              <a:t> </a:t>
            </a:r>
            <a:r>
              <a:rPr lang="en-US" sz="3600" dirty="0" err="1">
                <a:solidFill>
                  <a:schemeClr val="bg1"/>
                </a:solidFill>
                <a:cs typeface="+mn-ea"/>
                <a:sym typeface="+mn-lt"/>
              </a:rPr>
              <a:t>từ</a:t>
            </a:r>
            <a:r>
              <a:rPr lang="en-US" sz="3600" dirty="0">
                <a:solidFill>
                  <a:schemeClr val="bg1"/>
                </a:solidFill>
                <a:cs typeface="+mn-ea"/>
                <a:sym typeface="+mn-lt"/>
              </a:rPr>
              <a:t>:</a:t>
            </a:r>
          </a:p>
          <a:p>
            <a:pPr algn="just">
              <a:lnSpc>
                <a:spcPct val="130000"/>
              </a:lnSpc>
            </a:pPr>
            <a:r>
              <a:rPr lang="en-US" sz="3600" b="1" dirty="0" err="1">
                <a:solidFill>
                  <a:srgbClr val="FFFF00"/>
                </a:solidFill>
                <a:cs typeface="+mn-ea"/>
                <a:sym typeface="+mn-lt"/>
              </a:rPr>
              <a:t>Tên</a:t>
            </a:r>
            <a:r>
              <a:rPr lang="en-US" sz="3600" b="1" dirty="0">
                <a:solidFill>
                  <a:srgbClr val="FFFF00"/>
                </a:solidFill>
                <a:cs typeface="+mn-ea"/>
                <a:sym typeface="+mn-lt"/>
              </a:rPr>
              <a:t> alcohol; </a:t>
            </a:r>
            <a:r>
              <a:rPr lang="en-US" sz="3600" b="1" dirty="0" err="1">
                <a:solidFill>
                  <a:srgbClr val="FFFF00"/>
                </a:solidFill>
                <a:cs typeface="+mn-ea"/>
                <a:sym typeface="+mn-lt"/>
              </a:rPr>
              <a:t>tên</a:t>
            </a:r>
            <a:r>
              <a:rPr lang="en-US" sz="3600" b="1" dirty="0">
                <a:solidFill>
                  <a:srgbClr val="FFFF00"/>
                </a:solidFill>
                <a:cs typeface="+mn-ea"/>
                <a:sym typeface="+mn-lt"/>
              </a:rPr>
              <a:t> </a:t>
            </a:r>
            <a:r>
              <a:rPr lang="en-US" sz="3600" b="1" dirty="0" err="1">
                <a:solidFill>
                  <a:srgbClr val="FFFF00"/>
                </a:solidFill>
                <a:cs typeface="+mn-ea"/>
                <a:sym typeface="+mn-lt"/>
              </a:rPr>
              <a:t>gốc</a:t>
            </a:r>
            <a:r>
              <a:rPr lang="en-US" sz="3600" b="1" dirty="0">
                <a:solidFill>
                  <a:srgbClr val="FFFF00"/>
                </a:solidFill>
                <a:cs typeface="+mn-ea"/>
                <a:sym typeface="+mn-lt"/>
              </a:rPr>
              <a:t> R’; </a:t>
            </a:r>
            <a:r>
              <a:rPr lang="en-US" sz="3600" b="1" dirty="0" err="1">
                <a:solidFill>
                  <a:srgbClr val="FFFF00"/>
                </a:solidFill>
                <a:cs typeface="+mn-ea"/>
                <a:sym typeface="+mn-lt"/>
              </a:rPr>
              <a:t>tên</a:t>
            </a:r>
            <a:r>
              <a:rPr lang="en-US" sz="3600" b="1" dirty="0">
                <a:solidFill>
                  <a:srgbClr val="FFFF00"/>
                </a:solidFill>
                <a:cs typeface="+mn-ea"/>
                <a:sym typeface="+mn-lt"/>
              </a:rPr>
              <a:t> hydrocarbon; </a:t>
            </a:r>
            <a:r>
              <a:rPr lang="en-US" sz="3600" b="1" dirty="0" err="1">
                <a:solidFill>
                  <a:srgbClr val="FFFF00"/>
                </a:solidFill>
                <a:cs typeface="+mn-ea"/>
                <a:sym typeface="+mn-lt"/>
              </a:rPr>
              <a:t>tên</a:t>
            </a:r>
            <a:r>
              <a:rPr lang="en-US" sz="3600" b="1" dirty="0">
                <a:solidFill>
                  <a:srgbClr val="FFFF00"/>
                </a:solidFill>
                <a:cs typeface="+mn-ea"/>
                <a:sym typeface="+mn-lt"/>
              </a:rPr>
              <a:t> </a:t>
            </a:r>
            <a:r>
              <a:rPr lang="en-US" sz="3600" b="1" dirty="0" err="1">
                <a:solidFill>
                  <a:srgbClr val="FFFF00"/>
                </a:solidFill>
                <a:cs typeface="+mn-ea"/>
                <a:sym typeface="+mn-lt"/>
              </a:rPr>
              <a:t>gốc</a:t>
            </a:r>
            <a:r>
              <a:rPr lang="en-US" sz="3600" b="1" dirty="0">
                <a:solidFill>
                  <a:srgbClr val="FFFF00"/>
                </a:solidFill>
                <a:cs typeface="+mn-ea"/>
                <a:sym typeface="+mn-lt"/>
              </a:rPr>
              <a:t> carboxylic acid </a:t>
            </a:r>
            <a:r>
              <a:rPr lang="en-US" sz="3600" dirty="0" err="1">
                <a:solidFill>
                  <a:schemeClr val="bg1"/>
                </a:solidFill>
                <a:cs typeface="+mn-ea"/>
                <a:sym typeface="+mn-lt"/>
              </a:rPr>
              <a:t>điền</a:t>
            </a:r>
            <a:r>
              <a:rPr lang="en-US" sz="3600" dirty="0">
                <a:solidFill>
                  <a:schemeClr val="bg1"/>
                </a:solidFill>
                <a:cs typeface="+mn-ea"/>
                <a:sym typeface="+mn-lt"/>
              </a:rPr>
              <a:t> </a:t>
            </a:r>
            <a:r>
              <a:rPr lang="en-US" sz="3600" dirty="0" err="1">
                <a:solidFill>
                  <a:schemeClr val="bg1"/>
                </a:solidFill>
                <a:cs typeface="+mn-ea"/>
                <a:sym typeface="+mn-lt"/>
              </a:rPr>
              <a:t>vào</a:t>
            </a:r>
            <a:r>
              <a:rPr lang="en-US" sz="3600" dirty="0">
                <a:solidFill>
                  <a:schemeClr val="bg1"/>
                </a:solidFill>
                <a:cs typeface="+mn-ea"/>
                <a:sym typeface="+mn-lt"/>
              </a:rPr>
              <a:t> </a:t>
            </a:r>
            <a:r>
              <a:rPr lang="en-US" sz="3600" dirty="0" err="1">
                <a:solidFill>
                  <a:schemeClr val="bg1"/>
                </a:solidFill>
                <a:cs typeface="+mn-ea"/>
                <a:sym typeface="+mn-lt"/>
              </a:rPr>
              <a:t>dấu</a:t>
            </a:r>
            <a:r>
              <a:rPr lang="en-US" sz="3600" dirty="0">
                <a:solidFill>
                  <a:schemeClr val="bg1"/>
                </a:solidFill>
                <a:cs typeface="+mn-ea"/>
                <a:sym typeface="+mn-lt"/>
              </a:rPr>
              <a:t> ….. </a:t>
            </a:r>
            <a:r>
              <a:rPr lang="en-US" sz="3600" dirty="0" err="1">
                <a:solidFill>
                  <a:schemeClr val="bg1"/>
                </a:solidFill>
                <a:cs typeface="+mn-ea"/>
                <a:sym typeface="+mn-lt"/>
              </a:rPr>
              <a:t>để</a:t>
            </a:r>
            <a:r>
              <a:rPr lang="en-US" sz="3600" dirty="0">
                <a:solidFill>
                  <a:schemeClr val="bg1"/>
                </a:solidFill>
                <a:cs typeface="+mn-ea"/>
                <a:sym typeface="+mn-lt"/>
              </a:rPr>
              <a:t> </a:t>
            </a:r>
            <a:r>
              <a:rPr lang="en-US" sz="3600" dirty="0" err="1">
                <a:solidFill>
                  <a:schemeClr val="bg1"/>
                </a:solidFill>
                <a:cs typeface="+mn-ea"/>
                <a:sym typeface="+mn-lt"/>
              </a:rPr>
              <a:t>hoàn</a:t>
            </a:r>
            <a:r>
              <a:rPr lang="en-US" sz="3600" dirty="0">
                <a:solidFill>
                  <a:schemeClr val="bg1"/>
                </a:solidFill>
                <a:cs typeface="+mn-ea"/>
                <a:sym typeface="+mn-lt"/>
              </a:rPr>
              <a:t> </a:t>
            </a:r>
            <a:r>
              <a:rPr lang="en-US" sz="3600" dirty="0" err="1">
                <a:solidFill>
                  <a:schemeClr val="bg1"/>
                </a:solidFill>
                <a:cs typeface="+mn-ea"/>
                <a:sym typeface="+mn-lt"/>
              </a:rPr>
              <a:t>thiện</a:t>
            </a:r>
            <a:r>
              <a:rPr lang="en-US" sz="3600" dirty="0">
                <a:solidFill>
                  <a:schemeClr val="bg1"/>
                </a:solidFill>
                <a:cs typeface="+mn-ea"/>
                <a:sym typeface="+mn-lt"/>
              </a:rPr>
              <a:t> </a:t>
            </a:r>
            <a:r>
              <a:rPr lang="en-US" sz="3600" dirty="0" err="1">
                <a:solidFill>
                  <a:schemeClr val="bg1"/>
                </a:solidFill>
                <a:cs typeface="+mn-ea"/>
                <a:sym typeface="+mn-lt"/>
              </a:rPr>
              <a:t>cách</a:t>
            </a:r>
            <a:r>
              <a:rPr lang="en-US" sz="3600" dirty="0">
                <a:solidFill>
                  <a:schemeClr val="bg1"/>
                </a:solidFill>
                <a:cs typeface="+mn-ea"/>
                <a:sym typeface="+mn-lt"/>
              </a:rPr>
              <a:t> </a:t>
            </a:r>
            <a:r>
              <a:rPr lang="en-US" sz="3600" dirty="0" err="1">
                <a:solidFill>
                  <a:schemeClr val="bg1"/>
                </a:solidFill>
                <a:cs typeface="+mn-ea"/>
                <a:sym typeface="+mn-lt"/>
              </a:rPr>
              <a:t>gọi</a:t>
            </a:r>
            <a:r>
              <a:rPr lang="en-US" sz="3600" dirty="0">
                <a:solidFill>
                  <a:schemeClr val="bg1"/>
                </a:solidFill>
                <a:cs typeface="+mn-ea"/>
                <a:sym typeface="+mn-lt"/>
              </a:rPr>
              <a:t> </a:t>
            </a:r>
            <a:r>
              <a:rPr lang="en-US" sz="3600" dirty="0" err="1">
                <a:solidFill>
                  <a:schemeClr val="bg1"/>
                </a:solidFill>
                <a:cs typeface="+mn-ea"/>
                <a:sym typeface="+mn-lt"/>
              </a:rPr>
              <a:t>tên</a:t>
            </a:r>
            <a:r>
              <a:rPr lang="en-US" sz="3600" dirty="0">
                <a:solidFill>
                  <a:schemeClr val="bg1"/>
                </a:solidFill>
                <a:cs typeface="+mn-ea"/>
                <a:sym typeface="+mn-lt"/>
              </a:rPr>
              <a:t> ester.</a:t>
            </a:r>
          </a:p>
        </p:txBody>
      </p:sp>
      <p:sp>
        <p:nvSpPr>
          <p:cNvPr id="12" name="Freeform 12"/>
          <p:cNvSpPr/>
          <p:nvPr/>
        </p:nvSpPr>
        <p:spPr>
          <a:xfrm>
            <a:off x="249670" y="9601201"/>
            <a:ext cx="1979441" cy="469241"/>
          </a:xfrm>
          <a:custGeom>
            <a:avLst/>
            <a:gdLst/>
            <a:ahLst/>
            <a:cxnLst/>
            <a:rect l="l" t="t" r="r" b="b"/>
            <a:pathLst>
              <a:path w="1979441" h="469241">
                <a:moveTo>
                  <a:pt x="0" y="0"/>
                </a:moveTo>
                <a:lnTo>
                  <a:pt x="1979440" y="0"/>
                </a:lnTo>
                <a:lnTo>
                  <a:pt x="1979440" y="469240"/>
                </a:lnTo>
                <a:lnTo>
                  <a:pt x="0" y="469240"/>
                </a:lnTo>
                <a:lnTo>
                  <a:pt x="0" y="0"/>
                </a:lnTo>
                <a:close/>
              </a:path>
            </a:pathLst>
          </a:custGeom>
          <a:blipFill>
            <a:blip r:embed="rId5"/>
            <a:stretch>
              <a:fillRect/>
            </a:stretch>
          </a:blipFill>
        </p:spPr>
        <p:txBody>
          <a:bodyPr/>
          <a:lstStyle/>
          <a:p>
            <a:endParaRPr lang="en-US" sz="1200">
              <a:cs typeface="+mn-ea"/>
              <a:sym typeface="+mn-lt"/>
            </a:endParaRPr>
          </a:p>
        </p:txBody>
      </p:sp>
      <p:sp>
        <p:nvSpPr>
          <p:cNvPr id="13" name="TextBox 19">
            <a:extLst>
              <a:ext uri="{FF2B5EF4-FFF2-40B4-BE49-F238E27FC236}">
                <a16:creationId xmlns:a16="http://schemas.microsoft.com/office/drawing/2014/main" id="{D6631243-1BE1-C45A-D746-C4B2AE97BD89}"/>
              </a:ext>
            </a:extLst>
          </p:cNvPr>
          <p:cNvSpPr txBox="1"/>
          <p:nvPr/>
        </p:nvSpPr>
        <p:spPr>
          <a:xfrm>
            <a:off x="968769" y="387245"/>
            <a:ext cx="6754218" cy="1165640"/>
          </a:xfrm>
          <a:prstGeom prst="rect">
            <a:avLst/>
          </a:prstGeom>
        </p:spPr>
        <p:txBody>
          <a:bodyPr wrap="square" lIns="0" tIns="0" rIns="0" bIns="0" rtlCol="0" anchor="t">
            <a:spAutoFit/>
          </a:bodyPr>
          <a:lstStyle/>
          <a:p>
            <a:pPr algn="ctr">
              <a:lnSpc>
                <a:spcPts val="10344"/>
              </a:lnSpc>
            </a:pPr>
            <a:r>
              <a:rPr lang="en-US" sz="5400" b="1" dirty="0" err="1">
                <a:solidFill>
                  <a:srgbClr val="E34A6C"/>
                </a:solidFill>
                <a:cs typeface="+mn-ea"/>
                <a:sym typeface="+mn-lt"/>
              </a:rPr>
              <a:t>Cách</a:t>
            </a:r>
            <a:r>
              <a:rPr lang="en-US" sz="5400" b="1" dirty="0">
                <a:solidFill>
                  <a:srgbClr val="E34A6C"/>
                </a:solidFill>
                <a:cs typeface="+mn-ea"/>
                <a:sym typeface="+mn-lt"/>
              </a:rPr>
              <a:t> </a:t>
            </a:r>
            <a:r>
              <a:rPr lang="en-US" sz="5400" b="1" dirty="0" err="1">
                <a:solidFill>
                  <a:srgbClr val="E34A6C"/>
                </a:solidFill>
                <a:cs typeface="+mn-ea"/>
                <a:sym typeface="+mn-lt"/>
              </a:rPr>
              <a:t>gọi</a:t>
            </a:r>
            <a:r>
              <a:rPr lang="en-US" sz="5400" b="1" dirty="0">
                <a:solidFill>
                  <a:srgbClr val="E34A6C"/>
                </a:solidFill>
                <a:cs typeface="+mn-ea"/>
                <a:sym typeface="+mn-lt"/>
              </a:rPr>
              <a:t> </a:t>
            </a:r>
            <a:r>
              <a:rPr lang="en-US" sz="5400" b="1" dirty="0" err="1">
                <a:solidFill>
                  <a:srgbClr val="E34A6C"/>
                </a:solidFill>
                <a:cs typeface="+mn-ea"/>
                <a:sym typeface="+mn-lt"/>
              </a:rPr>
              <a:t>tên</a:t>
            </a:r>
            <a:r>
              <a:rPr lang="en-US" sz="5400" b="1" dirty="0">
                <a:solidFill>
                  <a:srgbClr val="E34A6C"/>
                </a:solidFill>
                <a:cs typeface="+mn-ea"/>
                <a:sym typeface="+mn-lt"/>
              </a:rPr>
              <a:t> ester</a:t>
            </a:r>
          </a:p>
        </p:txBody>
      </p:sp>
      <p:pic>
        <p:nvPicPr>
          <p:cNvPr id="14" name="Hình ảnh 13">
            <a:extLst>
              <a:ext uri="{FF2B5EF4-FFF2-40B4-BE49-F238E27FC236}">
                <a16:creationId xmlns:a16="http://schemas.microsoft.com/office/drawing/2014/main" id="{37612AD2-9DB5-ECDA-A945-B5CFF61CBF0A}"/>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50000"/>
                    </a14:imgEffect>
                    <a14:imgEffect>
                      <a14:brightnessContrast contrast="40000"/>
                    </a14:imgEffect>
                  </a14:imgLayer>
                </a14:imgProps>
              </a:ext>
            </a:extLst>
          </a:blip>
          <a:srcRect l="2546" t="3593" r="2123"/>
          <a:stretch/>
        </p:blipFill>
        <p:spPr>
          <a:xfrm>
            <a:off x="10515600" y="1755733"/>
            <a:ext cx="7218812" cy="2583180"/>
          </a:xfrm>
          <a:prstGeom prst="rect">
            <a:avLst/>
          </a:prstGeom>
        </p:spPr>
      </p:pic>
      <p:grpSp>
        <p:nvGrpSpPr>
          <p:cNvPr id="21" name="Nhóm 20">
            <a:extLst>
              <a:ext uri="{FF2B5EF4-FFF2-40B4-BE49-F238E27FC236}">
                <a16:creationId xmlns:a16="http://schemas.microsoft.com/office/drawing/2014/main" id="{4861E6DE-6DAF-B43E-9E6C-A396860EDA40}"/>
              </a:ext>
            </a:extLst>
          </p:cNvPr>
          <p:cNvGrpSpPr/>
          <p:nvPr/>
        </p:nvGrpSpPr>
        <p:grpSpPr>
          <a:xfrm>
            <a:off x="2229110" y="6057901"/>
            <a:ext cx="12129767" cy="1558823"/>
            <a:chOff x="-213002" y="22704"/>
            <a:chExt cx="4835200" cy="563155"/>
          </a:xfrm>
        </p:grpSpPr>
        <p:grpSp>
          <p:nvGrpSpPr>
            <p:cNvPr id="22" name="Group 3">
              <a:extLst>
                <a:ext uri="{FF2B5EF4-FFF2-40B4-BE49-F238E27FC236}">
                  <a16:creationId xmlns:a16="http://schemas.microsoft.com/office/drawing/2014/main" id="{FC4A9C32-FDC9-B5C0-CBDE-29A7267A432A}"/>
                </a:ext>
              </a:extLst>
            </p:cNvPr>
            <p:cNvGrpSpPr/>
            <p:nvPr/>
          </p:nvGrpSpPr>
          <p:grpSpPr>
            <a:xfrm>
              <a:off x="1345271" y="22704"/>
              <a:ext cx="3276927" cy="563155"/>
              <a:chOff x="-439414" y="71259"/>
              <a:chExt cx="2882607" cy="563793"/>
            </a:xfrm>
          </p:grpSpPr>
          <p:sp>
            <p:nvSpPr>
              <p:cNvPr id="24" name="Rectangle: Rounded Corners 1">
                <a:extLst>
                  <a:ext uri="{FF2B5EF4-FFF2-40B4-BE49-F238E27FC236}">
                    <a16:creationId xmlns:a16="http://schemas.microsoft.com/office/drawing/2014/main" id="{D2DBF5FC-4CCE-1C47-6020-D312F1886688}"/>
                  </a:ext>
                </a:extLst>
              </p:cNvPr>
              <p:cNvSpPr/>
              <p:nvPr/>
            </p:nvSpPr>
            <p:spPr>
              <a:xfrm>
                <a:off x="-439414" y="71259"/>
                <a:ext cx="1121042" cy="563793"/>
              </a:xfrm>
              <a:prstGeom prst="round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a:lnSpc>
                    <a:spcPct val="107000"/>
                  </a:lnSpc>
                  <a:spcAft>
                    <a:spcPts val="1200"/>
                  </a:spcAft>
                </a:pPr>
                <a:r>
                  <a:rPr lang="en-US" sz="4200" b="1" kern="100" dirty="0">
                    <a:cs typeface="+mn-ea"/>
                    <a:sym typeface="+mn-lt"/>
                  </a:rPr>
                  <a:t>……….</a:t>
                </a:r>
                <a:endParaRPr lang="en-US" sz="4200" kern="100" dirty="0">
                  <a:cs typeface="+mn-ea"/>
                  <a:sym typeface="+mn-lt"/>
                </a:endParaRPr>
              </a:p>
            </p:txBody>
          </p:sp>
          <p:sp>
            <p:nvSpPr>
              <p:cNvPr id="25" name="Rectangle: Rounded Corners 1">
                <a:extLst>
                  <a:ext uri="{FF2B5EF4-FFF2-40B4-BE49-F238E27FC236}">
                    <a16:creationId xmlns:a16="http://schemas.microsoft.com/office/drawing/2014/main" id="{6A1845D6-F74D-8ADA-4620-CD83F85A8A77}"/>
                  </a:ext>
                </a:extLst>
              </p:cNvPr>
              <p:cNvSpPr/>
              <p:nvPr/>
            </p:nvSpPr>
            <p:spPr>
              <a:xfrm>
                <a:off x="680416" y="93210"/>
                <a:ext cx="1762777" cy="519888"/>
              </a:xfrm>
              <a:prstGeom prst="roundRect">
                <a:avLst/>
              </a:prstGeom>
              <a:solidFill>
                <a:schemeClr val="accent6">
                  <a:lumMod val="60000"/>
                  <a:lumOff val="40000"/>
                </a:schemeClr>
              </a:solid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a:lnSpc>
                    <a:spcPct val="107000"/>
                  </a:lnSpc>
                  <a:spcAft>
                    <a:spcPts val="1200"/>
                  </a:spcAft>
                </a:pPr>
                <a:r>
                  <a:rPr lang="en-US" sz="4200" b="1" kern="100" dirty="0">
                    <a:cs typeface="+mn-ea"/>
                    <a:sym typeface="+mn-lt"/>
                  </a:rPr>
                  <a:t>…………..</a:t>
                </a:r>
                <a:endParaRPr lang="en-US" sz="4200" kern="100" dirty="0">
                  <a:cs typeface="+mn-ea"/>
                  <a:sym typeface="+mn-lt"/>
                </a:endParaRPr>
              </a:p>
            </p:txBody>
          </p:sp>
        </p:grpSp>
        <p:sp>
          <p:nvSpPr>
            <p:cNvPr id="23" name="Rectangle: Rounded Corners 1">
              <a:extLst>
                <a:ext uri="{FF2B5EF4-FFF2-40B4-BE49-F238E27FC236}">
                  <a16:creationId xmlns:a16="http://schemas.microsoft.com/office/drawing/2014/main" id="{A5802BFD-FD8D-A507-58A8-2945C0453418}"/>
                </a:ext>
              </a:extLst>
            </p:cNvPr>
            <p:cNvSpPr/>
            <p:nvPr/>
          </p:nvSpPr>
          <p:spPr>
            <a:xfrm>
              <a:off x="-213002" y="138546"/>
              <a:ext cx="1556893" cy="331470"/>
            </a:xfrm>
            <a:prstGeom prst="roundRect">
              <a:avLst/>
            </a:prstGeom>
            <a:solidFill>
              <a:srgbClr val="FF9FBF"/>
            </a:solid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a:lnSpc>
                  <a:spcPct val="107000"/>
                </a:lnSpc>
                <a:spcAft>
                  <a:spcPts val="1200"/>
                </a:spcAft>
              </a:pPr>
              <a:r>
                <a:rPr lang="en-US" sz="3600" b="1" kern="100" dirty="0">
                  <a:solidFill>
                    <a:srgbClr val="000000"/>
                  </a:solidFill>
                  <a:cs typeface="+mn-ea"/>
                  <a:sym typeface="+mn-lt"/>
                </a:rPr>
                <a:t>Ester RCOOR’ =</a:t>
              </a:r>
              <a:endParaRPr lang="en-US" sz="3600" kern="100" dirty="0">
                <a:cs typeface="+mn-ea"/>
                <a:sym typeface="+mn-lt"/>
              </a:endParaRPr>
            </a:p>
          </p:txBody>
        </p:sp>
      </p:grpSp>
      <p:sp>
        <p:nvSpPr>
          <p:cNvPr id="27" name="Hộp Văn bản 26">
            <a:extLst>
              <a:ext uri="{FF2B5EF4-FFF2-40B4-BE49-F238E27FC236}">
                <a16:creationId xmlns:a16="http://schemas.microsoft.com/office/drawing/2014/main" id="{FEEA557F-25F4-4C8D-DFBC-66895EE8F925}"/>
              </a:ext>
            </a:extLst>
          </p:cNvPr>
          <p:cNvSpPr txBox="1"/>
          <p:nvPr/>
        </p:nvSpPr>
        <p:spPr>
          <a:xfrm>
            <a:off x="6382469" y="6520538"/>
            <a:ext cx="2705100" cy="655885"/>
          </a:xfrm>
          <a:prstGeom prst="rect">
            <a:avLst/>
          </a:prstGeom>
          <a:solidFill>
            <a:schemeClr val="bg1"/>
          </a:solidFill>
        </p:spPr>
        <p:txBody>
          <a:bodyPr wrap="square">
            <a:spAutoFit/>
          </a:bodyPr>
          <a:lstStyle/>
          <a:p>
            <a:pPr algn="ctr">
              <a:lnSpc>
                <a:spcPct val="107000"/>
              </a:lnSpc>
              <a:spcAft>
                <a:spcPts val="1200"/>
              </a:spcAft>
            </a:pPr>
            <a:r>
              <a:rPr lang="en-US" sz="3600" b="1" kern="100" dirty="0" err="1">
                <a:solidFill>
                  <a:srgbClr val="000000"/>
                </a:solidFill>
                <a:cs typeface="+mn-ea"/>
                <a:sym typeface="+mn-lt"/>
              </a:rPr>
              <a:t>Tên</a:t>
            </a:r>
            <a:r>
              <a:rPr lang="en-US" sz="3600" b="1" kern="100" dirty="0">
                <a:solidFill>
                  <a:srgbClr val="000000"/>
                </a:solidFill>
                <a:cs typeface="+mn-ea"/>
                <a:sym typeface="+mn-lt"/>
              </a:rPr>
              <a:t> </a:t>
            </a:r>
            <a:r>
              <a:rPr lang="en-US" sz="3600" b="1" kern="100" dirty="0" err="1">
                <a:solidFill>
                  <a:srgbClr val="000000"/>
                </a:solidFill>
                <a:cs typeface="+mn-ea"/>
                <a:sym typeface="+mn-lt"/>
              </a:rPr>
              <a:t>gốc</a:t>
            </a:r>
            <a:r>
              <a:rPr lang="en-US" sz="3600" b="1" kern="100" dirty="0">
                <a:solidFill>
                  <a:srgbClr val="000000"/>
                </a:solidFill>
                <a:cs typeface="+mn-ea"/>
                <a:sym typeface="+mn-lt"/>
              </a:rPr>
              <a:t> R’</a:t>
            </a:r>
            <a:endParaRPr lang="en-US" sz="3600" kern="100" dirty="0">
              <a:cs typeface="+mn-ea"/>
              <a:sym typeface="+mn-lt"/>
            </a:endParaRPr>
          </a:p>
        </p:txBody>
      </p:sp>
      <p:sp>
        <p:nvSpPr>
          <p:cNvPr id="28" name="Hộp Văn bản 27">
            <a:extLst>
              <a:ext uri="{FF2B5EF4-FFF2-40B4-BE49-F238E27FC236}">
                <a16:creationId xmlns:a16="http://schemas.microsoft.com/office/drawing/2014/main" id="{12E6676E-4321-A22E-1092-F005E44CFEEA}"/>
              </a:ext>
            </a:extLst>
          </p:cNvPr>
          <p:cNvSpPr txBox="1"/>
          <p:nvPr/>
        </p:nvSpPr>
        <p:spPr>
          <a:xfrm>
            <a:off x="9712961" y="6151761"/>
            <a:ext cx="4300473" cy="1200329"/>
          </a:xfrm>
          <a:prstGeom prst="rect">
            <a:avLst/>
          </a:prstGeom>
          <a:solidFill>
            <a:schemeClr val="accent6">
              <a:lumMod val="60000"/>
              <a:lumOff val="40000"/>
            </a:schemeClr>
          </a:solidFill>
        </p:spPr>
        <p:txBody>
          <a:bodyPr wrap="square">
            <a:spAutoFit/>
          </a:bodyPr>
          <a:lstStyle/>
          <a:p>
            <a:pPr algn="ctr">
              <a:spcAft>
                <a:spcPts val="1200"/>
              </a:spcAft>
            </a:pPr>
            <a:r>
              <a:rPr lang="en-US" sz="3600" b="1" kern="100" dirty="0" err="1">
                <a:solidFill>
                  <a:srgbClr val="000000"/>
                </a:solidFill>
                <a:cs typeface="+mn-ea"/>
                <a:sym typeface="+mn-lt"/>
              </a:rPr>
              <a:t>Tên</a:t>
            </a:r>
            <a:r>
              <a:rPr lang="en-US" sz="3600" b="1" kern="100" dirty="0">
                <a:solidFill>
                  <a:srgbClr val="000000"/>
                </a:solidFill>
                <a:cs typeface="+mn-ea"/>
                <a:sym typeface="+mn-lt"/>
              </a:rPr>
              <a:t> </a:t>
            </a:r>
            <a:r>
              <a:rPr lang="en-US" sz="3600" b="1" kern="100" dirty="0" err="1">
                <a:solidFill>
                  <a:srgbClr val="000000"/>
                </a:solidFill>
                <a:cs typeface="+mn-ea"/>
                <a:sym typeface="+mn-lt"/>
              </a:rPr>
              <a:t>gốc</a:t>
            </a:r>
            <a:r>
              <a:rPr lang="en-US" sz="3600" b="1" kern="100" dirty="0">
                <a:solidFill>
                  <a:srgbClr val="000000"/>
                </a:solidFill>
                <a:cs typeface="+mn-ea"/>
                <a:sym typeface="+mn-lt"/>
              </a:rPr>
              <a:t> carboxylic acid (</a:t>
            </a:r>
            <a:r>
              <a:rPr lang="en-US" sz="3600" b="1" kern="100" dirty="0" err="1">
                <a:solidFill>
                  <a:srgbClr val="000000"/>
                </a:solidFill>
                <a:cs typeface="+mn-ea"/>
                <a:sym typeface="+mn-lt"/>
              </a:rPr>
              <a:t>ic→ate</a:t>
            </a:r>
            <a:r>
              <a:rPr lang="en-US" sz="3600" b="1" kern="100" dirty="0">
                <a:solidFill>
                  <a:srgbClr val="000000"/>
                </a:solidFill>
                <a:cs typeface="+mn-ea"/>
                <a:sym typeface="+mn-lt"/>
              </a:rPr>
              <a:t>) </a:t>
            </a:r>
            <a:endParaRPr lang="en-US" sz="3600" kern="100" dirty="0">
              <a:cs typeface="+mn-ea"/>
              <a:sym typeface="+mn-lt"/>
            </a:endParaRPr>
          </a:p>
        </p:txBody>
      </p:sp>
    </p:spTree>
    <p:extLst>
      <p:ext uri="{BB962C8B-B14F-4D97-AF65-F5344CB8AC3E}">
        <p14:creationId xmlns:p14="http://schemas.microsoft.com/office/powerpoint/2010/main" val="19418097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500" fill="hold"/>
                                        <p:tgtEl>
                                          <p:spTgt spid="21"/>
                                        </p:tgtEl>
                                        <p:attrNameLst>
                                          <p:attrName>ppt_x</p:attrName>
                                        </p:attrNameLst>
                                      </p:cBhvr>
                                      <p:tavLst>
                                        <p:tav tm="0">
                                          <p:val>
                                            <p:strVal val="#ppt_x"/>
                                          </p:val>
                                        </p:tav>
                                        <p:tav tm="100000">
                                          <p:val>
                                            <p:strVal val="#ppt_x"/>
                                          </p:val>
                                        </p:tav>
                                      </p:tavLst>
                                    </p:anim>
                                    <p:anim calcmode="lin" valueType="num">
                                      <p:cBhvr additive="base">
                                        <p:cTn id="2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7"/>
                                        </p:tgtEl>
                                        <p:attrNameLst>
                                          <p:attrName>style.visibility</p:attrName>
                                        </p:attrNameLst>
                                      </p:cBhvr>
                                      <p:to>
                                        <p:strVal val="visible"/>
                                      </p:to>
                                    </p:set>
                                    <p:anim calcmode="lin" valueType="num">
                                      <p:cBhvr additive="base">
                                        <p:cTn id="29" dur="500" fill="hold"/>
                                        <p:tgtEl>
                                          <p:spTgt spid="27"/>
                                        </p:tgtEl>
                                        <p:attrNameLst>
                                          <p:attrName>ppt_x</p:attrName>
                                        </p:attrNameLst>
                                      </p:cBhvr>
                                      <p:tavLst>
                                        <p:tav tm="0">
                                          <p:val>
                                            <p:strVal val="#ppt_x"/>
                                          </p:val>
                                        </p:tav>
                                        <p:tav tm="100000">
                                          <p:val>
                                            <p:strVal val="#ppt_x"/>
                                          </p:val>
                                        </p:tav>
                                      </p:tavLst>
                                    </p:anim>
                                    <p:anim calcmode="lin" valueType="num">
                                      <p:cBhvr additive="base">
                                        <p:cTn id="30"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p:bldP spid="27" grpId="0" animBg="1"/>
      <p:bldP spid="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16">
            <a:extLst>
              <a:ext uri="{FF2B5EF4-FFF2-40B4-BE49-F238E27FC236}">
                <a16:creationId xmlns:a16="http://schemas.microsoft.com/office/drawing/2014/main" id="{E1405507-378B-D5A2-2FE9-06CC2745E0BD}"/>
              </a:ext>
            </a:extLst>
          </p:cNvPr>
          <p:cNvGrpSpPr/>
          <p:nvPr/>
        </p:nvGrpSpPr>
        <p:grpSpPr>
          <a:xfrm>
            <a:off x="1295401" y="1179208"/>
            <a:ext cx="9052254" cy="840629"/>
            <a:chOff x="2051260" y="2754834"/>
            <a:chExt cx="4127290" cy="594513"/>
          </a:xfrm>
        </p:grpSpPr>
        <p:grpSp>
          <p:nvGrpSpPr>
            <p:cNvPr id="7" name="Group 14">
              <a:extLst>
                <a:ext uri="{FF2B5EF4-FFF2-40B4-BE49-F238E27FC236}">
                  <a16:creationId xmlns:a16="http://schemas.microsoft.com/office/drawing/2014/main" id="{881931B0-C46F-A716-1B86-85C1D36E6BAC}"/>
                </a:ext>
              </a:extLst>
            </p:cNvPr>
            <p:cNvGrpSpPr/>
            <p:nvPr/>
          </p:nvGrpSpPr>
          <p:grpSpPr>
            <a:xfrm>
              <a:off x="2051260" y="2754834"/>
              <a:ext cx="1846846" cy="594513"/>
              <a:chOff x="2051260" y="2898057"/>
              <a:chExt cx="1846846" cy="594513"/>
            </a:xfrm>
          </p:grpSpPr>
          <p:sp>
            <p:nvSpPr>
              <p:cNvPr id="9" name="Rectangle: Rounded Corners 5">
                <a:extLst>
                  <a:ext uri="{FF2B5EF4-FFF2-40B4-BE49-F238E27FC236}">
                    <a16:creationId xmlns:a16="http://schemas.microsoft.com/office/drawing/2014/main" id="{845440B2-A335-727B-09A9-81C423C5381F}"/>
                  </a:ext>
                </a:extLst>
              </p:cNvPr>
              <p:cNvSpPr/>
              <p:nvPr/>
            </p:nvSpPr>
            <p:spPr>
              <a:xfrm>
                <a:off x="2051260" y="2898057"/>
                <a:ext cx="1420592" cy="594513"/>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3</a:t>
                </a:r>
                <a:endParaRPr lang="en-US" sz="3600" dirty="0">
                  <a:solidFill>
                    <a:sysClr val="windowText" lastClr="000000"/>
                  </a:solidFill>
                  <a:cs typeface="+mn-ea"/>
                  <a:sym typeface="+mn-lt"/>
                </a:endParaRPr>
              </a:p>
            </p:txBody>
          </p:sp>
          <p:cxnSp>
            <p:nvCxnSpPr>
              <p:cNvPr id="10" name="Straight Connector 8">
                <a:extLst>
                  <a:ext uri="{FF2B5EF4-FFF2-40B4-BE49-F238E27FC236}">
                    <a16:creationId xmlns:a16="http://schemas.microsoft.com/office/drawing/2014/main" id="{0320E16B-83DB-6FAA-436F-B7B7E0380CEE}"/>
                  </a:ext>
                </a:extLst>
              </p:cNvPr>
              <p:cNvCxnSpPr>
                <a:cxnSpLocks/>
                <a:stCxn id="9" idx="3"/>
              </p:cNvCxnSpPr>
              <p:nvPr/>
            </p:nvCxnSpPr>
            <p:spPr>
              <a:xfrm>
                <a:off x="3471852" y="3195314"/>
                <a:ext cx="42069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1">
                <a:extLst>
                  <a:ext uri="{FF2B5EF4-FFF2-40B4-BE49-F238E27FC236}">
                    <a16:creationId xmlns:a16="http://schemas.microsoft.com/office/drawing/2014/main" id="{DB60C8D3-050B-C6BE-5571-92B07CE0234C}"/>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 name="TextBox 15">
              <a:extLst>
                <a:ext uri="{FF2B5EF4-FFF2-40B4-BE49-F238E27FC236}">
                  <a16:creationId xmlns:a16="http://schemas.microsoft.com/office/drawing/2014/main" id="{77D6CF6F-DB6C-AB21-5D4D-1446E4E6CC2A}"/>
                </a:ext>
              </a:extLst>
            </p:cNvPr>
            <p:cNvSpPr txBox="1"/>
            <p:nvPr/>
          </p:nvSpPr>
          <p:spPr>
            <a:xfrm>
              <a:off x="3944922" y="2850520"/>
              <a:ext cx="2233628" cy="457101"/>
            </a:xfrm>
            <a:prstGeom prst="rect">
              <a:avLst/>
            </a:prstGeom>
            <a:noFill/>
          </p:spPr>
          <p:txBody>
            <a:bodyPr wrap="square" rtlCol="0">
              <a:spAutoFit/>
            </a:bodyPr>
            <a:lstStyle/>
            <a:p>
              <a:pPr defTabSz="1371600"/>
              <a:r>
                <a:rPr lang="en-US" sz="3600" dirty="0">
                  <a:solidFill>
                    <a:schemeClr val="bg1"/>
                  </a:solidFill>
                  <a:cs typeface="+mn-ea"/>
                  <a:sym typeface="+mn-lt"/>
                </a:rPr>
                <a:t>Methyl</a:t>
              </a:r>
            </a:p>
          </p:txBody>
        </p:sp>
      </p:grpSp>
      <p:grpSp>
        <p:nvGrpSpPr>
          <p:cNvPr id="12" name="Group 68">
            <a:extLst>
              <a:ext uri="{FF2B5EF4-FFF2-40B4-BE49-F238E27FC236}">
                <a16:creationId xmlns:a16="http://schemas.microsoft.com/office/drawing/2014/main" id="{B8AB10CF-F9FF-D4BE-B283-90D8DD821177}"/>
              </a:ext>
            </a:extLst>
          </p:cNvPr>
          <p:cNvGrpSpPr/>
          <p:nvPr/>
        </p:nvGrpSpPr>
        <p:grpSpPr>
          <a:xfrm>
            <a:off x="1367505" y="2315152"/>
            <a:ext cx="8915397" cy="859493"/>
            <a:chOff x="2051260" y="2754834"/>
            <a:chExt cx="4127290" cy="594513"/>
          </a:xfrm>
        </p:grpSpPr>
        <p:grpSp>
          <p:nvGrpSpPr>
            <p:cNvPr id="13" name="Group 69">
              <a:extLst>
                <a:ext uri="{FF2B5EF4-FFF2-40B4-BE49-F238E27FC236}">
                  <a16:creationId xmlns:a16="http://schemas.microsoft.com/office/drawing/2014/main" id="{45CC51F2-5401-5182-AB1C-F7CE051FC93B}"/>
                </a:ext>
              </a:extLst>
            </p:cNvPr>
            <p:cNvGrpSpPr/>
            <p:nvPr/>
          </p:nvGrpSpPr>
          <p:grpSpPr>
            <a:xfrm>
              <a:off x="2051260" y="2754834"/>
              <a:ext cx="1846846" cy="594513"/>
              <a:chOff x="2051260" y="2898057"/>
              <a:chExt cx="1846846" cy="594513"/>
            </a:xfrm>
          </p:grpSpPr>
          <p:sp>
            <p:nvSpPr>
              <p:cNvPr id="15" name="Rectangle: Rounded Corners 71">
                <a:extLst>
                  <a:ext uri="{FF2B5EF4-FFF2-40B4-BE49-F238E27FC236}">
                    <a16:creationId xmlns:a16="http://schemas.microsoft.com/office/drawing/2014/main" id="{AFBE6858-0302-D4E3-BBC8-5889BE7BC9E1}"/>
                  </a:ext>
                </a:extLst>
              </p:cNvPr>
              <p:cNvSpPr/>
              <p:nvPr/>
            </p:nvSpPr>
            <p:spPr>
              <a:xfrm>
                <a:off x="2051260" y="2898057"/>
                <a:ext cx="1420592" cy="594513"/>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a:t>
                </a:r>
                <a:r>
                  <a:rPr lang="en-US" sz="3600" baseline="-25000" dirty="0">
                    <a:solidFill>
                      <a:sysClr val="windowText" lastClr="000000"/>
                    </a:solidFill>
                    <a:cs typeface="+mn-ea"/>
                    <a:sym typeface="+mn-lt"/>
                  </a:rPr>
                  <a:t>2</a:t>
                </a:r>
                <a:r>
                  <a:rPr lang="en-US" sz="3600" dirty="0">
                    <a:solidFill>
                      <a:sysClr val="windowText" lastClr="000000"/>
                    </a:solidFill>
                    <a:cs typeface="+mn-ea"/>
                    <a:sym typeface="+mn-lt"/>
                  </a:rPr>
                  <a:t>H</a:t>
                </a:r>
                <a:r>
                  <a:rPr lang="en-US" sz="3600" baseline="-25000" dirty="0">
                    <a:solidFill>
                      <a:sysClr val="windowText" lastClr="000000"/>
                    </a:solidFill>
                    <a:cs typeface="+mn-ea"/>
                    <a:sym typeface="+mn-lt"/>
                  </a:rPr>
                  <a:t>5</a:t>
                </a:r>
                <a:endParaRPr lang="en-US" sz="3600" dirty="0">
                  <a:solidFill>
                    <a:sysClr val="windowText" lastClr="000000"/>
                  </a:solidFill>
                  <a:cs typeface="+mn-ea"/>
                  <a:sym typeface="+mn-lt"/>
                </a:endParaRPr>
              </a:p>
            </p:txBody>
          </p:sp>
          <p:cxnSp>
            <p:nvCxnSpPr>
              <p:cNvPr id="16" name="Straight Connector 72">
                <a:extLst>
                  <a:ext uri="{FF2B5EF4-FFF2-40B4-BE49-F238E27FC236}">
                    <a16:creationId xmlns:a16="http://schemas.microsoft.com/office/drawing/2014/main" id="{519803C7-D3F6-DAC9-316D-E50833BADE04}"/>
                  </a:ext>
                </a:extLst>
              </p:cNvPr>
              <p:cNvCxnSpPr>
                <a:cxnSpLocks/>
                <a:stCxn id="15" idx="3"/>
              </p:cNvCxnSpPr>
              <p:nvPr/>
            </p:nvCxnSpPr>
            <p:spPr>
              <a:xfrm>
                <a:off x="3471852" y="3195314"/>
                <a:ext cx="42069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73">
                <a:extLst>
                  <a:ext uri="{FF2B5EF4-FFF2-40B4-BE49-F238E27FC236}">
                    <a16:creationId xmlns:a16="http://schemas.microsoft.com/office/drawing/2014/main" id="{32051A74-37DA-8733-3398-8ECDE599E298}"/>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4" name="TextBox 70">
              <a:extLst>
                <a:ext uri="{FF2B5EF4-FFF2-40B4-BE49-F238E27FC236}">
                  <a16:creationId xmlns:a16="http://schemas.microsoft.com/office/drawing/2014/main" id="{2EA4D876-5CEF-FCF6-6647-C48ABEE83662}"/>
                </a:ext>
              </a:extLst>
            </p:cNvPr>
            <p:cNvSpPr txBox="1"/>
            <p:nvPr/>
          </p:nvSpPr>
          <p:spPr>
            <a:xfrm>
              <a:off x="3944922" y="2850520"/>
              <a:ext cx="2233628" cy="447069"/>
            </a:xfrm>
            <a:prstGeom prst="rect">
              <a:avLst/>
            </a:prstGeom>
            <a:noFill/>
          </p:spPr>
          <p:txBody>
            <a:bodyPr wrap="square" rtlCol="0">
              <a:spAutoFit/>
            </a:bodyPr>
            <a:lstStyle/>
            <a:p>
              <a:pPr defTabSz="1371600"/>
              <a:r>
                <a:rPr lang="en-US" sz="3600" dirty="0">
                  <a:solidFill>
                    <a:schemeClr val="bg1"/>
                  </a:solidFill>
                  <a:cs typeface="+mn-ea"/>
                  <a:sym typeface="+mn-lt"/>
                </a:rPr>
                <a:t>Ethyl</a:t>
              </a:r>
            </a:p>
          </p:txBody>
        </p:sp>
      </p:grpSp>
      <p:grpSp>
        <p:nvGrpSpPr>
          <p:cNvPr id="18" name="Group 74">
            <a:extLst>
              <a:ext uri="{FF2B5EF4-FFF2-40B4-BE49-F238E27FC236}">
                <a16:creationId xmlns:a16="http://schemas.microsoft.com/office/drawing/2014/main" id="{D4DB673B-34D3-FB14-050A-116C12B2E1ED}"/>
              </a:ext>
            </a:extLst>
          </p:cNvPr>
          <p:cNvGrpSpPr/>
          <p:nvPr/>
        </p:nvGrpSpPr>
        <p:grpSpPr>
          <a:xfrm>
            <a:off x="1295401" y="3534867"/>
            <a:ext cx="8915400" cy="876558"/>
            <a:chOff x="2051259" y="2754834"/>
            <a:chExt cx="4127291" cy="607401"/>
          </a:xfrm>
        </p:grpSpPr>
        <p:grpSp>
          <p:nvGrpSpPr>
            <p:cNvPr id="19" name="Group 75">
              <a:extLst>
                <a:ext uri="{FF2B5EF4-FFF2-40B4-BE49-F238E27FC236}">
                  <a16:creationId xmlns:a16="http://schemas.microsoft.com/office/drawing/2014/main" id="{E98702D1-4868-7173-50D4-C58C38DAE05D}"/>
                </a:ext>
              </a:extLst>
            </p:cNvPr>
            <p:cNvGrpSpPr/>
            <p:nvPr/>
          </p:nvGrpSpPr>
          <p:grpSpPr>
            <a:xfrm>
              <a:off x="2051259" y="2754834"/>
              <a:ext cx="1846847" cy="607401"/>
              <a:chOff x="2051259" y="2898057"/>
              <a:chExt cx="1846847" cy="607401"/>
            </a:xfrm>
          </p:grpSpPr>
          <p:sp>
            <p:nvSpPr>
              <p:cNvPr id="21" name="Rectangle: Rounded Corners 77">
                <a:extLst>
                  <a:ext uri="{FF2B5EF4-FFF2-40B4-BE49-F238E27FC236}">
                    <a16:creationId xmlns:a16="http://schemas.microsoft.com/office/drawing/2014/main" id="{737AAC8E-E718-6C50-9587-E7DF9B93E1B7}"/>
                  </a:ext>
                </a:extLst>
              </p:cNvPr>
              <p:cNvSpPr/>
              <p:nvPr/>
            </p:nvSpPr>
            <p:spPr>
              <a:xfrm>
                <a:off x="2051259" y="2898057"/>
                <a:ext cx="1439367" cy="60740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3</a:t>
                </a:r>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2</a:t>
                </a:r>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2</a:t>
                </a:r>
                <a:r>
                  <a:rPr lang="en-US" sz="3600" dirty="0">
                    <a:solidFill>
                      <a:sysClr val="windowText" lastClr="000000"/>
                    </a:solidFill>
                    <a:cs typeface="+mn-ea"/>
                    <a:sym typeface="+mn-lt"/>
                  </a:rPr>
                  <a:t>–</a:t>
                </a:r>
                <a:endParaRPr lang="en-US" sz="3600" dirty="0">
                  <a:solidFill>
                    <a:prstClr val="white"/>
                  </a:solidFill>
                  <a:cs typeface="+mn-ea"/>
                  <a:sym typeface="+mn-lt"/>
                </a:endParaRPr>
              </a:p>
            </p:txBody>
          </p:sp>
          <p:cxnSp>
            <p:nvCxnSpPr>
              <p:cNvPr id="22" name="Straight Connector 78">
                <a:extLst>
                  <a:ext uri="{FF2B5EF4-FFF2-40B4-BE49-F238E27FC236}">
                    <a16:creationId xmlns:a16="http://schemas.microsoft.com/office/drawing/2014/main" id="{31883532-0421-885B-B626-7FF738C8E8B0}"/>
                  </a:ext>
                </a:extLst>
              </p:cNvPr>
              <p:cNvCxnSpPr>
                <a:cxnSpLocks/>
                <a:stCxn id="21" idx="3"/>
              </p:cNvCxnSpPr>
              <p:nvPr/>
            </p:nvCxnSpPr>
            <p:spPr>
              <a:xfrm flipV="1">
                <a:off x="3490626" y="3195314"/>
                <a:ext cx="401924" cy="644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79">
                <a:extLst>
                  <a:ext uri="{FF2B5EF4-FFF2-40B4-BE49-F238E27FC236}">
                    <a16:creationId xmlns:a16="http://schemas.microsoft.com/office/drawing/2014/main" id="{136BBA51-9C5B-9A0B-1314-0AE8BA48BC36}"/>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0" name="TextBox 76">
              <a:extLst>
                <a:ext uri="{FF2B5EF4-FFF2-40B4-BE49-F238E27FC236}">
                  <a16:creationId xmlns:a16="http://schemas.microsoft.com/office/drawing/2014/main" id="{31519815-87E9-B2D5-8B7E-2CAF83F28C41}"/>
                </a:ext>
              </a:extLst>
            </p:cNvPr>
            <p:cNvSpPr txBox="1"/>
            <p:nvPr/>
          </p:nvSpPr>
          <p:spPr>
            <a:xfrm>
              <a:off x="3944922" y="2850520"/>
              <a:ext cx="2233628" cy="447868"/>
            </a:xfrm>
            <a:prstGeom prst="rect">
              <a:avLst/>
            </a:prstGeom>
            <a:noFill/>
          </p:spPr>
          <p:txBody>
            <a:bodyPr wrap="square" rtlCol="0">
              <a:spAutoFit/>
            </a:bodyPr>
            <a:lstStyle/>
            <a:p>
              <a:pPr defTabSz="1371600"/>
              <a:r>
                <a:rPr lang="en-US" sz="3600" dirty="0">
                  <a:solidFill>
                    <a:schemeClr val="bg1"/>
                  </a:solidFill>
                  <a:cs typeface="+mn-ea"/>
                  <a:sym typeface="+mn-lt"/>
                </a:rPr>
                <a:t>Propyl</a:t>
              </a:r>
            </a:p>
          </p:txBody>
        </p:sp>
      </p:grpSp>
      <p:grpSp>
        <p:nvGrpSpPr>
          <p:cNvPr id="24" name="Group 38">
            <a:extLst>
              <a:ext uri="{FF2B5EF4-FFF2-40B4-BE49-F238E27FC236}">
                <a16:creationId xmlns:a16="http://schemas.microsoft.com/office/drawing/2014/main" id="{FCDB01E1-5B12-D6A3-A729-54EF0439F7D5}"/>
              </a:ext>
            </a:extLst>
          </p:cNvPr>
          <p:cNvGrpSpPr/>
          <p:nvPr/>
        </p:nvGrpSpPr>
        <p:grpSpPr>
          <a:xfrm>
            <a:off x="1304773" y="4528609"/>
            <a:ext cx="9134624" cy="1592089"/>
            <a:chOff x="2065153" y="4984284"/>
            <a:chExt cx="4127290" cy="672353"/>
          </a:xfrm>
        </p:grpSpPr>
        <p:grpSp>
          <p:nvGrpSpPr>
            <p:cNvPr id="25" name="Group 80">
              <a:extLst>
                <a:ext uri="{FF2B5EF4-FFF2-40B4-BE49-F238E27FC236}">
                  <a16:creationId xmlns:a16="http://schemas.microsoft.com/office/drawing/2014/main" id="{9C8B68D1-CB76-AE5F-D3EE-3219660E393C}"/>
                </a:ext>
              </a:extLst>
            </p:cNvPr>
            <p:cNvGrpSpPr/>
            <p:nvPr/>
          </p:nvGrpSpPr>
          <p:grpSpPr>
            <a:xfrm>
              <a:off x="2065153" y="5055033"/>
              <a:ext cx="4127290" cy="590333"/>
              <a:chOff x="2051260" y="2754834"/>
              <a:chExt cx="4127290" cy="590333"/>
            </a:xfrm>
          </p:grpSpPr>
          <p:grpSp>
            <p:nvGrpSpPr>
              <p:cNvPr id="30" name="Group 81">
                <a:extLst>
                  <a:ext uri="{FF2B5EF4-FFF2-40B4-BE49-F238E27FC236}">
                    <a16:creationId xmlns:a16="http://schemas.microsoft.com/office/drawing/2014/main" id="{1EE5A0E5-AE78-045B-9AAB-D80C2557E0AC}"/>
                  </a:ext>
                </a:extLst>
              </p:cNvPr>
              <p:cNvGrpSpPr/>
              <p:nvPr/>
            </p:nvGrpSpPr>
            <p:grpSpPr>
              <a:xfrm>
                <a:off x="2051260" y="2754834"/>
                <a:ext cx="1846846" cy="590333"/>
                <a:chOff x="2051260" y="2898057"/>
                <a:chExt cx="1846846" cy="590333"/>
              </a:xfrm>
            </p:grpSpPr>
            <p:sp>
              <p:nvSpPr>
                <p:cNvPr id="32" name="Rectangle: Rounded Corners 83">
                  <a:extLst>
                    <a:ext uri="{FF2B5EF4-FFF2-40B4-BE49-F238E27FC236}">
                      <a16:creationId xmlns:a16="http://schemas.microsoft.com/office/drawing/2014/main" id="{FE2C9657-A1D5-AB6A-3120-2BDBF957BC1F}"/>
                    </a:ext>
                  </a:extLst>
                </p:cNvPr>
                <p:cNvSpPr/>
                <p:nvPr/>
              </p:nvSpPr>
              <p:spPr>
                <a:xfrm>
                  <a:off x="2051260" y="2898057"/>
                  <a:ext cx="1424653" cy="590333"/>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3600">
                    <a:solidFill>
                      <a:prstClr val="white"/>
                    </a:solidFill>
                    <a:cs typeface="+mn-ea"/>
                    <a:sym typeface="+mn-lt"/>
                  </a:endParaRPr>
                </a:p>
              </p:txBody>
            </p:sp>
            <p:cxnSp>
              <p:nvCxnSpPr>
                <p:cNvPr id="33" name="Straight Connector 84">
                  <a:extLst>
                    <a:ext uri="{FF2B5EF4-FFF2-40B4-BE49-F238E27FC236}">
                      <a16:creationId xmlns:a16="http://schemas.microsoft.com/office/drawing/2014/main" id="{68EA419D-ADE1-B797-8C49-2FC44366BC7F}"/>
                    </a:ext>
                  </a:extLst>
                </p:cNvPr>
                <p:cNvCxnSpPr>
                  <a:cxnSpLocks/>
                  <a:stCxn id="32" idx="3"/>
                </p:cNvCxnSpPr>
                <p:nvPr/>
              </p:nvCxnSpPr>
              <p:spPr>
                <a:xfrm>
                  <a:off x="3475913" y="3193224"/>
                  <a:ext cx="416637" cy="209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85">
                  <a:extLst>
                    <a:ext uri="{FF2B5EF4-FFF2-40B4-BE49-F238E27FC236}">
                      <a16:creationId xmlns:a16="http://schemas.microsoft.com/office/drawing/2014/main" id="{BE1955A6-6D05-2F53-0AF8-2C6BEE466CAB}"/>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82">
                <a:extLst>
                  <a:ext uri="{FF2B5EF4-FFF2-40B4-BE49-F238E27FC236}">
                    <a16:creationId xmlns:a16="http://schemas.microsoft.com/office/drawing/2014/main" id="{48A4EEDF-6844-FC5A-1625-BC0822714144}"/>
                  </a:ext>
                </a:extLst>
              </p:cNvPr>
              <p:cNvSpPr txBox="1"/>
              <p:nvPr/>
            </p:nvSpPr>
            <p:spPr>
              <a:xfrm>
                <a:off x="3944922" y="2850520"/>
                <a:ext cx="2233628" cy="272951"/>
              </a:xfrm>
              <a:prstGeom prst="rect">
                <a:avLst/>
              </a:prstGeom>
              <a:noFill/>
            </p:spPr>
            <p:txBody>
              <a:bodyPr wrap="square" rtlCol="0">
                <a:spAutoFit/>
              </a:bodyPr>
              <a:lstStyle/>
              <a:p>
                <a:pPr defTabSz="1371600"/>
                <a:r>
                  <a:rPr lang="en-US" sz="3600" dirty="0">
                    <a:solidFill>
                      <a:schemeClr val="bg1"/>
                    </a:solidFill>
                    <a:cs typeface="+mn-ea"/>
                    <a:sym typeface="+mn-lt"/>
                  </a:rPr>
                  <a:t>Isopropyl</a:t>
                </a:r>
              </a:p>
            </p:txBody>
          </p:sp>
        </p:grpSp>
        <p:grpSp>
          <p:nvGrpSpPr>
            <p:cNvPr id="26" name="Group 92">
              <a:extLst>
                <a:ext uri="{FF2B5EF4-FFF2-40B4-BE49-F238E27FC236}">
                  <a16:creationId xmlns:a16="http://schemas.microsoft.com/office/drawing/2014/main" id="{B4764095-5CF8-6B81-8858-2155B79F43BC}"/>
                </a:ext>
              </a:extLst>
            </p:cNvPr>
            <p:cNvGrpSpPr/>
            <p:nvPr/>
          </p:nvGrpSpPr>
          <p:grpSpPr>
            <a:xfrm>
              <a:off x="2229810" y="4984284"/>
              <a:ext cx="1101375" cy="672353"/>
              <a:chOff x="1230364" y="4051727"/>
              <a:chExt cx="1101375" cy="672353"/>
            </a:xfrm>
          </p:grpSpPr>
          <mc:AlternateContent xmlns:mc="http://schemas.openxmlformats.org/markup-compatibility/2006" xmlns:a14="http://schemas.microsoft.com/office/drawing/2010/main">
            <mc:Choice Requires="a14">
              <p:sp>
                <p:nvSpPr>
                  <p:cNvPr id="27" name="Rectangle 93">
                    <a:extLst>
                      <a:ext uri="{FF2B5EF4-FFF2-40B4-BE49-F238E27FC236}">
                        <a16:creationId xmlns:a16="http://schemas.microsoft.com/office/drawing/2014/main" id="{E4829DE5-B8DF-86E1-D063-CEB2CDD0E0BB}"/>
                      </a:ext>
                    </a:extLst>
                  </p:cNvPr>
                  <p:cNvSpPr/>
                  <p:nvPr/>
                </p:nvSpPr>
                <p:spPr>
                  <a:xfrm>
                    <a:off x="1230364" y="4051727"/>
                    <a:ext cx="1101375" cy="346550"/>
                  </a:xfrm>
                  <a:prstGeom prst="rect">
                    <a:avLst/>
                  </a:prstGeom>
                </p:spPr>
                <p:txBody>
                  <a:bodyPr wrap="square">
                    <a:spAutoFit/>
                  </a:bodyPr>
                  <a:lstStyle/>
                  <a:p>
                    <a:pPr defTabSz="1371600">
                      <a:lnSpc>
                        <a:spcPct val="150000"/>
                      </a:lnSpc>
                    </a:pPr>
                    <a:r>
                      <a:rPr lang="en-US" sz="3600" dirty="0">
                        <a:solidFill>
                          <a:prstClr val="black">
                            <a:lumMod val="95000"/>
                            <a:lumOff val="5000"/>
                          </a:prstClr>
                        </a:solidFill>
                        <a:cs typeface="+mn-ea"/>
                        <a:sym typeface="+mn-lt"/>
                      </a:rPr>
                      <a:t>CH</a:t>
                    </a:r>
                    <a:r>
                      <a:rPr lang="en-US" sz="3600" baseline="-25000" dirty="0">
                        <a:solidFill>
                          <a:prstClr val="black">
                            <a:lumMod val="95000"/>
                            <a:lumOff val="5000"/>
                          </a:prstClr>
                        </a:solidFill>
                        <a:cs typeface="+mn-ea"/>
                        <a:sym typeface="+mn-lt"/>
                      </a:rPr>
                      <a:t>3</a:t>
                    </a:r>
                    <a:r>
                      <a:rPr lang="en-US" sz="3600" dirty="0">
                        <a:solidFill>
                          <a:prstClr val="black">
                            <a:lumMod val="95000"/>
                            <a:lumOff val="5000"/>
                          </a:prstClr>
                        </a:solidFill>
                        <a:cs typeface="+mn-ea"/>
                        <a:sym typeface="+mn-lt"/>
                      </a:rPr>
                      <a:t>CH</a:t>
                    </a:r>
                    <a14:m>
                      <m:oMath xmlns:m="http://schemas.openxmlformats.org/officeDocument/2006/math">
                        <m:r>
                          <a:rPr lang="en-US" sz="3600" i="1">
                            <a:solidFill>
                              <a:prstClr val="black">
                                <a:lumMod val="95000"/>
                                <a:lumOff val="5000"/>
                              </a:prstClr>
                            </a:solidFill>
                            <a:latin typeface="Cambria Math" panose="02040503050406030204" pitchFamily="18" charset="0"/>
                            <a:cs typeface="+mn-ea"/>
                            <a:sym typeface="+mn-lt"/>
                          </a:rPr>
                          <m:t>−</m:t>
                        </m:r>
                      </m:oMath>
                    </a14:m>
                    <a:endParaRPr lang="en-US" sz="3600" dirty="0">
                      <a:solidFill>
                        <a:prstClr val="black">
                          <a:lumMod val="95000"/>
                          <a:lumOff val="5000"/>
                        </a:prstClr>
                      </a:solidFill>
                      <a:cs typeface="+mn-ea"/>
                      <a:sym typeface="+mn-lt"/>
                    </a:endParaRPr>
                  </a:p>
                </p:txBody>
              </p:sp>
            </mc:Choice>
            <mc:Fallback xmlns="">
              <p:sp>
                <p:nvSpPr>
                  <p:cNvPr id="27" name="Rectangle 93">
                    <a:extLst>
                      <a:ext uri="{FF2B5EF4-FFF2-40B4-BE49-F238E27FC236}">
                        <a16:creationId xmlns:a16="http://schemas.microsoft.com/office/drawing/2014/main" id="{E4829DE5-B8DF-86E1-D063-CEB2CDD0E0BB}"/>
                      </a:ext>
                    </a:extLst>
                  </p:cNvPr>
                  <p:cNvSpPr>
                    <a:spLocks noRot="1" noChangeAspect="1" noMove="1" noResize="1" noEditPoints="1" noAdjustHandles="1" noChangeArrowheads="1" noChangeShapeType="1" noTextEdit="1"/>
                  </p:cNvSpPr>
                  <p:nvPr/>
                </p:nvSpPr>
                <p:spPr>
                  <a:xfrm>
                    <a:off x="1230364" y="4051727"/>
                    <a:ext cx="1101375" cy="346550"/>
                  </a:xfrm>
                  <a:prstGeom prst="rect">
                    <a:avLst/>
                  </a:prstGeom>
                  <a:blipFill>
                    <a:blip r:embed="rId2"/>
                    <a:stretch>
                      <a:fillRect l="-7750" b="-27612"/>
                    </a:stretch>
                  </a:blipFill>
                </p:spPr>
                <p:txBody>
                  <a:bodyPr/>
                  <a:lstStyle/>
                  <a:p>
                    <a:r>
                      <a:rPr lang="en-US">
                        <a:noFill/>
                      </a:rPr>
                      <a:t> </a:t>
                    </a:r>
                  </a:p>
                </p:txBody>
              </p:sp>
            </mc:Fallback>
          </mc:AlternateContent>
          <p:cxnSp>
            <p:nvCxnSpPr>
              <p:cNvPr id="28" name="Straight Connector 94">
                <a:extLst>
                  <a:ext uri="{FF2B5EF4-FFF2-40B4-BE49-F238E27FC236}">
                    <a16:creationId xmlns:a16="http://schemas.microsoft.com/office/drawing/2014/main" id="{FD3E578B-4EDF-EAAA-0F47-2E7AE3387748}"/>
                  </a:ext>
                </a:extLst>
              </p:cNvPr>
              <p:cNvCxnSpPr>
                <a:cxnSpLocks/>
              </p:cNvCxnSpPr>
              <p:nvPr/>
            </p:nvCxnSpPr>
            <p:spPr>
              <a:xfrm>
                <a:off x="1771424" y="4363317"/>
                <a:ext cx="0" cy="108185"/>
              </a:xfrm>
              <a:prstGeom prst="line">
                <a:avLst/>
              </a:prstGeom>
              <a:ln w="1905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29" name="Rectangle 95">
                <a:extLst>
                  <a:ext uri="{FF2B5EF4-FFF2-40B4-BE49-F238E27FC236}">
                    <a16:creationId xmlns:a16="http://schemas.microsoft.com/office/drawing/2014/main" id="{72F17868-015A-A37E-2581-C446A89B8F84}"/>
                  </a:ext>
                </a:extLst>
              </p:cNvPr>
              <p:cNvSpPr/>
              <p:nvPr/>
            </p:nvSpPr>
            <p:spPr>
              <a:xfrm>
                <a:off x="1681202" y="4451129"/>
                <a:ext cx="420954" cy="272951"/>
              </a:xfrm>
              <a:prstGeom prst="rect">
                <a:avLst/>
              </a:prstGeom>
            </p:spPr>
            <p:txBody>
              <a:bodyPr wrap="none">
                <a:spAutoFit/>
              </a:bodyPr>
              <a:lstStyle/>
              <a:p>
                <a:pPr defTabSz="1371600"/>
                <a:r>
                  <a:rPr lang="en-US" sz="3600" dirty="0">
                    <a:solidFill>
                      <a:prstClr val="black">
                        <a:lumMod val="95000"/>
                        <a:lumOff val="5000"/>
                      </a:prstClr>
                    </a:solidFill>
                    <a:cs typeface="+mn-ea"/>
                    <a:sym typeface="+mn-lt"/>
                  </a:rPr>
                  <a:t>CH</a:t>
                </a:r>
                <a:r>
                  <a:rPr lang="en-US" sz="3600" baseline="-25000" dirty="0">
                    <a:solidFill>
                      <a:prstClr val="black">
                        <a:lumMod val="95000"/>
                        <a:lumOff val="5000"/>
                      </a:prstClr>
                    </a:solidFill>
                    <a:cs typeface="+mn-ea"/>
                    <a:sym typeface="+mn-lt"/>
                  </a:rPr>
                  <a:t>3</a:t>
                </a:r>
                <a:endParaRPr lang="en-US" sz="3600" dirty="0">
                  <a:solidFill>
                    <a:prstClr val="black"/>
                  </a:solidFill>
                  <a:cs typeface="+mn-ea"/>
                  <a:sym typeface="+mn-lt"/>
                </a:endParaRPr>
              </a:p>
            </p:txBody>
          </p:sp>
        </p:grpSp>
      </p:grpSp>
      <p:grpSp>
        <p:nvGrpSpPr>
          <p:cNvPr id="35" name="Group 104">
            <a:extLst>
              <a:ext uri="{FF2B5EF4-FFF2-40B4-BE49-F238E27FC236}">
                <a16:creationId xmlns:a16="http://schemas.microsoft.com/office/drawing/2014/main" id="{30ECA1C4-7FB3-99A3-39A4-F042A554125D}"/>
              </a:ext>
            </a:extLst>
          </p:cNvPr>
          <p:cNvGrpSpPr/>
          <p:nvPr/>
        </p:nvGrpSpPr>
        <p:grpSpPr>
          <a:xfrm>
            <a:off x="1367505" y="8818288"/>
            <a:ext cx="8915400" cy="876558"/>
            <a:chOff x="2051259" y="2754834"/>
            <a:chExt cx="4127291" cy="607401"/>
          </a:xfrm>
        </p:grpSpPr>
        <p:grpSp>
          <p:nvGrpSpPr>
            <p:cNvPr id="36" name="Group 105">
              <a:extLst>
                <a:ext uri="{FF2B5EF4-FFF2-40B4-BE49-F238E27FC236}">
                  <a16:creationId xmlns:a16="http://schemas.microsoft.com/office/drawing/2014/main" id="{4594C79D-9A95-CBB7-969B-C65209E923BF}"/>
                </a:ext>
              </a:extLst>
            </p:cNvPr>
            <p:cNvGrpSpPr/>
            <p:nvPr/>
          </p:nvGrpSpPr>
          <p:grpSpPr>
            <a:xfrm>
              <a:off x="2051259" y="2754834"/>
              <a:ext cx="1846847" cy="607401"/>
              <a:chOff x="2051259" y="2898057"/>
              <a:chExt cx="1846847" cy="607401"/>
            </a:xfrm>
          </p:grpSpPr>
          <p:sp>
            <p:nvSpPr>
              <p:cNvPr id="38" name="Rectangle: Rounded Corners 107">
                <a:extLst>
                  <a:ext uri="{FF2B5EF4-FFF2-40B4-BE49-F238E27FC236}">
                    <a16:creationId xmlns:a16="http://schemas.microsoft.com/office/drawing/2014/main" id="{E7B3ED41-CB4C-0424-CA75-062DDC61BC9C}"/>
                  </a:ext>
                </a:extLst>
              </p:cNvPr>
              <p:cNvSpPr/>
              <p:nvPr/>
            </p:nvSpPr>
            <p:spPr>
              <a:xfrm>
                <a:off x="2051259" y="2898057"/>
                <a:ext cx="1439367" cy="60740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2</a:t>
                </a:r>
                <a:r>
                  <a:rPr lang="en-US" sz="3600" dirty="0">
                    <a:solidFill>
                      <a:sysClr val="windowText" lastClr="000000"/>
                    </a:solidFill>
                    <a:cs typeface="+mn-ea"/>
                    <a:sym typeface="+mn-lt"/>
                  </a:rPr>
                  <a:t>=CH-</a:t>
                </a:r>
                <a:endParaRPr lang="en-US" sz="3600" dirty="0">
                  <a:solidFill>
                    <a:prstClr val="white"/>
                  </a:solidFill>
                  <a:cs typeface="+mn-ea"/>
                  <a:sym typeface="+mn-lt"/>
                </a:endParaRPr>
              </a:p>
            </p:txBody>
          </p:sp>
          <p:cxnSp>
            <p:nvCxnSpPr>
              <p:cNvPr id="39" name="Straight Connector 108">
                <a:extLst>
                  <a:ext uri="{FF2B5EF4-FFF2-40B4-BE49-F238E27FC236}">
                    <a16:creationId xmlns:a16="http://schemas.microsoft.com/office/drawing/2014/main" id="{48DE2A63-1150-BB82-DCED-8C09DD254135}"/>
                  </a:ext>
                </a:extLst>
              </p:cNvPr>
              <p:cNvCxnSpPr>
                <a:cxnSpLocks/>
                <a:stCxn id="38" idx="3"/>
              </p:cNvCxnSpPr>
              <p:nvPr/>
            </p:nvCxnSpPr>
            <p:spPr>
              <a:xfrm flipV="1">
                <a:off x="3490626" y="3195314"/>
                <a:ext cx="401924" cy="644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109">
                <a:extLst>
                  <a:ext uri="{FF2B5EF4-FFF2-40B4-BE49-F238E27FC236}">
                    <a16:creationId xmlns:a16="http://schemas.microsoft.com/office/drawing/2014/main" id="{E826C614-CC65-05CA-D148-6D92F04A227F}"/>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7" name="TextBox 106">
              <a:extLst>
                <a:ext uri="{FF2B5EF4-FFF2-40B4-BE49-F238E27FC236}">
                  <a16:creationId xmlns:a16="http://schemas.microsoft.com/office/drawing/2014/main" id="{7E14DF8C-88DB-E054-D78D-DBD55592A524}"/>
                </a:ext>
              </a:extLst>
            </p:cNvPr>
            <p:cNvSpPr txBox="1"/>
            <p:nvPr/>
          </p:nvSpPr>
          <p:spPr>
            <a:xfrm>
              <a:off x="3944922" y="2850520"/>
              <a:ext cx="2233628" cy="447868"/>
            </a:xfrm>
            <a:prstGeom prst="rect">
              <a:avLst/>
            </a:prstGeom>
            <a:noFill/>
          </p:spPr>
          <p:txBody>
            <a:bodyPr wrap="square" rtlCol="0">
              <a:spAutoFit/>
            </a:bodyPr>
            <a:lstStyle/>
            <a:p>
              <a:pPr defTabSz="1371600"/>
              <a:r>
                <a:rPr lang="en-US" sz="3600" dirty="0">
                  <a:solidFill>
                    <a:schemeClr val="bg1"/>
                  </a:solidFill>
                  <a:cs typeface="+mn-ea"/>
                  <a:sym typeface="+mn-lt"/>
                </a:rPr>
                <a:t>Vinyl</a:t>
              </a:r>
            </a:p>
          </p:txBody>
        </p:sp>
      </p:grpSp>
      <p:grpSp>
        <p:nvGrpSpPr>
          <p:cNvPr id="41" name="Group 116">
            <a:extLst>
              <a:ext uri="{FF2B5EF4-FFF2-40B4-BE49-F238E27FC236}">
                <a16:creationId xmlns:a16="http://schemas.microsoft.com/office/drawing/2014/main" id="{41C9F567-C973-3B70-4224-0C1A7D847247}"/>
              </a:ext>
            </a:extLst>
          </p:cNvPr>
          <p:cNvGrpSpPr/>
          <p:nvPr/>
        </p:nvGrpSpPr>
        <p:grpSpPr>
          <a:xfrm>
            <a:off x="1295401" y="6436207"/>
            <a:ext cx="8915400" cy="876558"/>
            <a:chOff x="2051259" y="2754834"/>
            <a:chExt cx="4127291" cy="607401"/>
          </a:xfrm>
        </p:grpSpPr>
        <p:grpSp>
          <p:nvGrpSpPr>
            <p:cNvPr id="42" name="Group 117">
              <a:extLst>
                <a:ext uri="{FF2B5EF4-FFF2-40B4-BE49-F238E27FC236}">
                  <a16:creationId xmlns:a16="http://schemas.microsoft.com/office/drawing/2014/main" id="{300D2566-54D4-84BA-36BF-543E9CAB3C3D}"/>
                </a:ext>
              </a:extLst>
            </p:cNvPr>
            <p:cNvGrpSpPr/>
            <p:nvPr/>
          </p:nvGrpSpPr>
          <p:grpSpPr>
            <a:xfrm>
              <a:off x="2051259" y="2754834"/>
              <a:ext cx="1846847" cy="607401"/>
              <a:chOff x="2051259" y="2898057"/>
              <a:chExt cx="1846847" cy="607401"/>
            </a:xfrm>
          </p:grpSpPr>
          <p:sp>
            <p:nvSpPr>
              <p:cNvPr id="44" name="Rectangle: Rounded Corners 119">
                <a:extLst>
                  <a:ext uri="{FF2B5EF4-FFF2-40B4-BE49-F238E27FC236}">
                    <a16:creationId xmlns:a16="http://schemas.microsoft.com/office/drawing/2014/main" id="{AFEA5AD0-F3B9-B72D-E578-B9F79D4536A3}"/>
                  </a:ext>
                </a:extLst>
              </p:cNvPr>
              <p:cNvSpPr/>
              <p:nvPr/>
            </p:nvSpPr>
            <p:spPr>
              <a:xfrm>
                <a:off x="2051259" y="2898057"/>
                <a:ext cx="1439367" cy="60740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a:t>
                </a:r>
                <a:r>
                  <a:rPr lang="en-US" sz="3600" baseline="-25000" dirty="0">
                    <a:solidFill>
                      <a:sysClr val="windowText" lastClr="000000"/>
                    </a:solidFill>
                    <a:cs typeface="+mn-ea"/>
                    <a:sym typeface="+mn-lt"/>
                  </a:rPr>
                  <a:t>6</a:t>
                </a:r>
                <a:r>
                  <a:rPr lang="en-US" sz="3600" dirty="0">
                    <a:solidFill>
                      <a:sysClr val="windowText" lastClr="000000"/>
                    </a:solidFill>
                    <a:cs typeface="+mn-ea"/>
                    <a:sym typeface="+mn-lt"/>
                  </a:rPr>
                  <a:t>H</a:t>
                </a:r>
                <a:r>
                  <a:rPr lang="en-US" sz="3600" baseline="-25000" dirty="0">
                    <a:solidFill>
                      <a:sysClr val="windowText" lastClr="000000"/>
                    </a:solidFill>
                    <a:cs typeface="+mn-ea"/>
                    <a:sym typeface="+mn-lt"/>
                  </a:rPr>
                  <a:t>5</a:t>
                </a:r>
                <a:r>
                  <a:rPr lang="en-US" sz="3600" dirty="0">
                    <a:solidFill>
                      <a:sysClr val="windowText" lastClr="000000"/>
                    </a:solidFill>
                    <a:cs typeface="+mn-ea"/>
                    <a:sym typeface="+mn-lt"/>
                  </a:rPr>
                  <a:t>-</a:t>
                </a:r>
                <a:endParaRPr lang="en-US" sz="3600" dirty="0">
                  <a:solidFill>
                    <a:prstClr val="white"/>
                  </a:solidFill>
                  <a:cs typeface="+mn-ea"/>
                  <a:sym typeface="+mn-lt"/>
                </a:endParaRPr>
              </a:p>
            </p:txBody>
          </p:sp>
          <p:cxnSp>
            <p:nvCxnSpPr>
              <p:cNvPr id="45" name="Straight Connector 120">
                <a:extLst>
                  <a:ext uri="{FF2B5EF4-FFF2-40B4-BE49-F238E27FC236}">
                    <a16:creationId xmlns:a16="http://schemas.microsoft.com/office/drawing/2014/main" id="{7A88B586-83A1-0E45-C582-6E3D1DF1405A}"/>
                  </a:ext>
                </a:extLst>
              </p:cNvPr>
              <p:cNvCxnSpPr>
                <a:cxnSpLocks/>
                <a:stCxn id="44" idx="3"/>
              </p:cNvCxnSpPr>
              <p:nvPr/>
            </p:nvCxnSpPr>
            <p:spPr>
              <a:xfrm flipV="1">
                <a:off x="3490626" y="3195314"/>
                <a:ext cx="401924" cy="644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121">
                <a:extLst>
                  <a:ext uri="{FF2B5EF4-FFF2-40B4-BE49-F238E27FC236}">
                    <a16:creationId xmlns:a16="http://schemas.microsoft.com/office/drawing/2014/main" id="{1048D4B5-355D-CA39-B66B-21AC80F5CA5C}"/>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3" name="TextBox 118">
              <a:extLst>
                <a:ext uri="{FF2B5EF4-FFF2-40B4-BE49-F238E27FC236}">
                  <a16:creationId xmlns:a16="http://schemas.microsoft.com/office/drawing/2014/main" id="{0C263080-5BFA-9114-48F2-75FE8BE0CA01}"/>
                </a:ext>
              </a:extLst>
            </p:cNvPr>
            <p:cNvSpPr txBox="1"/>
            <p:nvPr/>
          </p:nvSpPr>
          <p:spPr>
            <a:xfrm>
              <a:off x="3944922" y="2850520"/>
              <a:ext cx="2233628" cy="447868"/>
            </a:xfrm>
            <a:prstGeom prst="rect">
              <a:avLst/>
            </a:prstGeom>
            <a:noFill/>
          </p:spPr>
          <p:txBody>
            <a:bodyPr wrap="square" rtlCol="0">
              <a:spAutoFit/>
            </a:bodyPr>
            <a:lstStyle/>
            <a:p>
              <a:pPr defTabSz="1371600"/>
              <a:r>
                <a:rPr lang="en-US" sz="3600" dirty="0">
                  <a:solidFill>
                    <a:schemeClr val="bg1"/>
                  </a:solidFill>
                  <a:cs typeface="+mn-ea"/>
                  <a:sym typeface="+mn-lt"/>
                </a:rPr>
                <a:t>Phenyl</a:t>
              </a:r>
            </a:p>
          </p:txBody>
        </p:sp>
      </p:grpSp>
      <p:grpSp>
        <p:nvGrpSpPr>
          <p:cNvPr id="47" name="Group 122">
            <a:extLst>
              <a:ext uri="{FF2B5EF4-FFF2-40B4-BE49-F238E27FC236}">
                <a16:creationId xmlns:a16="http://schemas.microsoft.com/office/drawing/2014/main" id="{3C8C7C91-ED4D-29D7-FC29-80C38EA03AB3}"/>
              </a:ext>
            </a:extLst>
          </p:cNvPr>
          <p:cNvGrpSpPr/>
          <p:nvPr/>
        </p:nvGrpSpPr>
        <p:grpSpPr>
          <a:xfrm>
            <a:off x="1367505" y="7601847"/>
            <a:ext cx="8915400" cy="876558"/>
            <a:chOff x="2051259" y="2754834"/>
            <a:chExt cx="4127291" cy="607401"/>
          </a:xfrm>
        </p:grpSpPr>
        <p:grpSp>
          <p:nvGrpSpPr>
            <p:cNvPr id="48" name="Group 123">
              <a:extLst>
                <a:ext uri="{FF2B5EF4-FFF2-40B4-BE49-F238E27FC236}">
                  <a16:creationId xmlns:a16="http://schemas.microsoft.com/office/drawing/2014/main" id="{7CA0E0FD-26F7-3222-983B-6AF60DFD15D3}"/>
                </a:ext>
              </a:extLst>
            </p:cNvPr>
            <p:cNvGrpSpPr/>
            <p:nvPr/>
          </p:nvGrpSpPr>
          <p:grpSpPr>
            <a:xfrm>
              <a:off x="2051259" y="2754834"/>
              <a:ext cx="1846847" cy="607401"/>
              <a:chOff x="2051259" y="2898057"/>
              <a:chExt cx="1846847" cy="607401"/>
            </a:xfrm>
          </p:grpSpPr>
          <p:sp>
            <p:nvSpPr>
              <p:cNvPr id="50" name="Rectangle: Rounded Corners 125">
                <a:extLst>
                  <a:ext uri="{FF2B5EF4-FFF2-40B4-BE49-F238E27FC236}">
                    <a16:creationId xmlns:a16="http://schemas.microsoft.com/office/drawing/2014/main" id="{09CA5912-731A-ED6D-7C00-4EE37BE73228}"/>
                  </a:ext>
                </a:extLst>
              </p:cNvPr>
              <p:cNvSpPr/>
              <p:nvPr/>
            </p:nvSpPr>
            <p:spPr>
              <a:xfrm>
                <a:off x="2051259" y="2898057"/>
                <a:ext cx="1439367" cy="60740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a:t>
                </a:r>
                <a:r>
                  <a:rPr lang="en-US" sz="3600" baseline="-25000" dirty="0">
                    <a:solidFill>
                      <a:sysClr val="windowText" lastClr="000000"/>
                    </a:solidFill>
                    <a:cs typeface="+mn-ea"/>
                    <a:sym typeface="+mn-lt"/>
                  </a:rPr>
                  <a:t>6</a:t>
                </a:r>
                <a:r>
                  <a:rPr lang="en-US" sz="3600" dirty="0">
                    <a:solidFill>
                      <a:sysClr val="windowText" lastClr="000000"/>
                    </a:solidFill>
                    <a:cs typeface="+mn-ea"/>
                    <a:sym typeface="+mn-lt"/>
                  </a:rPr>
                  <a:t>H</a:t>
                </a:r>
                <a:r>
                  <a:rPr lang="en-US" sz="3600" baseline="-25000" dirty="0">
                    <a:solidFill>
                      <a:sysClr val="windowText" lastClr="000000"/>
                    </a:solidFill>
                    <a:cs typeface="+mn-ea"/>
                    <a:sym typeface="+mn-lt"/>
                  </a:rPr>
                  <a:t>5</a:t>
                </a:r>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2</a:t>
                </a:r>
                <a:r>
                  <a:rPr lang="en-US" sz="3600" dirty="0">
                    <a:solidFill>
                      <a:sysClr val="windowText" lastClr="000000"/>
                    </a:solidFill>
                    <a:cs typeface="+mn-ea"/>
                    <a:sym typeface="+mn-lt"/>
                  </a:rPr>
                  <a:t>-</a:t>
                </a:r>
                <a:endParaRPr lang="en-US" sz="3600" dirty="0">
                  <a:solidFill>
                    <a:prstClr val="white"/>
                  </a:solidFill>
                  <a:cs typeface="+mn-ea"/>
                  <a:sym typeface="+mn-lt"/>
                </a:endParaRPr>
              </a:p>
            </p:txBody>
          </p:sp>
          <p:cxnSp>
            <p:nvCxnSpPr>
              <p:cNvPr id="51" name="Straight Connector 126">
                <a:extLst>
                  <a:ext uri="{FF2B5EF4-FFF2-40B4-BE49-F238E27FC236}">
                    <a16:creationId xmlns:a16="http://schemas.microsoft.com/office/drawing/2014/main" id="{ECBD9AD3-AB55-7D30-6461-645ACE7DF7A4}"/>
                  </a:ext>
                </a:extLst>
              </p:cNvPr>
              <p:cNvCxnSpPr>
                <a:cxnSpLocks/>
                <a:stCxn id="50" idx="3"/>
              </p:cNvCxnSpPr>
              <p:nvPr/>
            </p:nvCxnSpPr>
            <p:spPr>
              <a:xfrm flipV="1">
                <a:off x="3490626" y="3195314"/>
                <a:ext cx="401924" cy="644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127">
                <a:extLst>
                  <a:ext uri="{FF2B5EF4-FFF2-40B4-BE49-F238E27FC236}">
                    <a16:creationId xmlns:a16="http://schemas.microsoft.com/office/drawing/2014/main" id="{1D2B20F1-E3E5-0F1F-274F-6C6FA7AA1B23}"/>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9" name="TextBox 124">
              <a:extLst>
                <a:ext uri="{FF2B5EF4-FFF2-40B4-BE49-F238E27FC236}">
                  <a16:creationId xmlns:a16="http://schemas.microsoft.com/office/drawing/2014/main" id="{3B69C655-E309-3EF3-7ECB-AC54AA07D40B}"/>
                </a:ext>
              </a:extLst>
            </p:cNvPr>
            <p:cNvSpPr txBox="1"/>
            <p:nvPr/>
          </p:nvSpPr>
          <p:spPr>
            <a:xfrm>
              <a:off x="3944922" y="2850520"/>
              <a:ext cx="2233628" cy="447868"/>
            </a:xfrm>
            <a:prstGeom prst="rect">
              <a:avLst/>
            </a:prstGeom>
            <a:noFill/>
          </p:spPr>
          <p:txBody>
            <a:bodyPr wrap="square" rtlCol="0">
              <a:spAutoFit/>
            </a:bodyPr>
            <a:lstStyle/>
            <a:p>
              <a:pPr defTabSz="1371600"/>
              <a:r>
                <a:rPr lang="en-US" sz="3600" dirty="0">
                  <a:solidFill>
                    <a:schemeClr val="bg1"/>
                  </a:solidFill>
                  <a:cs typeface="+mn-ea"/>
                  <a:sym typeface="+mn-lt"/>
                </a:rPr>
                <a:t>Benzyl</a:t>
              </a:r>
            </a:p>
          </p:txBody>
        </p:sp>
      </p:grpSp>
      <p:grpSp>
        <p:nvGrpSpPr>
          <p:cNvPr id="56" name="Group 128">
            <a:extLst>
              <a:ext uri="{FF2B5EF4-FFF2-40B4-BE49-F238E27FC236}">
                <a16:creationId xmlns:a16="http://schemas.microsoft.com/office/drawing/2014/main" id="{AD5E2526-4E20-D597-BBB5-AE6383ABC4F8}"/>
              </a:ext>
            </a:extLst>
          </p:cNvPr>
          <p:cNvGrpSpPr/>
          <p:nvPr/>
        </p:nvGrpSpPr>
        <p:grpSpPr>
          <a:xfrm>
            <a:off x="8991600" y="1779457"/>
            <a:ext cx="8734591" cy="697299"/>
            <a:chOff x="2051260" y="2703024"/>
            <a:chExt cx="4573654" cy="646323"/>
          </a:xfrm>
        </p:grpSpPr>
        <p:grpSp>
          <p:nvGrpSpPr>
            <p:cNvPr id="57" name="Group 129">
              <a:extLst>
                <a:ext uri="{FF2B5EF4-FFF2-40B4-BE49-F238E27FC236}">
                  <a16:creationId xmlns:a16="http://schemas.microsoft.com/office/drawing/2014/main" id="{C862B9A2-0835-52C1-FCD5-DE9A160E43D7}"/>
                </a:ext>
              </a:extLst>
            </p:cNvPr>
            <p:cNvGrpSpPr/>
            <p:nvPr/>
          </p:nvGrpSpPr>
          <p:grpSpPr>
            <a:xfrm>
              <a:off x="2051260" y="2754834"/>
              <a:ext cx="1846846" cy="594513"/>
              <a:chOff x="2051260" y="2898057"/>
              <a:chExt cx="1846846" cy="594513"/>
            </a:xfrm>
          </p:grpSpPr>
          <p:sp>
            <p:nvSpPr>
              <p:cNvPr id="59" name="Rectangle: Rounded Corners 141">
                <a:extLst>
                  <a:ext uri="{FF2B5EF4-FFF2-40B4-BE49-F238E27FC236}">
                    <a16:creationId xmlns:a16="http://schemas.microsoft.com/office/drawing/2014/main" id="{D71C5E3B-CD10-A62E-01E4-448BB57F164E}"/>
                  </a:ext>
                </a:extLst>
              </p:cNvPr>
              <p:cNvSpPr/>
              <p:nvPr/>
            </p:nvSpPr>
            <p:spPr>
              <a:xfrm>
                <a:off x="2051260" y="2898057"/>
                <a:ext cx="1420592" cy="594513"/>
              </a:xfrm>
              <a:prstGeom prst="round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HCOO-</a:t>
                </a:r>
              </a:p>
            </p:txBody>
          </p:sp>
          <p:cxnSp>
            <p:nvCxnSpPr>
              <p:cNvPr id="60" name="Straight Connector 142">
                <a:extLst>
                  <a:ext uri="{FF2B5EF4-FFF2-40B4-BE49-F238E27FC236}">
                    <a16:creationId xmlns:a16="http://schemas.microsoft.com/office/drawing/2014/main" id="{3952CE25-2145-A2A2-6A2C-B7EDE4F212C5}"/>
                  </a:ext>
                </a:extLst>
              </p:cNvPr>
              <p:cNvCxnSpPr>
                <a:cxnSpLocks/>
                <a:stCxn id="59" idx="3"/>
              </p:cNvCxnSpPr>
              <p:nvPr/>
            </p:nvCxnSpPr>
            <p:spPr>
              <a:xfrm>
                <a:off x="3471852" y="3195314"/>
                <a:ext cx="42069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143">
                <a:extLst>
                  <a:ext uri="{FF2B5EF4-FFF2-40B4-BE49-F238E27FC236}">
                    <a16:creationId xmlns:a16="http://schemas.microsoft.com/office/drawing/2014/main" id="{2CB5E66A-411D-027A-9A00-89824DC05EE7}"/>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8" name="TextBox 130">
              <a:extLst>
                <a:ext uri="{FF2B5EF4-FFF2-40B4-BE49-F238E27FC236}">
                  <a16:creationId xmlns:a16="http://schemas.microsoft.com/office/drawing/2014/main" id="{844C0374-BEB4-297B-1FBE-30C22701D1A4}"/>
                </a:ext>
              </a:extLst>
            </p:cNvPr>
            <p:cNvSpPr txBox="1"/>
            <p:nvPr/>
          </p:nvSpPr>
          <p:spPr>
            <a:xfrm>
              <a:off x="4148388" y="2703024"/>
              <a:ext cx="2476526" cy="599081"/>
            </a:xfrm>
            <a:prstGeom prst="rect">
              <a:avLst/>
            </a:prstGeom>
            <a:noFill/>
          </p:spPr>
          <p:txBody>
            <a:bodyPr wrap="square" rtlCol="0">
              <a:spAutoFit/>
            </a:bodyPr>
            <a:lstStyle/>
            <a:p>
              <a:pPr defTabSz="1371600"/>
              <a:r>
                <a:rPr lang="en-US" sz="3600" dirty="0" err="1">
                  <a:solidFill>
                    <a:schemeClr val="bg1"/>
                  </a:solidFill>
                  <a:cs typeface="+mn-ea"/>
                  <a:sym typeface="+mn-lt"/>
                </a:rPr>
                <a:t>Formate</a:t>
              </a:r>
              <a:r>
                <a:rPr lang="en-US" sz="3600" dirty="0">
                  <a:solidFill>
                    <a:schemeClr val="bg1"/>
                  </a:solidFill>
                  <a:cs typeface="+mn-ea"/>
                  <a:sym typeface="+mn-lt"/>
                </a:rPr>
                <a:t>/</a:t>
              </a:r>
              <a:r>
                <a:rPr lang="en-US" sz="3600" dirty="0" err="1">
                  <a:solidFill>
                    <a:schemeClr val="bg1"/>
                  </a:solidFill>
                  <a:cs typeface="+mn-ea"/>
                  <a:sym typeface="+mn-lt"/>
                </a:rPr>
                <a:t>methanoate</a:t>
              </a:r>
              <a:endParaRPr lang="en-US" sz="3600" dirty="0">
                <a:solidFill>
                  <a:schemeClr val="bg1"/>
                </a:solidFill>
                <a:cs typeface="+mn-ea"/>
                <a:sym typeface="+mn-lt"/>
              </a:endParaRPr>
            </a:p>
          </p:txBody>
        </p:sp>
      </p:grpSp>
      <p:grpSp>
        <p:nvGrpSpPr>
          <p:cNvPr id="62" name="Group 144">
            <a:extLst>
              <a:ext uri="{FF2B5EF4-FFF2-40B4-BE49-F238E27FC236}">
                <a16:creationId xmlns:a16="http://schemas.microsoft.com/office/drawing/2014/main" id="{5FB5AEEA-6578-FCC4-DF87-E6B5645A1C60}"/>
              </a:ext>
            </a:extLst>
          </p:cNvPr>
          <p:cNvGrpSpPr/>
          <p:nvPr/>
        </p:nvGrpSpPr>
        <p:grpSpPr>
          <a:xfrm>
            <a:off x="8991600" y="2945953"/>
            <a:ext cx="8153395" cy="877403"/>
            <a:chOff x="2051260" y="2669698"/>
            <a:chExt cx="4409271" cy="679649"/>
          </a:xfrm>
        </p:grpSpPr>
        <p:grpSp>
          <p:nvGrpSpPr>
            <p:cNvPr id="63" name="Group 145">
              <a:extLst>
                <a:ext uri="{FF2B5EF4-FFF2-40B4-BE49-F238E27FC236}">
                  <a16:creationId xmlns:a16="http://schemas.microsoft.com/office/drawing/2014/main" id="{E41B843E-A7BE-3774-4966-1376AC72018B}"/>
                </a:ext>
              </a:extLst>
            </p:cNvPr>
            <p:cNvGrpSpPr/>
            <p:nvPr/>
          </p:nvGrpSpPr>
          <p:grpSpPr>
            <a:xfrm>
              <a:off x="2051260" y="2754834"/>
              <a:ext cx="1846846" cy="594513"/>
              <a:chOff x="2051260" y="2898057"/>
              <a:chExt cx="1846846" cy="594513"/>
            </a:xfrm>
          </p:grpSpPr>
          <p:sp>
            <p:nvSpPr>
              <p:cNvPr id="65" name="Rectangle: Rounded Corners 147">
                <a:extLst>
                  <a:ext uri="{FF2B5EF4-FFF2-40B4-BE49-F238E27FC236}">
                    <a16:creationId xmlns:a16="http://schemas.microsoft.com/office/drawing/2014/main" id="{C1329C05-00A1-CBA0-839B-51A31E325247}"/>
                  </a:ext>
                </a:extLst>
              </p:cNvPr>
              <p:cNvSpPr/>
              <p:nvPr/>
            </p:nvSpPr>
            <p:spPr>
              <a:xfrm>
                <a:off x="2051260" y="2898057"/>
                <a:ext cx="1420592" cy="594513"/>
              </a:xfrm>
              <a:prstGeom prst="round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CH</a:t>
                </a:r>
                <a:r>
                  <a:rPr lang="en-US" sz="3600" baseline="-25000" dirty="0">
                    <a:solidFill>
                      <a:sysClr val="windowText" lastClr="000000"/>
                    </a:solidFill>
                    <a:cs typeface="+mn-ea"/>
                    <a:sym typeface="+mn-lt"/>
                  </a:rPr>
                  <a:t>3</a:t>
                </a:r>
                <a:r>
                  <a:rPr lang="en-US" sz="3600" dirty="0">
                    <a:solidFill>
                      <a:sysClr val="windowText" lastClr="000000"/>
                    </a:solidFill>
                    <a:cs typeface="+mn-ea"/>
                    <a:sym typeface="+mn-lt"/>
                  </a:rPr>
                  <a:t>COO-</a:t>
                </a:r>
              </a:p>
            </p:txBody>
          </p:sp>
          <p:cxnSp>
            <p:nvCxnSpPr>
              <p:cNvPr id="66" name="Straight Connector 148">
                <a:extLst>
                  <a:ext uri="{FF2B5EF4-FFF2-40B4-BE49-F238E27FC236}">
                    <a16:creationId xmlns:a16="http://schemas.microsoft.com/office/drawing/2014/main" id="{95A3D83B-CFC3-B1CE-6804-40CC76DDA6A4}"/>
                  </a:ext>
                </a:extLst>
              </p:cNvPr>
              <p:cNvCxnSpPr>
                <a:cxnSpLocks/>
                <a:stCxn id="65" idx="3"/>
              </p:cNvCxnSpPr>
              <p:nvPr/>
            </p:nvCxnSpPr>
            <p:spPr>
              <a:xfrm>
                <a:off x="3471852" y="3195314"/>
                <a:ext cx="42069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Straight Connector 149">
                <a:extLst>
                  <a:ext uri="{FF2B5EF4-FFF2-40B4-BE49-F238E27FC236}">
                    <a16:creationId xmlns:a16="http://schemas.microsoft.com/office/drawing/2014/main" id="{29B34417-86DF-5029-7B43-C45025CCA3F1}"/>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4" name="TextBox 146">
              <a:extLst>
                <a:ext uri="{FF2B5EF4-FFF2-40B4-BE49-F238E27FC236}">
                  <a16:creationId xmlns:a16="http://schemas.microsoft.com/office/drawing/2014/main" id="{74C213A2-AB8E-4AF0-19A7-BC9603B467BE}"/>
                </a:ext>
              </a:extLst>
            </p:cNvPr>
            <p:cNvSpPr txBox="1"/>
            <p:nvPr/>
          </p:nvSpPr>
          <p:spPr>
            <a:xfrm>
              <a:off x="4226903" y="2669698"/>
              <a:ext cx="2233628" cy="500657"/>
            </a:xfrm>
            <a:prstGeom prst="rect">
              <a:avLst/>
            </a:prstGeom>
            <a:noFill/>
          </p:spPr>
          <p:txBody>
            <a:bodyPr wrap="square" rtlCol="0">
              <a:spAutoFit/>
            </a:bodyPr>
            <a:lstStyle/>
            <a:p>
              <a:pPr defTabSz="1371600"/>
              <a:r>
                <a:rPr lang="en-US" sz="3600" dirty="0">
                  <a:solidFill>
                    <a:schemeClr val="bg1"/>
                  </a:solidFill>
                  <a:cs typeface="+mn-ea"/>
                  <a:sym typeface="+mn-lt"/>
                </a:rPr>
                <a:t>Acetate/ ethanoate</a:t>
              </a:r>
            </a:p>
          </p:txBody>
        </p:sp>
      </p:grpSp>
      <p:grpSp>
        <p:nvGrpSpPr>
          <p:cNvPr id="68" name="Group 156">
            <a:extLst>
              <a:ext uri="{FF2B5EF4-FFF2-40B4-BE49-F238E27FC236}">
                <a16:creationId xmlns:a16="http://schemas.microsoft.com/office/drawing/2014/main" id="{0E3113DD-F70D-B40A-C6FE-4C379A588E45}"/>
              </a:ext>
            </a:extLst>
          </p:cNvPr>
          <p:cNvGrpSpPr/>
          <p:nvPr/>
        </p:nvGrpSpPr>
        <p:grpSpPr>
          <a:xfrm>
            <a:off x="8909946" y="5347053"/>
            <a:ext cx="7950379" cy="1073103"/>
            <a:chOff x="1981656" y="4902958"/>
            <a:chExt cx="4210787" cy="699353"/>
          </a:xfrm>
        </p:grpSpPr>
        <p:grpSp>
          <p:nvGrpSpPr>
            <p:cNvPr id="69" name="Group 157">
              <a:extLst>
                <a:ext uri="{FF2B5EF4-FFF2-40B4-BE49-F238E27FC236}">
                  <a16:creationId xmlns:a16="http://schemas.microsoft.com/office/drawing/2014/main" id="{F52373E0-0F40-C96D-F647-B339CF0E490C}"/>
                </a:ext>
              </a:extLst>
            </p:cNvPr>
            <p:cNvGrpSpPr/>
            <p:nvPr/>
          </p:nvGrpSpPr>
          <p:grpSpPr>
            <a:xfrm>
              <a:off x="2049598" y="5007798"/>
              <a:ext cx="4142845" cy="594513"/>
              <a:chOff x="2035705" y="2707599"/>
              <a:chExt cx="4142845" cy="594513"/>
            </a:xfrm>
          </p:grpSpPr>
          <p:grpSp>
            <p:nvGrpSpPr>
              <p:cNvPr id="71" name="Group 162">
                <a:extLst>
                  <a:ext uri="{FF2B5EF4-FFF2-40B4-BE49-F238E27FC236}">
                    <a16:creationId xmlns:a16="http://schemas.microsoft.com/office/drawing/2014/main" id="{015561FB-046B-E6FE-AE4E-679F5C22D283}"/>
                  </a:ext>
                </a:extLst>
              </p:cNvPr>
              <p:cNvGrpSpPr/>
              <p:nvPr/>
            </p:nvGrpSpPr>
            <p:grpSpPr>
              <a:xfrm>
                <a:off x="2035705" y="2707599"/>
                <a:ext cx="1862401" cy="594513"/>
                <a:chOff x="2035705" y="2850822"/>
                <a:chExt cx="1862401" cy="594513"/>
              </a:xfrm>
            </p:grpSpPr>
            <p:sp>
              <p:nvSpPr>
                <p:cNvPr id="73" name="Rectangle: Rounded Corners 164">
                  <a:extLst>
                    <a:ext uri="{FF2B5EF4-FFF2-40B4-BE49-F238E27FC236}">
                      <a16:creationId xmlns:a16="http://schemas.microsoft.com/office/drawing/2014/main" id="{C628D6C7-2C44-D1F6-F54D-1CA5FAE0A01E}"/>
                    </a:ext>
                  </a:extLst>
                </p:cNvPr>
                <p:cNvSpPr/>
                <p:nvPr/>
              </p:nvSpPr>
              <p:spPr>
                <a:xfrm>
                  <a:off x="2035705" y="2850822"/>
                  <a:ext cx="1695251" cy="594513"/>
                </a:xfrm>
                <a:prstGeom prst="round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3600" dirty="0">
                    <a:solidFill>
                      <a:prstClr val="white"/>
                    </a:solidFill>
                    <a:cs typeface="+mn-ea"/>
                    <a:sym typeface="+mn-lt"/>
                  </a:endParaRPr>
                </a:p>
                <a:p>
                  <a:pPr algn="ctr" defTabSz="1371600"/>
                  <a:endParaRPr lang="en-US" sz="3600" dirty="0">
                    <a:solidFill>
                      <a:prstClr val="white"/>
                    </a:solidFill>
                    <a:cs typeface="+mn-ea"/>
                    <a:sym typeface="+mn-lt"/>
                  </a:endParaRPr>
                </a:p>
                <a:p>
                  <a:pPr algn="ctr" defTabSz="1371600"/>
                  <a:endParaRPr lang="en-US" sz="3600" dirty="0">
                    <a:solidFill>
                      <a:prstClr val="white"/>
                    </a:solidFill>
                    <a:cs typeface="+mn-ea"/>
                    <a:sym typeface="+mn-lt"/>
                  </a:endParaRPr>
                </a:p>
              </p:txBody>
            </p:sp>
            <p:cxnSp>
              <p:nvCxnSpPr>
                <p:cNvPr id="74" name="Straight Connector 165">
                  <a:extLst>
                    <a:ext uri="{FF2B5EF4-FFF2-40B4-BE49-F238E27FC236}">
                      <a16:creationId xmlns:a16="http://schemas.microsoft.com/office/drawing/2014/main" id="{3320E104-C415-89A1-D0F7-E9D99B0C1CAC}"/>
                    </a:ext>
                  </a:extLst>
                </p:cNvPr>
                <p:cNvCxnSpPr>
                  <a:cxnSpLocks/>
                  <a:stCxn id="73" idx="3"/>
                </p:cNvCxnSpPr>
                <p:nvPr/>
              </p:nvCxnSpPr>
              <p:spPr>
                <a:xfrm>
                  <a:off x="3730956" y="3148078"/>
                  <a:ext cx="146040" cy="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166">
                  <a:extLst>
                    <a:ext uri="{FF2B5EF4-FFF2-40B4-BE49-F238E27FC236}">
                      <a16:creationId xmlns:a16="http://schemas.microsoft.com/office/drawing/2014/main" id="{A67B5B77-2492-E14F-C5B5-59FF6806885D}"/>
                    </a:ext>
                  </a:extLst>
                </p:cNvPr>
                <p:cNvCxnSpPr>
                  <a:cxnSpLocks/>
                </p:cNvCxnSpPr>
                <p:nvPr/>
              </p:nvCxnSpPr>
              <p:spPr>
                <a:xfrm>
                  <a:off x="3898106" y="2878799"/>
                  <a:ext cx="0" cy="52400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2" name="TextBox 163">
                <a:extLst>
                  <a:ext uri="{FF2B5EF4-FFF2-40B4-BE49-F238E27FC236}">
                    <a16:creationId xmlns:a16="http://schemas.microsoft.com/office/drawing/2014/main" id="{D3700430-C233-B2A5-A908-08B7F78874B0}"/>
                  </a:ext>
                </a:extLst>
              </p:cNvPr>
              <p:cNvSpPr txBox="1"/>
              <p:nvPr/>
            </p:nvSpPr>
            <p:spPr>
              <a:xfrm>
                <a:off x="3944922" y="2850521"/>
                <a:ext cx="2233628" cy="421221"/>
              </a:xfrm>
              <a:prstGeom prst="rect">
                <a:avLst/>
              </a:prstGeom>
              <a:noFill/>
            </p:spPr>
            <p:txBody>
              <a:bodyPr wrap="square" rtlCol="0">
                <a:spAutoFit/>
              </a:bodyPr>
              <a:lstStyle/>
              <a:p>
                <a:pPr defTabSz="1371600"/>
                <a:r>
                  <a:rPr lang="en-US" sz="3600" dirty="0">
                    <a:solidFill>
                      <a:schemeClr val="bg1"/>
                    </a:solidFill>
                    <a:cs typeface="+mn-ea"/>
                    <a:sym typeface="+mn-lt"/>
                  </a:rPr>
                  <a:t>Acrylate</a:t>
                </a:r>
              </a:p>
            </p:txBody>
          </p:sp>
        </p:grpSp>
        <p:sp>
          <p:nvSpPr>
            <p:cNvPr id="70" name="Rectangle 159">
              <a:extLst>
                <a:ext uri="{FF2B5EF4-FFF2-40B4-BE49-F238E27FC236}">
                  <a16:creationId xmlns:a16="http://schemas.microsoft.com/office/drawing/2014/main" id="{5B9ED4DE-D620-894F-26AB-B6976C208612}"/>
                </a:ext>
              </a:extLst>
            </p:cNvPr>
            <p:cNvSpPr/>
            <p:nvPr/>
          </p:nvSpPr>
          <p:spPr>
            <a:xfrm>
              <a:off x="1981656" y="4902958"/>
              <a:ext cx="1797408" cy="534800"/>
            </a:xfrm>
            <a:prstGeom prst="rect">
              <a:avLst/>
            </a:prstGeom>
          </p:spPr>
          <p:txBody>
            <a:bodyPr wrap="square">
              <a:spAutoFit/>
            </a:bodyPr>
            <a:lstStyle/>
            <a:p>
              <a:pPr algn="ctr" defTabSz="1371600">
                <a:lnSpc>
                  <a:spcPct val="150000"/>
                </a:lnSpc>
              </a:pPr>
              <a:r>
                <a:rPr lang="en-US" sz="3600" dirty="0">
                  <a:solidFill>
                    <a:prstClr val="black">
                      <a:lumMod val="95000"/>
                      <a:lumOff val="5000"/>
                    </a:prstClr>
                  </a:solidFill>
                  <a:cs typeface="+mn-ea"/>
                  <a:sym typeface="+mn-lt"/>
                </a:rPr>
                <a:t>CH</a:t>
              </a:r>
              <a:r>
                <a:rPr lang="en-US" sz="3600" baseline="-25000" dirty="0">
                  <a:solidFill>
                    <a:prstClr val="black">
                      <a:lumMod val="95000"/>
                      <a:lumOff val="5000"/>
                    </a:prstClr>
                  </a:solidFill>
                  <a:cs typeface="+mn-ea"/>
                  <a:sym typeface="+mn-lt"/>
                </a:rPr>
                <a:t>2</a:t>
              </a:r>
              <a:r>
                <a:rPr lang="en-US" sz="3600" dirty="0">
                  <a:solidFill>
                    <a:prstClr val="black">
                      <a:lumMod val="95000"/>
                      <a:lumOff val="5000"/>
                    </a:prstClr>
                  </a:solidFill>
                  <a:cs typeface="+mn-ea"/>
                  <a:sym typeface="+mn-lt"/>
                </a:rPr>
                <a:t>=CH-COO-</a:t>
              </a:r>
            </a:p>
          </p:txBody>
        </p:sp>
      </p:grpSp>
      <p:grpSp>
        <p:nvGrpSpPr>
          <p:cNvPr id="76" name="Group 167">
            <a:extLst>
              <a:ext uri="{FF2B5EF4-FFF2-40B4-BE49-F238E27FC236}">
                <a16:creationId xmlns:a16="http://schemas.microsoft.com/office/drawing/2014/main" id="{7D20A455-9603-3BA7-3638-EB3A03D50F9D}"/>
              </a:ext>
            </a:extLst>
          </p:cNvPr>
          <p:cNvGrpSpPr/>
          <p:nvPr/>
        </p:nvGrpSpPr>
        <p:grpSpPr>
          <a:xfrm>
            <a:off x="9053218" y="6647785"/>
            <a:ext cx="6612639" cy="1772812"/>
            <a:chOff x="2086403" y="5747129"/>
            <a:chExt cx="3663233" cy="637544"/>
          </a:xfrm>
        </p:grpSpPr>
        <p:grpSp>
          <p:nvGrpSpPr>
            <p:cNvPr id="77" name="Group 168">
              <a:extLst>
                <a:ext uri="{FF2B5EF4-FFF2-40B4-BE49-F238E27FC236}">
                  <a16:creationId xmlns:a16="http://schemas.microsoft.com/office/drawing/2014/main" id="{A6D27A96-B4FA-AB8E-2D02-8EB3CC47F604}"/>
                </a:ext>
              </a:extLst>
            </p:cNvPr>
            <p:cNvGrpSpPr/>
            <p:nvPr/>
          </p:nvGrpSpPr>
          <p:grpSpPr>
            <a:xfrm>
              <a:off x="2086403" y="5794251"/>
              <a:ext cx="3663233" cy="590422"/>
              <a:chOff x="2055178" y="2754118"/>
              <a:chExt cx="2692238" cy="590422"/>
            </a:xfrm>
          </p:grpSpPr>
          <p:grpSp>
            <p:nvGrpSpPr>
              <p:cNvPr id="82" name="Group 173">
                <a:extLst>
                  <a:ext uri="{FF2B5EF4-FFF2-40B4-BE49-F238E27FC236}">
                    <a16:creationId xmlns:a16="http://schemas.microsoft.com/office/drawing/2014/main" id="{C007002D-0414-5939-80F2-17F2A8C95BD5}"/>
                  </a:ext>
                </a:extLst>
              </p:cNvPr>
              <p:cNvGrpSpPr/>
              <p:nvPr/>
            </p:nvGrpSpPr>
            <p:grpSpPr>
              <a:xfrm>
                <a:off x="2055178" y="2754118"/>
                <a:ext cx="1487480" cy="590422"/>
                <a:chOff x="2055178" y="2897341"/>
                <a:chExt cx="1487480" cy="590422"/>
              </a:xfrm>
            </p:grpSpPr>
            <p:sp>
              <p:nvSpPr>
                <p:cNvPr id="84" name="Rectangle: Rounded Corners 175">
                  <a:extLst>
                    <a:ext uri="{FF2B5EF4-FFF2-40B4-BE49-F238E27FC236}">
                      <a16:creationId xmlns:a16="http://schemas.microsoft.com/office/drawing/2014/main" id="{A91834FF-8A9D-C28E-2DF5-7200948F1D90}"/>
                    </a:ext>
                  </a:extLst>
                </p:cNvPr>
                <p:cNvSpPr/>
                <p:nvPr/>
              </p:nvSpPr>
              <p:spPr>
                <a:xfrm>
                  <a:off x="2055178" y="2897341"/>
                  <a:ext cx="1189936" cy="590422"/>
                </a:xfrm>
                <a:prstGeom prst="round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3600" dirty="0">
                    <a:solidFill>
                      <a:prstClr val="white"/>
                    </a:solidFill>
                    <a:cs typeface="+mn-ea"/>
                    <a:sym typeface="+mn-lt"/>
                  </a:endParaRPr>
                </a:p>
              </p:txBody>
            </p:sp>
            <p:cxnSp>
              <p:nvCxnSpPr>
                <p:cNvPr id="85" name="Straight Connector 176">
                  <a:extLst>
                    <a:ext uri="{FF2B5EF4-FFF2-40B4-BE49-F238E27FC236}">
                      <a16:creationId xmlns:a16="http://schemas.microsoft.com/office/drawing/2014/main" id="{8ADA8E40-E8C2-567B-6F9D-EDB7D70EE714}"/>
                    </a:ext>
                  </a:extLst>
                </p:cNvPr>
                <p:cNvCxnSpPr>
                  <a:cxnSpLocks/>
                </p:cNvCxnSpPr>
                <p:nvPr/>
              </p:nvCxnSpPr>
              <p:spPr>
                <a:xfrm>
                  <a:off x="3241197" y="3213617"/>
                  <a:ext cx="30146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Straight Connector 177">
                  <a:extLst>
                    <a:ext uri="{FF2B5EF4-FFF2-40B4-BE49-F238E27FC236}">
                      <a16:creationId xmlns:a16="http://schemas.microsoft.com/office/drawing/2014/main" id="{A4CBBB1C-3955-6D9F-F314-13BC55E2BB3F}"/>
                    </a:ext>
                  </a:extLst>
                </p:cNvPr>
                <p:cNvCxnSpPr>
                  <a:cxnSpLocks/>
                </p:cNvCxnSpPr>
                <p:nvPr/>
              </p:nvCxnSpPr>
              <p:spPr>
                <a:xfrm>
                  <a:off x="3542658" y="3015973"/>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174">
                <a:extLst>
                  <a:ext uri="{FF2B5EF4-FFF2-40B4-BE49-F238E27FC236}">
                    <a16:creationId xmlns:a16="http://schemas.microsoft.com/office/drawing/2014/main" id="{C99B80C6-0827-B940-A572-8E3C1EA5F6CB}"/>
                  </a:ext>
                </a:extLst>
              </p:cNvPr>
              <p:cNvSpPr txBox="1"/>
              <p:nvPr/>
            </p:nvSpPr>
            <p:spPr>
              <a:xfrm>
                <a:off x="3607788" y="2935284"/>
                <a:ext cx="1139628" cy="232436"/>
              </a:xfrm>
              <a:prstGeom prst="rect">
                <a:avLst/>
              </a:prstGeom>
              <a:noFill/>
            </p:spPr>
            <p:txBody>
              <a:bodyPr wrap="square" rtlCol="0">
                <a:spAutoFit/>
              </a:bodyPr>
              <a:lstStyle/>
              <a:p>
                <a:pPr defTabSz="1371600"/>
                <a:r>
                  <a:rPr lang="en-US" sz="3600" dirty="0" err="1">
                    <a:solidFill>
                      <a:schemeClr val="bg1"/>
                    </a:solidFill>
                    <a:cs typeface="+mn-ea"/>
                    <a:sym typeface="+mn-lt"/>
                  </a:rPr>
                  <a:t>Metacrylate</a:t>
                </a:r>
                <a:endParaRPr lang="en-US" sz="3600" dirty="0">
                  <a:solidFill>
                    <a:schemeClr val="bg1"/>
                  </a:solidFill>
                  <a:cs typeface="+mn-ea"/>
                  <a:sym typeface="+mn-lt"/>
                </a:endParaRPr>
              </a:p>
            </p:txBody>
          </p:sp>
        </p:grpSp>
        <p:grpSp>
          <p:nvGrpSpPr>
            <p:cNvPr id="78" name="Group 169">
              <a:extLst>
                <a:ext uri="{FF2B5EF4-FFF2-40B4-BE49-F238E27FC236}">
                  <a16:creationId xmlns:a16="http://schemas.microsoft.com/office/drawing/2014/main" id="{01273EE4-3274-08A0-4F55-3622E79A775C}"/>
                </a:ext>
              </a:extLst>
            </p:cNvPr>
            <p:cNvGrpSpPr/>
            <p:nvPr/>
          </p:nvGrpSpPr>
          <p:grpSpPr>
            <a:xfrm>
              <a:off x="2169783" y="5747129"/>
              <a:ext cx="2233625" cy="587379"/>
              <a:chOff x="1216755" y="4058339"/>
              <a:chExt cx="2233625" cy="587379"/>
            </a:xfrm>
          </p:grpSpPr>
          <p:sp>
            <p:nvSpPr>
              <p:cNvPr id="79" name="Rectangle 170">
                <a:extLst>
                  <a:ext uri="{FF2B5EF4-FFF2-40B4-BE49-F238E27FC236}">
                    <a16:creationId xmlns:a16="http://schemas.microsoft.com/office/drawing/2014/main" id="{2B6B5207-A7BB-499D-76B0-14A0AC7F1951}"/>
                  </a:ext>
                </a:extLst>
              </p:cNvPr>
              <p:cNvSpPr/>
              <p:nvPr/>
            </p:nvSpPr>
            <p:spPr>
              <a:xfrm>
                <a:off x="1216755" y="4058339"/>
                <a:ext cx="2233625" cy="295110"/>
              </a:xfrm>
              <a:prstGeom prst="rect">
                <a:avLst/>
              </a:prstGeom>
            </p:spPr>
            <p:txBody>
              <a:bodyPr wrap="square">
                <a:spAutoFit/>
              </a:bodyPr>
              <a:lstStyle/>
              <a:p>
                <a:pPr defTabSz="1371600">
                  <a:lnSpc>
                    <a:spcPct val="150000"/>
                  </a:lnSpc>
                </a:pPr>
                <a:r>
                  <a:rPr lang="en-US" sz="3600" dirty="0">
                    <a:solidFill>
                      <a:prstClr val="black">
                        <a:lumMod val="95000"/>
                        <a:lumOff val="5000"/>
                      </a:prstClr>
                    </a:solidFill>
                    <a:cs typeface="+mn-ea"/>
                    <a:sym typeface="+mn-lt"/>
                  </a:rPr>
                  <a:t>CH</a:t>
                </a:r>
                <a:r>
                  <a:rPr lang="en-US" sz="3600" baseline="-25000" dirty="0">
                    <a:solidFill>
                      <a:prstClr val="black">
                        <a:lumMod val="95000"/>
                        <a:lumOff val="5000"/>
                      </a:prstClr>
                    </a:solidFill>
                    <a:cs typeface="+mn-ea"/>
                    <a:sym typeface="+mn-lt"/>
                  </a:rPr>
                  <a:t>2</a:t>
                </a:r>
                <a:r>
                  <a:rPr lang="en-US" sz="3600" dirty="0">
                    <a:solidFill>
                      <a:prstClr val="black">
                        <a:lumMod val="95000"/>
                        <a:lumOff val="5000"/>
                      </a:prstClr>
                    </a:solidFill>
                    <a:cs typeface="+mn-ea"/>
                    <a:sym typeface="+mn-lt"/>
                  </a:rPr>
                  <a:t>=C-COO-</a:t>
                </a:r>
              </a:p>
            </p:txBody>
          </p:sp>
          <p:cxnSp>
            <p:nvCxnSpPr>
              <p:cNvPr id="80" name="Straight Connector 171">
                <a:extLst>
                  <a:ext uri="{FF2B5EF4-FFF2-40B4-BE49-F238E27FC236}">
                    <a16:creationId xmlns:a16="http://schemas.microsoft.com/office/drawing/2014/main" id="{421AA5BD-6212-B804-2D2C-70C24E42A8A8}"/>
                  </a:ext>
                </a:extLst>
              </p:cNvPr>
              <p:cNvCxnSpPr>
                <a:cxnSpLocks/>
              </p:cNvCxnSpPr>
              <p:nvPr/>
            </p:nvCxnSpPr>
            <p:spPr>
              <a:xfrm>
                <a:off x="1869692" y="4327748"/>
                <a:ext cx="0" cy="108185"/>
              </a:xfrm>
              <a:prstGeom prst="line">
                <a:avLst/>
              </a:prstGeom>
              <a:ln w="1905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81" name="Rectangle 172">
                <a:extLst>
                  <a:ext uri="{FF2B5EF4-FFF2-40B4-BE49-F238E27FC236}">
                    <a16:creationId xmlns:a16="http://schemas.microsoft.com/office/drawing/2014/main" id="{61416CA1-D4E5-FEA3-D5CC-548E847A0E5E}"/>
                  </a:ext>
                </a:extLst>
              </p:cNvPr>
              <p:cNvSpPr/>
              <p:nvPr/>
            </p:nvSpPr>
            <p:spPr>
              <a:xfrm>
                <a:off x="1764807" y="4413282"/>
                <a:ext cx="516119" cy="232436"/>
              </a:xfrm>
              <a:prstGeom prst="rect">
                <a:avLst/>
              </a:prstGeom>
            </p:spPr>
            <p:txBody>
              <a:bodyPr wrap="none">
                <a:spAutoFit/>
              </a:bodyPr>
              <a:lstStyle/>
              <a:p>
                <a:pPr defTabSz="1371600"/>
                <a:r>
                  <a:rPr lang="en-US" sz="3600" dirty="0">
                    <a:solidFill>
                      <a:prstClr val="black">
                        <a:lumMod val="95000"/>
                        <a:lumOff val="5000"/>
                      </a:prstClr>
                    </a:solidFill>
                    <a:cs typeface="+mn-ea"/>
                    <a:sym typeface="+mn-lt"/>
                  </a:rPr>
                  <a:t>CH</a:t>
                </a:r>
                <a:r>
                  <a:rPr lang="en-US" sz="3600" baseline="-25000" dirty="0">
                    <a:solidFill>
                      <a:prstClr val="black">
                        <a:lumMod val="95000"/>
                        <a:lumOff val="5000"/>
                      </a:prstClr>
                    </a:solidFill>
                    <a:cs typeface="+mn-ea"/>
                    <a:sym typeface="+mn-lt"/>
                  </a:rPr>
                  <a:t>3</a:t>
                </a:r>
                <a:endParaRPr lang="en-US" sz="3600" dirty="0">
                  <a:solidFill>
                    <a:prstClr val="black"/>
                  </a:solidFill>
                  <a:cs typeface="+mn-ea"/>
                  <a:sym typeface="+mn-lt"/>
                </a:endParaRPr>
              </a:p>
            </p:txBody>
          </p:sp>
        </p:grpSp>
      </p:grpSp>
      <p:grpSp>
        <p:nvGrpSpPr>
          <p:cNvPr id="87" name="Group 178">
            <a:extLst>
              <a:ext uri="{FF2B5EF4-FFF2-40B4-BE49-F238E27FC236}">
                <a16:creationId xmlns:a16="http://schemas.microsoft.com/office/drawing/2014/main" id="{EAB9213E-2261-2253-274D-6BF4D8707410}"/>
              </a:ext>
            </a:extLst>
          </p:cNvPr>
          <p:cNvGrpSpPr/>
          <p:nvPr/>
        </p:nvGrpSpPr>
        <p:grpSpPr>
          <a:xfrm>
            <a:off x="9053218" y="4250142"/>
            <a:ext cx="8672976" cy="825996"/>
            <a:chOff x="2051259" y="2754834"/>
            <a:chExt cx="4423739" cy="607401"/>
          </a:xfrm>
        </p:grpSpPr>
        <p:grpSp>
          <p:nvGrpSpPr>
            <p:cNvPr id="88" name="Group 179">
              <a:extLst>
                <a:ext uri="{FF2B5EF4-FFF2-40B4-BE49-F238E27FC236}">
                  <a16:creationId xmlns:a16="http://schemas.microsoft.com/office/drawing/2014/main" id="{26CC3AEC-319B-AD98-C455-AD5CBAE5B2AC}"/>
                </a:ext>
              </a:extLst>
            </p:cNvPr>
            <p:cNvGrpSpPr/>
            <p:nvPr/>
          </p:nvGrpSpPr>
          <p:grpSpPr>
            <a:xfrm>
              <a:off x="2051259" y="2754834"/>
              <a:ext cx="1846847" cy="607401"/>
              <a:chOff x="2051259" y="2898057"/>
              <a:chExt cx="1846847" cy="607401"/>
            </a:xfrm>
          </p:grpSpPr>
          <p:sp>
            <p:nvSpPr>
              <p:cNvPr id="90" name="Rectangle: Rounded Corners 181">
                <a:extLst>
                  <a:ext uri="{FF2B5EF4-FFF2-40B4-BE49-F238E27FC236}">
                    <a16:creationId xmlns:a16="http://schemas.microsoft.com/office/drawing/2014/main" id="{150E4B0C-D21B-BDC8-B707-8DE9833975A2}"/>
                  </a:ext>
                </a:extLst>
              </p:cNvPr>
              <p:cNvSpPr/>
              <p:nvPr/>
            </p:nvSpPr>
            <p:spPr>
              <a:xfrm>
                <a:off x="2051259" y="2898057"/>
                <a:ext cx="1439367" cy="607401"/>
              </a:xfrm>
              <a:prstGeom prst="round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a:t>
                </a:r>
                <a:r>
                  <a:rPr lang="en-US" sz="3600" baseline="-25000" dirty="0">
                    <a:solidFill>
                      <a:sysClr val="windowText" lastClr="000000"/>
                    </a:solidFill>
                    <a:cs typeface="+mn-ea"/>
                    <a:sym typeface="+mn-lt"/>
                  </a:rPr>
                  <a:t>2</a:t>
                </a:r>
                <a:r>
                  <a:rPr lang="en-US" sz="3600" dirty="0">
                    <a:solidFill>
                      <a:sysClr val="windowText" lastClr="000000"/>
                    </a:solidFill>
                    <a:cs typeface="+mn-ea"/>
                    <a:sym typeface="+mn-lt"/>
                  </a:rPr>
                  <a:t>H</a:t>
                </a:r>
                <a:r>
                  <a:rPr lang="en-US" sz="3600" baseline="-25000" dirty="0">
                    <a:solidFill>
                      <a:sysClr val="windowText" lastClr="000000"/>
                    </a:solidFill>
                    <a:cs typeface="+mn-ea"/>
                    <a:sym typeface="+mn-lt"/>
                  </a:rPr>
                  <a:t>5</a:t>
                </a:r>
                <a:r>
                  <a:rPr lang="en-US" sz="3600" dirty="0">
                    <a:solidFill>
                      <a:sysClr val="windowText" lastClr="000000"/>
                    </a:solidFill>
                    <a:cs typeface="+mn-ea"/>
                    <a:sym typeface="+mn-lt"/>
                  </a:rPr>
                  <a:t>COO-</a:t>
                </a:r>
                <a:endParaRPr lang="en-US" sz="3600" dirty="0">
                  <a:solidFill>
                    <a:prstClr val="white"/>
                  </a:solidFill>
                  <a:cs typeface="+mn-ea"/>
                  <a:sym typeface="+mn-lt"/>
                </a:endParaRPr>
              </a:p>
            </p:txBody>
          </p:sp>
          <p:cxnSp>
            <p:nvCxnSpPr>
              <p:cNvPr id="91" name="Straight Connector 182">
                <a:extLst>
                  <a:ext uri="{FF2B5EF4-FFF2-40B4-BE49-F238E27FC236}">
                    <a16:creationId xmlns:a16="http://schemas.microsoft.com/office/drawing/2014/main" id="{C28F79D2-C10D-C56F-D7C9-E35E71C28607}"/>
                  </a:ext>
                </a:extLst>
              </p:cNvPr>
              <p:cNvCxnSpPr>
                <a:cxnSpLocks/>
                <a:stCxn id="90" idx="3"/>
              </p:cNvCxnSpPr>
              <p:nvPr/>
            </p:nvCxnSpPr>
            <p:spPr>
              <a:xfrm flipV="1">
                <a:off x="3490626" y="3195314"/>
                <a:ext cx="401924" cy="644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Straight Connector 183">
                <a:extLst>
                  <a:ext uri="{FF2B5EF4-FFF2-40B4-BE49-F238E27FC236}">
                    <a16:creationId xmlns:a16="http://schemas.microsoft.com/office/drawing/2014/main" id="{B4ED4B92-F925-1184-3EE7-903006E58FC3}"/>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9" name="TextBox 180">
              <a:extLst>
                <a:ext uri="{FF2B5EF4-FFF2-40B4-BE49-F238E27FC236}">
                  <a16:creationId xmlns:a16="http://schemas.microsoft.com/office/drawing/2014/main" id="{5DB0442F-ED4F-72E0-A398-7377F9FD0984}"/>
                </a:ext>
              </a:extLst>
            </p:cNvPr>
            <p:cNvSpPr txBox="1"/>
            <p:nvPr/>
          </p:nvSpPr>
          <p:spPr>
            <a:xfrm>
              <a:off x="3944922" y="2850520"/>
              <a:ext cx="2530076" cy="475283"/>
            </a:xfrm>
            <a:prstGeom prst="rect">
              <a:avLst/>
            </a:prstGeom>
            <a:noFill/>
          </p:spPr>
          <p:txBody>
            <a:bodyPr wrap="square" rtlCol="0">
              <a:spAutoFit/>
            </a:bodyPr>
            <a:lstStyle/>
            <a:p>
              <a:pPr defTabSz="1371600"/>
              <a:r>
                <a:rPr lang="en-US" sz="3600" dirty="0">
                  <a:solidFill>
                    <a:schemeClr val="bg1"/>
                  </a:solidFill>
                  <a:cs typeface="+mn-ea"/>
                  <a:sym typeface="+mn-lt"/>
                </a:rPr>
                <a:t>Propionate/propanoate</a:t>
              </a:r>
            </a:p>
          </p:txBody>
        </p:sp>
      </p:grpSp>
      <p:grpSp>
        <p:nvGrpSpPr>
          <p:cNvPr id="93" name="Group 184">
            <a:extLst>
              <a:ext uri="{FF2B5EF4-FFF2-40B4-BE49-F238E27FC236}">
                <a16:creationId xmlns:a16="http://schemas.microsoft.com/office/drawing/2014/main" id="{C9FD5B11-A331-64F2-4A02-9123C538E433}"/>
              </a:ext>
            </a:extLst>
          </p:cNvPr>
          <p:cNvGrpSpPr/>
          <p:nvPr/>
        </p:nvGrpSpPr>
        <p:grpSpPr>
          <a:xfrm>
            <a:off x="9053218" y="8817168"/>
            <a:ext cx="7641948" cy="739902"/>
            <a:chOff x="2051259" y="2752704"/>
            <a:chExt cx="4119468" cy="609531"/>
          </a:xfrm>
        </p:grpSpPr>
        <p:grpSp>
          <p:nvGrpSpPr>
            <p:cNvPr id="94" name="Group 185">
              <a:extLst>
                <a:ext uri="{FF2B5EF4-FFF2-40B4-BE49-F238E27FC236}">
                  <a16:creationId xmlns:a16="http://schemas.microsoft.com/office/drawing/2014/main" id="{74A5BF5D-7D71-4A3F-F6AA-DEA3044D5BD3}"/>
                </a:ext>
              </a:extLst>
            </p:cNvPr>
            <p:cNvGrpSpPr/>
            <p:nvPr/>
          </p:nvGrpSpPr>
          <p:grpSpPr>
            <a:xfrm>
              <a:off x="2051259" y="2754834"/>
              <a:ext cx="1846847" cy="607401"/>
              <a:chOff x="2051259" y="2898057"/>
              <a:chExt cx="1846847" cy="607401"/>
            </a:xfrm>
          </p:grpSpPr>
          <p:sp>
            <p:nvSpPr>
              <p:cNvPr id="96" name="Rectangle: Rounded Corners 187">
                <a:extLst>
                  <a:ext uri="{FF2B5EF4-FFF2-40B4-BE49-F238E27FC236}">
                    <a16:creationId xmlns:a16="http://schemas.microsoft.com/office/drawing/2014/main" id="{B1322B60-526E-12D7-CE19-4F293C2B877B}"/>
                  </a:ext>
                </a:extLst>
              </p:cNvPr>
              <p:cNvSpPr/>
              <p:nvPr/>
            </p:nvSpPr>
            <p:spPr>
              <a:xfrm>
                <a:off x="2051259" y="2898057"/>
                <a:ext cx="1439367" cy="607401"/>
              </a:xfrm>
              <a:prstGeom prst="round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r>
                  <a:rPr lang="en-US" sz="3600" dirty="0">
                    <a:solidFill>
                      <a:sysClr val="windowText" lastClr="000000"/>
                    </a:solidFill>
                    <a:cs typeface="+mn-ea"/>
                    <a:sym typeface="+mn-lt"/>
                  </a:rPr>
                  <a:t>C</a:t>
                </a:r>
                <a:r>
                  <a:rPr lang="en-US" sz="3600" baseline="-25000" dirty="0">
                    <a:solidFill>
                      <a:sysClr val="windowText" lastClr="000000"/>
                    </a:solidFill>
                    <a:cs typeface="+mn-ea"/>
                    <a:sym typeface="+mn-lt"/>
                  </a:rPr>
                  <a:t>6</a:t>
                </a:r>
                <a:r>
                  <a:rPr lang="en-US" sz="3600" dirty="0">
                    <a:solidFill>
                      <a:sysClr val="windowText" lastClr="000000"/>
                    </a:solidFill>
                    <a:cs typeface="+mn-ea"/>
                    <a:sym typeface="+mn-lt"/>
                  </a:rPr>
                  <a:t>H</a:t>
                </a:r>
                <a:r>
                  <a:rPr lang="en-US" sz="3600" baseline="-25000" dirty="0">
                    <a:solidFill>
                      <a:sysClr val="windowText" lastClr="000000"/>
                    </a:solidFill>
                    <a:cs typeface="+mn-ea"/>
                    <a:sym typeface="+mn-lt"/>
                  </a:rPr>
                  <a:t>5</a:t>
                </a:r>
                <a:r>
                  <a:rPr lang="en-US" sz="3600" dirty="0">
                    <a:solidFill>
                      <a:sysClr val="windowText" lastClr="000000"/>
                    </a:solidFill>
                    <a:cs typeface="+mn-ea"/>
                    <a:sym typeface="+mn-lt"/>
                  </a:rPr>
                  <a:t>-COO</a:t>
                </a:r>
                <a:r>
                  <a:rPr lang="en-US" sz="3600" baseline="30000" dirty="0">
                    <a:solidFill>
                      <a:sysClr val="windowText" lastClr="000000"/>
                    </a:solidFill>
                    <a:cs typeface="+mn-ea"/>
                    <a:sym typeface="+mn-lt"/>
                  </a:rPr>
                  <a:t>-</a:t>
                </a:r>
                <a:endParaRPr lang="en-US" sz="3600" baseline="30000" dirty="0">
                  <a:solidFill>
                    <a:prstClr val="white"/>
                  </a:solidFill>
                  <a:cs typeface="+mn-ea"/>
                  <a:sym typeface="+mn-lt"/>
                </a:endParaRPr>
              </a:p>
            </p:txBody>
          </p:sp>
          <p:cxnSp>
            <p:nvCxnSpPr>
              <p:cNvPr id="97" name="Straight Connector 188">
                <a:extLst>
                  <a:ext uri="{FF2B5EF4-FFF2-40B4-BE49-F238E27FC236}">
                    <a16:creationId xmlns:a16="http://schemas.microsoft.com/office/drawing/2014/main" id="{D1AF3398-209D-49FB-0BB2-2DBBC3510CB2}"/>
                  </a:ext>
                </a:extLst>
              </p:cNvPr>
              <p:cNvCxnSpPr>
                <a:cxnSpLocks/>
                <a:stCxn id="96" idx="3"/>
              </p:cNvCxnSpPr>
              <p:nvPr/>
            </p:nvCxnSpPr>
            <p:spPr>
              <a:xfrm flipV="1">
                <a:off x="3490626" y="3195314"/>
                <a:ext cx="401924" cy="644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189">
                <a:extLst>
                  <a:ext uri="{FF2B5EF4-FFF2-40B4-BE49-F238E27FC236}">
                    <a16:creationId xmlns:a16="http://schemas.microsoft.com/office/drawing/2014/main" id="{9068136D-DB1B-4266-B643-AF43917E30C9}"/>
                  </a:ext>
                </a:extLst>
              </p:cNvPr>
              <p:cNvCxnSpPr>
                <a:cxnSpLocks/>
              </p:cNvCxnSpPr>
              <p:nvPr/>
            </p:nvCxnSpPr>
            <p:spPr>
              <a:xfrm>
                <a:off x="3898106" y="3007519"/>
                <a:ext cx="0" cy="3952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5" name="TextBox 186">
              <a:extLst>
                <a:ext uri="{FF2B5EF4-FFF2-40B4-BE49-F238E27FC236}">
                  <a16:creationId xmlns:a16="http://schemas.microsoft.com/office/drawing/2014/main" id="{E9D2AFF0-39E4-1E37-C85B-31958BE00A5C}"/>
                </a:ext>
              </a:extLst>
            </p:cNvPr>
            <p:cNvSpPr txBox="1"/>
            <p:nvPr/>
          </p:nvSpPr>
          <p:spPr>
            <a:xfrm>
              <a:off x="3937099" y="2752704"/>
              <a:ext cx="2233628" cy="532448"/>
            </a:xfrm>
            <a:prstGeom prst="rect">
              <a:avLst/>
            </a:prstGeom>
            <a:noFill/>
          </p:spPr>
          <p:txBody>
            <a:bodyPr wrap="square" rtlCol="0">
              <a:spAutoFit/>
            </a:bodyPr>
            <a:lstStyle/>
            <a:p>
              <a:pPr defTabSz="1371600"/>
              <a:r>
                <a:rPr lang="en-US" sz="3600" dirty="0">
                  <a:solidFill>
                    <a:schemeClr val="bg1"/>
                  </a:solidFill>
                  <a:cs typeface="+mn-ea"/>
                  <a:sym typeface="+mn-lt"/>
                </a:rPr>
                <a:t>Benzoate</a:t>
              </a:r>
            </a:p>
          </p:txBody>
        </p:sp>
      </p:grpSp>
      <p:grpSp>
        <p:nvGrpSpPr>
          <p:cNvPr id="3" name="Group 5">
            <a:extLst>
              <a:ext uri="{FF2B5EF4-FFF2-40B4-BE49-F238E27FC236}">
                <a16:creationId xmlns:a16="http://schemas.microsoft.com/office/drawing/2014/main" id="{5B1C0477-F80A-AD81-F318-033CE76C93A8}"/>
              </a:ext>
            </a:extLst>
          </p:cNvPr>
          <p:cNvGrpSpPr/>
          <p:nvPr/>
        </p:nvGrpSpPr>
        <p:grpSpPr>
          <a:xfrm>
            <a:off x="12011939" y="359385"/>
            <a:ext cx="5007878" cy="840629"/>
            <a:chOff x="0" y="0"/>
            <a:chExt cx="3080662" cy="766797"/>
          </a:xfrm>
        </p:grpSpPr>
        <p:sp>
          <p:nvSpPr>
            <p:cNvPr id="4" name="Freeform 6">
              <a:extLst>
                <a:ext uri="{FF2B5EF4-FFF2-40B4-BE49-F238E27FC236}">
                  <a16:creationId xmlns:a16="http://schemas.microsoft.com/office/drawing/2014/main" id="{887C3D86-3083-67C0-E163-C520E4ED83F9}"/>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5" name="TextBox 7">
              <a:extLst>
                <a:ext uri="{FF2B5EF4-FFF2-40B4-BE49-F238E27FC236}">
                  <a16:creationId xmlns:a16="http://schemas.microsoft.com/office/drawing/2014/main" id="{881A9A41-B011-B62E-D79F-4023116308CE}"/>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53" name="TextBox 19">
            <a:extLst>
              <a:ext uri="{FF2B5EF4-FFF2-40B4-BE49-F238E27FC236}">
                <a16:creationId xmlns:a16="http://schemas.microsoft.com/office/drawing/2014/main" id="{EE1798EF-3213-ACB9-1246-22B7BF8837FA}"/>
              </a:ext>
            </a:extLst>
          </p:cNvPr>
          <p:cNvSpPr txBox="1"/>
          <p:nvPr/>
        </p:nvSpPr>
        <p:spPr>
          <a:xfrm>
            <a:off x="12011938" y="-46589"/>
            <a:ext cx="5007879" cy="1130631"/>
          </a:xfrm>
          <a:prstGeom prst="rect">
            <a:avLst/>
          </a:prstGeom>
        </p:spPr>
        <p:txBody>
          <a:bodyPr wrap="square" lIns="0" tIns="0" rIns="0" bIns="0" rtlCol="0" anchor="t">
            <a:spAutoFit/>
          </a:bodyPr>
          <a:lstStyle/>
          <a:p>
            <a:pPr algn="ctr">
              <a:lnSpc>
                <a:spcPts val="10344"/>
              </a:lnSpc>
            </a:pPr>
            <a:r>
              <a:rPr lang="en-US" sz="4000" b="1" dirty="0" err="1">
                <a:solidFill>
                  <a:srgbClr val="E34A6C"/>
                </a:solidFill>
                <a:cs typeface="+mn-ea"/>
                <a:sym typeface="+mn-lt"/>
              </a:rPr>
              <a:t>Cách</a:t>
            </a:r>
            <a:r>
              <a:rPr lang="en-US" sz="4000" b="1" dirty="0">
                <a:solidFill>
                  <a:srgbClr val="E34A6C"/>
                </a:solidFill>
                <a:cs typeface="+mn-ea"/>
                <a:sym typeface="+mn-lt"/>
              </a:rPr>
              <a:t> </a:t>
            </a:r>
            <a:r>
              <a:rPr lang="en-US" sz="4000" b="1" dirty="0" err="1">
                <a:solidFill>
                  <a:srgbClr val="E34A6C"/>
                </a:solidFill>
                <a:cs typeface="+mn-ea"/>
                <a:sym typeface="+mn-lt"/>
              </a:rPr>
              <a:t>gọi</a:t>
            </a:r>
            <a:r>
              <a:rPr lang="en-US" sz="4000" b="1" dirty="0">
                <a:solidFill>
                  <a:srgbClr val="E34A6C"/>
                </a:solidFill>
                <a:cs typeface="+mn-ea"/>
                <a:sym typeface="+mn-lt"/>
              </a:rPr>
              <a:t> </a:t>
            </a:r>
            <a:r>
              <a:rPr lang="en-US" sz="4000" b="1" dirty="0" err="1">
                <a:solidFill>
                  <a:srgbClr val="E34A6C"/>
                </a:solidFill>
                <a:cs typeface="+mn-ea"/>
                <a:sym typeface="+mn-lt"/>
              </a:rPr>
              <a:t>tên</a:t>
            </a:r>
            <a:r>
              <a:rPr lang="en-US" sz="4000" b="1" dirty="0">
                <a:solidFill>
                  <a:srgbClr val="E34A6C"/>
                </a:solidFill>
                <a:cs typeface="+mn-ea"/>
                <a:sym typeface="+mn-lt"/>
              </a:rPr>
              <a:t> ester</a:t>
            </a:r>
          </a:p>
        </p:txBody>
      </p:sp>
    </p:spTree>
    <p:extLst>
      <p:ext uri="{BB962C8B-B14F-4D97-AF65-F5344CB8AC3E}">
        <p14:creationId xmlns:p14="http://schemas.microsoft.com/office/powerpoint/2010/main" val="2859994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wipe(left)">
                                      <p:cBhvr>
                                        <p:cTn id="22" dur="500"/>
                                        <p:tgtEl>
                                          <p:spTgt spid="2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left)">
                                      <p:cBhvr>
                                        <p:cTn id="27" dur="500"/>
                                        <p:tgtEl>
                                          <p:spTgt spid="4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47"/>
                                        </p:tgtEl>
                                        <p:attrNameLst>
                                          <p:attrName>style.visibility</p:attrName>
                                        </p:attrNameLst>
                                      </p:cBhvr>
                                      <p:to>
                                        <p:strVal val="visible"/>
                                      </p:to>
                                    </p:set>
                                    <p:animEffect transition="in" filter="wipe(left)">
                                      <p:cBhvr>
                                        <p:cTn id="32" dur="500"/>
                                        <p:tgtEl>
                                          <p:spTgt spid="4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wipe(left)">
                                      <p:cBhvr>
                                        <p:cTn id="37" dur="500"/>
                                        <p:tgtEl>
                                          <p:spTgt spid="3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56"/>
                                        </p:tgtEl>
                                        <p:attrNameLst>
                                          <p:attrName>style.visibility</p:attrName>
                                        </p:attrNameLst>
                                      </p:cBhvr>
                                      <p:to>
                                        <p:strVal val="visible"/>
                                      </p:to>
                                    </p:set>
                                    <p:animEffect transition="in" filter="wipe(left)">
                                      <p:cBhvr>
                                        <p:cTn id="42" dur="500"/>
                                        <p:tgtEl>
                                          <p:spTgt spid="5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62"/>
                                        </p:tgtEl>
                                        <p:attrNameLst>
                                          <p:attrName>style.visibility</p:attrName>
                                        </p:attrNameLst>
                                      </p:cBhvr>
                                      <p:to>
                                        <p:strVal val="visible"/>
                                      </p:to>
                                    </p:set>
                                    <p:animEffect transition="in" filter="wipe(left)">
                                      <p:cBhvr>
                                        <p:cTn id="47" dur="500"/>
                                        <p:tgtEl>
                                          <p:spTgt spid="62"/>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87"/>
                                        </p:tgtEl>
                                        <p:attrNameLst>
                                          <p:attrName>style.visibility</p:attrName>
                                        </p:attrNameLst>
                                      </p:cBhvr>
                                      <p:to>
                                        <p:strVal val="visible"/>
                                      </p:to>
                                    </p:set>
                                    <p:animEffect transition="in" filter="wipe(left)">
                                      <p:cBhvr>
                                        <p:cTn id="52" dur="500"/>
                                        <p:tgtEl>
                                          <p:spTgt spid="87"/>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68"/>
                                        </p:tgtEl>
                                        <p:attrNameLst>
                                          <p:attrName>style.visibility</p:attrName>
                                        </p:attrNameLst>
                                      </p:cBhvr>
                                      <p:to>
                                        <p:strVal val="visible"/>
                                      </p:to>
                                    </p:set>
                                    <p:animEffect transition="in" filter="wipe(left)">
                                      <p:cBhvr>
                                        <p:cTn id="57" dur="500"/>
                                        <p:tgtEl>
                                          <p:spTgt spid="68"/>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8" fill="hold" nodeType="clickEffect">
                                  <p:stCondLst>
                                    <p:cond delay="0"/>
                                  </p:stCondLst>
                                  <p:childTnLst>
                                    <p:set>
                                      <p:cBhvr>
                                        <p:cTn id="61" dur="1" fill="hold">
                                          <p:stCondLst>
                                            <p:cond delay="0"/>
                                          </p:stCondLst>
                                        </p:cTn>
                                        <p:tgtEl>
                                          <p:spTgt spid="76"/>
                                        </p:tgtEl>
                                        <p:attrNameLst>
                                          <p:attrName>style.visibility</p:attrName>
                                        </p:attrNameLst>
                                      </p:cBhvr>
                                      <p:to>
                                        <p:strVal val="visible"/>
                                      </p:to>
                                    </p:set>
                                    <p:animEffect transition="in" filter="wipe(left)">
                                      <p:cBhvr>
                                        <p:cTn id="62" dur="500"/>
                                        <p:tgtEl>
                                          <p:spTgt spid="76"/>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8" fill="hold" nodeType="clickEffect">
                                  <p:stCondLst>
                                    <p:cond delay="0"/>
                                  </p:stCondLst>
                                  <p:childTnLst>
                                    <p:set>
                                      <p:cBhvr>
                                        <p:cTn id="66" dur="1" fill="hold">
                                          <p:stCondLst>
                                            <p:cond delay="0"/>
                                          </p:stCondLst>
                                        </p:cTn>
                                        <p:tgtEl>
                                          <p:spTgt spid="93"/>
                                        </p:tgtEl>
                                        <p:attrNameLst>
                                          <p:attrName>style.visibility</p:attrName>
                                        </p:attrNameLst>
                                      </p:cBhvr>
                                      <p:to>
                                        <p:strVal val="visible"/>
                                      </p:to>
                                    </p:set>
                                    <p:animEffect transition="in" filter="wipe(left)">
                                      <p:cBhvr>
                                        <p:cTn id="67" dur="5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rot="-2177259">
            <a:off x="-670910" y="7338376"/>
            <a:ext cx="5346361" cy="2442619"/>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2"/>
            <a:stretch>
              <a:fillRect/>
            </a:stretch>
          </a:blipFill>
        </p:spPr>
      </p:sp>
      <p:sp>
        <p:nvSpPr>
          <p:cNvPr id="12" name="Freeform 12"/>
          <p:cNvSpPr/>
          <p:nvPr/>
        </p:nvSpPr>
        <p:spPr>
          <a:xfrm>
            <a:off x="15952511" y="703927"/>
            <a:ext cx="1979441" cy="469241"/>
          </a:xfrm>
          <a:custGeom>
            <a:avLst/>
            <a:gdLst/>
            <a:ahLst/>
            <a:cxnLst/>
            <a:rect l="l" t="t" r="r" b="b"/>
            <a:pathLst>
              <a:path w="1979441" h="469241">
                <a:moveTo>
                  <a:pt x="0" y="0"/>
                </a:moveTo>
                <a:lnTo>
                  <a:pt x="1979441" y="0"/>
                </a:lnTo>
                <a:lnTo>
                  <a:pt x="1979441" y="469240"/>
                </a:lnTo>
                <a:lnTo>
                  <a:pt x="0" y="469240"/>
                </a:lnTo>
                <a:lnTo>
                  <a:pt x="0" y="0"/>
                </a:lnTo>
                <a:close/>
              </a:path>
            </a:pathLst>
          </a:custGeom>
          <a:blipFill>
            <a:blip r:embed="rId3"/>
            <a:stretch>
              <a:fillRect/>
            </a:stretch>
          </a:blipFill>
        </p:spPr>
      </p:sp>
      <p:sp>
        <p:nvSpPr>
          <p:cNvPr id="13" name="Freeform 13"/>
          <p:cNvSpPr/>
          <p:nvPr/>
        </p:nvSpPr>
        <p:spPr>
          <a:xfrm>
            <a:off x="219189" y="8348384"/>
            <a:ext cx="1979441" cy="469241"/>
          </a:xfrm>
          <a:custGeom>
            <a:avLst/>
            <a:gdLst/>
            <a:ahLst/>
            <a:cxnLst/>
            <a:rect l="l" t="t" r="r" b="b"/>
            <a:pathLst>
              <a:path w="1979441" h="469241">
                <a:moveTo>
                  <a:pt x="0" y="0"/>
                </a:moveTo>
                <a:lnTo>
                  <a:pt x="1979440" y="0"/>
                </a:lnTo>
                <a:lnTo>
                  <a:pt x="1979440" y="469241"/>
                </a:lnTo>
                <a:lnTo>
                  <a:pt x="0" y="469241"/>
                </a:lnTo>
                <a:lnTo>
                  <a:pt x="0" y="0"/>
                </a:lnTo>
                <a:close/>
              </a:path>
            </a:pathLst>
          </a:custGeom>
          <a:blipFill>
            <a:blip r:embed="rId3"/>
            <a:stretch>
              <a:fillRect/>
            </a:stretch>
          </a:blipFill>
        </p:spPr>
      </p:sp>
      <p:sp>
        <p:nvSpPr>
          <p:cNvPr id="6" name="Rounded Rectangle 5"/>
          <p:cNvSpPr/>
          <p:nvPr/>
        </p:nvSpPr>
        <p:spPr>
          <a:xfrm>
            <a:off x="1828800" y="1717313"/>
            <a:ext cx="5805392" cy="4111988"/>
          </a:xfrm>
          <a:prstGeom prst="roundRect">
            <a:avLst/>
          </a:prstGeom>
          <a:ln w="57150">
            <a:prstDash val="lgDashDotDot"/>
          </a:ln>
        </p:spPr>
        <p:style>
          <a:lnRef idx="2">
            <a:schemeClr val="accent5"/>
          </a:lnRef>
          <a:fillRef idx="1">
            <a:schemeClr val="lt1"/>
          </a:fillRef>
          <a:effectRef idx="0">
            <a:schemeClr val="accent5"/>
          </a:effectRef>
          <a:fontRef idx="minor">
            <a:schemeClr val="dk1"/>
          </a:fontRef>
        </p:style>
        <p:txBody>
          <a:bodyPr rtlCol="0" anchor="ctr"/>
          <a:lstStyle/>
          <a:p>
            <a:pPr algn="just">
              <a:lnSpc>
                <a:spcPct val="120000"/>
              </a:lnSpc>
            </a:pPr>
            <a:r>
              <a:rPr lang="en-US" sz="4400" b="1" dirty="0" err="1">
                <a:latin typeface="Cambria" pitchFamily="18" charset="0"/>
              </a:rPr>
              <a:t>Câu</a:t>
            </a:r>
            <a:r>
              <a:rPr lang="en-US" sz="4400" b="1" dirty="0">
                <a:latin typeface="Cambria" pitchFamily="18" charset="0"/>
              </a:rPr>
              <a:t> 2 : </a:t>
            </a:r>
            <a:r>
              <a:rPr lang="vi-VN" sz="4400" dirty="0" err="1">
                <a:latin typeface="Cambria" pitchFamily="18" charset="0"/>
              </a:rPr>
              <a:t>Carboxylic</a:t>
            </a:r>
            <a:r>
              <a:rPr lang="vi-VN" sz="4400" dirty="0">
                <a:latin typeface="Cambria" pitchFamily="18" charset="0"/>
              </a:rPr>
              <a:t> </a:t>
            </a:r>
            <a:r>
              <a:rPr lang="vi-VN" sz="4400" dirty="0" err="1">
                <a:latin typeface="Cambria" pitchFamily="18" charset="0"/>
              </a:rPr>
              <a:t>acid</a:t>
            </a:r>
            <a:r>
              <a:rPr lang="vi-VN" sz="4400" dirty="0">
                <a:latin typeface="Cambria" pitchFamily="18" charset="0"/>
              </a:rPr>
              <a:t> và </a:t>
            </a:r>
            <a:r>
              <a:rPr lang="vi-VN" sz="4400" dirty="0" err="1">
                <a:latin typeface="Cambria" pitchFamily="18" charset="0"/>
              </a:rPr>
              <a:t>alcohol</a:t>
            </a:r>
            <a:r>
              <a:rPr lang="vi-VN" sz="4400" dirty="0">
                <a:latin typeface="Cambria" pitchFamily="18" charset="0"/>
              </a:rPr>
              <a:t> nào đã tạo ra </a:t>
            </a:r>
            <a:r>
              <a:rPr lang="vi-VN" sz="4400" dirty="0" err="1">
                <a:latin typeface="Cambria" pitchFamily="18" charset="0"/>
              </a:rPr>
              <a:t>ester</a:t>
            </a:r>
            <a:r>
              <a:rPr lang="vi-VN" sz="4400" dirty="0">
                <a:latin typeface="Cambria" pitchFamily="18" charset="0"/>
              </a:rPr>
              <a:t> CH</a:t>
            </a:r>
            <a:r>
              <a:rPr lang="vi-VN" sz="4400" baseline="-25000" dirty="0">
                <a:latin typeface="Cambria" pitchFamily="18" charset="0"/>
              </a:rPr>
              <a:t>3</a:t>
            </a:r>
            <a:r>
              <a:rPr lang="vi-VN" sz="4400" dirty="0">
                <a:latin typeface="Cambria" pitchFamily="18" charset="0"/>
              </a:rPr>
              <a:t>COOC</a:t>
            </a:r>
            <a:r>
              <a:rPr lang="vi-VN" sz="4400" baseline="-25000" dirty="0">
                <a:latin typeface="Cambria" pitchFamily="18" charset="0"/>
              </a:rPr>
              <a:t>2</a:t>
            </a:r>
            <a:r>
              <a:rPr lang="vi-VN" sz="4400" dirty="0">
                <a:latin typeface="Cambria" pitchFamily="18" charset="0"/>
              </a:rPr>
              <a:t>H</a:t>
            </a:r>
            <a:r>
              <a:rPr lang="vi-VN" sz="4400" baseline="-25000" dirty="0">
                <a:latin typeface="Cambria" pitchFamily="18" charset="0"/>
              </a:rPr>
              <a:t>5</a:t>
            </a:r>
            <a:r>
              <a:rPr lang="vi-VN" sz="4400" dirty="0">
                <a:latin typeface="Cambria" pitchFamily="18" charset="0"/>
              </a:rPr>
              <a:t>?</a:t>
            </a:r>
            <a:endParaRPr lang="en-US" sz="4400" dirty="0">
              <a:latin typeface="Cambria" pitchFamily="18" charset="0"/>
            </a:endParaRPr>
          </a:p>
        </p:txBody>
      </p:sp>
      <p:sp>
        <p:nvSpPr>
          <p:cNvPr id="8" name="Freeform 8">
            <a:extLst>
              <a:ext uri="{FF2B5EF4-FFF2-40B4-BE49-F238E27FC236}">
                <a16:creationId xmlns:a16="http://schemas.microsoft.com/office/drawing/2014/main" id="{25B9E402-3464-FDC0-B61A-260F97BAA572}"/>
              </a:ext>
            </a:extLst>
          </p:cNvPr>
          <p:cNvSpPr/>
          <p:nvPr/>
        </p:nvSpPr>
        <p:spPr>
          <a:xfrm rot="1138568">
            <a:off x="169164" y="378876"/>
            <a:ext cx="2298176" cy="3148185"/>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 name="Rectangle 1">
            <a:extLst>
              <a:ext uri="{FF2B5EF4-FFF2-40B4-BE49-F238E27FC236}">
                <a16:creationId xmlns:a16="http://schemas.microsoft.com/office/drawing/2014/main" id="{20F45D6E-216B-682F-D946-EFB330A6089D}"/>
              </a:ext>
            </a:extLst>
          </p:cNvPr>
          <p:cNvSpPr>
            <a:spLocks noChangeArrowheads="1"/>
          </p:cNvSpPr>
          <p:nvPr/>
        </p:nvSpPr>
        <p:spPr bwMode="auto">
          <a:xfrm>
            <a:off x="10338273" y="947903"/>
            <a:ext cx="5191964" cy="1198918"/>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algn="ctr">
              <a:lnSpc>
                <a:spcPct val="120000"/>
              </a:lnSpc>
            </a:pPr>
            <a:r>
              <a:rPr lang="en-US" sz="6600" b="1" dirty="0">
                <a:latin typeface="Cambria" panose="02040503050406030204" pitchFamily="18" charset="0"/>
                <a:ea typeface="Cambria" panose="02040503050406030204" pitchFamily="18" charset="0"/>
              </a:rPr>
              <a:t>R-COO-R’</a:t>
            </a:r>
          </a:p>
        </p:txBody>
      </p:sp>
      <p:cxnSp>
        <p:nvCxnSpPr>
          <p:cNvPr id="3" name="Đường kết nối Mũi tên Thẳng 2">
            <a:extLst>
              <a:ext uri="{FF2B5EF4-FFF2-40B4-BE49-F238E27FC236}">
                <a16:creationId xmlns:a16="http://schemas.microsoft.com/office/drawing/2014/main" id="{0346C32E-C079-790A-BC44-059FE45C663D}"/>
              </a:ext>
            </a:extLst>
          </p:cNvPr>
          <p:cNvCxnSpPr>
            <a:cxnSpLocks/>
          </p:cNvCxnSpPr>
          <p:nvPr/>
        </p:nvCxnSpPr>
        <p:spPr>
          <a:xfrm flipH="1">
            <a:off x="10052957" y="2265203"/>
            <a:ext cx="1524000" cy="108939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 name="Đường kết nối Mũi tên Thẳng 3">
            <a:extLst>
              <a:ext uri="{FF2B5EF4-FFF2-40B4-BE49-F238E27FC236}">
                <a16:creationId xmlns:a16="http://schemas.microsoft.com/office/drawing/2014/main" id="{933A7ACC-99DF-8650-F8ED-1F8723F69693}"/>
              </a:ext>
            </a:extLst>
          </p:cNvPr>
          <p:cNvCxnSpPr/>
          <p:nvPr/>
        </p:nvCxnSpPr>
        <p:spPr>
          <a:xfrm>
            <a:off x="14701157" y="2150975"/>
            <a:ext cx="0" cy="105664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5" name="Rectangle 1">
            <a:extLst>
              <a:ext uri="{FF2B5EF4-FFF2-40B4-BE49-F238E27FC236}">
                <a16:creationId xmlns:a16="http://schemas.microsoft.com/office/drawing/2014/main" id="{37AC0509-9041-6F81-447A-DE5DF3F9C1E3}"/>
              </a:ext>
            </a:extLst>
          </p:cNvPr>
          <p:cNvSpPr>
            <a:spLocks noChangeArrowheads="1"/>
          </p:cNvSpPr>
          <p:nvPr/>
        </p:nvSpPr>
        <p:spPr bwMode="auto">
          <a:xfrm>
            <a:off x="8376557" y="3472980"/>
            <a:ext cx="3352800" cy="830035"/>
          </a:xfrm>
          <a:prstGeom prst="rect">
            <a:avLst/>
          </a:prstGeom>
          <a:solidFill>
            <a:srgbClr val="FFFF99"/>
          </a:solidFill>
          <a:ln>
            <a:noFill/>
          </a:ln>
          <a:effectLst/>
        </p:spPr>
        <p:txBody>
          <a:bodyPr vert="horz" wrap="square" lIns="91440" tIns="45720" rIns="91440" bIns="45720" numCol="1" anchor="ctr" anchorCtr="0" compatLnSpc="1">
            <a:prstTxWarp prst="textNoShape">
              <a:avLst/>
            </a:prstTxWarp>
            <a:spAutoFit/>
          </a:bodyPr>
          <a:lstStyle/>
          <a:p>
            <a:pPr algn="ctr">
              <a:lnSpc>
                <a:spcPct val="120000"/>
              </a:lnSpc>
            </a:pPr>
            <a:r>
              <a:rPr lang="en-US" sz="4400" b="1" dirty="0" err="1">
                <a:latin typeface="Cambria" panose="02040503050406030204" pitchFamily="18" charset="0"/>
                <a:ea typeface="Cambria" panose="02040503050406030204" pitchFamily="18" charset="0"/>
              </a:rPr>
              <a:t>Gốc</a:t>
            </a:r>
            <a:r>
              <a:rPr lang="en-US" sz="4400" b="1" dirty="0">
                <a:latin typeface="Cambria" panose="02040503050406030204" pitchFamily="18" charset="0"/>
                <a:ea typeface="Cambria" panose="02040503050406030204" pitchFamily="18" charset="0"/>
              </a:rPr>
              <a:t> acid</a:t>
            </a:r>
          </a:p>
        </p:txBody>
      </p:sp>
      <p:sp>
        <p:nvSpPr>
          <p:cNvPr id="9" name="Rectangle 1">
            <a:extLst>
              <a:ext uri="{FF2B5EF4-FFF2-40B4-BE49-F238E27FC236}">
                <a16:creationId xmlns:a16="http://schemas.microsoft.com/office/drawing/2014/main" id="{EE8E7C1A-9830-8086-78ED-C020A899C2A3}"/>
              </a:ext>
            </a:extLst>
          </p:cNvPr>
          <p:cNvSpPr>
            <a:spLocks noChangeArrowheads="1"/>
          </p:cNvSpPr>
          <p:nvPr/>
        </p:nvSpPr>
        <p:spPr bwMode="auto">
          <a:xfrm>
            <a:off x="12910601" y="3300370"/>
            <a:ext cx="4026187" cy="1360757"/>
          </a:xfrm>
          <a:prstGeom prst="rect">
            <a:avLst/>
          </a:prstGeom>
          <a:solidFill>
            <a:schemeClr val="accent6">
              <a:lumMod val="20000"/>
              <a:lumOff val="80000"/>
            </a:schemeClr>
          </a:solidFill>
          <a:ln>
            <a:noFill/>
          </a:ln>
          <a:effectLst/>
        </p:spPr>
        <p:txBody>
          <a:bodyPr vert="horz" wrap="square" lIns="91440" tIns="45720" rIns="91440" bIns="45720" numCol="1" anchor="ctr" anchorCtr="0" compatLnSpc="1">
            <a:prstTxWarp prst="textNoShape">
              <a:avLst/>
            </a:prstTxWarp>
            <a:spAutoFit/>
          </a:bodyPr>
          <a:lstStyle/>
          <a:p>
            <a:pPr algn="ctr">
              <a:lnSpc>
                <a:spcPct val="120000"/>
              </a:lnSpc>
            </a:pPr>
            <a:r>
              <a:rPr lang="en-US" sz="3600" b="1" dirty="0" err="1">
                <a:latin typeface="Cambria" panose="02040503050406030204" pitchFamily="18" charset="0"/>
                <a:ea typeface="Cambria" panose="02040503050406030204" pitchFamily="18" charset="0"/>
              </a:rPr>
              <a:t>Gốc</a:t>
            </a:r>
            <a:r>
              <a:rPr lang="en-US" sz="3600" b="1" dirty="0">
                <a:latin typeface="Cambria" panose="02040503050406030204" pitchFamily="18" charset="0"/>
                <a:ea typeface="Cambria" panose="02040503050406030204" pitchFamily="18" charset="0"/>
              </a:rPr>
              <a:t> hydrocarbon </a:t>
            </a:r>
            <a:r>
              <a:rPr lang="en-US" sz="3600" b="1" dirty="0" err="1">
                <a:latin typeface="Cambria" panose="02040503050406030204" pitchFamily="18" charset="0"/>
                <a:ea typeface="Cambria" panose="02040503050406030204" pitchFamily="18" charset="0"/>
              </a:rPr>
              <a:t>của</a:t>
            </a:r>
            <a:r>
              <a:rPr lang="en-US" sz="3600" b="1" dirty="0">
                <a:latin typeface="Cambria" panose="02040503050406030204" pitchFamily="18" charset="0"/>
                <a:ea typeface="Cambria" panose="02040503050406030204" pitchFamily="18" charset="0"/>
              </a:rPr>
              <a:t> alcohol</a:t>
            </a:r>
          </a:p>
        </p:txBody>
      </p:sp>
      <p:sp>
        <p:nvSpPr>
          <p:cNvPr id="14" name="Rectangle 1">
            <a:extLst>
              <a:ext uri="{FF2B5EF4-FFF2-40B4-BE49-F238E27FC236}">
                <a16:creationId xmlns:a16="http://schemas.microsoft.com/office/drawing/2014/main" id="{CCF0850A-00F7-BD66-8BF3-26F279D248A6}"/>
              </a:ext>
            </a:extLst>
          </p:cNvPr>
          <p:cNvSpPr>
            <a:spLocks noChangeArrowheads="1"/>
          </p:cNvSpPr>
          <p:nvPr/>
        </p:nvSpPr>
        <p:spPr bwMode="auto">
          <a:xfrm>
            <a:off x="9524333" y="5343420"/>
            <a:ext cx="6772536" cy="1299458"/>
          </a:xfrm>
          <a:prstGeom prst="rect">
            <a:avLst/>
          </a:prstGeom>
          <a:solidFill>
            <a:srgbClr val="FFFF99"/>
          </a:solidFill>
          <a:ln>
            <a:noFill/>
          </a:ln>
          <a:effectLst/>
        </p:spPr>
        <p:txBody>
          <a:bodyPr vert="horz" wrap="square" lIns="91440" tIns="45720" rIns="91440" bIns="45720" numCol="1" anchor="ctr" anchorCtr="0" compatLnSpc="1">
            <a:prstTxWarp prst="textNoShape">
              <a:avLst/>
            </a:prstTxWarp>
            <a:spAutoFit/>
          </a:bodyPr>
          <a:lstStyle/>
          <a:p>
            <a:pPr algn="ctr">
              <a:lnSpc>
                <a:spcPct val="120000"/>
              </a:lnSpc>
            </a:pPr>
            <a:r>
              <a:rPr lang="en-US" sz="7200" b="1" dirty="0">
                <a:latin typeface="Cambria" panose="02040503050406030204" pitchFamily="18" charset="0"/>
                <a:ea typeface="Cambria" panose="02040503050406030204" pitchFamily="18" charset="0"/>
              </a:rPr>
              <a:t>CH</a:t>
            </a:r>
            <a:r>
              <a:rPr lang="en-US" sz="7200" b="1" baseline="-25000" dirty="0">
                <a:latin typeface="Cambria" panose="02040503050406030204" pitchFamily="18" charset="0"/>
                <a:ea typeface="Cambria" panose="02040503050406030204" pitchFamily="18" charset="0"/>
              </a:rPr>
              <a:t>3</a:t>
            </a:r>
            <a:r>
              <a:rPr lang="en-US" sz="7200" b="1" dirty="0">
                <a:latin typeface="Cambria" panose="02040503050406030204" pitchFamily="18" charset="0"/>
                <a:ea typeface="Cambria" panose="02040503050406030204" pitchFamily="18" charset="0"/>
              </a:rPr>
              <a:t>COO</a:t>
            </a:r>
            <a:r>
              <a:rPr lang="en-US" sz="7200" b="1" dirty="0">
                <a:solidFill>
                  <a:srgbClr val="C00000"/>
                </a:solidFill>
                <a:latin typeface="Cambria" panose="02040503050406030204" pitchFamily="18" charset="0"/>
                <a:ea typeface="Cambria" panose="02040503050406030204" pitchFamily="18" charset="0"/>
              </a:rPr>
              <a:t>C</a:t>
            </a:r>
            <a:r>
              <a:rPr lang="en-US" sz="7200" b="1" baseline="-25000" dirty="0">
                <a:solidFill>
                  <a:srgbClr val="C00000"/>
                </a:solidFill>
                <a:latin typeface="Cambria" panose="02040503050406030204" pitchFamily="18" charset="0"/>
                <a:ea typeface="Cambria" panose="02040503050406030204" pitchFamily="18" charset="0"/>
              </a:rPr>
              <a:t>2</a:t>
            </a:r>
            <a:r>
              <a:rPr lang="en-US" sz="7200" b="1" dirty="0">
                <a:solidFill>
                  <a:srgbClr val="C00000"/>
                </a:solidFill>
                <a:latin typeface="Cambria" panose="02040503050406030204" pitchFamily="18" charset="0"/>
                <a:ea typeface="Cambria" panose="02040503050406030204" pitchFamily="18" charset="0"/>
              </a:rPr>
              <a:t>H</a:t>
            </a:r>
            <a:r>
              <a:rPr lang="en-US" sz="7200" b="1" baseline="-25000" dirty="0">
                <a:solidFill>
                  <a:srgbClr val="C00000"/>
                </a:solidFill>
                <a:latin typeface="Cambria" panose="02040503050406030204" pitchFamily="18" charset="0"/>
                <a:ea typeface="Cambria" panose="02040503050406030204" pitchFamily="18" charset="0"/>
              </a:rPr>
              <a:t>5</a:t>
            </a:r>
          </a:p>
        </p:txBody>
      </p:sp>
      <p:cxnSp>
        <p:nvCxnSpPr>
          <p:cNvPr id="16" name="Đường kết nối Mũi tên Thẳng 15">
            <a:extLst>
              <a:ext uri="{FF2B5EF4-FFF2-40B4-BE49-F238E27FC236}">
                <a16:creationId xmlns:a16="http://schemas.microsoft.com/office/drawing/2014/main" id="{FED43766-35EB-0A83-2EC0-4C2D18236E33}"/>
              </a:ext>
            </a:extLst>
          </p:cNvPr>
          <p:cNvCxnSpPr>
            <a:cxnSpLocks/>
          </p:cNvCxnSpPr>
          <p:nvPr/>
        </p:nvCxnSpPr>
        <p:spPr>
          <a:xfrm flipH="1">
            <a:off x="9621572" y="6669178"/>
            <a:ext cx="1524000" cy="108939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1">
            <a:extLst>
              <a:ext uri="{FF2B5EF4-FFF2-40B4-BE49-F238E27FC236}">
                <a16:creationId xmlns:a16="http://schemas.microsoft.com/office/drawing/2014/main" id="{90F3E49A-316E-0B5D-03F6-332115B72F39}"/>
              </a:ext>
            </a:extLst>
          </p:cNvPr>
          <p:cNvSpPr>
            <a:spLocks noChangeArrowheads="1"/>
          </p:cNvSpPr>
          <p:nvPr/>
        </p:nvSpPr>
        <p:spPr bwMode="auto">
          <a:xfrm>
            <a:off x="7131654" y="7784873"/>
            <a:ext cx="3352800" cy="1642566"/>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algn="ctr">
              <a:lnSpc>
                <a:spcPct val="120000"/>
              </a:lnSpc>
            </a:pPr>
            <a:r>
              <a:rPr lang="en-US" sz="4400" b="1" dirty="0">
                <a:latin typeface="Cambria" panose="02040503050406030204" pitchFamily="18" charset="0"/>
                <a:ea typeface="Cambria" panose="02040503050406030204" pitchFamily="18" charset="0"/>
              </a:rPr>
              <a:t>CH</a:t>
            </a:r>
            <a:r>
              <a:rPr lang="en-US" sz="4400" b="1" baseline="-25000" dirty="0">
                <a:latin typeface="Cambria" panose="02040503050406030204" pitchFamily="18" charset="0"/>
                <a:ea typeface="Cambria" panose="02040503050406030204" pitchFamily="18" charset="0"/>
              </a:rPr>
              <a:t>3</a:t>
            </a:r>
            <a:r>
              <a:rPr lang="en-US" sz="4400" b="1" dirty="0">
                <a:latin typeface="Cambria" panose="02040503050406030204" pitchFamily="18" charset="0"/>
                <a:ea typeface="Cambria" panose="02040503050406030204" pitchFamily="18" charset="0"/>
              </a:rPr>
              <a:t>COOH</a:t>
            </a:r>
          </a:p>
          <a:p>
            <a:pPr algn="ctr">
              <a:lnSpc>
                <a:spcPct val="120000"/>
              </a:lnSpc>
            </a:pPr>
            <a:r>
              <a:rPr lang="en-US" sz="4400" b="1" dirty="0">
                <a:latin typeface="Cambria" panose="02040503050406030204" pitchFamily="18" charset="0"/>
                <a:ea typeface="Cambria" panose="02040503050406030204" pitchFamily="18" charset="0"/>
              </a:rPr>
              <a:t>Acetic acid</a:t>
            </a:r>
          </a:p>
        </p:txBody>
      </p:sp>
      <p:sp>
        <p:nvSpPr>
          <p:cNvPr id="18" name="Rectangle 1">
            <a:extLst>
              <a:ext uri="{FF2B5EF4-FFF2-40B4-BE49-F238E27FC236}">
                <a16:creationId xmlns:a16="http://schemas.microsoft.com/office/drawing/2014/main" id="{806524DC-EF54-180D-9A62-47B8D7BCA96C}"/>
              </a:ext>
            </a:extLst>
          </p:cNvPr>
          <p:cNvSpPr>
            <a:spLocks noChangeArrowheads="1"/>
          </p:cNvSpPr>
          <p:nvPr/>
        </p:nvSpPr>
        <p:spPr bwMode="auto">
          <a:xfrm>
            <a:off x="12736285" y="7870912"/>
            <a:ext cx="3352800" cy="1642566"/>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algn="ctr">
              <a:lnSpc>
                <a:spcPct val="120000"/>
              </a:lnSpc>
            </a:pPr>
            <a:r>
              <a:rPr lang="en-US" sz="4400" b="1" dirty="0">
                <a:latin typeface="Cambria" panose="02040503050406030204" pitchFamily="18" charset="0"/>
                <a:ea typeface="Cambria" panose="02040503050406030204" pitchFamily="18" charset="0"/>
              </a:rPr>
              <a:t>C</a:t>
            </a:r>
            <a:r>
              <a:rPr lang="en-US" sz="4400" b="1" baseline="-25000" dirty="0">
                <a:latin typeface="Cambria" panose="02040503050406030204" pitchFamily="18" charset="0"/>
                <a:ea typeface="Cambria" panose="02040503050406030204" pitchFamily="18" charset="0"/>
              </a:rPr>
              <a:t>2</a:t>
            </a:r>
            <a:r>
              <a:rPr lang="en-US" sz="4400" b="1" dirty="0">
                <a:latin typeface="Cambria" panose="02040503050406030204" pitchFamily="18" charset="0"/>
                <a:ea typeface="Cambria" panose="02040503050406030204" pitchFamily="18" charset="0"/>
              </a:rPr>
              <a:t>H</a:t>
            </a:r>
            <a:r>
              <a:rPr lang="en-US" sz="4400" b="1" baseline="-25000" dirty="0">
                <a:latin typeface="Cambria" panose="02040503050406030204" pitchFamily="18" charset="0"/>
                <a:ea typeface="Cambria" panose="02040503050406030204" pitchFamily="18" charset="0"/>
              </a:rPr>
              <a:t>5</a:t>
            </a:r>
            <a:r>
              <a:rPr lang="en-US" sz="4400" b="1" dirty="0">
                <a:latin typeface="Cambria" panose="02040503050406030204" pitchFamily="18" charset="0"/>
                <a:ea typeface="Cambria" panose="02040503050406030204" pitchFamily="18" charset="0"/>
              </a:rPr>
              <a:t>OH</a:t>
            </a:r>
          </a:p>
          <a:p>
            <a:pPr algn="ctr">
              <a:lnSpc>
                <a:spcPct val="120000"/>
              </a:lnSpc>
            </a:pPr>
            <a:r>
              <a:rPr lang="en-US" sz="4400" b="1" dirty="0">
                <a:latin typeface="Cambria" panose="02040503050406030204" pitchFamily="18" charset="0"/>
                <a:ea typeface="Cambria" panose="02040503050406030204" pitchFamily="18" charset="0"/>
              </a:rPr>
              <a:t>ethanol</a:t>
            </a:r>
          </a:p>
        </p:txBody>
      </p:sp>
      <p:cxnSp>
        <p:nvCxnSpPr>
          <p:cNvPr id="19" name="Đường kết nối Mũi tên Thẳng 18">
            <a:extLst>
              <a:ext uri="{FF2B5EF4-FFF2-40B4-BE49-F238E27FC236}">
                <a16:creationId xmlns:a16="http://schemas.microsoft.com/office/drawing/2014/main" id="{57767518-4EBF-FA65-65ED-9D1676EAD614}"/>
              </a:ext>
            </a:extLst>
          </p:cNvPr>
          <p:cNvCxnSpPr>
            <a:cxnSpLocks/>
          </p:cNvCxnSpPr>
          <p:nvPr/>
        </p:nvCxnSpPr>
        <p:spPr>
          <a:xfrm>
            <a:off x="14458255" y="6638819"/>
            <a:ext cx="0" cy="121890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3201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additive="base">
                                        <p:cTn id="28" dur="500" fill="hold"/>
                                        <p:tgtEl>
                                          <p:spTgt spid="4"/>
                                        </p:tgtEl>
                                        <p:attrNameLst>
                                          <p:attrName>ppt_x</p:attrName>
                                        </p:attrNameLst>
                                      </p:cBhvr>
                                      <p:tavLst>
                                        <p:tav tm="0">
                                          <p:val>
                                            <p:strVal val="#ppt_x"/>
                                          </p:val>
                                        </p:tav>
                                        <p:tav tm="100000">
                                          <p:val>
                                            <p:strVal val="#ppt_x"/>
                                          </p:val>
                                        </p:tav>
                                      </p:tavLst>
                                    </p:anim>
                                    <p:anim calcmode="lin" valueType="num">
                                      <p:cBhvr additive="base">
                                        <p:cTn id="29" dur="500" fill="hold"/>
                                        <p:tgtEl>
                                          <p:spTgt spid="4"/>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 fill="hold"/>
                                        <p:tgtEl>
                                          <p:spTgt spid="9"/>
                                        </p:tgtEl>
                                        <p:attrNameLst>
                                          <p:attrName>ppt_x</p:attrName>
                                        </p:attrNameLst>
                                      </p:cBhvr>
                                      <p:tavLst>
                                        <p:tav tm="0">
                                          <p:val>
                                            <p:strVal val="#ppt_x"/>
                                          </p:val>
                                        </p:tav>
                                        <p:tav tm="100000">
                                          <p:val>
                                            <p:strVal val="#ppt_x"/>
                                          </p:val>
                                        </p:tav>
                                      </p:tavLst>
                                    </p:anim>
                                    <p:anim calcmode="lin" valueType="num">
                                      <p:cBhvr additive="base">
                                        <p:cTn id="3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additive="base">
                                        <p:cTn id="38" dur="500" fill="hold"/>
                                        <p:tgtEl>
                                          <p:spTgt spid="14"/>
                                        </p:tgtEl>
                                        <p:attrNameLst>
                                          <p:attrName>ppt_x</p:attrName>
                                        </p:attrNameLst>
                                      </p:cBhvr>
                                      <p:tavLst>
                                        <p:tav tm="0">
                                          <p:val>
                                            <p:strVal val="#ppt_x"/>
                                          </p:val>
                                        </p:tav>
                                        <p:tav tm="100000">
                                          <p:val>
                                            <p:strVal val="#ppt_x"/>
                                          </p:val>
                                        </p:tav>
                                      </p:tavLst>
                                    </p:anim>
                                    <p:anim calcmode="lin" valueType="num">
                                      <p:cBhvr additive="base">
                                        <p:cTn id="3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6"/>
                                        </p:tgtEl>
                                        <p:attrNameLst>
                                          <p:attrName>style.visibility</p:attrName>
                                        </p:attrNameLst>
                                      </p:cBhvr>
                                      <p:to>
                                        <p:strVal val="visible"/>
                                      </p:to>
                                    </p:set>
                                    <p:anim calcmode="lin" valueType="num">
                                      <p:cBhvr additive="base">
                                        <p:cTn id="44" dur="500" fill="hold"/>
                                        <p:tgtEl>
                                          <p:spTgt spid="16"/>
                                        </p:tgtEl>
                                        <p:attrNameLst>
                                          <p:attrName>ppt_x</p:attrName>
                                        </p:attrNameLst>
                                      </p:cBhvr>
                                      <p:tavLst>
                                        <p:tav tm="0">
                                          <p:val>
                                            <p:strVal val="#ppt_x"/>
                                          </p:val>
                                        </p:tav>
                                        <p:tav tm="100000">
                                          <p:val>
                                            <p:strVal val="#ppt_x"/>
                                          </p:val>
                                        </p:tav>
                                      </p:tavLst>
                                    </p:anim>
                                    <p:anim calcmode="lin" valueType="num">
                                      <p:cBhvr additive="base">
                                        <p:cTn id="45" dur="500" fill="hold"/>
                                        <p:tgtEl>
                                          <p:spTgt spid="16"/>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 calcmode="lin" valueType="num">
                                      <p:cBhvr additive="base">
                                        <p:cTn id="48" dur="500" fill="hold"/>
                                        <p:tgtEl>
                                          <p:spTgt spid="17"/>
                                        </p:tgtEl>
                                        <p:attrNameLst>
                                          <p:attrName>ppt_x</p:attrName>
                                        </p:attrNameLst>
                                      </p:cBhvr>
                                      <p:tavLst>
                                        <p:tav tm="0">
                                          <p:val>
                                            <p:strVal val="#ppt_x"/>
                                          </p:val>
                                        </p:tav>
                                        <p:tav tm="100000">
                                          <p:val>
                                            <p:strVal val="#ppt_x"/>
                                          </p:val>
                                        </p:tav>
                                      </p:tavLst>
                                    </p:anim>
                                    <p:anim calcmode="lin" valueType="num">
                                      <p:cBhvr additive="base">
                                        <p:cTn id="49"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19"/>
                                        </p:tgtEl>
                                        <p:attrNameLst>
                                          <p:attrName>style.visibility</p:attrName>
                                        </p:attrNameLst>
                                      </p:cBhvr>
                                      <p:to>
                                        <p:strVal val="visible"/>
                                      </p:to>
                                    </p:set>
                                    <p:anim calcmode="lin" valueType="num">
                                      <p:cBhvr additive="base">
                                        <p:cTn id="54" dur="500" fill="hold"/>
                                        <p:tgtEl>
                                          <p:spTgt spid="19"/>
                                        </p:tgtEl>
                                        <p:attrNameLst>
                                          <p:attrName>ppt_x</p:attrName>
                                        </p:attrNameLst>
                                      </p:cBhvr>
                                      <p:tavLst>
                                        <p:tav tm="0">
                                          <p:val>
                                            <p:strVal val="#ppt_x"/>
                                          </p:val>
                                        </p:tav>
                                        <p:tav tm="100000">
                                          <p:val>
                                            <p:strVal val="#ppt_x"/>
                                          </p:val>
                                        </p:tav>
                                      </p:tavLst>
                                    </p:anim>
                                    <p:anim calcmode="lin" valueType="num">
                                      <p:cBhvr additive="base">
                                        <p:cTn id="55" dur="500" fill="hold"/>
                                        <p:tgtEl>
                                          <p:spTgt spid="19"/>
                                        </p:tgtEl>
                                        <p:attrNameLst>
                                          <p:attrName>ppt_y</p:attrName>
                                        </p:attrNameLst>
                                      </p:cBhvr>
                                      <p:tavLst>
                                        <p:tav tm="0">
                                          <p:val>
                                            <p:strVal val="1+#ppt_h/2"/>
                                          </p:val>
                                        </p:tav>
                                        <p:tav tm="100000">
                                          <p:val>
                                            <p:strVal val="#ppt_y"/>
                                          </p:val>
                                        </p:tav>
                                      </p:tavLst>
                                    </p:anim>
                                  </p:childTnLst>
                                </p:cTn>
                              </p:par>
                              <p:par>
                                <p:cTn id="56" presetID="2" presetClass="entr" presetSubtype="4" fill="hold" grpId="0" nodeType="withEffect">
                                  <p:stCondLst>
                                    <p:cond delay="0"/>
                                  </p:stCondLst>
                                  <p:childTnLst>
                                    <p:set>
                                      <p:cBhvr>
                                        <p:cTn id="57" dur="1" fill="hold">
                                          <p:stCondLst>
                                            <p:cond delay="0"/>
                                          </p:stCondLst>
                                        </p:cTn>
                                        <p:tgtEl>
                                          <p:spTgt spid="18"/>
                                        </p:tgtEl>
                                        <p:attrNameLst>
                                          <p:attrName>style.visibility</p:attrName>
                                        </p:attrNameLst>
                                      </p:cBhvr>
                                      <p:to>
                                        <p:strVal val="visible"/>
                                      </p:to>
                                    </p:set>
                                    <p:anim calcmode="lin" valueType="num">
                                      <p:cBhvr additive="base">
                                        <p:cTn id="58" dur="500" fill="hold"/>
                                        <p:tgtEl>
                                          <p:spTgt spid="18"/>
                                        </p:tgtEl>
                                        <p:attrNameLst>
                                          <p:attrName>ppt_x</p:attrName>
                                        </p:attrNameLst>
                                      </p:cBhvr>
                                      <p:tavLst>
                                        <p:tav tm="0">
                                          <p:val>
                                            <p:strVal val="#ppt_x"/>
                                          </p:val>
                                        </p:tav>
                                        <p:tav tm="100000">
                                          <p:val>
                                            <p:strVal val="#ppt_x"/>
                                          </p:val>
                                        </p:tav>
                                      </p:tavLst>
                                    </p:anim>
                                    <p:anim calcmode="lin" valueType="num">
                                      <p:cBhvr additive="base">
                                        <p:cTn id="5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P spid="5" grpId="0" animBg="1"/>
      <p:bldP spid="9" grpId="0" animBg="1"/>
      <p:bldP spid="14" grpId="0" animBg="1"/>
      <p:bldP spid="17" grpId="0" animBg="1"/>
      <p:bldP spid="1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6">
            <a:extLst>
              <a:ext uri="{FF2B5EF4-FFF2-40B4-BE49-F238E27FC236}">
                <a16:creationId xmlns:a16="http://schemas.microsoft.com/office/drawing/2014/main" id="{37851AC3-21D4-B24C-548B-8AADE1B42589}"/>
              </a:ext>
            </a:extLst>
          </p:cNvPr>
          <p:cNvSpPr/>
          <p:nvPr/>
        </p:nvSpPr>
        <p:spPr>
          <a:xfrm>
            <a:off x="1400408" y="768776"/>
            <a:ext cx="6533942" cy="8749447"/>
          </a:xfrm>
          <a:custGeom>
            <a:avLst/>
            <a:gdLst/>
            <a:ahLst/>
            <a:cxnLst/>
            <a:rect l="l" t="t" r="r" b="b"/>
            <a:pathLst>
              <a:path w="7683606" h="8749447">
                <a:moveTo>
                  <a:pt x="0" y="0"/>
                </a:moveTo>
                <a:lnTo>
                  <a:pt x="7683605" y="0"/>
                </a:lnTo>
                <a:lnTo>
                  <a:pt x="7683605" y="8749448"/>
                </a:lnTo>
                <a:lnTo>
                  <a:pt x="0" y="87494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7">
            <a:extLst>
              <a:ext uri="{FF2B5EF4-FFF2-40B4-BE49-F238E27FC236}">
                <a16:creationId xmlns:a16="http://schemas.microsoft.com/office/drawing/2014/main" id="{8ADEC89F-40D8-E903-56DC-3F61973A536B}"/>
              </a:ext>
            </a:extLst>
          </p:cNvPr>
          <p:cNvSpPr/>
          <p:nvPr/>
        </p:nvSpPr>
        <p:spPr>
          <a:xfrm>
            <a:off x="7934350" y="768776"/>
            <a:ext cx="8458064" cy="8749447"/>
          </a:xfrm>
          <a:custGeom>
            <a:avLst/>
            <a:gdLst/>
            <a:ahLst/>
            <a:cxnLst/>
            <a:rect l="l" t="t" r="r" b="b"/>
            <a:pathLst>
              <a:path w="7683606" h="8749447">
                <a:moveTo>
                  <a:pt x="0" y="0"/>
                </a:moveTo>
                <a:lnTo>
                  <a:pt x="7683606" y="0"/>
                </a:lnTo>
                <a:lnTo>
                  <a:pt x="7683606" y="8749448"/>
                </a:lnTo>
                <a:lnTo>
                  <a:pt x="0" y="87494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8">
            <a:extLst>
              <a:ext uri="{FF2B5EF4-FFF2-40B4-BE49-F238E27FC236}">
                <a16:creationId xmlns:a16="http://schemas.microsoft.com/office/drawing/2014/main" id="{47AF6303-A778-65FE-FB21-175AB4C0D41A}"/>
              </a:ext>
            </a:extLst>
          </p:cNvPr>
          <p:cNvSpPr/>
          <p:nvPr/>
        </p:nvSpPr>
        <p:spPr>
          <a:xfrm rot="345485">
            <a:off x="15914575" y="6753911"/>
            <a:ext cx="2086105" cy="2980755"/>
          </a:xfrm>
          <a:custGeom>
            <a:avLst/>
            <a:gdLst/>
            <a:ahLst/>
            <a:cxnLst/>
            <a:rect l="l" t="t" r="r" b="b"/>
            <a:pathLst>
              <a:path w="2086105" h="2980755">
                <a:moveTo>
                  <a:pt x="0" y="0"/>
                </a:moveTo>
                <a:lnTo>
                  <a:pt x="2086105" y="0"/>
                </a:lnTo>
                <a:lnTo>
                  <a:pt x="2086105" y="2980755"/>
                </a:lnTo>
                <a:lnTo>
                  <a:pt x="0" y="2980755"/>
                </a:lnTo>
                <a:lnTo>
                  <a:pt x="0" y="0"/>
                </a:lnTo>
                <a:close/>
              </a:path>
            </a:pathLst>
          </a:custGeom>
          <a:blipFill>
            <a:blip r:embed="rId4"/>
            <a:stretch>
              <a:fillRect/>
            </a:stretch>
          </a:blipFill>
        </p:spPr>
      </p:sp>
      <p:sp>
        <p:nvSpPr>
          <p:cNvPr id="8" name="TextBox 10">
            <a:extLst>
              <a:ext uri="{FF2B5EF4-FFF2-40B4-BE49-F238E27FC236}">
                <a16:creationId xmlns:a16="http://schemas.microsoft.com/office/drawing/2014/main" id="{371766FA-BA02-C7DE-6897-3E89A440DE9A}"/>
              </a:ext>
            </a:extLst>
          </p:cNvPr>
          <p:cNvSpPr txBox="1"/>
          <p:nvPr/>
        </p:nvSpPr>
        <p:spPr>
          <a:xfrm>
            <a:off x="2298916" y="2966227"/>
            <a:ext cx="4736927" cy="4363952"/>
          </a:xfrm>
          <a:prstGeom prst="rect">
            <a:avLst/>
          </a:prstGeom>
        </p:spPr>
        <p:txBody>
          <a:bodyPr wrap="square" lIns="0" tIns="0" rIns="0" bIns="0" rtlCol="0" anchor="t">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lang="vi-VN" sz="4000" dirty="0" err="1">
                <a:latin typeface="Cambria" pitchFamily="18" charset="0"/>
              </a:rPr>
              <a:t>Isopropyl</a:t>
            </a:r>
            <a:r>
              <a:rPr lang="vi-VN" sz="4000" dirty="0">
                <a:latin typeface="Cambria" pitchFamily="18" charset="0"/>
              </a:rPr>
              <a:t> </a:t>
            </a:r>
            <a:r>
              <a:rPr lang="vi-VN" sz="4000" dirty="0" err="1">
                <a:latin typeface="Cambria" pitchFamily="18" charset="0"/>
              </a:rPr>
              <a:t>formate</a:t>
            </a:r>
            <a:r>
              <a:rPr lang="vi-VN" sz="4000" dirty="0">
                <a:latin typeface="Cambria" pitchFamily="18" charset="0"/>
              </a:rPr>
              <a:t> là một </a:t>
            </a:r>
            <a:r>
              <a:rPr lang="vi-VN" sz="4000" dirty="0" err="1">
                <a:latin typeface="Cambria" pitchFamily="18" charset="0"/>
              </a:rPr>
              <a:t>ester</a:t>
            </a:r>
            <a:r>
              <a:rPr lang="vi-VN" sz="4000" dirty="0">
                <a:latin typeface="Cambria" pitchFamily="18" charset="0"/>
              </a:rPr>
              <a:t> có trong cà phê </a:t>
            </a:r>
            <a:r>
              <a:rPr lang="vi-VN" sz="4000" dirty="0" err="1">
                <a:latin typeface="Cambria" pitchFamily="18" charset="0"/>
              </a:rPr>
              <a:t>Arabica</a:t>
            </a:r>
            <a:r>
              <a:rPr lang="vi-VN" sz="4000" dirty="0">
                <a:latin typeface="Cambria" pitchFamily="18" charset="0"/>
              </a:rPr>
              <a:t> (còn gọi là cà phê chè). Viết công thức cấu tạo của </a:t>
            </a:r>
            <a:r>
              <a:rPr lang="vi-VN" sz="4000" dirty="0" err="1">
                <a:latin typeface="Cambria" pitchFamily="18" charset="0"/>
              </a:rPr>
              <a:t>isopropyl</a:t>
            </a:r>
            <a:r>
              <a:rPr lang="vi-VN" sz="4000" dirty="0">
                <a:latin typeface="Cambria" pitchFamily="18" charset="0"/>
              </a:rPr>
              <a:t> </a:t>
            </a:r>
            <a:r>
              <a:rPr lang="vi-VN" sz="4000" dirty="0" err="1">
                <a:latin typeface="Cambria" pitchFamily="18" charset="0"/>
              </a:rPr>
              <a:t>formate</a:t>
            </a:r>
            <a:r>
              <a:rPr lang="vi-VN" sz="4000" dirty="0">
                <a:latin typeface="Cambria" pitchFamily="18" charset="0"/>
              </a:rPr>
              <a:t>.</a:t>
            </a:r>
            <a:endPar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endParaRPr>
          </a:p>
        </p:txBody>
      </p:sp>
      <p:sp>
        <p:nvSpPr>
          <p:cNvPr id="9" name="TextBox 12">
            <a:extLst>
              <a:ext uri="{FF2B5EF4-FFF2-40B4-BE49-F238E27FC236}">
                <a16:creationId xmlns:a16="http://schemas.microsoft.com/office/drawing/2014/main" id="{C731D49A-761A-C114-4F13-7F0372CE4B83}"/>
              </a:ext>
            </a:extLst>
          </p:cNvPr>
          <p:cNvSpPr txBox="1"/>
          <p:nvPr/>
        </p:nvSpPr>
        <p:spPr>
          <a:xfrm>
            <a:off x="1993846" y="2061947"/>
            <a:ext cx="5384279" cy="670055"/>
          </a:xfrm>
          <a:prstGeom prst="rect">
            <a:avLst/>
          </a:prstGeom>
        </p:spPr>
        <p:txBody>
          <a:bodyPr lIns="0" tIns="0" rIns="0" bIns="0" rtlCol="0" anchor="t">
            <a:spAutoFit/>
          </a:bodyPr>
          <a:lstStyle/>
          <a:p>
            <a:pPr marL="0" marR="0" lvl="0" indent="0" algn="ctr" defTabSz="914400" rtl="0" eaLnBrk="1" fontAlgn="auto" latinLnBrk="0" hangingPunct="1">
              <a:lnSpc>
                <a:spcPts val="5134"/>
              </a:lnSpc>
              <a:spcBef>
                <a:spcPts val="0"/>
              </a:spcBef>
              <a:spcAft>
                <a:spcPts val="0"/>
              </a:spcAft>
              <a:buClrTx/>
              <a:buSzTx/>
              <a:buFontTx/>
              <a:buNone/>
              <a:tabLst/>
              <a:defRPr/>
            </a:pPr>
            <a:r>
              <a:rPr kumimoji="0" lang="en-US" sz="4668" b="1" i="0" u="none" strike="noStrike" kern="1200" cap="none" spc="0" normalizeH="0" baseline="0" noProof="0" dirty="0" err="1">
                <a:ln>
                  <a:noFill/>
                </a:ln>
                <a:solidFill>
                  <a:srgbClr val="C00000"/>
                </a:solidFill>
                <a:effectLst/>
                <a:uLnTx/>
                <a:uFillTx/>
                <a:latin typeface="Cambria" pitchFamily="18" charset="0"/>
                <a:ea typeface="+mn-ea"/>
                <a:cs typeface="+mn-cs"/>
              </a:rPr>
              <a:t>Câu</a:t>
            </a:r>
            <a:r>
              <a:rPr kumimoji="0" lang="en-US" sz="4668" b="1" i="0" u="none" strike="noStrike" kern="1200" cap="none" spc="0" normalizeH="0" baseline="0" noProof="0" dirty="0">
                <a:ln>
                  <a:noFill/>
                </a:ln>
                <a:solidFill>
                  <a:srgbClr val="C00000"/>
                </a:solidFill>
                <a:effectLst/>
                <a:uLnTx/>
                <a:uFillTx/>
                <a:latin typeface="Cambria" pitchFamily="18" charset="0"/>
                <a:ea typeface="+mn-ea"/>
                <a:cs typeface="+mn-cs"/>
              </a:rPr>
              <a:t> </a:t>
            </a:r>
            <a:r>
              <a:rPr lang="en-US" sz="4668" b="1" dirty="0">
                <a:solidFill>
                  <a:srgbClr val="C00000"/>
                </a:solidFill>
                <a:latin typeface="Cambria" pitchFamily="18" charset="0"/>
              </a:rPr>
              <a:t>3</a:t>
            </a:r>
            <a:r>
              <a:rPr kumimoji="0" lang="en-US" sz="4668" b="1" i="0" u="none" strike="noStrike" kern="1200" cap="none" spc="0" normalizeH="0" baseline="0" noProof="0" dirty="0">
                <a:ln>
                  <a:noFill/>
                </a:ln>
                <a:solidFill>
                  <a:srgbClr val="C00000"/>
                </a:solidFill>
                <a:effectLst/>
                <a:uLnTx/>
                <a:uFillTx/>
                <a:latin typeface="Cambria" pitchFamily="18" charset="0"/>
                <a:ea typeface="+mn-ea"/>
                <a:cs typeface="+mn-cs"/>
              </a:rPr>
              <a:t>. </a:t>
            </a:r>
          </a:p>
        </p:txBody>
      </p:sp>
      <p:sp>
        <p:nvSpPr>
          <p:cNvPr id="10" name="Rectangle 1">
            <a:extLst>
              <a:ext uri="{FF2B5EF4-FFF2-40B4-BE49-F238E27FC236}">
                <a16:creationId xmlns:a16="http://schemas.microsoft.com/office/drawing/2014/main" id="{74542055-CDE4-CF64-D34C-DC535C5CADDB}"/>
              </a:ext>
            </a:extLst>
          </p:cNvPr>
          <p:cNvSpPr>
            <a:spLocks noChangeArrowheads="1"/>
          </p:cNvSpPr>
          <p:nvPr/>
        </p:nvSpPr>
        <p:spPr bwMode="auto">
          <a:xfrm>
            <a:off x="9229101" y="2013857"/>
            <a:ext cx="6382041" cy="1998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571500" indent="-571500">
              <a:lnSpc>
                <a:spcPct val="150000"/>
              </a:lnSpc>
              <a:buFont typeface="Wingdings" panose="05000000000000000000" pitchFamily="2" charset="2"/>
              <a:buChar char="ü"/>
            </a:pPr>
            <a:r>
              <a:rPr lang="vi-VN" sz="4400" dirty="0" err="1">
                <a:latin typeface="Cambria" pitchFamily="18" charset="0"/>
              </a:rPr>
              <a:t>Isopropyl</a:t>
            </a:r>
            <a:r>
              <a:rPr lang="vi-VN" sz="4400" dirty="0">
                <a:latin typeface="Cambria" pitchFamily="18" charset="0"/>
              </a:rPr>
              <a:t>: −CH(CH</a:t>
            </a:r>
            <a:r>
              <a:rPr lang="vi-VN" sz="4400" baseline="-25000" dirty="0">
                <a:latin typeface="Cambria" pitchFamily="18" charset="0"/>
              </a:rPr>
              <a:t>3</a:t>
            </a:r>
            <a:r>
              <a:rPr lang="vi-VN" sz="4400" dirty="0">
                <a:latin typeface="Cambria" pitchFamily="18" charset="0"/>
              </a:rPr>
              <a:t>)</a:t>
            </a:r>
            <a:r>
              <a:rPr lang="vi-VN" sz="4400" baseline="-25000" dirty="0">
                <a:latin typeface="Cambria" pitchFamily="18" charset="0"/>
              </a:rPr>
              <a:t>2</a:t>
            </a:r>
          </a:p>
          <a:p>
            <a:pPr marL="571500" indent="-571500">
              <a:lnSpc>
                <a:spcPct val="150000"/>
              </a:lnSpc>
              <a:buFont typeface="Wingdings" panose="05000000000000000000" pitchFamily="2" charset="2"/>
              <a:buChar char="ü"/>
            </a:pPr>
            <a:r>
              <a:rPr lang="vi-VN" sz="4400" dirty="0" err="1">
                <a:latin typeface="Cambria" pitchFamily="18" charset="0"/>
              </a:rPr>
              <a:t>Formate</a:t>
            </a:r>
            <a:r>
              <a:rPr lang="vi-VN" sz="4400" dirty="0">
                <a:latin typeface="Cambria" pitchFamily="18" charset="0"/>
              </a:rPr>
              <a:t>: HCOO</a:t>
            </a:r>
            <a:r>
              <a:rPr lang="vi-VN" sz="4400" baseline="30000" dirty="0">
                <a:latin typeface="Cambria" pitchFamily="18" charset="0"/>
              </a:rPr>
              <a:t>−</a:t>
            </a:r>
          </a:p>
        </p:txBody>
      </p:sp>
      <p:sp>
        <p:nvSpPr>
          <p:cNvPr id="11" name="Freeform 8">
            <a:extLst>
              <a:ext uri="{FF2B5EF4-FFF2-40B4-BE49-F238E27FC236}">
                <a16:creationId xmlns:a16="http://schemas.microsoft.com/office/drawing/2014/main" id="{D08E33AF-A603-EE2A-0713-D9494AC54B8A}"/>
              </a:ext>
            </a:extLst>
          </p:cNvPr>
          <p:cNvSpPr/>
          <p:nvPr/>
        </p:nvSpPr>
        <p:spPr>
          <a:xfrm>
            <a:off x="6515999" y="6525456"/>
            <a:ext cx="1724252" cy="2423515"/>
          </a:xfrm>
          <a:custGeom>
            <a:avLst/>
            <a:gdLst/>
            <a:ahLst/>
            <a:cxnLst/>
            <a:rect l="l" t="t" r="r" b="b"/>
            <a:pathLst>
              <a:path w="3060383" h="4114800">
                <a:moveTo>
                  <a:pt x="0" y="0"/>
                </a:moveTo>
                <a:lnTo>
                  <a:pt x="3060382" y="0"/>
                </a:lnTo>
                <a:lnTo>
                  <a:pt x="3060382" y="4114800"/>
                </a:lnTo>
                <a:lnTo>
                  <a:pt x="0" y="4114800"/>
                </a:lnTo>
                <a:lnTo>
                  <a:pt x="0" y="0"/>
                </a:lnTo>
                <a:close/>
              </a:path>
            </a:pathLst>
          </a:custGeom>
          <a:blipFill>
            <a:blip r:embed="rId5"/>
            <a:stretch>
              <a:fillRect/>
            </a:stretch>
          </a:blipFill>
        </p:spPr>
      </p:sp>
      <p:sp>
        <p:nvSpPr>
          <p:cNvPr id="12" name="Rectangle 1">
            <a:extLst>
              <a:ext uri="{FF2B5EF4-FFF2-40B4-BE49-F238E27FC236}">
                <a16:creationId xmlns:a16="http://schemas.microsoft.com/office/drawing/2014/main" id="{2856D2D6-B915-F5F7-B3EF-42F6DB62AEE1}"/>
              </a:ext>
            </a:extLst>
          </p:cNvPr>
          <p:cNvSpPr>
            <a:spLocks noChangeArrowheads="1"/>
          </p:cNvSpPr>
          <p:nvPr/>
        </p:nvSpPr>
        <p:spPr bwMode="auto">
          <a:xfrm>
            <a:off x="8972361" y="4667092"/>
            <a:ext cx="6382041" cy="321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571500" indent="-571500">
              <a:lnSpc>
                <a:spcPct val="150000"/>
              </a:lnSpc>
              <a:buFont typeface="Wingdings" panose="05000000000000000000" pitchFamily="2" charset="2"/>
              <a:buChar char="ü"/>
            </a:pPr>
            <a:r>
              <a:rPr lang="vi-VN" sz="4400" dirty="0">
                <a:latin typeface="Cambria" pitchFamily="18" charset="0"/>
              </a:rPr>
              <a:t>Công thức cấu tạo của </a:t>
            </a:r>
            <a:r>
              <a:rPr lang="vi-VN" sz="4400" dirty="0" err="1">
                <a:latin typeface="Cambria" pitchFamily="18" charset="0"/>
              </a:rPr>
              <a:t>isopropyl</a:t>
            </a:r>
            <a:r>
              <a:rPr lang="vi-VN" sz="4400" dirty="0">
                <a:latin typeface="Cambria" pitchFamily="18" charset="0"/>
              </a:rPr>
              <a:t> </a:t>
            </a:r>
            <a:r>
              <a:rPr lang="vi-VN" sz="4400" dirty="0" err="1">
                <a:latin typeface="Cambria" pitchFamily="18" charset="0"/>
              </a:rPr>
              <a:t>formate</a:t>
            </a:r>
            <a:r>
              <a:rPr lang="vi-VN" sz="4400" dirty="0">
                <a:latin typeface="Cambria" pitchFamily="18" charset="0"/>
              </a:rPr>
              <a:t>: </a:t>
            </a:r>
            <a:r>
              <a:rPr lang="vi-VN" sz="5400" b="1" dirty="0">
                <a:solidFill>
                  <a:srgbClr val="C00000"/>
                </a:solidFill>
                <a:latin typeface="Cambria" pitchFamily="18" charset="0"/>
              </a:rPr>
              <a:t>HCOOCH(CH</a:t>
            </a:r>
            <a:r>
              <a:rPr lang="vi-VN" sz="5400" b="1" baseline="-25000" dirty="0">
                <a:solidFill>
                  <a:srgbClr val="C00000"/>
                </a:solidFill>
                <a:latin typeface="Cambria" pitchFamily="18" charset="0"/>
              </a:rPr>
              <a:t>3</a:t>
            </a:r>
            <a:r>
              <a:rPr lang="vi-VN" sz="5400" b="1" dirty="0">
                <a:solidFill>
                  <a:srgbClr val="C00000"/>
                </a:solidFill>
                <a:latin typeface="Cambria" pitchFamily="18" charset="0"/>
              </a:rPr>
              <a:t>)</a:t>
            </a:r>
            <a:r>
              <a:rPr lang="vi-VN" sz="5400" b="1" baseline="-25000" dirty="0">
                <a:solidFill>
                  <a:srgbClr val="C00000"/>
                </a:solidFill>
                <a:latin typeface="Cambria" pitchFamily="18" charset="0"/>
              </a:rPr>
              <a:t>2</a:t>
            </a:r>
            <a:r>
              <a:rPr lang="vi-VN" sz="5400" b="1" dirty="0">
                <a:solidFill>
                  <a:srgbClr val="C00000"/>
                </a:solidFill>
                <a:latin typeface="Cambria" pitchFamily="18" charset="0"/>
              </a:rPr>
              <a:t>.</a:t>
            </a:r>
            <a:endParaRPr lang="vi-VN" sz="4400" b="1" dirty="0">
              <a:solidFill>
                <a:srgbClr val="C00000"/>
              </a:solidFill>
              <a:latin typeface="Cambria" pitchFamily="18" charset="0"/>
            </a:endParaRPr>
          </a:p>
        </p:txBody>
      </p:sp>
    </p:spTree>
    <p:extLst>
      <p:ext uri="{BB962C8B-B14F-4D97-AF65-F5344CB8AC3E}">
        <p14:creationId xmlns:p14="http://schemas.microsoft.com/office/powerpoint/2010/main" val="99563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Hình ảnh 14">
            <a:extLst>
              <a:ext uri="{FF2B5EF4-FFF2-40B4-BE49-F238E27FC236}">
                <a16:creationId xmlns:a16="http://schemas.microsoft.com/office/drawing/2014/main" id="{0A3899E4-366E-DF0D-7EFB-A0D85E05D17B}"/>
              </a:ext>
            </a:extLst>
          </p:cNvPr>
          <p:cNvPicPr>
            <a:picLocks noChangeAspect="1"/>
          </p:cNvPicPr>
          <p:nvPr/>
        </p:nvPicPr>
        <p:blipFill rotWithShape="1">
          <a:blip r:embed="rId4"/>
          <a:srcRect l="2516" t="3003" r="1232" b="2924"/>
          <a:stretch/>
        </p:blipFill>
        <p:spPr>
          <a:xfrm>
            <a:off x="6157686" y="599896"/>
            <a:ext cx="11658600" cy="8658403"/>
          </a:xfrm>
          <a:prstGeom prst="rect">
            <a:avLst/>
          </a:prstGeom>
        </p:spPr>
      </p:pic>
      <p:sp>
        <p:nvSpPr>
          <p:cNvPr id="13" name="Hộp Văn bản 12">
            <a:extLst>
              <a:ext uri="{FF2B5EF4-FFF2-40B4-BE49-F238E27FC236}">
                <a16:creationId xmlns:a16="http://schemas.microsoft.com/office/drawing/2014/main" id="{E4596C14-F432-A3E3-F097-DDCBD3CAE9C3}"/>
              </a:ext>
            </a:extLst>
          </p:cNvPr>
          <p:cNvSpPr txBox="1"/>
          <p:nvPr/>
        </p:nvSpPr>
        <p:spPr>
          <a:xfrm>
            <a:off x="8572537" y="3020842"/>
            <a:ext cx="6792392" cy="2025555"/>
          </a:xfrm>
          <a:prstGeom prst="rect">
            <a:avLst/>
          </a:prstGeom>
          <a:noFill/>
        </p:spPr>
        <p:txBody>
          <a:bodyPr wrap="square">
            <a:spAutoFit/>
          </a:bodyPr>
          <a:lstStyle/>
          <a:p>
            <a:pPr algn="just" defTabSz="914445">
              <a:lnSpc>
                <a:spcPct val="120000"/>
              </a:lnSpc>
            </a:pPr>
            <a:r>
              <a:rPr lang="en-US" sz="3600" dirty="0" err="1">
                <a:solidFill>
                  <a:srgbClr val="2C778C"/>
                </a:solidFill>
                <a:cs typeface="+mn-ea"/>
                <a:sym typeface="+mn-lt"/>
              </a:rPr>
              <a:t>Làm</a:t>
            </a:r>
            <a:r>
              <a:rPr lang="en-US" sz="3600" dirty="0">
                <a:solidFill>
                  <a:srgbClr val="2C778C"/>
                </a:solidFill>
                <a:cs typeface="+mn-ea"/>
                <a:sym typeface="+mn-lt"/>
              </a:rPr>
              <a:t> </a:t>
            </a:r>
            <a:r>
              <a:rPr lang="en-US" sz="3600" dirty="0" err="1">
                <a:solidFill>
                  <a:srgbClr val="2C778C"/>
                </a:solidFill>
                <a:cs typeface="+mn-ea"/>
                <a:sym typeface="+mn-lt"/>
              </a:rPr>
              <a:t>việc</a:t>
            </a:r>
            <a:r>
              <a:rPr lang="en-US" sz="3600" dirty="0">
                <a:solidFill>
                  <a:srgbClr val="2C778C"/>
                </a:solidFill>
                <a:cs typeface="+mn-ea"/>
                <a:sym typeface="+mn-lt"/>
              </a:rPr>
              <a:t> </a:t>
            </a:r>
            <a:r>
              <a:rPr lang="en-US" sz="3600" dirty="0" err="1">
                <a:solidFill>
                  <a:srgbClr val="2C778C"/>
                </a:solidFill>
                <a:cs typeface="+mn-ea"/>
                <a:sym typeface="+mn-lt"/>
              </a:rPr>
              <a:t>theo</a:t>
            </a:r>
            <a:r>
              <a:rPr lang="en-US" sz="3600" dirty="0">
                <a:solidFill>
                  <a:srgbClr val="2C778C"/>
                </a:solidFill>
                <a:cs typeface="+mn-ea"/>
                <a:sym typeface="+mn-lt"/>
              </a:rPr>
              <a:t> </a:t>
            </a:r>
            <a:r>
              <a:rPr lang="en-US" sz="3600" dirty="0" err="1">
                <a:solidFill>
                  <a:srgbClr val="2C778C"/>
                </a:solidFill>
                <a:cs typeface="+mn-ea"/>
                <a:sym typeface="+mn-lt"/>
              </a:rPr>
              <a:t>nhóm</a:t>
            </a:r>
            <a:r>
              <a:rPr lang="en-US" sz="3600" dirty="0">
                <a:solidFill>
                  <a:srgbClr val="2C778C"/>
                </a:solidFill>
                <a:cs typeface="+mn-ea"/>
                <a:sym typeface="+mn-lt"/>
              </a:rPr>
              <a:t> 4, </a:t>
            </a:r>
            <a:r>
              <a:rPr lang="en-US" sz="3600" dirty="0" err="1">
                <a:solidFill>
                  <a:srgbClr val="2C778C"/>
                </a:solidFill>
                <a:cs typeface="+mn-ea"/>
                <a:sym typeface="+mn-lt"/>
              </a:rPr>
              <a:t>sử</a:t>
            </a:r>
            <a:r>
              <a:rPr lang="en-US" sz="3600" dirty="0">
                <a:solidFill>
                  <a:srgbClr val="2C778C"/>
                </a:solidFill>
                <a:cs typeface="+mn-ea"/>
                <a:sym typeface="+mn-lt"/>
              </a:rPr>
              <a:t> </a:t>
            </a:r>
            <a:r>
              <a:rPr lang="en-US" sz="3600" dirty="0" err="1">
                <a:solidFill>
                  <a:srgbClr val="2C778C"/>
                </a:solidFill>
                <a:cs typeface="+mn-ea"/>
                <a:sym typeface="+mn-lt"/>
              </a:rPr>
              <a:t>dụng</a:t>
            </a:r>
            <a:r>
              <a:rPr lang="en-US" sz="3600" dirty="0">
                <a:solidFill>
                  <a:srgbClr val="2C778C"/>
                </a:solidFill>
                <a:cs typeface="+mn-ea"/>
                <a:sym typeface="+mn-lt"/>
              </a:rPr>
              <a:t> </a:t>
            </a:r>
            <a:r>
              <a:rPr lang="en-US" sz="3600" dirty="0" err="1">
                <a:solidFill>
                  <a:srgbClr val="2C778C"/>
                </a:solidFill>
                <a:cs typeface="+mn-ea"/>
                <a:sym typeface="+mn-lt"/>
              </a:rPr>
              <a:t>kĩ</a:t>
            </a:r>
            <a:r>
              <a:rPr lang="en-US" sz="3600" dirty="0">
                <a:solidFill>
                  <a:srgbClr val="2C778C"/>
                </a:solidFill>
                <a:cs typeface="+mn-ea"/>
                <a:sym typeface="+mn-lt"/>
              </a:rPr>
              <a:t> </a:t>
            </a:r>
            <a:r>
              <a:rPr lang="en-US" sz="3600" dirty="0" err="1">
                <a:solidFill>
                  <a:srgbClr val="2C778C"/>
                </a:solidFill>
                <a:cs typeface="+mn-ea"/>
                <a:sym typeface="+mn-lt"/>
              </a:rPr>
              <a:t>thuật</a:t>
            </a:r>
            <a:r>
              <a:rPr lang="en-US" sz="3600" dirty="0">
                <a:solidFill>
                  <a:srgbClr val="2C778C"/>
                </a:solidFill>
                <a:cs typeface="+mn-ea"/>
                <a:sym typeface="+mn-lt"/>
              </a:rPr>
              <a:t> </a:t>
            </a:r>
            <a:r>
              <a:rPr lang="en-US" sz="3600" dirty="0" err="1">
                <a:solidFill>
                  <a:srgbClr val="2C778C"/>
                </a:solidFill>
                <a:cs typeface="+mn-ea"/>
                <a:sym typeface="+mn-lt"/>
              </a:rPr>
              <a:t>khăn</a:t>
            </a:r>
            <a:r>
              <a:rPr lang="en-US" sz="3600" dirty="0">
                <a:solidFill>
                  <a:srgbClr val="2C778C"/>
                </a:solidFill>
                <a:cs typeface="+mn-ea"/>
                <a:sym typeface="+mn-lt"/>
              </a:rPr>
              <a:t> </a:t>
            </a:r>
            <a:r>
              <a:rPr lang="en-US" sz="3600" dirty="0" err="1">
                <a:solidFill>
                  <a:srgbClr val="2C778C"/>
                </a:solidFill>
                <a:cs typeface="+mn-ea"/>
                <a:sym typeface="+mn-lt"/>
              </a:rPr>
              <a:t>trải</a:t>
            </a:r>
            <a:r>
              <a:rPr lang="en-US" sz="3600" dirty="0">
                <a:solidFill>
                  <a:srgbClr val="2C778C"/>
                </a:solidFill>
                <a:cs typeface="+mn-ea"/>
                <a:sym typeface="+mn-lt"/>
              </a:rPr>
              <a:t> </a:t>
            </a:r>
            <a:r>
              <a:rPr lang="en-US" sz="3600" dirty="0" err="1">
                <a:solidFill>
                  <a:srgbClr val="2C778C"/>
                </a:solidFill>
                <a:cs typeface="+mn-ea"/>
                <a:sym typeface="+mn-lt"/>
              </a:rPr>
              <a:t>bàn</a:t>
            </a:r>
            <a:r>
              <a:rPr lang="en-US" sz="3600" dirty="0">
                <a:solidFill>
                  <a:srgbClr val="2C778C"/>
                </a:solidFill>
                <a:cs typeface="+mn-ea"/>
                <a:sym typeface="+mn-lt"/>
              </a:rPr>
              <a:t>, </a:t>
            </a:r>
            <a:r>
              <a:rPr lang="en-US" sz="3600" dirty="0" err="1">
                <a:solidFill>
                  <a:srgbClr val="2C778C"/>
                </a:solidFill>
                <a:cs typeface="+mn-ea"/>
                <a:sym typeface="+mn-lt"/>
              </a:rPr>
              <a:t>hoàn</a:t>
            </a:r>
            <a:r>
              <a:rPr lang="en-US" sz="3600" dirty="0">
                <a:solidFill>
                  <a:srgbClr val="2C778C"/>
                </a:solidFill>
                <a:cs typeface="+mn-ea"/>
                <a:sym typeface="+mn-lt"/>
              </a:rPr>
              <a:t> </a:t>
            </a:r>
            <a:r>
              <a:rPr lang="en-US" sz="3600" dirty="0" err="1">
                <a:solidFill>
                  <a:srgbClr val="2C778C"/>
                </a:solidFill>
                <a:cs typeface="+mn-ea"/>
                <a:sym typeface="+mn-lt"/>
              </a:rPr>
              <a:t>thiện</a:t>
            </a:r>
            <a:r>
              <a:rPr lang="en-US" sz="3600" dirty="0">
                <a:solidFill>
                  <a:srgbClr val="2C778C"/>
                </a:solidFill>
                <a:cs typeface="+mn-ea"/>
                <a:sym typeface="+mn-lt"/>
              </a:rPr>
              <a:t> </a:t>
            </a:r>
            <a:r>
              <a:rPr lang="en-US" sz="3600" dirty="0" err="1">
                <a:solidFill>
                  <a:srgbClr val="2C778C"/>
                </a:solidFill>
                <a:cs typeface="+mn-ea"/>
                <a:sym typeface="+mn-lt"/>
              </a:rPr>
              <a:t>nội</a:t>
            </a:r>
            <a:r>
              <a:rPr lang="en-US" sz="3600" dirty="0">
                <a:solidFill>
                  <a:srgbClr val="2C778C"/>
                </a:solidFill>
                <a:cs typeface="+mn-ea"/>
                <a:sym typeface="+mn-lt"/>
              </a:rPr>
              <a:t> dung PHT </a:t>
            </a:r>
            <a:r>
              <a:rPr lang="en-US" sz="3600" dirty="0" err="1">
                <a:solidFill>
                  <a:srgbClr val="2C778C"/>
                </a:solidFill>
                <a:cs typeface="+mn-ea"/>
                <a:sym typeface="+mn-lt"/>
              </a:rPr>
              <a:t>số</a:t>
            </a:r>
            <a:r>
              <a:rPr lang="en-US" sz="3600" dirty="0">
                <a:solidFill>
                  <a:srgbClr val="2C778C"/>
                </a:solidFill>
                <a:cs typeface="+mn-ea"/>
                <a:sym typeface="+mn-lt"/>
              </a:rPr>
              <a:t> 1 </a:t>
            </a:r>
            <a:r>
              <a:rPr lang="en-US" sz="3600" dirty="0" err="1">
                <a:solidFill>
                  <a:srgbClr val="2C778C"/>
                </a:solidFill>
                <a:cs typeface="+mn-ea"/>
                <a:sym typeface="+mn-lt"/>
              </a:rPr>
              <a:t>trong</a:t>
            </a:r>
            <a:r>
              <a:rPr lang="en-US" sz="3600" dirty="0">
                <a:solidFill>
                  <a:srgbClr val="2C778C"/>
                </a:solidFill>
                <a:cs typeface="+mn-ea"/>
                <a:sym typeface="+mn-lt"/>
              </a:rPr>
              <a:t> 2 </a:t>
            </a:r>
            <a:r>
              <a:rPr lang="en-US" sz="3600" dirty="0" err="1">
                <a:solidFill>
                  <a:srgbClr val="2C778C"/>
                </a:solidFill>
                <a:cs typeface="+mn-ea"/>
                <a:sym typeface="+mn-lt"/>
              </a:rPr>
              <a:t>phút</a:t>
            </a:r>
            <a:r>
              <a:rPr lang="en-US" sz="3600" dirty="0">
                <a:solidFill>
                  <a:srgbClr val="2C778C"/>
                </a:solidFill>
                <a:cs typeface="+mn-ea"/>
                <a:sym typeface="+mn-lt"/>
              </a:rPr>
              <a:t>.</a:t>
            </a:r>
          </a:p>
        </p:txBody>
      </p:sp>
      <p:sp>
        <p:nvSpPr>
          <p:cNvPr id="17" name="Hộp Văn bản 16">
            <a:extLst>
              <a:ext uri="{FF2B5EF4-FFF2-40B4-BE49-F238E27FC236}">
                <a16:creationId xmlns:a16="http://schemas.microsoft.com/office/drawing/2014/main" id="{A25DF0E8-4E66-3609-C014-4E4CEA0C27C4}"/>
              </a:ext>
            </a:extLst>
          </p:cNvPr>
          <p:cNvSpPr txBox="1"/>
          <p:nvPr/>
        </p:nvSpPr>
        <p:spPr>
          <a:xfrm>
            <a:off x="8500282" y="5411514"/>
            <a:ext cx="7065328" cy="1200329"/>
          </a:xfrm>
          <a:prstGeom prst="rect">
            <a:avLst/>
          </a:prstGeom>
          <a:noFill/>
        </p:spPr>
        <p:txBody>
          <a:bodyPr wrap="square">
            <a:spAutoFit/>
          </a:bodyPr>
          <a:lstStyle/>
          <a:p>
            <a:pPr algn="just"/>
            <a:r>
              <a:rPr lang="en-US" sz="3600" dirty="0" err="1">
                <a:solidFill>
                  <a:srgbClr val="2C778C"/>
                </a:solidFill>
                <a:cs typeface="+mn-ea"/>
                <a:sym typeface="+mn-lt"/>
              </a:rPr>
              <a:t>Gọi</a:t>
            </a:r>
            <a:r>
              <a:rPr lang="en-US" sz="3600" dirty="0">
                <a:solidFill>
                  <a:srgbClr val="2C778C"/>
                </a:solidFill>
                <a:cs typeface="+mn-ea"/>
                <a:sym typeface="+mn-lt"/>
              </a:rPr>
              <a:t> </a:t>
            </a:r>
            <a:r>
              <a:rPr lang="en-US" sz="3600" dirty="0" err="1">
                <a:solidFill>
                  <a:srgbClr val="2C778C"/>
                </a:solidFill>
                <a:cs typeface="+mn-ea"/>
                <a:sym typeface="+mn-lt"/>
              </a:rPr>
              <a:t>tên</a:t>
            </a:r>
            <a:r>
              <a:rPr lang="en-US" sz="3600" dirty="0">
                <a:solidFill>
                  <a:srgbClr val="2C778C"/>
                </a:solidFill>
                <a:cs typeface="+mn-ea"/>
                <a:sym typeface="+mn-lt"/>
              </a:rPr>
              <a:t> ester </a:t>
            </a:r>
            <a:r>
              <a:rPr lang="en-US" sz="3600" dirty="0" err="1">
                <a:solidFill>
                  <a:srgbClr val="2C778C"/>
                </a:solidFill>
                <a:cs typeface="+mn-ea"/>
                <a:sym typeface="+mn-lt"/>
              </a:rPr>
              <a:t>tương</a:t>
            </a:r>
            <a:r>
              <a:rPr lang="en-US" sz="3600" dirty="0">
                <a:solidFill>
                  <a:srgbClr val="2C778C"/>
                </a:solidFill>
                <a:cs typeface="+mn-ea"/>
                <a:sym typeface="+mn-lt"/>
              </a:rPr>
              <a:t> </a:t>
            </a:r>
            <a:r>
              <a:rPr lang="en-US" sz="3600" dirty="0" err="1">
                <a:solidFill>
                  <a:srgbClr val="2C778C"/>
                </a:solidFill>
                <a:cs typeface="+mn-ea"/>
                <a:sym typeface="+mn-lt"/>
              </a:rPr>
              <a:t>ứng</a:t>
            </a:r>
            <a:r>
              <a:rPr lang="en-US" sz="3600" dirty="0">
                <a:solidFill>
                  <a:srgbClr val="2C778C"/>
                </a:solidFill>
                <a:cs typeface="+mn-ea"/>
                <a:sym typeface="+mn-lt"/>
              </a:rPr>
              <a:t> </a:t>
            </a:r>
            <a:r>
              <a:rPr lang="en-US" sz="3600" dirty="0" err="1">
                <a:solidFill>
                  <a:srgbClr val="2C778C"/>
                </a:solidFill>
                <a:cs typeface="+mn-ea"/>
                <a:sym typeface="+mn-lt"/>
              </a:rPr>
              <a:t>với</a:t>
            </a:r>
            <a:r>
              <a:rPr lang="en-US" sz="3600" dirty="0">
                <a:solidFill>
                  <a:srgbClr val="2C778C"/>
                </a:solidFill>
                <a:cs typeface="+mn-ea"/>
                <a:sym typeface="+mn-lt"/>
              </a:rPr>
              <a:t> “</a:t>
            </a:r>
            <a:r>
              <a:rPr lang="en-US" sz="3600" dirty="0" err="1">
                <a:solidFill>
                  <a:srgbClr val="2C778C"/>
                </a:solidFill>
                <a:cs typeface="+mn-ea"/>
                <a:sym typeface="+mn-lt"/>
              </a:rPr>
              <a:t>góc</a:t>
            </a:r>
            <a:r>
              <a:rPr lang="en-US" sz="3600" dirty="0">
                <a:solidFill>
                  <a:srgbClr val="2C778C"/>
                </a:solidFill>
                <a:cs typeface="+mn-ea"/>
                <a:sym typeface="+mn-lt"/>
              </a:rPr>
              <a:t>” </a:t>
            </a:r>
            <a:r>
              <a:rPr lang="en-US" sz="3600" dirty="0" err="1">
                <a:solidFill>
                  <a:srgbClr val="2C778C"/>
                </a:solidFill>
                <a:cs typeface="+mn-ea"/>
                <a:sym typeface="+mn-lt"/>
              </a:rPr>
              <a:t>của</a:t>
            </a:r>
            <a:r>
              <a:rPr lang="en-US" sz="3600" dirty="0">
                <a:solidFill>
                  <a:srgbClr val="2C778C"/>
                </a:solidFill>
                <a:cs typeface="+mn-ea"/>
                <a:sym typeface="+mn-lt"/>
              </a:rPr>
              <a:t> </a:t>
            </a:r>
            <a:r>
              <a:rPr lang="en-US" sz="3600" dirty="0" err="1">
                <a:solidFill>
                  <a:srgbClr val="2C778C"/>
                </a:solidFill>
                <a:cs typeface="+mn-ea"/>
                <a:sym typeface="+mn-lt"/>
              </a:rPr>
              <a:t>em</a:t>
            </a:r>
            <a:r>
              <a:rPr lang="en-US" sz="3600" dirty="0">
                <a:solidFill>
                  <a:srgbClr val="2C778C"/>
                </a:solidFill>
                <a:cs typeface="+mn-ea"/>
                <a:sym typeface="+mn-lt"/>
              </a:rPr>
              <a:t> </a:t>
            </a:r>
            <a:r>
              <a:rPr lang="en-US" sz="3600" dirty="0" err="1">
                <a:solidFill>
                  <a:srgbClr val="2C778C"/>
                </a:solidFill>
                <a:cs typeface="+mn-ea"/>
                <a:sym typeface="+mn-lt"/>
              </a:rPr>
              <a:t>theo</a:t>
            </a:r>
            <a:r>
              <a:rPr lang="en-US" sz="3600" dirty="0">
                <a:solidFill>
                  <a:srgbClr val="2C778C"/>
                </a:solidFill>
                <a:cs typeface="+mn-ea"/>
                <a:sym typeface="+mn-lt"/>
              </a:rPr>
              <a:t> </a:t>
            </a:r>
            <a:r>
              <a:rPr lang="en-US" sz="3600" dirty="0" err="1">
                <a:solidFill>
                  <a:srgbClr val="2C778C"/>
                </a:solidFill>
                <a:cs typeface="+mn-ea"/>
                <a:sym typeface="+mn-lt"/>
              </a:rPr>
              <a:t>danh</a:t>
            </a:r>
            <a:r>
              <a:rPr lang="en-US" sz="3600" dirty="0">
                <a:solidFill>
                  <a:srgbClr val="2C778C"/>
                </a:solidFill>
                <a:cs typeface="+mn-ea"/>
                <a:sym typeface="+mn-lt"/>
              </a:rPr>
              <a:t> </a:t>
            </a:r>
            <a:r>
              <a:rPr lang="en-US" sz="3600" dirty="0" err="1">
                <a:solidFill>
                  <a:srgbClr val="2C778C"/>
                </a:solidFill>
                <a:cs typeface="+mn-ea"/>
                <a:sym typeface="+mn-lt"/>
              </a:rPr>
              <a:t>pháp</a:t>
            </a:r>
            <a:r>
              <a:rPr lang="en-US" sz="3600" dirty="0">
                <a:solidFill>
                  <a:srgbClr val="2C778C"/>
                </a:solidFill>
                <a:cs typeface="+mn-ea"/>
                <a:sym typeface="+mn-lt"/>
              </a:rPr>
              <a:t> </a:t>
            </a:r>
            <a:r>
              <a:rPr lang="en-US" sz="3600" dirty="0" err="1">
                <a:solidFill>
                  <a:srgbClr val="2C778C"/>
                </a:solidFill>
                <a:cs typeface="+mn-ea"/>
                <a:sym typeface="+mn-lt"/>
              </a:rPr>
              <a:t>thay</a:t>
            </a:r>
            <a:r>
              <a:rPr lang="en-US" sz="3600" dirty="0">
                <a:solidFill>
                  <a:srgbClr val="2C778C"/>
                </a:solidFill>
                <a:cs typeface="+mn-ea"/>
                <a:sym typeface="+mn-lt"/>
              </a:rPr>
              <a:t> </a:t>
            </a:r>
            <a:r>
              <a:rPr lang="en-US" sz="3600" dirty="0" err="1">
                <a:solidFill>
                  <a:srgbClr val="2C778C"/>
                </a:solidFill>
                <a:cs typeface="+mn-ea"/>
                <a:sym typeface="+mn-lt"/>
              </a:rPr>
              <a:t>thế</a:t>
            </a:r>
            <a:r>
              <a:rPr lang="en-US" sz="3600" dirty="0">
                <a:solidFill>
                  <a:srgbClr val="2C778C"/>
                </a:solidFill>
                <a:cs typeface="+mn-ea"/>
                <a:sym typeface="+mn-lt"/>
              </a:rPr>
              <a:t>.</a:t>
            </a:r>
          </a:p>
        </p:txBody>
      </p:sp>
      <p:graphicFrame>
        <p:nvGraphicFramePr>
          <p:cNvPr id="18" name="Bảng 17">
            <a:extLst>
              <a:ext uri="{FF2B5EF4-FFF2-40B4-BE49-F238E27FC236}">
                <a16:creationId xmlns:a16="http://schemas.microsoft.com/office/drawing/2014/main" id="{B88A3660-4F3F-EAEC-E138-3CA7585F0B79}"/>
              </a:ext>
            </a:extLst>
          </p:cNvPr>
          <p:cNvGraphicFramePr>
            <a:graphicFrameLocks noGrp="1"/>
          </p:cNvGraphicFramePr>
          <p:nvPr>
            <p:extLst>
              <p:ext uri="{D42A27DB-BD31-4B8C-83A1-F6EECF244321}">
                <p14:modId xmlns:p14="http://schemas.microsoft.com/office/powerpoint/2010/main" val="3784503519"/>
              </p:ext>
            </p:extLst>
          </p:nvPr>
        </p:nvGraphicFramePr>
        <p:xfrm>
          <a:off x="8382000" y="1235802"/>
          <a:ext cx="7065328" cy="796989"/>
        </p:xfrm>
        <a:graphic>
          <a:graphicData uri="http://schemas.openxmlformats.org/drawingml/2006/table">
            <a:tbl>
              <a:tblPr firstRow="1" firstCol="1" bandRow="1">
                <a:tableStyleId>{5C22544A-7EE6-4342-B048-85BDC9FD1C3A}</a:tableStyleId>
              </a:tblPr>
              <a:tblGrid>
                <a:gridCol w="7065328">
                  <a:extLst>
                    <a:ext uri="{9D8B030D-6E8A-4147-A177-3AD203B41FA5}">
                      <a16:colId xmlns:a16="http://schemas.microsoft.com/office/drawing/2014/main" val="2305706859"/>
                    </a:ext>
                  </a:extLst>
                </a:gridCol>
              </a:tblGrid>
              <a:tr h="376555">
                <a:tc>
                  <a:txBody>
                    <a:bodyPr/>
                    <a:lstStyle/>
                    <a:p>
                      <a:pPr algn="ctr">
                        <a:lnSpc>
                          <a:spcPct val="120000"/>
                        </a:lnSpc>
                        <a:spcAft>
                          <a:spcPts val="800"/>
                        </a:spcAft>
                      </a:pPr>
                      <a:r>
                        <a:rPr lang="en-US" sz="4800" kern="0" spc="10" dirty="0">
                          <a:solidFill>
                            <a:srgbClr val="2C778C"/>
                          </a:solidFill>
                          <a:effectLst/>
                          <a:latin typeface="+mn-lt"/>
                          <a:ea typeface="+mn-ea"/>
                          <a:cs typeface="+mn-ea"/>
                          <a:sym typeface="+mn-lt"/>
                        </a:rPr>
                        <a:t>CH</a:t>
                      </a:r>
                      <a:r>
                        <a:rPr lang="en-US" sz="4800" kern="0" spc="10" baseline="-25000" dirty="0">
                          <a:solidFill>
                            <a:srgbClr val="2C778C"/>
                          </a:solidFill>
                          <a:effectLst/>
                          <a:latin typeface="+mn-lt"/>
                          <a:ea typeface="+mn-ea"/>
                          <a:cs typeface="+mn-ea"/>
                          <a:sym typeface="+mn-lt"/>
                        </a:rPr>
                        <a:t>3</a:t>
                      </a:r>
                      <a:r>
                        <a:rPr lang="en-US" sz="4800" kern="0" spc="10" dirty="0">
                          <a:solidFill>
                            <a:srgbClr val="2C778C"/>
                          </a:solidFill>
                          <a:effectLst/>
                          <a:latin typeface="+mn-lt"/>
                          <a:ea typeface="+mn-ea"/>
                          <a:cs typeface="+mn-ea"/>
                          <a:sym typeface="+mn-lt"/>
                        </a:rPr>
                        <a:t>CH</a:t>
                      </a:r>
                      <a:r>
                        <a:rPr lang="en-US" sz="4800" kern="0" spc="10" baseline="-25000" dirty="0">
                          <a:solidFill>
                            <a:srgbClr val="2C778C"/>
                          </a:solidFill>
                          <a:effectLst/>
                          <a:latin typeface="+mn-lt"/>
                          <a:ea typeface="+mn-ea"/>
                          <a:cs typeface="+mn-ea"/>
                          <a:sym typeface="+mn-lt"/>
                        </a:rPr>
                        <a:t>2</a:t>
                      </a:r>
                      <a:r>
                        <a:rPr lang="en-US" sz="4800" kern="0" spc="10" dirty="0">
                          <a:solidFill>
                            <a:srgbClr val="2C778C"/>
                          </a:solidFill>
                          <a:effectLst/>
                          <a:latin typeface="+mn-lt"/>
                          <a:ea typeface="+mn-ea"/>
                          <a:cs typeface="+mn-ea"/>
                          <a:sym typeface="+mn-lt"/>
                        </a:rPr>
                        <a:t>COOC</a:t>
                      </a:r>
                      <a:r>
                        <a:rPr lang="en-US" sz="4800" kern="0" spc="10" baseline="-25000" dirty="0">
                          <a:solidFill>
                            <a:srgbClr val="2C778C"/>
                          </a:solidFill>
                          <a:effectLst/>
                          <a:latin typeface="+mn-lt"/>
                          <a:ea typeface="+mn-ea"/>
                          <a:cs typeface="+mn-ea"/>
                          <a:sym typeface="+mn-lt"/>
                        </a:rPr>
                        <a:t>6</a:t>
                      </a:r>
                      <a:r>
                        <a:rPr lang="en-US" sz="4800" kern="0" spc="10" dirty="0">
                          <a:solidFill>
                            <a:srgbClr val="2C778C"/>
                          </a:solidFill>
                          <a:effectLst/>
                          <a:latin typeface="+mn-lt"/>
                          <a:ea typeface="+mn-ea"/>
                          <a:cs typeface="+mn-ea"/>
                          <a:sym typeface="+mn-lt"/>
                        </a:rPr>
                        <a:t>H</a:t>
                      </a:r>
                      <a:r>
                        <a:rPr lang="en-US" sz="4800" kern="0" spc="10" baseline="-25000" dirty="0">
                          <a:solidFill>
                            <a:srgbClr val="2C778C"/>
                          </a:solidFill>
                          <a:effectLst/>
                          <a:latin typeface="+mn-lt"/>
                          <a:ea typeface="+mn-ea"/>
                          <a:cs typeface="+mn-ea"/>
                          <a:sym typeface="+mn-lt"/>
                        </a:rPr>
                        <a:t>5</a:t>
                      </a:r>
                      <a:endParaRPr lang="en-US" sz="4400" kern="100" dirty="0">
                        <a:solidFill>
                          <a:srgbClr val="2C778C"/>
                        </a:solidFill>
                        <a:effectLst/>
                        <a:latin typeface="+mn-lt"/>
                        <a:ea typeface="+mn-ea"/>
                        <a:cs typeface="+mn-ea"/>
                        <a:sym typeface="+mn-lt"/>
                      </a:endParaRPr>
                    </a:p>
                  </a:txBody>
                  <a:tcPr marL="68580" marR="68580" marT="0" marB="0" anchor="ctr">
                    <a:noFill/>
                  </a:tcPr>
                </a:tc>
                <a:extLst>
                  <a:ext uri="{0D108BD9-81ED-4DB2-BD59-A6C34878D82A}">
                    <a16:rowId xmlns:a16="http://schemas.microsoft.com/office/drawing/2014/main" val="3117030533"/>
                  </a:ext>
                </a:extLst>
              </a:tr>
            </a:tbl>
          </a:graphicData>
        </a:graphic>
      </p:graphicFrame>
      <p:sp>
        <p:nvSpPr>
          <p:cNvPr id="19" name="TextBox 196">
            <a:extLst>
              <a:ext uri="{FF2B5EF4-FFF2-40B4-BE49-F238E27FC236}">
                <a16:creationId xmlns:a16="http://schemas.microsoft.com/office/drawing/2014/main" id="{C715757E-3083-20DA-4BE6-1FE316DA6DA5}"/>
              </a:ext>
            </a:extLst>
          </p:cNvPr>
          <p:cNvSpPr txBox="1"/>
          <p:nvPr/>
        </p:nvSpPr>
        <p:spPr>
          <a:xfrm rot="5400000">
            <a:off x="5436280" y="4576969"/>
            <a:ext cx="3806734" cy="830997"/>
          </a:xfrm>
          <a:prstGeom prst="rect">
            <a:avLst/>
          </a:prstGeom>
          <a:noFill/>
        </p:spPr>
        <p:txBody>
          <a:bodyPr wrap="square" rtlCol="0">
            <a:spAutoFit/>
          </a:bodyPr>
          <a:lstStyle/>
          <a:p>
            <a:pPr algn="ctr"/>
            <a:r>
              <a:rPr lang="en-US" sz="4800" b="1" dirty="0">
                <a:solidFill>
                  <a:srgbClr val="2C778C"/>
                </a:solidFill>
                <a:cs typeface="+mn-ea"/>
                <a:sym typeface="+mn-lt"/>
              </a:rPr>
              <a:t>HCOOCH</a:t>
            </a:r>
            <a:r>
              <a:rPr lang="en-US" sz="4800" b="1" baseline="-25000" dirty="0">
                <a:solidFill>
                  <a:srgbClr val="2C778C"/>
                </a:solidFill>
                <a:cs typeface="+mn-ea"/>
                <a:sym typeface="+mn-lt"/>
              </a:rPr>
              <a:t>3</a:t>
            </a:r>
            <a:endParaRPr lang="en-US" sz="4800" b="1" dirty="0">
              <a:solidFill>
                <a:srgbClr val="2C778C"/>
              </a:solidFill>
              <a:cs typeface="+mn-ea"/>
              <a:sym typeface="+mn-lt"/>
            </a:endParaRPr>
          </a:p>
        </p:txBody>
      </p:sp>
      <p:pic>
        <p:nvPicPr>
          <p:cNvPr id="21" name="Hình ảnh 20">
            <a:extLst>
              <a:ext uri="{FF2B5EF4-FFF2-40B4-BE49-F238E27FC236}">
                <a16:creationId xmlns:a16="http://schemas.microsoft.com/office/drawing/2014/main" id="{D6CEE622-3D8B-72AF-B8D2-7C469ABF51DF}"/>
              </a:ext>
            </a:extLst>
          </p:cNvPr>
          <p:cNvPicPr>
            <a:picLocks noChangeAspect="1"/>
          </p:cNvPicPr>
          <p:nvPr/>
        </p:nvPicPr>
        <p:blipFill rotWithShape="1">
          <a:blip r:embed="rId5">
            <a:extLst>
              <a:ext uri="{28A0092B-C50C-407E-A947-70E740481C1C}">
                <a14:useLocalDpi xmlns:a14="http://schemas.microsoft.com/office/drawing/2010/main" val="0"/>
              </a:ext>
            </a:extLst>
          </a:blip>
          <a:srcRect r="18921" b="22229"/>
          <a:stretch/>
        </p:blipFill>
        <p:spPr bwMode="auto">
          <a:xfrm>
            <a:off x="10530906" y="7268381"/>
            <a:ext cx="2912159" cy="1871980"/>
          </a:xfrm>
          <a:prstGeom prst="rect">
            <a:avLst/>
          </a:prstGeom>
          <a:noFill/>
          <a:ln>
            <a:noFill/>
          </a:ln>
          <a:extLst>
            <a:ext uri="{53640926-AAD7-44D8-BBD7-CCE9431645EC}">
              <a14:shadowObscured xmlns:a14="http://schemas.microsoft.com/office/drawing/2010/main"/>
            </a:ext>
          </a:extLst>
        </p:spPr>
      </p:pic>
      <p:sp>
        <p:nvSpPr>
          <p:cNvPr id="23" name="TextBox 196">
            <a:extLst>
              <a:ext uri="{FF2B5EF4-FFF2-40B4-BE49-F238E27FC236}">
                <a16:creationId xmlns:a16="http://schemas.microsoft.com/office/drawing/2014/main" id="{85A2F6A3-C796-F8F5-0FB9-028C435AD79D}"/>
              </a:ext>
            </a:extLst>
          </p:cNvPr>
          <p:cNvSpPr txBox="1"/>
          <p:nvPr/>
        </p:nvSpPr>
        <p:spPr>
          <a:xfrm rot="16200000">
            <a:off x="14101315" y="4726010"/>
            <a:ext cx="5394370" cy="830997"/>
          </a:xfrm>
          <a:prstGeom prst="rect">
            <a:avLst/>
          </a:prstGeom>
          <a:noFill/>
        </p:spPr>
        <p:txBody>
          <a:bodyPr wrap="square" rtlCol="0">
            <a:spAutoFit/>
          </a:bodyPr>
          <a:lstStyle/>
          <a:p>
            <a:pPr algn="ctr"/>
            <a:r>
              <a:rPr lang="en-US" sz="4800" b="1" dirty="0">
                <a:solidFill>
                  <a:srgbClr val="2C778C"/>
                </a:solidFill>
                <a:cs typeface="+mn-ea"/>
                <a:sym typeface="+mn-lt"/>
              </a:rPr>
              <a:t>CH</a:t>
            </a:r>
            <a:r>
              <a:rPr lang="en-US" sz="4800" b="1" baseline="-25000" dirty="0">
                <a:solidFill>
                  <a:srgbClr val="2C778C"/>
                </a:solidFill>
                <a:cs typeface="+mn-ea"/>
                <a:sym typeface="+mn-lt"/>
              </a:rPr>
              <a:t>2</a:t>
            </a:r>
            <a:r>
              <a:rPr lang="en-US" sz="4800" b="1" dirty="0">
                <a:solidFill>
                  <a:srgbClr val="2C778C"/>
                </a:solidFill>
                <a:cs typeface="+mn-ea"/>
                <a:sym typeface="+mn-lt"/>
              </a:rPr>
              <a:t>=CHCOOC</a:t>
            </a:r>
            <a:r>
              <a:rPr lang="en-US" sz="4800" b="1" baseline="-25000" dirty="0">
                <a:solidFill>
                  <a:srgbClr val="2C778C"/>
                </a:solidFill>
                <a:cs typeface="+mn-ea"/>
                <a:sym typeface="+mn-lt"/>
              </a:rPr>
              <a:t>2</a:t>
            </a:r>
            <a:r>
              <a:rPr lang="en-US" sz="4800" b="1" dirty="0">
                <a:solidFill>
                  <a:srgbClr val="2C778C"/>
                </a:solidFill>
                <a:cs typeface="+mn-ea"/>
                <a:sym typeface="+mn-lt"/>
              </a:rPr>
              <a:t>H</a:t>
            </a:r>
            <a:r>
              <a:rPr lang="en-US" sz="4800" b="1" baseline="-25000" dirty="0">
                <a:solidFill>
                  <a:srgbClr val="2C778C"/>
                </a:solidFill>
                <a:cs typeface="+mn-ea"/>
                <a:sym typeface="+mn-lt"/>
              </a:rPr>
              <a:t>5</a:t>
            </a:r>
          </a:p>
        </p:txBody>
      </p:sp>
      <p:sp>
        <p:nvSpPr>
          <p:cNvPr id="24" name="Freeform 3">
            <a:extLst>
              <a:ext uri="{FF2B5EF4-FFF2-40B4-BE49-F238E27FC236}">
                <a16:creationId xmlns:a16="http://schemas.microsoft.com/office/drawing/2014/main" id="{D0216AFC-AEBE-1AF3-B36F-20D113C73299}"/>
              </a:ext>
            </a:extLst>
          </p:cNvPr>
          <p:cNvSpPr/>
          <p:nvPr/>
        </p:nvSpPr>
        <p:spPr>
          <a:xfrm>
            <a:off x="912777" y="1235802"/>
            <a:ext cx="4427518" cy="5300562"/>
          </a:xfrm>
          <a:custGeom>
            <a:avLst/>
            <a:gdLst/>
            <a:ahLst/>
            <a:cxnLst/>
            <a:rect l="l" t="t" r="r" b="b"/>
            <a:pathLst>
              <a:path w="3024000" h="3278049">
                <a:moveTo>
                  <a:pt x="0" y="0"/>
                </a:moveTo>
                <a:lnTo>
                  <a:pt x="3024000" y="0"/>
                </a:lnTo>
                <a:lnTo>
                  <a:pt x="3024000" y="3278049"/>
                </a:lnTo>
                <a:lnTo>
                  <a:pt x="0" y="3278049"/>
                </a:lnTo>
                <a:lnTo>
                  <a:pt x="0" y="0"/>
                </a:lnTo>
                <a:close/>
              </a:path>
            </a:pathLst>
          </a:custGeom>
          <a:blipFill>
            <a:blip r:embed="rId6"/>
            <a:stretch>
              <a:fillRect/>
            </a:stretch>
          </a:blipFill>
        </p:spPr>
        <p:txBody>
          <a:bodyPr/>
          <a:lstStyle/>
          <a:p>
            <a:endParaRPr lang="en-US">
              <a:cs typeface="+mn-ea"/>
              <a:sym typeface="+mn-lt"/>
            </a:endParaRPr>
          </a:p>
        </p:txBody>
      </p:sp>
      <p:pic>
        <p:nvPicPr>
          <p:cNvPr id="25" name="Đồng-hồ-đếm-ngược-2-phút">
            <a:hlinkClick r:id="" action="ppaction://media"/>
            <a:extLst>
              <a:ext uri="{FF2B5EF4-FFF2-40B4-BE49-F238E27FC236}">
                <a16:creationId xmlns:a16="http://schemas.microsoft.com/office/drawing/2014/main" id="{7477DBE2-FB61-C1C5-BBC0-E37FA8745C4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486426" y="7298014"/>
            <a:ext cx="3602668" cy="2026502"/>
          </a:xfrm>
          <a:prstGeom prst="rect">
            <a:avLst/>
          </a:prstGeom>
        </p:spPr>
      </p:pic>
    </p:spTree>
    <p:extLst>
      <p:ext uri="{BB962C8B-B14F-4D97-AF65-F5344CB8AC3E}">
        <p14:creationId xmlns:p14="http://schemas.microsoft.com/office/powerpoint/2010/main" val="31468357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ppt_x"/>
                                          </p:val>
                                        </p:tav>
                                        <p:tav tm="100000">
                                          <p:val>
                                            <p:strVal val="#ppt_x"/>
                                          </p:val>
                                        </p:tav>
                                      </p:tavLst>
                                    </p:anim>
                                    <p:anim calcmode="lin" valueType="num">
                                      <p:cBhvr additive="base">
                                        <p:cTn id="1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ppt_x"/>
                                          </p:val>
                                        </p:tav>
                                        <p:tav tm="100000">
                                          <p:val>
                                            <p:strVal val="#ppt_x"/>
                                          </p:val>
                                        </p:tav>
                                      </p:tavLst>
                                    </p:anim>
                                    <p:anim calcmode="lin" valueType="num">
                                      <p:cBhvr additive="base">
                                        <p:cTn id="18" dur="500" fill="hold"/>
                                        <p:tgtEl>
                                          <p:spTgt spid="1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additive="base">
                                        <p:cTn id="21" dur="500" fill="hold"/>
                                        <p:tgtEl>
                                          <p:spTgt spid="19"/>
                                        </p:tgtEl>
                                        <p:attrNameLst>
                                          <p:attrName>ppt_x</p:attrName>
                                        </p:attrNameLst>
                                      </p:cBhvr>
                                      <p:tavLst>
                                        <p:tav tm="0">
                                          <p:val>
                                            <p:strVal val="#ppt_x"/>
                                          </p:val>
                                        </p:tav>
                                        <p:tav tm="100000">
                                          <p:val>
                                            <p:strVal val="#ppt_x"/>
                                          </p:val>
                                        </p:tav>
                                      </p:tavLst>
                                    </p:anim>
                                    <p:anim calcmode="lin" valueType="num">
                                      <p:cBhvr additive="base">
                                        <p:cTn id="22" dur="500" fill="hold"/>
                                        <p:tgtEl>
                                          <p:spTgt spid="19"/>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500" fill="hold"/>
                                        <p:tgtEl>
                                          <p:spTgt spid="21"/>
                                        </p:tgtEl>
                                        <p:attrNameLst>
                                          <p:attrName>ppt_x</p:attrName>
                                        </p:attrNameLst>
                                      </p:cBhvr>
                                      <p:tavLst>
                                        <p:tav tm="0">
                                          <p:val>
                                            <p:strVal val="#ppt_x"/>
                                          </p:val>
                                        </p:tav>
                                        <p:tav tm="100000">
                                          <p:val>
                                            <p:strVal val="#ppt_x"/>
                                          </p:val>
                                        </p:tav>
                                      </p:tavLst>
                                    </p:anim>
                                    <p:anim calcmode="lin" valueType="num">
                                      <p:cBhvr additive="base">
                                        <p:cTn id="26" dur="500" fill="hold"/>
                                        <p:tgtEl>
                                          <p:spTgt spid="21"/>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5"/>
                                        </p:tgtEl>
                                        <p:attrNameLst>
                                          <p:attrName>style.visibility</p:attrName>
                                        </p:attrNameLst>
                                      </p:cBhvr>
                                      <p:to>
                                        <p:strVal val="visible"/>
                                      </p:to>
                                    </p:set>
                                    <p:anim calcmode="lin" valueType="num">
                                      <p:cBhvr additive="base">
                                        <p:cTn id="35" dur="500" fill="hold"/>
                                        <p:tgtEl>
                                          <p:spTgt spid="25"/>
                                        </p:tgtEl>
                                        <p:attrNameLst>
                                          <p:attrName>ppt_x</p:attrName>
                                        </p:attrNameLst>
                                      </p:cBhvr>
                                      <p:tavLst>
                                        <p:tav tm="0">
                                          <p:val>
                                            <p:strVal val="#ppt_x"/>
                                          </p:val>
                                        </p:tav>
                                        <p:tav tm="100000">
                                          <p:val>
                                            <p:strVal val="#ppt_x"/>
                                          </p:val>
                                        </p:tav>
                                      </p:tavLst>
                                    </p:anim>
                                    <p:anim calcmode="lin" valueType="num">
                                      <p:cBhvr additive="base">
                                        <p:cTn id="3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7" fill="hold" display="0">
                  <p:stCondLst>
                    <p:cond delay="indefinite"/>
                  </p:stCondLst>
                </p:cTn>
                <p:tgtEl>
                  <p:spTgt spid="25"/>
                </p:tgtEl>
              </p:cMediaNode>
            </p:video>
          </p:childTnLst>
        </p:cTn>
      </p:par>
    </p:tnLst>
    <p:bldLst>
      <p:bldP spid="13" grpId="0"/>
      <p:bldP spid="17" grpId="0"/>
      <p:bldP spid="19" grpId="0"/>
      <p:bldP spid="2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84EDD880-3B1F-17D8-2C67-3F71A23929D8}"/>
              </a:ext>
            </a:extLst>
          </p:cNvPr>
          <p:cNvSpPr/>
          <p:nvPr/>
        </p:nvSpPr>
        <p:spPr>
          <a:xfrm>
            <a:off x="1659705" y="860536"/>
            <a:ext cx="5029200" cy="3825764"/>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dirty="0">
              <a:cs typeface="+mn-ea"/>
              <a:sym typeface="+mn-lt"/>
            </a:endParaRPr>
          </a:p>
        </p:txBody>
      </p:sp>
      <p:grpSp>
        <p:nvGrpSpPr>
          <p:cNvPr id="5" name="Group 3">
            <a:extLst>
              <a:ext uri="{FF2B5EF4-FFF2-40B4-BE49-F238E27FC236}">
                <a16:creationId xmlns:a16="http://schemas.microsoft.com/office/drawing/2014/main" id="{2F8F9537-C812-E8E9-935C-883FE511FE28}"/>
              </a:ext>
            </a:extLst>
          </p:cNvPr>
          <p:cNvGrpSpPr/>
          <p:nvPr/>
        </p:nvGrpSpPr>
        <p:grpSpPr>
          <a:xfrm>
            <a:off x="1888305" y="1409700"/>
            <a:ext cx="4572000" cy="2895601"/>
            <a:chOff x="0" y="0"/>
            <a:chExt cx="2993014" cy="1307884"/>
          </a:xfrm>
        </p:grpSpPr>
        <p:sp>
          <p:nvSpPr>
            <p:cNvPr id="6" name="Freeform 4">
              <a:extLst>
                <a:ext uri="{FF2B5EF4-FFF2-40B4-BE49-F238E27FC236}">
                  <a16:creationId xmlns:a16="http://schemas.microsoft.com/office/drawing/2014/main" id="{CA525118-67D3-A057-880D-87E4F65E986F}"/>
                </a:ext>
              </a:extLst>
            </p:cNvPr>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7" name="TextBox 5">
              <a:extLst>
                <a:ext uri="{FF2B5EF4-FFF2-40B4-BE49-F238E27FC236}">
                  <a16:creationId xmlns:a16="http://schemas.microsoft.com/office/drawing/2014/main" id="{C53A9025-A3E8-E9FC-C6C8-0D0112219215}"/>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graphicFrame>
        <p:nvGraphicFramePr>
          <p:cNvPr id="8" name="Bảng 7">
            <a:extLst>
              <a:ext uri="{FF2B5EF4-FFF2-40B4-BE49-F238E27FC236}">
                <a16:creationId xmlns:a16="http://schemas.microsoft.com/office/drawing/2014/main" id="{B9254849-26EE-E4BF-12B5-32AB71AF04BB}"/>
              </a:ext>
            </a:extLst>
          </p:cNvPr>
          <p:cNvGraphicFramePr>
            <a:graphicFrameLocks noGrp="1"/>
          </p:cNvGraphicFramePr>
          <p:nvPr>
            <p:extLst>
              <p:ext uri="{D42A27DB-BD31-4B8C-83A1-F6EECF244321}">
                <p14:modId xmlns:p14="http://schemas.microsoft.com/office/powerpoint/2010/main" val="2940360914"/>
              </p:ext>
            </p:extLst>
          </p:nvPr>
        </p:nvGraphicFramePr>
        <p:xfrm>
          <a:off x="1888305" y="1714500"/>
          <a:ext cx="4572000" cy="730568"/>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305706859"/>
                    </a:ext>
                  </a:extLst>
                </a:gridCol>
              </a:tblGrid>
              <a:tr h="376555">
                <a:tc>
                  <a:txBody>
                    <a:bodyPr/>
                    <a:lstStyle/>
                    <a:p>
                      <a:pPr algn="ctr">
                        <a:lnSpc>
                          <a:spcPct val="120000"/>
                        </a:lnSpc>
                        <a:spcAft>
                          <a:spcPts val="800"/>
                        </a:spcAft>
                      </a:pPr>
                      <a:r>
                        <a:rPr lang="en-US" sz="4400" kern="0" spc="10" dirty="0">
                          <a:solidFill>
                            <a:srgbClr val="2C778C"/>
                          </a:solidFill>
                          <a:effectLst/>
                          <a:latin typeface="+mn-lt"/>
                          <a:ea typeface="+mn-ea"/>
                          <a:cs typeface="+mn-ea"/>
                          <a:sym typeface="+mn-lt"/>
                        </a:rPr>
                        <a:t>CH</a:t>
                      </a:r>
                      <a:r>
                        <a:rPr lang="en-US" sz="4400" kern="0" spc="10" baseline="-25000" dirty="0">
                          <a:solidFill>
                            <a:srgbClr val="2C778C"/>
                          </a:solidFill>
                          <a:effectLst/>
                          <a:latin typeface="+mn-lt"/>
                          <a:ea typeface="+mn-ea"/>
                          <a:cs typeface="+mn-ea"/>
                          <a:sym typeface="+mn-lt"/>
                        </a:rPr>
                        <a:t>3</a:t>
                      </a:r>
                      <a:r>
                        <a:rPr lang="en-US" sz="4400" kern="0" spc="10" dirty="0">
                          <a:solidFill>
                            <a:srgbClr val="2C778C"/>
                          </a:solidFill>
                          <a:effectLst/>
                          <a:latin typeface="+mn-lt"/>
                          <a:ea typeface="+mn-ea"/>
                          <a:cs typeface="+mn-ea"/>
                          <a:sym typeface="+mn-lt"/>
                        </a:rPr>
                        <a:t>CH</a:t>
                      </a:r>
                      <a:r>
                        <a:rPr lang="en-US" sz="4400" kern="0" spc="10" baseline="-25000" dirty="0">
                          <a:solidFill>
                            <a:srgbClr val="2C778C"/>
                          </a:solidFill>
                          <a:effectLst/>
                          <a:latin typeface="+mn-lt"/>
                          <a:ea typeface="+mn-ea"/>
                          <a:cs typeface="+mn-ea"/>
                          <a:sym typeface="+mn-lt"/>
                        </a:rPr>
                        <a:t>2</a:t>
                      </a:r>
                      <a:r>
                        <a:rPr lang="en-US" sz="4400" kern="0" spc="10" dirty="0">
                          <a:solidFill>
                            <a:srgbClr val="2C778C"/>
                          </a:solidFill>
                          <a:effectLst/>
                          <a:latin typeface="+mn-lt"/>
                          <a:ea typeface="+mn-ea"/>
                          <a:cs typeface="+mn-ea"/>
                          <a:sym typeface="+mn-lt"/>
                        </a:rPr>
                        <a:t>COOC</a:t>
                      </a:r>
                      <a:r>
                        <a:rPr lang="en-US" sz="4400" kern="0" spc="10" baseline="-25000" dirty="0">
                          <a:solidFill>
                            <a:srgbClr val="2C778C"/>
                          </a:solidFill>
                          <a:effectLst/>
                          <a:latin typeface="+mn-lt"/>
                          <a:ea typeface="+mn-ea"/>
                          <a:cs typeface="+mn-ea"/>
                          <a:sym typeface="+mn-lt"/>
                        </a:rPr>
                        <a:t>6</a:t>
                      </a:r>
                      <a:r>
                        <a:rPr lang="en-US" sz="4400" kern="0" spc="10" dirty="0">
                          <a:solidFill>
                            <a:srgbClr val="2C778C"/>
                          </a:solidFill>
                          <a:effectLst/>
                          <a:latin typeface="+mn-lt"/>
                          <a:ea typeface="+mn-ea"/>
                          <a:cs typeface="+mn-ea"/>
                          <a:sym typeface="+mn-lt"/>
                        </a:rPr>
                        <a:t>H</a:t>
                      </a:r>
                      <a:r>
                        <a:rPr lang="en-US" sz="4400" kern="0" spc="10" baseline="-25000" dirty="0">
                          <a:solidFill>
                            <a:srgbClr val="2C778C"/>
                          </a:solidFill>
                          <a:effectLst/>
                          <a:latin typeface="+mn-lt"/>
                          <a:ea typeface="+mn-ea"/>
                          <a:cs typeface="+mn-ea"/>
                          <a:sym typeface="+mn-lt"/>
                        </a:rPr>
                        <a:t>5</a:t>
                      </a:r>
                      <a:endParaRPr lang="en-US" sz="4000" kern="100" dirty="0">
                        <a:solidFill>
                          <a:srgbClr val="2C778C"/>
                        </a:solidFill>
                        <a:effectLst/>
                        <a:latin typeface="+mn-lt"/>
                        <a:ea typeface="+mn-ea"/>
                        <a:cs typeface="+mn-ea"/>
                        <a:sym typeface="+mn-lt"/>
                      </a:endParaRPr>
                    </a:p>
                  </a:txBody>
                  <a:tcPr marL="68580" marR="68580" marT="0" marB="0" anchor="ctr">
                    <a:solidFill>
                      <a:schemeClr val="bg1"/>
                    </a:solidFill>
                  </a:tcPr>
                </a:tc>
                <a:extLst>
                  <a:ext uri="{0D108BD9-81ED-4DB2-BD59-A6C34878D82A}">
                    <a16:rowId xmlns:a16="http://schemas.microsoft.com/office/drawing/2014/main" val="3117030533"/>
                  </a:ext>
                </a:extLst>
              </a:tr>
            </a:tbl>
          </a:graphicData>
        </a:graphic>
      </p:graphicFrame>
      <p:sp>
        <p:nvSpPr>
          <p:cNvPr id="14" name="Freeform 6">
            <a:extLst>
              <a:ext uri="{FF2B5EF4-FFF2-40B4-BE49-F238E27FC236}">
                <a16:creationId xmlns:a16="http://schemas.microsoft.com/office/drawing/2014/main" id="{89343FE4-3AC9-0139-7971-FBD0D41EFB49}"/>
              </a:ext>
            </a:extLst>
          </p:cNvPr>
          <p:cNvSpPr/>
          <p:nvPr/>
        </p:nvSpPr>
        <p:spPr>
          <a:xfrm>
            <a:off x="8763000" y="860266"/>
            <a:ext cx="5029200" cy="3825764"/>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dirty="0">
              <a:cs typeface="+mn-ea"/>
              <a:sym typeface="+mn-lt"/>
            </a:endParaRPr>
          </a:p>
        </p:txBody>
      </p:sp>
      <p:grpSp>
        <p:nvGrpSpPr>
          <p:cNvPr id="15" name="Group 3">
            <a:extLst>
              <a:ext uri="{FF2B5EF4-FFF2-40B4-BE49-F238E27FC236}">
                <a16:creationId xmlns:a16="http://schemas.microsoft.com/office/drawing/2014/main" id="{F2460090-30A8-BBA2-5E14-857F8C643DBB}"/>
              </a:ext>
            </a:extLst>
          </p:cNvPr>
          <p:cNvGrpSpPr/>
          <p:nvPr/>
        </p:nvGrpSpPr>
        <p:grpSpPr>
          <a:xfrm>
            <a:off x="8991600" y="1409430"/>
            <a:ext cx="4572000" cy="2895601"/>
            <a:chOff x="0" y="0"/>
            <a:chExt cx="2993014" cy="1307884"/>
          </a:xfrm>
        </p:grpSpPr>
        <p:sp>
          <p:nvSpPr>
            <p:cNvPr id="16" name="Freeform 4">
              <a:extLst>
                <a:ext uri="{FF2B5EF4-FFF2-40B4-BE49-F238E27FC236}">
                  <a16:creationId xmlns:a16="http://schemas.microsoft.com/office/drawing/2014/main" id="{0554369A-5464-2553-3126-A60743152C44}"/>
                </a:ext>
              </a:extLst>
            </p:cNvPr>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17" name="TextBox 5">
              <a:extLst>
                <a:ext uri="{FF2B5EF4-FFF2-40B4-BE49-F238E27FC236}">
                  <a16:creationId xmlns:a16="http://schemas.microsoft.com/office/drawing/2014/main" id="{FF3D808B-ECBC-FBB6-8556-38AFC60D7E5D}"/>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sp>
        <p:nvSpPr>
          <p:cNvPr id="19" name="Freeform 6">
            <a:extLst>
              <a:ext uri="{FF2B5EF4-FFF2-40B4-BE49-F238E27FC236}">
                <a16:creationId xmlns:a16="http://schemas.microsoft.com/office/drawing/2014/main" id="{F738ACD1-0E41-C06A-43AB-725F5060B1F0}"/>
              </a:ext>
            </a:extLst>
          </p:cNvPr>
          <p:cNvSpPr/>
          <p:nvPr/>
        </p:nvSpPr>
        <p:spPr>
          <a:xfrm>
            <a:off x="3276600" y="5600700"/>
            <a:ext cx="5029200" cy="4114800"/>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dirty="0">
              <a:cs typeface="+mn-ea"/>
              <a:sym typeface="+mn-lt"/>
            </a:endParaRPr>
          </a:p>
        </p:txBody>
      </p:sp>
      <p:grpSp>
        <p:nvGrpSpPr>
          <p:cNvPr id="20" name="Group 3">
            <a:extLst>
              <a:ext uri="{FF2B5EF4-FFF2-40B4-BE49-F238E27FC236}">
                <a16:creationId xmlns:a16="http://schemas.microsoft.com/office/drawing/2014/main" id="{59E0EB02-ECB7-55F4-8B51-78A3D088C19B}"/>
              </a:ext>
            </a:extLst>
          </p:cNvPr>
          <p:cNvGrpSpPr/>
          <p:nvPr/>
        </p:nvGrpSpPr>
        <p:grpSpPr>
          <a:xfrm>
            <a:off x="3619497" y="6265365"/>
            <a:ext cx="4343401" cy="3048001"/>
            <a:chOff x="0" y="0"/>
            <a:chExt cx="2993014" cy="1307884"/>
          </a:xfrm>
        </p:grpSpPr>
        <p:sp>
          <p:nvSpPr>
            <p:cNvPr id="21" name="Freeform 4">
              <a:extLst>
                <a:ext uri="{FF2B5EF4-FFF2-40B4-BE49-F238E27FC236}">
                  <a16:creationId xmlns:a16="http://schemas.microsoft.com/office/drawing/2014/main" id="{8B06F111-3D08-C201-635C-B01E29D5ACD8}"/>
                </a:ext>
              </a:extLst>
            </p:cNvPr>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22" name="TextBox 5">
              <a:extLst>
                <a:ext uri="{FF2B5EF4-FFF2-40B4-BE49-F238E27FC236}">
                  <a16:creationId xmlns:a16="http://schemas.microsoft.com/office/drawing/2014/main" id="{0B1898F0-93C4-6A28-4054-B49AF63CCB32}"/>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sp>
        <p:nvSpPr>
          <p:cNvPr id="24" name="Freeform 6">
            <a:extLst>
              <a:ext uri="{FF2B5EF4-FFF2-40B4-BE49-F238E27FC236}">
                <a16:creationId xmlns:a16="http://schemas.microsoft.com/office/drawing/2014/main" id="{613E43E9-7D32-F9A0-BFE9-80ABC4D1B0AD}"/>
              </a:ext>
            </a:extLst>
          </p:cNvPr>
          <p:cNvSpPr/>
          <p:nvPr/>
        </p:nvSpPr>
        <p:spPr>
          <a:xfrm>
            <a:off x="10668000" y="5587460"/>
            <a:ext cx="5029200" cy="3825764"/>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dirty="0">
              <a:cs typeface="+mn-ea"/>
              <a:sym typeface="+mn-lt"/>
            </a:endParaRPr>
          </a:p>
        </p:txBody>
      </p:sp>
      <p:grpSp>
        <p:nvGrpSpPr>
          <p:cNvPr id="25" name="Group 3">
            <a:extLst>
              <a:ext uri="{FF2B5EF4-FFF2-40B4-BE49-F238E27FC236}">
                <a16:creationId xmlns:a16="http://schemas.microsoft.com/office/drawing/2014/main" id="{FFC8F7DF-5B96-E6DA-5E5A-B1BFDB2F3DF8}"/>
              </a:ext>
            </a:extLst>
          </p:cNvPr>
          <p:cNvGrpSpPr/>
          <p:nvPr/>
        </p:nvGrpSpPr>
        <p:grpSpPr>
          <a:xfrm>
            <a:off x="10896600" y="6136624"/>
            <a:ext cx="4572000" cy="2895601"/>
            <a:chOff x="0" y="0"/>
            <a:chExt cx="2993014" cy="1307884"/>
          </a:xfrm>
        </p:grpSpPr>
        <p:sp>
          <p:nvSpPr>
            <p:cNvPr id="26" name="Freeform 4">
              <a:extLst>
                <a:ext uri="{FF2B5EF4-FFF2-40B4-BE49-F238E27FC236}">
                  <a16:creationId xmlns:a16="http://schemas.microsoft.com/office/drawing/2014/main" id="{C164A5DF-39F4-AFD8-9835-35AA2F28063C}"/>
                </a:ext>
              </a:extLst>
            </p:cNvPr>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27" name="TextBox 5">
              <a:extLst>
                <a:ext uri="{FF2B5EF4-FFF2-40B4-BE49-F238E27FC236}">
                  <a16:creationId xmlns:a16="http://schemas.microsoft.com/office/drawing/2014/main" id="{FCC01874-6751-3F20-6BD4-2E945CD4BA4B}"/>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sp>
        <p:nvSpPr>
          <p:cNvPr id="29" name="TextBox 196">
            <a:extLst>
              <a:ext uri="{FF2B5EF4-FFF2-40B4-BE49-F238E27FC236}">
                <a16:creationId xmlns:a16="http://schemas.microsoft.com/office/drawing/2014/main" id="{728635E4-1CC8-4D84-DE00-3886F425CDAE}"/>
              </a:ext>
            </a:extLst>
          </p:cNvPr>
          <p:cNvSpPr txBox="1"/>
          <p:nvPr/>
        </p:nvSpPr>
        <p:spPr>
          <a:xfrm>
            <a:off x="9409733" y="1609838"/>
            <a:ext cx="3806734" cy="830997"/>
          </a:xfrm>
          <a:prstGeom prst="rect">
            <a:avLst/>
          </a:prstGeom>
          <a:noFill/>
        </p:spPr>
        <p:txBody>
          <a:bodyPr wrap="square" rtlCol="0">
            <a:spAutoFit/>
          </a:bodyPr>
          <a:lstStyle/>
          <a:p>
            <a:pPr algn="ctr"/>
            <a:r>
              <a:rPr lang="en-US" sz="4800" b="1" dirty="0">
                <a:solidFill>
                  <a:srgbClr val="2C778C"/>
                </a:solidFill>
                <a:cs typeface="+mn-ea"/>
                <a:sym typeface="+mn-lt"/>
              </a:rPr>
              <a:t>HCOOCH</a:t>
            </a:r>
            <a:r>
              <a:rPr lang="en-US" sz="4800" b="1" baseline="-25000" dirty="0">
                <a:solidFill>
                  <a:srgbClr val="2C778C"/>
                </a:solidFill>
                <a:cs typeface="+mn-ea"/>
                <a:sym typeface="+mn-lt"/>
              </a:rPr>
              <a:t>3</a:t>
            </a:r>
            <a:endParaRPr lang="en-US" sz="4800" b="1" dirty="0">
              <a:solidFill>
                <a:srgbClr val="2C778C"/>
              </a:solidFill>
              <a:cs typeface="+mn-ea"/>
              <a:sym typeface="+mn-lt"/>
            </a:endParaRPr>
          </a:p>
        </p:txBody>
      </p:sp>
      <p:pic>
        <p:nvPicPr>
          <p:cNvPr id="30" name="Hình ảnh 29">
            <a:extLst>
              <a:ext uri="{FF2B5EF4-FFF2-40B4-BE49-F238E27FC236}">
                <a16:creationId xmlns:a16="http://schemas.microsoft.com/office/drawing/2014/main" id="{D8438006-F56D-3938-CF6A-56EB29C666A1}"/>
              </a:ext>
            </a:extLst>
          </p:cNvPr>
          <p:cNvPicPr>
            <a:picLocks noChangeAspect="1"/>
          </p:cNvPicPr>
          <p:nvPr/>
        </p:nvPicPr>
        <p:blipFill rotWithShape="1">
          <a:blip r:embed="rId4">
            <a:extLst>
              <a:ext uri="{28A0092B-C50C-407E-A947-70E740481C1C}">
                <a14:useLocalDpi xmlns:a14="http://schemas.microsoft.com/office/drawing/2010/main" val="0"/>
              </a:ext>
            </a:extLst>
          </a:blip>
          <a:srcRect r="18921" b="22229"/>
          <a:stretch/>
        </p:blipFill>
        <p:spPr bwMode="auto">
          <a:xfrm>
            <a:off x="4335120" y="6236002"/>
            <a:ext cx="2912159" cy="1871980"/>
          </a:xfrm>
          <a:prstGeom prst="rect">
            <a:avLst/>
          </a:prstGeom>
          <a:noFill/>
          <a:ln>
            <a:noFill/>
          </a:ln>
          <a:extLst>
            <a:ext uri="{53640926-AAD7-44D8-BBD7-CCE9431645EC}">
              <a14:shadowObscured xmlns:a14="http://schemas.microsoft.com/office/drawing/2010/main"/>
            </a:ext>
          </a:extLst>
        </p:spPr>
      </p:pic>
      <p:sp>
        <p:nvSpPr>
          <p:cNvPr id="31" name="TextBox 196">
            <a:extLst>
              <a:ext uri="{FF2B5EF4-FFF2-40B4-BE49-F238E27FC236}">
                <a16:creationId xmlns:a16="http://schemas.microsoft.com/office/drawing/2014/main" id="{D83BB4CB-EE9E-50A0-4007-C935D6685FEB}"/>
              </a:ext>
            </a:extLst>
          </p:cNvPr>
          <p:cNvSpPr txBox="1"/>
          <p:nvPr/>
        </p:nvSpPr>
        <p:spPr>
          <a:xfrm>
            <a:off x="10485415" y="6265365"/>
            <a:ext cx="5394370" cy="769441"/>
          </a:xfrm>
          <a:prstGeom prst="rect">
            <a:avLst/>
          </a:prstGeom>
          <a:noFill/>
        </p:spPr>
        <p:txBody>
          <a:bodyPr wrap="square" rtlCol="0">
            <a:spAutoFit/>
          </a:bodyPr>
          <a:lstStyle/>
          <a:p>
            <a:pPr algn="ctr"/>
            <a:r>
              <a:rPr lang="en-US" sz="4400" b="1" dirty="0">
                <a:solidFill>
                  <a:srgbClr val="2C778C"/>
                </a:solidFill>
                <a:cs typeface="+mn-ea"/>
                <a:sym typeface="+mn-lt"/>
              </a:rPr>
              <a:t>CH</a:t>
            </a:r>
            <a:r>
              <a:rPr lang="en-US" sz="4400" b="1" baseline="-25000" dirty="0">
                <a:solidFill>
                  <a:srgbClr val="2C778C"/>
                </a:solidFill>
                <a:cs typeface="+mn-ea"/>
                <a:sym typeface="+mn-lt"/>
              </a:rPr>
              <a:t>2</a:t>
            </a:r>
            <a:r>
              <a:rPr lang="en-US" sz="4400" b="1" dirty="0">
                <a:solidFill>
                  <a:srgbClr val="2C778C"/>
                </a:solidFill>
                <a:cs typeface="+mn-ea"/>
                <a:sym typeface="+mn-lt"/>
              </a:rPr>
              <a:t>=CHCOOC</a:t>
            </a:r>
            <a:r>
              <a:rPr lang="en-US" sz="4400" b="1" baseline="-25000" dirty="0">
                <a:solidFill>
                  <a:srgbClr val="2C778C"/>
                </a:solidFill>
                <a:cs typeface="+mn-ea"/>
                <a:sym typeface="+mn-lt"/>
              </a:rPr>
              <a:t>2</a:t>
            </a:r>
            <a:r>
              <a:rPr lang="en-US" sz="4400" b="1" dirty="0">
                <a:solidFill>
                  <a:srgbClr val="2C778C"/>
                </a:solidFill>
                <a:cs typeface="+mn-ea"/>
                <a:sym typeface="+mn-lt"/>
              </a:rPr>
              <a:t>H</a:t>
            </a:r>
            <a:r>
              <a:rPr lang="en-US" sz="4400" b="1" baseline="-25000" dirty="0">
                <a:solidFill>
                  <a:srgbClr val="2C778C"/>
                </a:solidFill>
                <a:cs typeface="+mn-ea"/>
                <a:sym typeface="+mn-lt"/>
              </a:rPr>
              <a:t>5</a:t>
            </a:r>
          </a:p>
        </p:txBody>
      </p:sp>
      <p:graphicFrame>
        <p:nvGraphicFramePr>
          <p:cNvPr id="32" name="Bảng 31">
            <a:extLst>
              <a:ext uri="{FF2B5EF4-FFF2-40B4-BE49-F238E27FC236}">
                <a16:creationId xmlns:a16="http://schemas.microsoft.com/office/drawing/2014/main" id="{437E166A-60E0-7AEF-49CD-F239F5D4CE30}"/>
              </a:ext>
            </a:extLst>
          </p:cNvPr>
          <p:cNvGraphicFramePr>
            <a:graphicFrameLocks noGrp="1"/>
          </p:cNvGraphicFramePr>
          <p:nvPr>
            <p:extLst>
              <p:ext uri="{D42A27DB-BD31-4B8C-83A1-F6EECF244321}">
                <p14:modId xmlns:p14="http://schemas.microsoft.com/office/powerpoint/2010/main" val="76574062"/>
              </p:ext>
            </p:extLst>
          </p:nvPr>
        </p:nvGraphicFramePr>
        <p:xfrm>
          <a:off x="1888305" y="2713166"/>
          <a:ext cx="4572000" cy="1357757"/>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305706859"/>
                    </a:ext>
                  </a:extLst>
                </a:gridCol>
              </a:tblGrid>
              <a:tr h="376555">
                <a:tc>
                  <a:txBody>
                    <a:bodyPr/>
                    <a:lstStyle/>
                    <a:p>
                      <a:pPr algn="ctr">
                        <a:lnSpc>
                          <a:spcPct val="120000"/>
                        </a:lnSpc>
                        <a:spcAft>
                          <a:spcPts val="800"/>
                        </a:spcAft>
                      </a:pPr>
                      <a:r>
                        <a:rPr lang="en-US" sz="3600" kern="0" spc="10" dirty="0">
                          <a:solidFill>
                            <a:srgbClr val="2C778C"/>
                          </a:solidFill>
                          <a:effectLst/>
                          <a:latin typeface="+mn-lt"/>
                          <a:ea typeface="+mn-ea"/>
                          <a:cs typeface="+mn-ea"/>
                          <a:sym typeface="+mn-lt"/>
                        </a:rPr>
                        <a:t>Phenyl propanoate</a:t>
                      </a:r>
                    </a:p>
                    <a:p>
                      <a:pPr algn="ctr">
                        <a:lnSpc>
                          <a:spcPct val="120000"/>
                        </a:lnSpc>
                        <a:spcAft>
                          <a:spcPts val="800"/>
                        </a:spcAft>
                      </a:pPr>
                      <a:r>
                        <a:rPr lang="en-US" sz="3600" kern="0" spc="10" dirty="0">
                          <a:solidFill>
                            <a:srgbClr val="C00000"/>
                          </a:solidFill>
                          <a:effectLst/>
                          <a:latin typeface="+mn-lt"/>
                          <a:ea typeface="+mn-ea"/>
                          <a:cs typeface="+mn-ea"/>
                          <a:sym typeface="+mn-lt"/>
                        </a:rPr>
                        <a:t>(phenyl propionate)</a:t>
                      </a:r>
                      <a:endParaRPr lang="en-US" sz="3200" kern="100" dirty="0">
                        <a:solidFill>
                          <a:srgbClr val="C00000"/>
                        </a:solidFill>
                        <a:effectLst/>
                        <a:latin typeface="+mn-lt"/>
                        <a:ea typeface="+mn-ea"/>
                        <a:cs typeface="+mn-ea"/>
                        <a:sym typeface="+mn-lt"/>
                      </a:endParaRPr>
                    </a:p>
                  </a:txBody>
                  <a:tcPr marL="68580" marR="68580" marT="0" marB="0" anchor="ctr">
                    <a:solidFill>
                      <a:schemeClr val="bg1"/>
                    </a:solidFill>
                  </a:tcPr>
                </a:tc>
                <a:extLst>
                  <a:ext uri="{0D108BD9-81ED-4DB2-BD59-A6C34878D82A}">
                    <a16:rowId xmlns:a16="http://schemas.microsoft.com/office/drawing/2014/main" val="3117030533"/>
                  </a:ext>
                </a:extLst>
              </a:tr>
            </a:tbl>
          </a:graphicData>
        </a:graphic>
      </p:graphicFrame>
      <p:graphicFrame>
        <p:nvGraphicFramePr>
          <p:cNvPr id="33" name="Bảng 32">
            <a:extLst>
              <a:ext uri="{FF2B5EF4-FFF2-40B4-BE49-F238E27FC236}">
                <a16:creationId xmlns:a16="http://schemas.microsoft.com/office/drawing/2014/main" id="{07AAC0DC-BEB1-E755-37BA-EF2F23883BEB}"/>
              </a:ext>
            </a:extLst>
          </p:cNvPr>
          <p:cNvGraphicFramePr>
            <a:graphicFrameLocks noGrp="1"/>
          </p:cNvGraphicFramePr>
          <p:nvPr>
            <p:extLst>
              <p:ext uri="{D42A27DB-BD31-4B8C-83A1-F6EECF244321}">
                <p14:modId xmlns:p14="http://schemas.microsoft.com/office/powerpoint/2010/main" val="4245372807"/>
              </p:ext>
            </p:extLst>
          </p:nvPr>
        </p:nvGraphicFramePr>
        <p:xfrm>
          <a:off x="8991600" y="2620076"/>
          <a:ext cx="4572000" cy="1357757"/>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305706859"/>
                    </a:ext>
                  </a:extLst>
                </a:gridCol>
              </a:tblGrid>
              <a:tr h="376555">
                <a:tc>
                  <a:txBody>
                    <a:bodyPr/>
                    <a:lstStyle/>
                    <a:p>
                      <a:pPr algn="ctr">
                        <a:lnSpc>
                          <a:spcPct val="120000"/>
                        </a:lnSpc>
                        <a:spcAft>
                          <a:spcPts val="800"/>
                        </a:spcAft>
                      </a:pPr>
                      <a:r>
                        <a:rPr lang="en-US" sz="3600" kern="0" spc="10" dirty="0">
                          <a:solidFill>
                            <a:srgbClr val="2C778C"/>
                          </a:solidFill>
                          <a:effectLst/>
                          <a:latin typeface="+mn-lt"/>
                          <a:ea typeface="+mn-ea"/>
                          <a:cs typeface="+mn-ea"/>
                          <a:sym typeface="+mn-lt"/>
                        </a:rPr>
                        <a:t>Methyl </a:t>
                      </a:r>
                      <a:r>
                        <a:rPr lang="en-US" sz="3600" kern="0" spc="10" dirty="0" err="1">
                          <a:solidFill>
                            <a:srgbClr val="2C778C"/>
                          </a:solidFill>
                          <a:effectLst/>
                          <a:latin typeface="+mn-lt"/>
                          <a:ea typeface="+mn-ea"/>
                          <a:cs typeface="+mn-ea"/>
                          <a:sym typeface="+mn-lt"/>
                        </a:rPr>
                        <a:t>methanoate</a:t>
                      </a:r>
                      <a:endParaRPr lang="en-US" sz="3600" kern="0" spc="10" dirty="0">
                        <a:solidFill>
                          <a:srgbClr val="2C778C"/>
                        </a:solidFill>
                        <a:effectLst/>
                        <a:latin typeface="+mn-lt"/>
                        <a:ea typeface="+mn-ea"/>
                        <a:cs typeface="+mn-ea"/>
                        <a:sym typeface="+mn-lt"/>
                      </a:endParaRPr>
                    </a:p>
                    <a:p>
                      <a:pPr algn="ctr">
                        <a:lnSpc>
                          <a:spcPct val="120000"/>
                        </a:lnSpc>
                        <a:spcAft>
                          <a:spcPts val="800"/>
                        </a:spcAft>
                      </a:pPr>
                      <a:r>
                        <a:rPr lang="en-US" sz="3600" kern="0" spc="10" dirty="0">
                          <a:solidFill>
                            <a:srgbClr val="C00000"/>
                          </a:solidFill>
                          <a:effectLst/>
                          <a:latin typeface="+mn-lt"/>
                          <a:ea typeface="+mn-ea"/>
                          <a:cs typeface="+mn-ea"/>
                          <a:sym typeface="+mn-lt"/>
                        </a:rPr>
                        <a:t>(methyl </a:t>
                      </a:r>
                      <a:r>
                        <a:rPr lang="en-US" sz="3600" kern="0" spc="10" dirty="0" err="1">
                          <a:solidFill>
                            <a:srgbClr val="C00000"/>
                          </a:solidFill>
                          <a:effectLst/>
                          <a:latin typeface="+mn-lt"/>
                          <a:ea typeface="+mn-ea"/>
                          <a:cs typeface="+mn-ea"/>
                          <a:sym typeface="+mn-lt"/>
                        </a:rPr>
                        <a:t>formate</a:t>
                      </a:r>
                      <a:r>
                        <a:rPr lang="en-US" sz="3600" kern="0" spc="10" dirty="0">
                          <a:solidFill>
                            <a:srgbClr val="C00000"/>
                          </a:solidFill>
                          <a:effectLst/>
                          <a:latin typeface="+mn-lt"/>
                          <a:ea typeface="+mn-ea"/>
                          <a:cs typeface="+mn-ea"/>
                          <a:sym typeface="+mn-lt"/>
                        </a:rPr>
                        <a:t>)</a:t>
                      </a:r>
                      <a:endParaRPr lang="en-US" sz="3200" kern="100" dirty="0">
                        <a:solidFill>
                          <a:srgbClr val="C00000"/>
                        </a:solidFill>
                        <a:effectLst/>
                        <a:latin typeface="+mn-lt"/>
                        <a:ea typeface="+mn-ea"/>
                        <a:cs typeface="+mn-ea"/>
                        <a:sym typeface="+mn-lt"/>
                      </a:endParaRPr>
                    </a:p>
                  </a:txBody>
                  <a:tcPr marL="68580" marR="68580" marT="0" marB="0" anchor="ctr">
                    <a:solidFill>
                      <a:schemeClr val="bg1"/>
                    </a:solidFill>
                  </a:tcPr>
                </a:tc>
                <a:extLst>
                  <a:ext uri="{0D108BD9-81ED-4DB2-BD59-A6C34878D82A}">
                    <a16:rowId xmlns:a16="http://schemas.microsoft.com/office/drawing/2014/main" val="3117030533"/>
                  </a:ext>
                </a:extLst>
              </a:tr>
            </a:tbl>
          </a:graphicData>
        </a:graphic>
      </p:graphicFrame>
      <p:graphicFrame>
        <p:nvGraphicFramePr>
          <p:cNvPr id="34" name="Bảng 33">
            <a:extLst>
              <a:ext uri="{FF2B5EF4-FFF2-40B4-BE49-F238E27FC236}">
                <a16:creationId xmlns:a16="http://schemas.microsoft.com/office/drawing/2014/main" id="{D4B3A657-C87C-7C0B-B632-D3C8815BB80F}"/>
              </a:ext>
            </a:extLst>
          </p:cNvPr>
          <p:cNvGraphicFramePr>
            <a:graphicFrameLocks noGrp="1"/>
          </p:cNvGraphicFramePr>
          <p:nvPr>
            <p:extLst>
              <p:ext uri="{D42A27DB-BD31-4B8C-83A1-F6EECF244321}">
                <p14:modId xmlns:p14="http://schemas.microsoft.com/office/powerpoint/2010/main" val="3293079450"/>
              </p:ext>
            </p:extLst>
          </p:nvPr>
        </p:nvGraphicFramePr>
        <p:xfrm>
          <a:off x="3746404" y="8273605"/>
          <a:ext cx="4089589" cy="597789"/>
        </p:xfrm>
        <a:graphic>
          <a:graphicData uri="http://schemas.openxmlformats.org/drawingml/2006/table">
            <a:tbl>
              <a:tblPr firstRow="1" firstCol="1" bandRow="1">
                <a:tableStyleId>{5C22544A-7EE6-4342-B048-85BDC9FD1C3A}</a:tableStyleId>
              </a:tblPr>
              <a:tblGrid>
                <a:gridCol w="4089589">
                  <a:extLst>
                    <a:ext uri="{9D8B030D-6E8A-4147-A177-3AD203B41FA5}">
                      <a16:colId xmlns:a16="http://schemas.microsoft.com/office/drawing/2014/main" val="2305706859"/>
                    </a:ext>
                  </a:extLst>
                </a:gridCol>
              </a:tblGrid>
              <a:tr h="376555">
                <a:tc>
                  <a:txBody>
                    <a:bodyPr/>
                    <a:lstStyle/>
                    <a:p>
                      <a:pPr algn="ctr">
                        <a:lnSpc>
                          <a:spcPct val="120000"/>
                        </a:lnSpc>
                        <a:spcAft>
                          <a:spcPts val="800"/>
                        </a:spcAft>
                      </a:pPr>
                      <a:r>
                        <a:rPr lang="en-US" sz="3600" kern="0" spc="10" dirty="0">
                          <a:solidFill>
                            <a:srgbClr val="2C778C"/>
                          </a:solidFill>
                          <a:effectLst/>
                          <a:latin typeface="+mn-lt"/>
                          <a:ea typeface="+mn-ea"/>
                          <a:cs typeface="+mn-ea"/>
                          <a:sym typeface="+mn-lt"/>
                        </a:rPr>
                        <a:t>Methyl benzoate</a:t>
                      </a:r>
                    </a:p>
                  </a:txBody>
                  <a:tcPr marL="68580" marR="68580" marT="0" marB="0" anchor="ctr">
                    <a:solidFill>
                      <a:schemeClr val="bg1"/>
                    </a:solidFill>
                  </a:tcPr>
                </a:tc>
                <a:extLst>
                  <a:ext uri="{0D108BD9-81ED-4DB2-BD59-A6C34878D82A}">
                    <a16:rowId xmlns:a16="http://schemas.microsoft.com/office/drawing/2014/main" val="3117030533"/>
                  </a:ext>
                </a:extLst>
              </a:tr>
            </a:tbl>
          </a:graphicData>
        </a:graphic>
      </p:graphicFrame>
      <p:graphicFrame>
        <p:nvGraphicFramePr>
          <p:cNvPr id="35" name="Bảng 34">
            <a:extLst>
              <a:ext uri="{FF2B5EF4-FFF2-40B4-BE49-F238E27FC236}">
                <a16:creationId xmlns:a16="http://schemas.microsoft.com/office/drawing/2014/main" id="{2B016889-CBCD-8AB5-BF8A-B47D4B80F61A}"/>
              </a:ext>
            </a:extLst>
          </p:cNvPr>
          <p:cNvGraphicFramePr>
            <a:graphicFrameLocks noGrp="1"/>
          </p:cNvGraphicFramePr>
          <p:nvPr>
            <p:extLst>
              <p:ext uri="{D42A27DB-BD31-4B8C-83A1-F6EECF244321}">
                <p14:modId xmlns:p14="http://schemas.microsoft.com/office/powerpoint/2010/main" val="226569252"/>
              </p:ext>
            </p:extLst>
          </p:nvPr>
        </p:nvGraphicFramePr>
        <p:xfrm>
          <a:off x="10896600" y="7429103"/>
          <a:ext cx="4572000" cy="1357757"/>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305706859"/>
                    </a:ext>
                  </a:extLst>
                </a:gridCol>
              </a:tblGrid>
              <a:tr h="376555">
                <a:tc>
                  <a:txBody>
                    <a:bodyPr/>
                    <a:lstStyle/>
                    <a:p>
                      <a:pPr algn="ctr">
                        <a:lnSpc>
                          <a:spcPct val="120000"/>
                        </a:lnSpc>
                        <a:spcAft>
                          <a:spcPts val="800"/>
                        </a:spcAft>
                      </a:pPr>
                      <a:r>
                        <a:rPr lang="en-US" sz="3600" kern="0" spc="10">
                          <a:solidFill>
                            <a:srgbClr val="2C778C"/>
                          </a:solidFill>
                          <a:effectLst/>
                          <a:latin typeface="+mn-lt"/>
                          <a:ea typeface="+mn-ea"/>
                          <a:cs typeface="+mn-ea"/>
                          <a:sym typeface="+mn-lt"/>
                        </a:rPr>
                        <a:t>ethyl </a:t>
                      </a:r>
                      <a:r>
                        <a:rPr lang="en-US" sz="3600" kern="0" spc="10" dirty="0">
                          <a:solidFill>
                            <a:srgbClr val="2C778C"/>
                          </a:solidFill>
                          <a:effectLst/>
                          <a:latin typeface="+mn-lt"/>
                          <a:ea typeface="+mn-ea"/>
                          <a:cs typeface="+mn-ea"/>
                          <a:sym typeface="+mn-lt"/>
                        </a:rPr>
                        <a:t>propenoate</a:t>
                      </a:r>
                    </a:p>
                    <a:p>
                      <a:pPr algn="ctr">
                        <a:lnSpc>
                          <a:spcPct val="120000"/>
                        </a:lnSpc>
                        <a:spcAft>
                          <a:spcPts val="800"/>
                        </a:spcAft>
                      </a:pPr>
                      <a:r>
                        <a:rPr lang="en-US" sz="3600" kern="0" spc="10" dirty="0">
                          <a:solidFill>
                            <a:srgbClr val="C00000"/>
                          </a:solidFill>
                          <a:effectLst/>
                          <a:latin typeface="+mn-lt"/>
                          <a:ea typeface="+mn-ea"/>
                          <a:cs typeface="+mn-ea"/>
                          <a:sym typeface="+mn-lt"/>
                        </a:rPr>
                        <a:t>(Ethyl acrylate)</a:t>
                      </a:r>
                    </a:p>
                  </a:txBody>
                  <a:tcPr marL="68580" marR="68580" marT="0" marB="0" anchor="ctr">
                    <a:solidFill>
                      <a:schemeClr val="bg1"/>
                    </a:solidFill>
                  </a:tcPr>
                </a:tc>
                <a:extLst>
                  <a:ext uri="{0D108BD9-81ED-4DB2-BD59-A6C34878D82A}">
                    <a16:rowId xmlns:a16="http://schemas.microsoft.com/office/drawing/2014/main" val="3117030533"/>
                  </a:ext>
                </a:extLst>
              </a:tr>
            </a:tbl>
          </a:graphicData>
        </a:graphic>
      </p:graphicFrame>
      <p:sp>
        <p:nvSpPr>
          <p:cNvPr id="36" name="Freeform 5">
            <a:extLst>
              <a:ext uri="{FF2B5EF4-FFF2-40B4-BE49-F238E27FC236}">
                <a16:creationId xmlns:a16="http://schemas.microsoft.com/office/drawing/2014/main" id="{1021C112-2023-7D52-52C9-98676970CE56}"/>
              </a:ext>
            </a:extLst>
          </p:cNvPr>
          <p:cNvSpPr/>
          <p:nvPr/>
        </p:nvSpPr>
        <p:spPr>
          <a:xfrm>
            <a:off x="14478000" y="344461"/>
            <a:ext cx="3329521" cy="4976021"/>
          </a:xfrm>
          <a:custGeom>
            <a:avLst/>
            <a:gdLst/>
            <a:ahLst/>
            <a:cxnLst/>
            <a:rect l="l" t="t" r="r" b="b"/>
            <a:pathLst>
              <a:path w="3329521" h="4976021">
                <a:moveTo>
                  <a:pt x="0" y="0"/>
                </a:moveTo>
                <a:lnTo>
                  <a:pt x="3329521" y="0"/>
                </a:lnTo>
                <a:lnTo>
                  <a:pt x="3329521" y="4976021"/>
                </a:lnTo>
                <a:lnTo>
                  <a:pt x="0" y="4976021"/>
                </a:lnTo>
                <a:lnTo>
                  <a:pt x="0" y="0"/>
                </a:lnTo>
                <a:close/>
              </a:path>
            </a:pathLst>
          </a:custGeom>
          <a:blipFill>
            <a:blip r:embed="rId5"/>
            <a:stretch>
              <a:fillRect/>
            </a:stretch>
          </a:blipFill>
        </p:spPr>
        <p:txBody>
          <a:bodyPr/>
          <a:lstStyle/>
          <a:p>
            <a:endParaRPr lang="en-US" dirty="0"/>
          </a:p>
        </p:txBody>
      </p:sp>
    </p:spTree>
    <p:extLst>
      <p:ext uri="{BB962C8B-B14F-4D97-AF65-F5344CB8AC3E}">
        <p14:creationId xmlns:p14="http://schemas.microsoft.com/office/powerpoint/2010/main" val="32797463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ppt_x"/>
                                          </p:val>
                                        </p:tav>
                                        <p:tav tm="100000">
                                          <p:val>
                                            <p:strVal val="#ppt_x"/>
                                          </p:val>
                                        </p:tav>
                                      </p:tavLst>
                                    </p:anim>
                                    <p:anim calcmode="lin" valueType="num">
                                      <p:cBhvr additive="base">
                                        <p:cTn id="24" dur="500" fill="hold"/>
                                        <p:tgtEl>
                                          <p:spTgt spid="1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 calcmode="lin" valueType="num">
                                      <p:cBhvr additive="base">
                                        <p:cTn id="27" dur="500" fill="hold"/>
                                        <p:tgtEl>
                                          <p:spTgt spid="29"/>
                                        </p:tgtEl>
                                        <p:attrNameLst>
                                          <p:attrName>ppt_x</p:attrName>
                                        </p:attrNameLst>
                                      </p:cBhvr>
                                      <p:tavLst>
                                        <p:tav tm="0">
                                          <p:val>
                                            <p:strVal val="#ppt_x"/>
                                          </p:val>
                                        </p:tav>
                                        <p:tav tm="100000">
                                          <p:val>
                                            <p:strVal val="#ppt_x"/>
                                          </p:val>
                                        </p:tav>
                                      </p:tavLst>
                                    </p:anim>
                                    <p:anim calcmode="lin" valueType="num">
                                      <p:cBhvr additive="base">
                                        <p:cTn id="28" dur="500" fill="hold"/>
                                        <p:tgtEl>
                                          <p:spTgt spid="29"/>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0"/>
                                        </p:tgtEl>
                                        <p:attrNameLst>
                                          <p:attrName>style.visibility</p:attrName>
                                        </p:attrNameLst>
                                      </p:cBhvr>
                                      <p:to>
                                        <p:strVal val="visible"/>
                                      </p:to>
                                    </p:set>
                                    <p:anim calcmode="lin" valueType="num">
                                      <p:cBhvr additive="base">
                                        <p:cTn id="35" dur="500" fill="hold"/>
                                        <p:tgtEl>
                                          <p:spTgt spid="30"/>
                                        </p:tgtEl>
                                        <p:attrNameLst>
                                          <p:attrName>ppt_x</p:attrName>
                                        </p:attrNameLst>
                                      </p:cBhvr>
                                      <p:tavLst>
                                        <p:tav tm="0">
                                          <p:val>
                                            <p:strVal val="#ppt_x"/>
                                          </p:val>
                                        </p:tav>
                                        <p:tav tm="100000">
                                          <p:val>
                                            <p:strVal val="#ppt_x"/>
                                          </p:val>
                                        </p:tav>
                                      </p:tavLst>
                                    </p:anim>
                                    <p:anim calcmode="lin" valueType="num">
                                      <p:cBhvr additive="base">
                                        <p:cTn id="36" dur="500" fill="hold"/>
                                        <p:tgtEl>
                                          <p:spTgt spid="30"/>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ppt_x"/>
                                          </p:val>
                                        </p:tav>
                                        <p:tav tm="100000">
                                          <p:val>
                                            <p:strVal val="#ppt_x"/>
                                          </p:val>
                                        </p:tav>
                                      </p:tavLst>
                                    </p:anim>
                                    <p:anim calcmode="lin" valueType="num">
                                      <p:cBhvr additive="base">
                                        <p:cTn id="40" dur="500" fill="hold"/>
                                        <p:tgtEl>
                                          <p:spTgt spid="2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ppt_x"/>
                                          </p:val>
                                        </p:tav>
                                        <p:tav tm="100000">
                                          <p:val>
                                            <p:strVal val="#ppt_x"/>
                                          </p:val>
                                        </p:tav>
                                      </p:tavLst>
                                    </p:anim>
                                    <p:anim calcmode="lin" valueType="num">
                                      <p:cBhvr additive="base">
                                        <p:cTn id="44" dur="500" fill="hold"/>
                                        <p:tgtEl>
                                          <p:spTgt spid="24"/>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1"/>
                                        </p:tgtEl>
                                        <p:attrNameLst>
                                          <p:attrName>style.visibility</p:attrName>
                                        </p:attrNameLst>
                                      </p:cBhvr>
                                      <p:to>
                                        <p:strVal val="visible"/>
                                      </p:to>
                                    </p:set>
                                    <p:anim calcmode="lin" valueType="num">
                                      <p:cBhvr additive="base">
                                        <p:cTn id="47" dur="500" fill="hold"/>
                                        <p:tgtEl>
                                          <p:spTgt spid="31"/>
                                        </p:tgtEl>
                                        <p:attrNameLst>
                                          <p:attrName>ppt_x</p:attrName>
                                        </p:attrNameLst>
                                      </p:cBhvr>
                                      <p:tavLst>
                                        <p:tav tm="0">
                                          <p:val>
                                            <p:strVal val="#ppt_x"/>
                                          </p:val>
                                        </p:tav>
                                        <p:tav tm="100000">
                                          <p:val>
                                            <p:strVal val="#ppt_x"/>
                                          </p:val>
                                        </p:tav>
                                      </p:tavLst>
                                    </p:anim>
                                    <p:anim calcmode="lin" valueType="num">
                                      <p:cBhvr additive="base">
                                        <p:cTn id="48" dur="500" fill="hold"/>
                                        <p:tgtEl>
                                          <p:spTgt spid="31"/>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5"/>
                                        </p:tgtEl>
                                        <p:attrNameLst>
                                          <p:attrName>style.visibility</p:attrName>
                                        </p:attrNameLst>
                                      </p:cBhvr>
                                      <p:to>
                                        <p:strVal val="visible"/>
                                      </p:to>
                                    </p:set>
                                    <p:anim calcmode="lin" valueType="num">
                                      <p:cBhvr additive="base">
                                        <p:cTn id="51" dur="500" fill="hold"/>
                                        <p:tgtEl>
                                          <p:spTgt spid="25"/>
                                        </p:tgtEl>
                                        <p:attrNameLst>
                                          <p:attrName>ppt_x</p:attrName>
                                        </p:attrNameLst>
                                      </p:cBhvr>
                                      <p:tavLst>
                                        <p:tav tm="0">
                                          <p:val>
                                            <p:strVal val="#ppt_x"/>
                                          </p:val>
                                        </p:tav>
                                        <p:tav tm="100000">
                                          <p:val>
                                            <p:strVal val="#ppt_x"/>
                                          </p:val>
                                        </p:tav>
                                      </p:tavLst>
                                    </p:anim>
                                    <p:anim calcmode="lin" valueType="num">
                                      <p:cBhvr additive="base">
                                        <p:cTn id="5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2"/>
                                        </p:tgtEl>
                                        <p:attrNameLst>
                                          <p:attrName>style.visibility</p:attrName>
                                        </p:attrNameLst>
                                      </p:cBhvr>
                                      <p:to>
                                        <p:strVal val="visible"/>
                                      </p:to>
                                    </p:set>
                                    <p:anim calcmode="lin" valueType="num">
                                      <p:cBhvr additive="base">
                                        <p:cTn id="57" dur="500" fill="hold"/>
                                        <p:tgtEl>
                                          <p:spTgt spid="32"/>
                                        </p:tgtEl>
                                        <p:attrNameLst>
                                          <p:attrName>ppt_x</p:attrName>
                                        </p:attrNameLst>
                                      </p:cBhvr>
                                      <p:tavLst>
                                        <p:tav tm="0">
                                          <p:val>
                                            <p:strVal val="#ppt_x"/>
                                          </p:val>
                                        </p:tav>
                                        <p:tav tm="100000">
                                          <p:val>
                                            <p:strVal val="#ppt_x"/>
                                          </p:val>
                                        </p:tav>
                                      </p:tavLst>
                                    </p:anim>
                                    <p:anim calcmode="lin" valueType="num">
                                      <p:cBhvr additive="base">
                                        <p:cTn id="5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3"/>
                                        </p:tgtEl>
                                        <p:attrNameLst>
                                          <p:attrName>style.visibility</p:attrName>
                                        </p:attrNameLst>
                                      </p:cBhvr>
                                      <p:to>
                                        <p:strVal val="visible"/>
                                      </p:to>
                                    </p:set>
                                    <p:anim calcmode="lin" valueType="num">
                                      <p:cBhvr additive="base">
                                        <p:cTn id="63" dur="500" fill="hold"/>
                                        <p:tgtEl>
                                          <p:spTgt spid="33"/>
                                        </p:tgtEl>
                                        <p:attrNameLst>
                                          <p:attrName>ppt_x</p:attrName>
                                        </p:attrNameLst>
                                      </p:cBhvr>
                                      <p:tavLst>
                                        <p:tav tm="0">
                                          <p:val>
                                            <p:strVal val="#ppt_x"/>
                                          </p:val>
                                        </p:tav>
                                        <p:tav tm="100000">
                                          <p:val>
                                            <p:strVal val="#ppt_x"/>
                                          </p:val>
                                        </p:tav>
                                      </p:tavLst>
                                    </p:anim>
                                    <p:anim calcmode="lin" valueType="num">
                                      <p:cBhvr additive="base">
                                        <p:cTn id="64"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4"/>
                                        </p:tgtEl>
                                        <p:attrNameLst>
                                          <p:attrName>style.visibility</p:attrName>
                                        </p:attrNameLst>
                                      </p:cBhvr>
                                      <p:to>
                                        <p:strVal val="visible"/>
                                      </p:to>
                                    </p:set>
                                    <p:anim calcmode="lin" valueType="num">
                                      <p:cBhvr additive="base">
                                        <p:cTn id="69" dur="500" fill="hold"/>
                                        <p:tgtEl>
                                          <p:spTgt spid="34"/>
                                        </p:tgtEl>
                                        <p:attrNameLst>
                                          <p:attrName>ppt_x</p:attrName>
                                        </p:attrNameLst>
                                      </p:cBhvr>
                                      <p:tavLst>
                                        <p:tav tm="0">
                                          <p:val>
                                            <p:strVal val="#ppt_x"/>
                                          </p:val>
                                        </p:tav>
                                        <p:tav tm="100000">
                                          <p:val>
                                            <p:strVal val="#ppt_x"/>
                                          </p:val>
                                        </p:tav>
                                      </p:tavLst>
                                    </p:anim>
                                    <p:anim calcmode="lin" valueType="num">
                                      <p:cBhvr additive="base">
                                        <p:cTn id="70"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35"/>
                                        </p:tgtEl>
                                        <p:attrNameLst>
                                          <p:attrName>style.visibility</p:attrName>
                                        </p:attrNameLst>
                                      </p:cBhvr>
                                      <p:to>
                                        <p:strVal val="visible"/>
                                      </p:to>
                                    </p:set>
                                    <p:anim calcmode="lin" valueType="num">
                                      <p:cBhvr additive="base">
                                        <p:cTn id="75" dur="500" fill="hold"/>
                                        <p:tgtEl>
                                          <p:spTgt spid="35"/>
                                        </p:tgtEl>
                                        <p:attrNameLst>
                                          <p:attrName>ppt_x</p:attrName>
                                        </p:attrNameLst>
                                      </p:cBhvr>
                                      <p:tavLst>
                                        <p:tav tm="0">
                                          <p:val>
                                            <p:strVal val="#ppt_x"/>
                                          </p:val>
                                        </p:tav>
                                        <p:tav tm="100000">
                                          <p:val>
                                            <p:strVal val="#ppt_x"/>
                                          </p:val>
                                        </p:tav>
                                      </p:tavLst>
                                    </p:anim>
                                    <p:anim calcmode="lin" valueType="num">
                                      <p:cBhvr additive="base">
                                        <p:cTn id="76"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P spid="19" grpId="0" animBg="1"/>
      <p:bldP spid="24" grpId="0" animBg="1"/>
      <p:bldP spid="29" grpId="0"/>
      <p:bldP spid="3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rot="-2177259">
            <a:off x="14767327" y="7696489"/>
            <a:ext cx="5346361" cy="2442619"/>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2"/>
            <a:stretch>
              <a:fillRect/>
            </a:stretch>
          </a:blipFill>
        </p:spPr>
      </p:sp>
      <p:sp>
        <p:nvSpPr>
          <p:cNvPr id="12" name="Freeform 12"/>
          <p:cNvSpPr/>
          <p:nvPr/>
        </p:nvSpPr>
        <p:spPr>
          <a:xfrm>
            <a:off x="15952511" y="703927"/>
            <a:ext cx="1979441" cy="469241"/>
          </a:xfrm>
          <a:custGeom>
            <a:avLst/>
            <a:gdLst/>
            <a:ahLst/>
            <a:cxnLst/>
            <a:rect l="l" t="t" r="r" b="b"/>
            <a:pathLst>
              <a:path w="1979441" h="469241">
                <a:moveTo>
                  <a:pt x="0" y="0"/>
                </a:moveTo>
                <a:lnTo>
                  <a:pt x="1979441" y="0"/>
                </a:lnTo>
                <a:lnTo>
                  <a:pt x="1979441" y="469240"/>
                </a:lnTo>
                <a:lnTo>
                  <a:pt x="0" y="469240"/>
                </a:lnTo>
                <a:lnTo>
                  <a:pt x="0" y="0"/>
                </a:lnTo>
                <a:close/>
              </a:path>
            </a:pathLst>
          </a:custGeom>
          <a:blipFill>
            <a:blip r:embed="rId3"/>
            <a:stretch>
              <a:fillRect/>
            </a:stretch>
          </a:blipFill>
        </p:spPr>
      </p:sp>
      <p:sp>
        <p:nvSpPr>
          <p:cNvPr id="13" name="Freeform 13"/>
          <p:cNvSpPr/>
          <p:nvPr/>
        </p:nvSpPr>
        <p:spPr>
          <a:xfrm>
            <a:off x="219189" y="8348384"/>
            <a:ext cx="1979441" cy="469241"/>
          </a:xfrm>
          <a:custGeom>
            <a:avLst/>
            <a:gdLst/>
            <a:ahLst/>
            <a:cxnLst/>
            <a:rect l="l" t="t" r="r" b="b"/>
            <a:pathLst>
              <a:path w="1979441" h="469241">
                <a:moveTo>
                  <a:pt x="0" y="0"/>
                </a:moveTo>
                <a:lnTo>
                  <a:pt x="1979440" y="0"/>
                </a:lnTo>
                <a:lnTo>
                  <a:pt x="1979440" y="469241"/>
                </a:lnTo>
                <a:lnTo>
                  <a:pt x="0" y="469241"/>
                </a:lnTo>
                <a:lnTo>
                  <a:pt x="0" y="0"/>
                </a:lnTo>
                <a:close/>
              </a:path>
            </a:pathLst>
          </a:custGeom>
          <a:blipFill>
            <a:blip r:embed="rId3"/>
            <a:stretch>
              <a:fillRect/>
            </a:stretch>
          </a:blipFill>
        </p:spPr>
      </p:sp>
      <p:sp>
        <p:nvSpPr>
          <p:cNvPr id="6" name="Rounded Rectangle 5"/>
          <p:cNvSpPr/>
          <p:nvPr/>
        </p:nvSpPr>
        <p:spPr>
          <a:xfrm>
            <a:off x="1828800" y="1717312"/>
            <a:ext cx="5805392" cy="5335129"/>
          </a:xfrm>
          <a:prstGeom prst="roundRect">
            <a:avLst/>
          </a:prstGeom>
          <a:ln w="57150">
            <a:prstDash val="lgDashDotDot"/>
          </a:ln>
        </p:spPr>
        <p:style>
          <a:lnRef idx="2">
            <a:schemeClr val="accent5"/>
          </a:lnRef>
          <a:fillRef idx="1">
            <a:schemeClr val="lt1"/>
          </a:fillRef>
          <a:effectRef idx="0">
            <a:schemeClr val="accent5"/>
          </a:effectRef>
          <a:fontRef idx="minor">
            <a:schemeClr val="dk1"/>
          </a:fontRef>
        </p:style>
        <p:txBody>
          <a:bodyPr rtlCol="0" anchor="ctr"/>
          <a:lstStyle/>
          <a:p>
            <a:pPr algn="just">
              <a:lnSpc>
                <a:spcPct val="120000"/>
              </a:lnSpc>
            </a:pPr>
            <a:r>
              <a:rPr lang="en-US" sz="4400" b="1" dirty="0" err="1">
                <a:latin typeface="Cambria" pitchFamily="18" charset="0"/>
              </a:rPr>
              <a:t>Câu</a:t>
            </a:r>
            <a:r>
              <a:rPr lang="en-US" sz="4400" b="1" dirty="0">
                <a:latin typeface="Cambria" pitchFamily="18" charset="0"/>
              </a:rPr>
              <a:t> 4. </a:t>
            </a:r>
            <a:r>
              <a:rPr lang="vi-VN" sz="4400" dirty="0">
                <a:latin typeface="Cambria" pitchFamily="18" charset="0"/>
              </a:rPr>
              <a:t>Viết công thức cấu tạo và gọi tên các đồng phân </a:t>
            </a:r>
            <a:r>
              <a:rPr lang="vi-VN" sz="4400" dirty="0" err="1">
                <a:latin typeface="Cambria" pitchFamily="18" charset="0"/>
              </a:rPr>
              <a:t>ester</a:t>
            </a:r>
            <a:r>
              <a:rPr lang="vi-VN" sz="4400" dirty="0">
                <a:latin typeface="Cambria" pitchFamily="18" charset="0"/>
              </a:rPr>
              <a:t> có công thức phân tử </a:t>
            </a:r>
            <a:r>
              <a:rPr lang="vi-VN" sz="5400" b="1" dirty="0">
                <a:solidFill>
                  <a:srgbClr val="2C778C"/>
                </a:solidFill>
                <a:latin typeface="Cambria" pitchFamily="18" charset="0"/>
              </a:rPr>
              <a:t>C</a:t>
            </a:r>
            <a:r>
              <a:rPr lang="vi-VN" sz="5400" b="1" baseline="-25000" dirty="0">
                <a:solidFill>
                  <a:srgbClr val="2C778C"/>
                </a:solidFill>
                <a:latin typeface="Cambria" pitchFamily="18" charset="0"/>
              </a:rPr>
              <a:t>4</a:t>
            </a:r>
            <a:r>
              <a:rPr lang="vi-VN" sz="5400" b="1" dirty="0">
                <a:solidFill>
                  <a:srgbClr val="2C778C"/>
                </a:solidFill>
                <a:latin typeface="Cambria" pitchFamily="18" charset="0"/>
              </a:rPr>
              <a:t>H</a:t>
            </a:r>
            <a:r>
              <a:rPr lang="vi-VN" sz="5400" b="1" baseline="-25000" dirty="0">
                <a:solidFill>
                  <a:srgbClr val="2C778C"/>
                </a:solidFill>
                <a:latin typeface="Cambria" pitchFamily="18" charset="0"/>
              </a:rPr>
              <a:t>8</a:t>
            </a:r>
            <a:r>
              <a:rPr lang="vi-VN" sz="5400" b="1" dirty="0">
                <a:solidFill>
                  <a:srgbClr val="2C778C"/>
                </a:solidFill>
                <a:latin typeface="Cambria" pitchFamily="18" charset="0"/>
              </a:rPr>
              <a:t>O</a:t>
            </a:r>
            <a:r>
              <a:rPr lang="vi-VN" sz="5400" b="1" baseline="-25000" dirty="0">
                <a:solidFill>
                  <a:srgbClr val="2C778C"/>
                </a:solidFill>
                <a:latin typeface="Cambria" pitchFamily="18" charset="0"/>
              </a:rPr>
              <a:t>2</a:t>
            </a:r>
            <a:r>
              <a:rPr lang="vi-VN" sz="5400" b="1" dirty="0">
                <a:solidFill>
                  <a:srgbClr val="2C778C"/>
                </a:solidFill>
                <a:latin typeface="Cambria" pitchFamily="18" charset="0"/>
              </a:rPr>
              <a:t>.</a:t>
            </a:r>
            <a:endParaRPr lang="en-US" sz="4400" b="1" dirty="0">
              <a:solidFill>
                <a:srgbClr val="2C778C"/>
              </a:solidFill>
              <a:latin typeface="Cambria" pitchFamily="18" charset="0"/>
            </a:endParaRPr>
          </a:p>
        </p:txBody>
      </p:sp>
      <p:grpSp>
        <p:nvGrpSpPr>
          <p:cNvPr id="21" name="Group 10"/>
          <p:cNvGrpSpPr/>
          <p:nvPr/>
        </p:nvGrpSpPr>
        <p:grpSpPr>
          <a:xfrm>
            <a:off x="8991600" y="1390630"/>
            <a:ext cx="8001000" cy="1561069"/>
            <a:chOff x="0" y="0"/>
            <a:chExt cx="1148801" cy="229191"/>
          </a:xfrm>
        </p:grpSpPr>
        <p:sp>
          <p:nvSpPr>
            <p:cNvPr id="23" name="Freeform 11"/>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sp>
        <p:sp>
          <p:nvSpPr>
            <p:cNvPr id="25" name="TextBox 12"/>
            <p:cNvSpPr txBox="1"/>
            <p:nvPr/>
          </p:nvSpPr>
          <p:spPr>
            <a:xfrm>
              <a:off x="0" y="-76200"/>
              <a:ext cx="1148801" cy="305391"/>
            </a:xfrm>
            <a:prstGeom prst="rect">
              <a:avLst/>
            </a:prstGeom>
          </p:spPr>
          <p:txBody>
            <a:bodyPr lIns="50800" tIns="50800" rIns="50800" bIns="50800" rtlCol="0" anchor="ctr"/>
            <a:lstStyle/>
            <a:p>
              <a:pPr algn="ctr">
                <a:lnSpc>
                  <a:spcPts val="2659"/>
                </a:lnSpc>
              </a:pPr>
              <a:endParaRPr/>
            </a:p>
          </p:txBody>
        </p:sp>
      </p:grpSp>
      <p:grpSp>
        <p:nvGrpSpPr>
          <p:cNvPr id="27" name="Group 10"/>
          <p:cNvGrpSpPr/>
          <p:nvPr/>
        </p:nvGrpSpPr>
        <p:grpSpPr>
          <a:xfrm>
            <a:off x="8991600" y="3596742"/>
            <a:ext cx="8001000" cy="1640545"/>
            <a:chOff x="0" y="0"/>
            <a:chExt cx="1148801" cy="229191"/>
          </a:xfrm>
        </p:grpSpPr>
        <p:sp>
          <p:nvSpPr>
            <p:cNvPr id="28" name="Freeform 11"/>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sp>
        <p:sp>
          <p:nvSpPr>
            <p:cNvPr id="29" name="TextBox 12"/>
            <p:cNvSpPr txBox="1"/>
            <p:nvPr/>
          </p:nvSpPr>
          <p:spPr>
            <a:xfrm>
              <a:off x="0" y="-76200"/>
              <a:ext cx="1148801" cy="305391"/>
            </a:xfrm>
            <a:prstGeom prst="rect">
              <a:avLst/>
            </a:prstGeom>
          </p:spPr>
          <p:txBody>
            <a:bodyPr lIns="50800" tIns="50800" rIns="50800" bIns="50800" rtlCol="0" anchor="ctr"/>
            <a:lstStyle/>
            <a:p>
              <a:pPr algn="ctr">
                <a:lnSpc>
                  <a:spcPts val="2659"/>
                </a:lnSpc>
              </a:pPr>
              <a:endParaRPr/>
            </a:p>
          </p:txBody>
        </p:sp>
      </p:grpSp>
      <p:grpSp>
        <p:nvGrpSpPr>
          <p:cNvPr id="30" name="Group 10"/>
          <p:cNvGrpSpPr/>
          <p:nvPr/>
        </p:nvGrpSpPr>
        <p:grpSpPr>
          <a:xfrm>
            <a:off x="9063389" y="5694556"/>
            <a:ext cx="8001000" cy="1508997"/>
            <a:chOff x="0" y="0"/>
            <a:chExt cx="1148801" cy="229191"/>
          </a:xfrm>
        </p:grpSpPr>
        <p:sp>
          <p:nvSpPr>
            <p:cNvPr id="31" name="Freeform 11"/>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sp>
        <p:sp>
          <p:nvSpPr>
            <p:cNvPr id="32" name="TextBox 12"/>
            <p:cNvSpPr txBox="1"/>
            <p:nvPr/>
          </p:nvSpPr>
          <p:spPr>
            <a:xfrm>
              <a:off x="0" y="-76200"/>
              <a:ext cx="1148801" cy="305391"/>
            </a:xfrm>
            <a:prstGeom prst="rect">
              <a:avLst/>
            </a:prstGeom>
          </p:spPr>
          <p:txBody>
            <a:bodyPr lIns="50800" tIns="50800" rIns="50800" bIns="50800" rtlCol="0" anchor="ctr"/>
            <a:lstStyle/>
            <a:p>
              <a:pPr algn="ctr">
                <a:lnSpc>
                  <a:spcPts val="2659"/>
                </a:lnSpc>
              </a:pPr>
              <a:endParaRPr/>
            </a:p>
          </p:txBody>
        </p:sp>
      </p:grpSp>
      <p:grpSp>
        <p:nvGrpSpPr>
          <p:cNvPr id="33" name="Group 10"/>
          <p:cNvGrpSpPr/>
          <p:nvPr/>
        </p:nvGrpSpPr>
        <p:grpSpPr>
          <a:xfrm>
            <a:off x="9127423" y="7309596"/>
            <a:ext cx="7915082" cy="2010699"/>
            <a:chOff x="0" y="-76200"/>
            <a:chExt cx="1148801" cy="305391"/>
          </a:xfrm>
        </p:grpSpPr>
        <p:sp>
          <p:nvSpPr>
            <p:cNvPr id="34" name="Freeform 11"/>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sp>
        <p:sp>
          <p:nvSpPr>
            <p:cNvPr id="35" name="TextBox 12"/>
            <p:cNvSpPr txBox="1"/>
            <p:nvPr/>
          </p:nvSpPr>
          <p:spPr>
            <a:xfrm>
              <a:off x="0" y="-76200"/>
              <a:ext cx="1148801" cy="305391"/>
            </a:xfrm>
            <a:prstGeom prst="rect">
              <a:avLst/>
            </a:prstGeom>
          </p:spPr>
          <p:txBody>
            <a:bodyPr lIns="50800" tIns="50800" rIns="50800" bIns="50800" rtlCol="0" anchor="ctr"/>
            <a:lstStyle/>
            <a:p>
              <a:pPr algn="ctr">
                <a:lnSpc>
                  <a:spcPts val="2659"/>
                </a:lnSpc>
              </a:pPr>
              <a:endParaRPr/>
            </a:p>
          </p:txBody>
        </p:sp>
      </p:grpSp>
      <p:sp>
        <p:nvSpPr>
          <p:cNvPr id="10" name="Rectangle 9"/>
          <p:cNvSpPr/>
          <p:nvPr/>
        </p:nvSpPr>
        <p:spPr>
          <a:xfrm>
            <a:off x="9683062" y="1542187"/>
            <a:ext cx="6877780" cy="1200329"/>
          </a:xfrm>
          <a:prstGeom prst="rect">
            <a:avLst/>
          </a:prstGeom>
        </p:spPr>
        <p:txBody>
          <a:bodyPr wrap="none">
            <a:spAutoFit/>
          </a:bodyPr>
          <a:lstStyle/>
          <a:p>
            <a:pPr algn="ctr"/>
            <a:r>
              <a:rPr lang="en-US" sz="3600" dirty="0">
                <a:latin typeface="Cambria" pitchFamily="18" charset="0"/>
              </a:rPr>
              <a:t>HCOOCH</a:t>
            </a:r>
            <a:r>
              <a:rPr lang="en-US" sz="3600" baseline="-25000" dirty="0">
                <a:latin typeface="Cambria" pitchFamily="18" charset="0"/>
              </a:rPr>
              <a:t>2</a:t>
            </a:r>
            <a:r>
              <a:rPr lang="en-US" sz="3600" dirty="0">
                <a:latin typeface="Cambria" pitchFamily="18" charset="0"/>
              </a:rPr>
              <a:t>CH</a:t>
            </a:r>
            <a:r>
              <a:rPr lang="en-US" sz="3600" baseline="-25000" dirty="0">
                <a:latin typeface="Cambria" pitchFamily="18" charset="0"/>
              </a:rPr>
              <a:t>2</a:t>
            </a:r>
            <a:r>
              <a:rPr lang="en-US" sz="3600" dirty="0">
                <a:latin typeface="Cambria" pitchFamily="18" charset="0"/>
              </a:rPr>
              <a:t>CH</a:t>
            </a:r>
            <a:r>
              <a:rPr lang="en-US" sz="3600" baseline="-25000" dirty="0">
                <a:latin typeface="Cambria" pitchFamily="18" charset="0"/>
              </a:rPr>
              <a:t>3</a:t>
            </a:r>
            <a:r>
              <a:rPr lang="en-US" sz="3600" dirty="0">
                <a:latin typeface="Cambria" pitchFamily="18" charset="0"/>
              </a:rPr>
              <a:t>: Propyl </a:t>
            </a:r>
            <a:r>
              <a:rPr lang="en-US" sz="3600" dirty="0" err="1">
                <a:latin typeface="Cambria" pitchFamily="18" charset="0"/>
              </a:rPr>
              <a:t>formate</a:t>
            </a:r>
            <a:r>
              <a:rPr lang="en-US" sz="3600" dirty="0">
                <a:latin typeface="Cambria" pitchFamily="18" charset="0"/>
              </a:rPr>
              <a:t> </a:t>
            </a:r>
          </a:p>
          <a:p>
            <a:pPr algn="ctr"/>
            <a:r>
              <a:rPr lang="en-US" sz="3600" dirty="0">
                <a:latin typeface="Cambria" pitchFamily="18" charset="0"/>
              </a:rPr>
              <a:t>(propyl </a:t>
            </a:r>
            <a:r>
              <a:rPr lang="en-US" sz="3600" dirty="0" err="1">
                <a:latin typeface="Cambria" pitchFamily="18" charset="0"/>
              </a:rPr>
              <a:t>methanoate</a:t>
            </a:r>
            <a:r>
              <a:rPr lang="en-US" sz="3600" dirty="0">
                <a:latin typeface="Cambria" pitchFamily="18" charset="0"/>
              </a:rPr>
              <a:t>)</a:t>
            </a:r>
          </a:p>
        </p:txBody>
      </p:sp>
      <p:sp>
        <p:nvSpPr>
          <p:cNvPr id="15" name="Rectangle 14"/>
          <p:cNvSpPr/>
          <p:nvPr/>
        </p:nvSpPr>
        <p:spPr>
          <a:xfrm>
            <a:off x="9152823" y="3789898"/>
            <a:ext cx="7556877" cy="1200329"/>
          </a:xfrm>
          <a:prstGeom prst="rect">
            <a:avLst/>
          </a:prstGeom>
        </p:spPr>
        <p:txBody>
          <a:bodyPr wrap="none">
            <a:spAutoFit/>
          </a:bodyPr>
          <a:lstStyle/>
          <a:p>
            <a:pPr algn="ctr"/>
            <a:r>
              <a:rPr lang="en-US" sz="3600" dirty="0">
                <a:latin typeface="Cambria" pitchFamily="18" charset="0"/>
              </a:rPr>
              <a:t>HCOOCH(CH</a:t>
            </a:r>
            <a:r>
              <a:rPr lang="en-US" sz="3600" baseline="-25000" dirty="0">
                <a:latin typeface="Cambria" pitchFamily="18" charset="0"/>
              </a:rPr>
              <a:t>3</a:t>
            </a:r>
            <a:r>
              <a:rPr lang="en-US" sz="3600" dirty="0">
                <a:latin typeface="Cambria" pitchFamily="18" charset="0"/>
              </a:rPr>
              <a:t>)CH</a:t>
            </a:r>
            <a:r>
              <a:rPr lang="en-US" sz="3600" baseline="-25000" dirty="0">
                <a:latin typeface="Cambria" pitchFamily="18" charset="0"/>
              </a:rPr>
              <a:t>3</a:t>
            </a:r>
            <a:r>
              <a:rPr lang="en-US" sz="3600" dirty="0">
                <a:latin typeface="Cambria" pitchFamily="18" charset="0"/>
              </a:rPr>
              <a:t>: isopropyl </a:t>
            </a:r>
            <a:r>
              <a:rPr lang="en-US" sz="3600" dirty="0" err="1">
                <a:latin typeface="Cambria" pitchFamily="18" charset="0"/>
              </a:rPr>
              <a:t>formate</a:t>
            </a:r>
            <a:endParaRPr lang="en-US" sz="3600" dirty="0">
              <a:latin typeface="Cambria" pitchFamily="18" charset="0"/>
            </a:endParaRPr>
          </a:p>
          <a:p>
            <a:pPr algn="ctr"/>
            <a:r>
              <a:rPr lang="en-US" sz="3600" dirty="0">
                <a:latin typeface="Cambria" pitchFamily="18" charset="0"/>
              </a:rPr>
              <a:t> (isopropyl </a:t>
            </a:r>
            <a:r>
              <a:rPr lang="en-US" sz="3600" dirty="0" err="1">
                <a:latin typeface="Cambria" pitchFamily="18" charset="0"/>
              </a:rPr>
              <a:t>methanoate</a:t>
            </a:r>
            <a:r>
              <a:rPr lang="en-US" sz="3600" dirty="0">
                <a:latin typeface="Cambria" pitchFamily="18" charset="0"/>
              </a:rPr>
              <a:t>)</a:t>
            </a:r>
          </a:p>
        </p:txBody>
      </p:sp>
      <p:sp>
        <p:nvSpPr>
          <p:cNvPr id="20" name="Rectangle 19"/>
          <p:cNvSpPr/>
          <p:nvPr/>
        </p:nvSpPr>
        <p:spPr>
          <a:xfrm>
            <a:off x="10155770" y="5902250"/>
            <a:ext cx="5816238" cy="1200329"/>
          </a:xfrm>
          <a:prstGeom prst="rect">
            <a:avLst/>
          </a:prstGeom>
        </p:spPr>
        <p:txBody>
          <a:bodyPr wrap="square">
            <a:spAutoFit/>
          </a:bodyPr>
          <a:lstStyle/>
          <a:p>
            <a:pPr algn="ctr"/>
            <a:r>
              <a:rPr lang="en-US" sz="3600" dirty="0">
                <a:latin typeface="Cambria" pitchFamily="18" charset="0"/>
              </a:rPr>
              <a:t>CH</a:t>
            </a:r>
            <a:r>
              <a:rPr lang="en-US" sz="3600" baseline="-25000" dirty="0">
                <a:latin typeface="Cambria" pitchFamily="18" charset="0"/>
              </a:rPr>
              <a:t>3</a:t>
            </a:r>
            <a:r>
              <a:rPr lang="en-US" sz="3600" dirty="0">
                <a:latin typeface="Cambria" pitchFamily="18" charset="0"/>
              </a:rPr>
              <a:t>COOC</a:t>
            </a:r>
            <a:r>
              <a:rPr lang="en-US" sz="3600" baseline="-25000" dirty="0">
                <a:latin typeface="Cambria" pitchFamily="18" charset="0"/>
              </a:rPr>
              <a:t>2</a:t>
            </a:r>
            <a:r>
              <a:rPr lang="en-US" sz="3600" dirty="0">
                <a:latin typeface="Cambria" pitchFamily="18" charset="0"/>
              </a:rPr>
              <a:t>H</a:t>
            </a:r>
            <a:r>
              <a:rPr lang="en-US" sz="3600" baseline="-25000" dirty="0">
                <a:latin typeface="Cambria" pitchFamily="18" charset="0"/>
              </a:rPr>
              <a:t>5</a:t>
            </a:r>
            <a:r>
              <a:rPr lang="en-US" sz="3600" dirty="0">
                <a:latin typeface="Cambria" pitchFamily="18" charset="0"/>
              </a:rPr>
              <a:t> : ethyl acetate </a:t>
            </a:r>
          </a:p>
          <a:p>
            <a:pPr algn="ctr"/>
            <a:r>
              <a:rPr lang="en-US" sz="3600" dirty="0">
                <a:latin typeface="Cambria" pitchFamily="18" charset="0"/>
              </a:rPr>
              <a:t>(ethyl </a:t>
            </a:r>
            <a:r>
              <a:rPr lang="en-US" sz="3600" dirty="0" err="1">
                <a:latin typeface="Cambria" pitchFamily="18" charset="0"/>
              </a:rPr>
              <a:t>ethanoate</a:t>
            </a:r>
            <a:r>
              <a:rPr lang="en-US" sz="3600" dirty="0">
                <a:latin typeface="Cambria" pitchFamily="18" charset="0"/>
              </a:rPr>
              <a:t>)</a:t>
            </a:r>
          </a:p>
        </p:txBody>
      </p:sp>
      <p:sp>
        <p:nvSpPr>
          <p:cNvPr id="2049" name="Rectangle 2048"/>
          <p:cNvSpPr/>
          <p:nvPr/>
        </p:nvSpPr>
        <p:spPr>
          <a:xfrm>
            <a:off x="9845510" y="7920609"/>
            <a:ext cx="6732265" cy="1200329"/>
          </a:xfrm>
          <a:prstGeom prst="rect">
            <a:avLst/>
          </a:prstGeom>
        </p:spPr>
        <p:txBody>
          <a:bodyPr wrap="square">
            <a:spAutoFit/>
          </a:bodyPr>
          <a:lstStyle/>
          <a:p>
            <a:pPr algn="ctr"/>
            <a:r>
              <a:rPr lang="en-US" sz="3600" dirty="0">
                <a:latin typeface="Cambria" pitchFamily="18" charset="0"/>
              </a:rPr>
              <a:t>C</a:t>
            </a:r>
            <a:r>
              <a:rPr lang="en-US" sz="3600" baseline="-25000" dirty="0">
                <a:latin typeface="Cambria" pitchFamily="18" charset="0"/>
              </a:rPr>
              <a:t>2</a:t>
            </a:r>
            <a:r>
              <a:rPr lang="en-US" sz="3600" dirty="0">
                <a:latin typeface="Cambria" pitchFamily="18" charset="0"/>
              </a:rPr>
              <a:t>H</a:t>
            </a:r>
            <a:r>
              <a:rPr lang="en-US" sz="3600" baseline="-25000" dirty="0">
                <a:latin typeface="Cambria" pitchFamily="18" charset="0"/>
              </a:rPr>
              <a:t>5</a:t>
            </a:r>
            <a:r>
              <a:rPr lang="en-US" sz="3600" dirty="0">
                <a:latin typeface="Cambria" pitchFamily="18" charset="0"/>
              </a:rPr>
              <a:t>COOCH</a:t>
            </a:r>
            <a:r>
              <a:rPr lang="en-US" sz="3600" baseline="-25000" dirty="0">
                <a:latin typeface="Cambria" pitchFamily="18" charset="0"/>
              </a:rPr>
              <a:t>3</a:t>
            </a:r>
            <a:r>
              <a:rPr lang="en-US" sz="3600" dirty="0">
                <a:latin typeface="Cambria" pitchFamily="18" charset="0"/>
              </a:rPr>
              <a:t>: methyl propionate </a:t>
            </a:r>
          </a:p>
          <a:p>
            <a:pPr algn="ctr"/>
            <a:r>
              <a:rPr lang="en-US" sz="3600" dirty="0">
                <a:latin typeface="Cambria" pitchFamily="18" charset="0"/>
              </a:rPr>
              <a:t>(methyl </a:t>
            </a:r>
            <a:r>
              <a:rPr lang="en-US" sz="3600" dirty="0" err="1">
                <a:latin typeface="Cambria" pitchFamily="18" charset="0"/>
              </a:rPr>
              <a:t>propanoate</a:t>
            </a:r>
            <a:r>
              <a:rPr lang="en-US" sz="3600" dirty="0">
                <a:latin typeface="Cambria" pitchFamily="18" charset="0"/>
              </a:rPr>
              <a:t>)</a:t>
            </a:r>
          </a:p>
        </p:txBody>
      </p:sp>
      <p:sp>
        <p:nvSpPr>
          <p:cNvPr id="8" name="Freeform 8">
            <a:extLst>
              <a:ext uri="{FF2B5EF4-FFF2-40B4-BE49-F238E27FC236}">
                <a16:creationId xmlns:a16="http://schemas.microsoft.com/office/drawing/2014/main" id="{25B9E402-3464-FDC0-B61A-260F97BAA572}"/>
              </a:ext>
            </a:extLst>
          </p:cNvPr>
          <p:cNvSpPr/>
          <p:nvPr/>
        </p:nvSpPr>
        <p:spPr>
          <a:xfrm rot="1138568">
            <a:off x="169164" y="378876"/>
            <a:ext cx="2298176" cy="3148185"/>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endParaRPr lang="en-US" sz="1200">
              <a:cs typeface="+mn-ea"/>
              <a:sym typeface="+mn-lt"/>
            </a:endParaRPr>
          </a:p>
        </p:txBody>
      </p:sp>
    </p:spTree>
    <p:extLst>
      <p:ext uri="{BB962C8B-B14F-4D97-AF65-F5344CB8AC3E}">
        <p14:creationId xmlns:p14="http://schemas.microsoft.com/office/powerpoint/2010/main" val="35574341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7"/>
                                        </p:tgtEl>
                                        <p:attrNameLst>
                                          <p:attrName>style.visibility</p:attrName>
                                        </p:attrNameLst>
                                      </p:cBhvr>
                                      <p:to>
                                        <p:strVal val="visible"/>
                                      </p:to>
                                    </p:set>
                                    <p:anim calcmode="lin" valueType="num">
                                      <p:cBhvr additive="base">
                                        <p:cTn id="18" dur="500" fill="hold"/>
                                        <p:tgtEl>
                                          <p:spTgt spid="27"/>
                                        </p:tgtEl>
                                        <p:attrNameLst>
                                          <p:attrName>ppt_x</p:attrName>
                                        </p:attrNameLst>
                                      </p:cBhvr>
                                      <p:tavLst>
                                        <p:tav tm="0">
                                          <p:val>
                                            <p:strVal val="#ppt_x"/>
                                          </p:val>
                                        </p:tav>
                                        <p:tav tm="100000">
                                          <p:val>
                                            <p:strVal val="#ppt_x"/>
                                          </p:val>
                                        </p:tav>
                                      </p:tavLst>
                                    </p:anim>
                                    <p:anim calcmode="lin" valueType="num">
                                      <p:cBhvr additive="base">
                                        <p:cTn id="19" dur="500" fill="hold"/>
                                        <p:tgtEl>
                                          <p:spTgt spid="27"/>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ppt_x"/>
                                          </p:val>
                                        </p:tav>
                                        <p:tav tm="100000">
                                          <p:val>
                                            <p:strVal val="#ppt_x"/>
                                          </p:val>
                                        </p:tav>
                                      </p:tavLst>
                                    </p:anim>
                                    <p:anim calcmode="lin" valueType="num">
                                      <p:cBhvr additive="base">
                                        <p:cTn id="2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30"/>
                                        </p:tgtEl>
                                        <p:attrNameLst>
                                          <p:attrName>style.visibility</p:attrName>
                                        </p:attrNameLst>
                                      </p:cBhvr>
                                      <p:to>
                                        <p:strVal val="visible"/>
                                      </p:to>
                                    </p:set>
                                    <p:anim calcmode="lin" valueType="num">
                                      <p:cBhvr additive="base">
                                        <p:cTn id="28" dur="500" fill="hold"/>
                                        <p:tgtEl>
                                          <p:spTgt spid="30"/>
                                        </p:tgtEl>
                                        <p:attrNameLst>
                                          <p:attrName>ppt_x</p:attrName>
                                        </p:attrNameLst>
                                      </p:cBhvr>
                                      <p:tavLst>
                                        <p:tav tm="0">
                                          <p:val>
                                            <p:strVal val="#ppt_x"/>
                                          </p:val>
                                        </p:tav>
                                        <p:tav tm="100000">
                                          <p:val>
                                            <p:strVal val="#ppt_x"/>
                                          </p:val>
                                        </p:tav>
                                      </p:tavLst>
                                    </p:anim>
                                    <p:anim calcmode="lin" valueType="num">
                                      <p:cBhvr additive="base">
                                        <p:cTn id="29" dur="500" fill="hold"/>
                                        <p:tgtEl>
                                          <p:spTgt spid="30"/>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additive="base">
                                        <p:cTn id="32" dur="500" fill="hold"/>
                                        <p:tgtEl>
                                          <p:spTgt spid="20"/>
                                        </p:tgtEl>
                                        <p:attrNameLst>
                                          <p:attrName>ppt_x</p:attrName>
                                        </p:attrNameLst>
                                      </p:cBhvr>
                                      <p:tavLst>
                                        <p:tav tm="0">
                                          <p:val>
                                            <p:strVal val="#ppt_x"/>
                                          </p:val>
                                        </p:tav>
                                        <p:tav tm="100000">
                                          <p:val>
                                            <p:strVal val="#ppt_x"/>
                                          </p:val>
                                        </p:tav>
                                      </p:tavLst>
                                    </p:anim>
                                    <p:anim calcmode="lin" valueType="num">
                                      <p:cBhvr additive="base">
                                        <p:cTn id="33"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3"/>
                                        </p:tgtEl>
                                        <p:attrNameLst>
                                          <p:attrName>style.visibility</p:attrName>
                                        </p:attrNameLst>
                                      </p:cBhvr>
                                      <p:to>
                                        <p:strVal val="visible"/>
                                      </p:to>
                                    </p:set>
                                    <p:anim calcmode="lin" valueType="num">
                                      <p:cBhvr additive="base">
                                        <p:cTn id="38" dur="500" fill="hold"/>
                                        <p:tgtEl>
                                          <p:spTgt spid="33"/>
                                        </p:tgtEl>
                                        <p:attrNameLst>
                                          <p:attrName>ppt_x</p:attrName>
                                        </p:attrNameLst>
                                      </p:cBhvr>
                                      <p:tavLst>
                                        <p:tav tm="0">
                                          <p:val>
                                            <p:strVal val="#ppt_x"/>
                                          </p:val>
                                        </p:tav>
                                        <p:tav tm="100000">
                                          <p:val>
                                            <p:strVal val="#ppt_x"/>
                                          </p:val>
                                        </p:tav>
                                      </p:tavLst>
                                    </p:anim>
                                    <p:anim calcmode="lin" valueType="num">
                                      <p:cBhvr additive="base">
                                        <p:cTn id="39" dur="500" fill="hold"/>
                                        <p:tgtEl>
                                          <p:spTgt spid="33"/>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2049"/>
                                        </p:tgtEl>
                                        <p:attrNameLst>
                                          <p:attrName>style.visibility</p:attrName>
                                        </p:attrNameLst>
                                      </p:cBhvr>
                                      <p:to>
                                        <p:strVal val="visible"/>
                                      </p:to>
                                    </p:set>
                                    <p:anim calcmode="lin" valueType="num">
                                      <p:cBhvr additive="base">
                                        <p:cTn id="42" dur="500" fill="hold"/>
                                        <p:tgtEl>
                                          <p:spTgt spid="2049"/>
                                        </p:tgtEl>
                                        <p:attrNameLst>
                                          <p:attrName>ppt_x</p:attrName>
                                        </p:attrNameLst>
                                      </p:cBhvr>
                                      <p:tavLst>
                                        <p:tav tm="0">
                                          <p:val>
                                            <p:strVal val="#ppt_x"/>
                                          </p:val>
                                        </p:tav>
                                        <p:tav tm="100000">
                                          <p:val>
                                            <p:strVal val="#ppt_x"/>
                                          </p:val>
                                        </p:tav>
                                      </p:tavLst>
                                    </p:anim>
                                    <p:anim calcmode="lin" valueType="num">
                                      <p:cBhvr additive="base">
                                        <p:cTn id="43" dur="500" fill="hold"/>
                                        <p:tgtEl>
                                          <p:spTgt spid="204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20" grpId="0"/>
      <p:bldP spid="204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 name="Nhóm 54">
            <a:extLst>
              <a:ext uri="{FF2B5EF4-FFF2-40B4-BE49-F238E27FC236}">
                <a16:creationId xmlns:a16="http://schemas.microsoft.com/office/drawing/2014/main" id="{2E7A5863-4520-C8BC-A581-F9D785E56B0A}"/>
              </a:ext>
            </a:extLst>
          </p:cNvPr>
          <p:cNvGrpSpPr/>
          <p:nvPr/>
        </p:nvGrpSpPr>
        <p:grpSpPr>
          <a:xfrm>
            <a:off x="2012387" y="4427021"/>
            <a:ext cx="5119226" cy="1432957"/>
            <a:chOff x="2012387" y="2426564"/>
            <a:chExt cx="5119226" cy="1432957"/>
          </a:xfrm>
        </p:grpSpPr>
        <p:sp>
          <p:nvSpPr>
            <p:cNvPr id="56" name="Freeform 6">
              <a:extLst>
                <a:ext uri="{FF2B5EF4-FFF2-40B4-BE49-F238E27FC236}">
                  <a16:creationId xmlns:a16="http://schemas.microsoft.com/office/drawing/2014/main" id="{89F974CC-D098-6C57-4635-6D271855054E}"/>
                </a:ext>
              </a:extLst>
            </p:cNvPr>
            <p:cNvSpPr/>
            <p:nvPr/>
          </p:nvSpPr>
          <p:spPr>
            <a:xfrm>
              <a:off x="2012387" y="2426564"/>
              <a:ext cx="5119226" cy="1432957"/>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grpSp>
          <p:nvGrpSpPr>
            <p:cNvPr id="57" name="Group 3">
              <a:extLst>
                <a:ext uri="{FF2B5EF4-FFF2-40B4-BE49-F238E27FC236}">
                  <a16:creationId xmlns:a16="http://schemas.microsoft.com/office/drawing/2014/main" id="{4726FFF1-4A8C-1710-417A-A0BBE4584EFA}"/>
                </a:ext>
              </a:extLst>
            </p:cNvPr>
            <p:cNvGrpSpPr/>
            <p:nvPr/>
          </p:nvGrpSpPr>
          <p:grpSpPr>
            <a:xfrm>
              <a:off x="2438400" y="2714088"/>
              <a:ext cx="4229100" cy="971489"/>
              <a:chOff x="0" y="-76200"/>
              <a:chExt cx="3020223" cy="1384084"/>
            </a:xfrm>
          </p:grpSpPr>
          <p:sp>
            <p:nvSpPr>
              <p:cNvPr id="58" name="Freeform 4">
                <a:extLst>
                  <a:ext uri="{FF2B5EF4-FFF2-40B4-BE49-F238E27FC236}">
                    <a16:creationId xmlns:a16="http://schemas.microsoft.com/office/drawing/2014/main" id="{26E60EAE-FA9A-249B-AEEA-07074C7F70FE}"/>
                  </a:ext>
                </a:extLst>
              </p:cNvPr>
              <p:cNvSpPr/>
              <p:nvPr/>
            </p:nvSpPr>
            <p:spPr>
              <a:xfrm>
                <a:off x="27209" y="-2198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dirty="0">
                  <a:solidFill>
                    <a:prstClr val="black"/>
                  </a:solidFill>
                  <a:cs typeface="+mn-ea"/>
                  <a:sym typeface="+mn-lt"/>
                </a:endParaRPr>
              </a:p>
            </p:txBody>
          </p:sp>
          <p:sp>
            <p:nvSpPr>
              <p:cNvPr id="59" name="TextBox 5">
                <a:extLst>
                  <a:ext uri="{FF2B5EF4-FFF2-40B4-BE49-F238E27FC236}">
                    <a16:creationId xmlns:a16="http://schemas.microsoft.com/office/drawing/2014/main" id="{0896DD90-84C8-F39B-BD38-836130D2FF41}"/>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grpSp>
      <p:grpSp>
        <p:nvGrpSpPr>
          <p:cNvPr id="60" name="Nhóm 59">
            <a:extLst>
              <a:ext uri="{FF2B5EF4-FFF2-40B4-BE49-F238E27FC236}">
                <a16:creationId xmlns:a16="http://schemas.microsoft.com/office/drawing/2014/main" id="{4C3B962C-64EF-D554-AA3C-940D40D6A64C}"/>
              </a:ext>
            </a:extLst>
          </p:cNvPr>
          <p:cNvGrpSpPr/>
          <p:nvPr/>
        </p:nvGrpSpPr>
        <p:grpSpPr>
          <a:xfrm>
            <a:off x="2037787" y="6342729"/>
            <a:ext cx="5119226" cy="1432957"/>
            <a:chOff x="2012387" y="2426564"/>
            <a:chExt cx="5119226" cy="1432957"/>
          </a:xfrm>
        </p:grpSpPr>
        <p:sp>
          <p:nvSpPr>
            <p:cNvPr id="61" name="Freeform 6">
              <a:extLst>
                <a:ext uri="{FF2B5EF4-FFF2-40B4-BE49-F238E27FC236}">
                  <a16:creationId xmlns:a16="http://schemas.microsoft.com/office/drawing/2014/main" id="{2D0B6B58-B547-1045-0F17-BE242D1E9625}"/>
                </a:ext>
              </a:extLst>
            </p:cNvPr>
            <p:cNvSpPr/>
            <p:nvPr/>
          </p:nvSpPr>
          <p:spPr>
            <a:xfrm>
              <a:off x="2012387" y="2426564"/>
              <a:ext cx="5119226" cy="1432957"/>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grpSp>
          <p:nvGrpSpPr>
            <p:cNvPr id="62" name="Group 3">
              <a:extLst>
                <a:ext uri="{FF2B5EF4-FFF2-40B4-BE49-F238E27FC236}">
                  <a16:creationId xmlns:a16="http://schemas.microsoft.com/office/drawing/2014/main" id="{C965FB28-BD81-6E21-BC44-AE7E8136A936}"/>
                </a:ext>
              </a:extLst>
            </p:cNvPr>
            <p:cNvGrpSpPr/>
            <p:nvPr/>
          </p:nvGrpSpPr>
          <p:grpSpPr>
            <a:xfrm>
              <a:off x="2383221" y="2714088"/>
              <a:ext cx="4246179" cy="971489"/>
              <a:chOff x="-39406" y="-76200"/>
              <a:chExt cx="3032420" cy="1384084"/>
            </a:xfrm>
          </p:grpSpPr>
          <p:sp>
            <p:nvSpPr>
              <p:cNvPr id="63" name="Freeform 4">
                <a:extLst>
                  <a:ext uri="{FF2B5EF4-FFF2-40B4-BE49-F238E27FC236}">
                    <a16:creationId xmlns:a16="http://schemas.microsoft.com/office/drawing/2014/main" id="{0379D9CF-D65D-0117-4285-C49C4A290A84}"/>
                  </a:ext>
                </a:extLst>
              </p:cNvPr>
              <p:cNvSpPr/>
              <p:nvPr/>
            </p:nvSpPr>
            <p:spPr>
              <a:xfrm>
                <a:off x="-39406" y="-62234"/>
                <a:ext cx="2993014" cy="1307883"/>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dirty="0">
                  <a:solidFill>
                    <a:prstClr val="black"/>
                  </a:solidFill>
                  <a:cs typeface="+mn-ea"/>
                  <a:sym typeface="+mn-lt"/>
                </a:endParaRPr>
              </a:p>
            </p:txBody>
          </p:sp>
          <p:sp>
            <p:nvSpPr>
              <p:cNvPr id="64" name="TextBox 5">
                <a:extLst>
                  <a:ext uri="{FF2B5EF4-FFF2-40B4-BE49-F238E27FC236}">
                    <a16:creationId xmlns:a16="http://schemas.microsoft.com/office/drawing/2014/main" id="{CDC8156D-243E-1E9E-3E7C-290ACC8C1E69}"/>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grpSp>
      <p:grpSp>
        <p:nvGrpSpPr>
          <p:cNvPr id="65" name="Nhóm 64">
            <a:extLst>
              <a:ext uri="{FF2B5EF4-FFF2-40B4-BE49-F238E27FC236}">
                <a16:creationId xmlns:a16="http://schemas.microsoft.com/office/drawing/2014/main" id="{E1E52C80-D4ED-4673-7BF0-0FDACF6913EF}"/>
              </a:ext>
            </a:extLst>
          </p:cNvPr>
          <p:cNvGrpSpPr/>
          <p:nvPr/>
        </p:nvGrpSpPr>
        <p:grpSpPr>
          <a:xfrm>
            <a:off x="2091995" y="8258437"/>
            <a:ext cx="5119226" cy="1432957"/>
            <a:chOff x="2012387" y="2426564"/>
            <a:chExt cx="5119226" cy="1432957"/>
          </a:xfrm>
        </p:grpSpPr>
        <p:sp>
          <p:nvSpPr>
            <p:cNvPr id="66" name="Freeform 6">
              <a:extLst>
                <a:ext uri="{FF2B5EF4-FFF2-40B4-BE49-F238E27FC236}">
                  <a16:creationId xmlns:a16="http://schemas.microsoft.com/office/drawing/2014/main" id="{096524ED-D607-FD85-E4A1-55B47FF7596D}"/>
                </a:ext>
              </a:extLst>
            </p:cNvPr>
            <p:cNvSpPr/>
            <p:nvPr/>
          </p:nvSpPr>
          <p:spPr>
            <a:xfrm>
              <a:off x="2012387" y="2426564"/>
              <a:ext cx="5119226" cy="1432957"/>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grpSp>
          <p:nvGrpSpPr>
            <p:cNvPr id="67" name="Group 3">
              <a:extLst>
                <a:ext uri="{FF2B5EF4-FFF2-40B4-BE49-F238E27FC236}">
                  <a16:creationId xmlns:a16="http://schemas.microsoft.com/office/drawing/2014/main" id="{BDCDC7E6-19C7-4E36-A154-D64F829A5FDE}"/>
                </a:ext>
              </a:extLst>
            </p:cNvPr>
            <p:cNvGrpSpPr/>
            <p:nvPr/>
          </p:nvGrpSpPr>
          <p:grpSpPr>
            <a:xfrm>
              <a:off x="2438400" y="2714088"/>
              <a:ext cx="4191000" cy="971489"/>
              <a:chOff x="0" y="-76200"/>
              <a:chExt cx="2993014" cy="1384084"/>
            </a:xfrm>
          </p:grpSpPr>
          <p:sp>
            <p:nvSpPr>
              <p:cNvPr id="68" name="Freeform 4">
                <a:extLst>
                  <a:ext uri="{FF2B5EF4-FFF2-40B4-BE49-F238E27FC236}">
                    <a16:creationId xmlns:a16="http://schemas.microsoft.com/office/drawing/2014/main" id="{BE20C344-2A7A-4718-D726-796F5566F775}"/>
                  </a:ext>
                </a:extLst>
              </p:cNvPr>
              <p:cNvSpPr/>
              <p:nvPr/>
            </p:nvSpPr>
            <p:spPr>
              <a:xfrm>
                <a:off x="0" y="-43524"/>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69" name="TextBox 5">
                <a:extLst>
                  <a:ext uri="{FF2B5EF4-FFF2-40B4-BE49-F238E27FC236}">
                    <a16:creationId xmlns:a16="http://schemas.microsoft.com/office/drawing/2014/main" id="{035423A8-4B5E-CD7B-86B8-42DC4122D5A7}"/>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grpSp>
      <p:grpSp>
        <p:nvGrpSpPr>
          <p:cNvPr id="54" name="Nhóm 53">
            <a:extLst>
              <a:ext uri="{FF2B5EF4-FFF2-40B4-BE49-F238E27FC236}">
                <a16:creationId xmlns:a16="http://schemas.microsoft.com/office/drawing/2014/main" id="{9B4E3776-4C22-0A52-C304-FB871AA1727D}"/>
              </a:ext>
            </a:extLst>
          </p:cNvPr>
          <p:cNvGrpSpPr/>
          <p:nvPr/>
        </p:nvGrpSpPr>
        <p:grpSpPr>
          <a:xfrm>
            <a:off x="2012387" y="2426564"/>
            <a:ext cx="5119226" cy="1432957"/>
            <a:chOff x="2012387" y="2426564"/>
            <a:chExt cx="5119226" cy="1432957"/>
          </a:xfrm>
        </p:grpSpPr>
        <p:sp>
          <p:nvSpPr>
            <p:cNvPr id="15" name="Freeform 6">
              <a:extLst>
                <a:ext uri="{FF2B5EF4-FFF2-40B4-BE49-F238E27FC236}">
                  <a16:creationId xmlns:a16="http://schemas.microsoft.com/office/drawing/2014/main" id="{9A1AA15E-8F89-1B55-4AA2-8A02C08AF62D}"/>
                </a:ext>
              </a:extLst>
            </p:cNvPr>
            <p:cNvSpPr/>
            <p:nvPr/>
          </p:nvSpPr>
          <p:spPr>
            <a:xfrm>
              <a:off x="2012387" y="2426564"/>
              <a:ext cx="5119226" cy="1432957"/>
            </a:xfrm>
            <a:custGeom>
              <a:avLst/>
              <a:gdLst/>
              <a:ahLst/>
              <a:cxnLst/>
              <a:rect l="l" t="t" r="r" b="b"/>
              <a:pathLst>
                <a:path w="4452988" h="4282964">
                  <a:moveTo>
                    <a:pt x="0" y="0"/>
                  </a:moveTo>
                  <a:lnTo>
                    <a:pt x="4452987" y="0"/>
                  </a:lnTo>
                  <a:lnTo>
                    <a:pt x="4452987" y="4282964"/>
                  </a:lnTo>
                  <a:lnTo>
                    <a:pt x="0" y="42829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grpSp>
          <p:nvGrpSpPr>
            <p:cNvPr id="32" name="Group 3">
              <a:extLst>
                <a:ext uri="{FF2B5EF4-FFF2-40B4-BE49-F238E27FC236}">
                  <a16:creationId xmlns:a16="http://schemas.microsoft.com/office/drawing/2014/main" id="{15DE22EC-7C6D-A3B0-D083-DDC5D4A0A3E7}"/>
                </a:ext>
              </a:extLst>
            </p:cNvPr>
            <p:cNvGrpSpPr/>
            <p:nvPr/>
          </p:nvGrpSpPr>
          <p:grpSpPr>
            <a:xfrm>
              <a:off x="2438400" y="2767573"/>
              <a:ext cx="4191000" cy="918004"/>
              <a:chOff x="0" y="0"/>
              <a:chExt cx="2993014" cy="1307884"/>
            </a:xfrm>
          </p:grpSpPr>
          <p:sp>
            <p:nvSpPr>
              <p:cNvPr id="33" name="Freeform 4">
                <a:extLst>
                  <a:ext uri="{FF2B5EF4-FFF2-40B4-BE49-F238E27FC236}">
                    <a16:creationId xmlns:a16="http://schemas.microsoft.com/office/drawing/2014/main" id="{5F6CBD44-9912-3E5C-5533-9482F869AEF6}"/>
                  </a:ext>
                </a:extLst>
              </p:cNvPr>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defTabSz="914445"/>
                <a:endParaRPr lang="en-US" sz="2700">
                  <a:solidFill>
                    <a:prstClr val="black"/>
                  </a:solidFill>
                  <a:cs typeface="+mn-ea"/>
                  <a:sym typeface="+mn-lt"/>
                </a:endParaRPr>
              </a:p>
            </p:txBody>
          </p:sp>
          <p:sp>
            <p:nvSpPr>
              <p:cNvPr id="34" name="TextBox 5">
                <a:extLst>
                  <a:ext uri="{FF2B5EF4-FFF2-40B4-BE49-F238E27FC236}">
                    <a16:creationId xmlns:a16="http://schemas.microsoft.com/office/drawing/2014/main" id="{E7E5567A-D075-AC04-798B-89240D16A0FF}"/>
                  </a:ext>
                </a:extLst>
              </p:cNvPr>
              <p:cNvSpPr txBox="1"/>
              <p:nvPr/>
            </p:nvSpPr>
            <p:spPr>
              <a:xfrm>
                <a:off x="0" y="-76200"/>
                <a:ext cx="2993014" cy="1384084"/>
              </a:xfrm>
              <a:prstGeom prst="rect">
                <a:avLst/>
              </a:prstGeom>
            </p:spPr>
            <p:txBody>
              <a:bodyPr lIns="50801" tIns="50801" rIns="50801" bIns="50801" rtlCol="0" anchor="ctr"/>
              <a:lstStyle/>
              <a:p>
                <a:pPr algn="ctr" defTabSz="914445">
                  <a:lnSpc>
                    <a:spcPts val="2660"/>
                  </a:lnSpc>
                </a:pPr>
                <a:endParaRPr sz="2700">
                  <a:solidFill>
                    <a:prstClr val="black"/>
                  </a:solidFill>
                  <a:cs typeface="+mn-ea"/>
                  <a:sym typeface="+mn-lt"/>
                </a:endParaRPr>
              </a:p>
            </p:txBody>
          </p:sp>
        </p:grpSp>
      </p:grpSp>
      <p:sp>
        <p:nvSpPr>
          <p:cNvPr id="5" name="Freeform 7">
            <a:extLst>
              <a:ext uri="{FF2B5EF4-FFF2-40B4-BE49-F238E27FC236}">
                <a16:creationId xmlns:a16="http://schemas.microsoft.com/office/drawing/2014/main" id="{E9D374F8-4F8D-D964-90F2-FEDD24266AD2}"/>
              </a:ext>
            </a:extLst>
          </p:cNvPr>
          <p:cNvSpPr/>
          <p:nvPr/>
        </p:nvSpPr>
        <p:spPr>
          <a:xfrm rot="-2177259">
            <a:off x="15368171" y="7975482"/>
            <a:ext cx="5346361" cy="2442619"/>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4"/>
            <a:stretch>
              <a:fillRect/>
            </a:stretch>
          </a:blipFill>
        </p:spPr>
      </p:sp>
      <p:sp>
        <p:nvSpPr>
          <p:cNvPr id="13" name="Freeform 11">
            <a:extLst>
              <a:ext uri="{FF2B5EF4-FFF2-40B4-BE49-F238E27FC236}">
                <a16:creationId xmlns:a16="http://schemas.microsoft.com/office/drawing/2014/main" id="{47555211-65BA-D34F-4900-5E1A9C783015}"/>
              </a:ext>
            </a:extLst>
          </p:cNvPr>
          <p:cNvSpPr/>
          <p:nvPr/>
        </p:nvSpPr>
        <p:spPr>
          <a:xfrm>
            <a:off x="3241932" y="518919"/>
            <a:ext cx="13486532" cy="1434352"/>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chemeClr val="bg1"/>
          </a:solidFill>
        </p:spPr>
        <p:style>
          <a:lnRef idx="2">
            <a:schemeClr val="accent1"/>
          </a:lnRef>
          <a:fillRef idx="1">
            <a:schemeClr val="lt1"/>
          </a:fillRef>
          <a:effectRef idx="0">
            <a:schemeClr val="accent1"/>
          </a:effectRef>
          <a:fontRef idx="minor">
            <a:schemeClr val="dk1"/>
          </a:fontRef>
        </p:style>
      </p:sp>
      <p:sp>
        <p:nvSpPr>
          <p:cNvPr id="14" name="Rectangle 7">
            <a:extLst>
              <a:ext uri="{FF2B5EF4-FFF2-40B4-BE49-F238E27FC236}">
                <a16:creationId xmlns:a16="http://schemas.microsoft.com/office/drawing/2014/main" id="{077541FD-02C6-CA19-D0BF-4AB91FDBCAE3}"/>
              </a:ext>
            </a:extLst>
          </p:cNvPr>
          <p:cNvSpPr/>
          <p:nvPr/>
        </p:nvSpPr>
        <p:spPr>
          <a:xfrm>
            <a:off x="3262490" y="812781"/>
            <a:ext cx="13486532" cy="762966"/>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prstClr val="black"/>
                </a:solidFill>
                <a:effectLst/>
                <a:uLnTx/>
                <a:uFillTx/>
                <a:latin typeface="Cambria" pitchFamily="18" charset="0"/>
                <a:ea typeface="+mn-ea"/>
                <a:cs typeface="+mn-cs"/>
              </a:rPr>
              <a:t>Câu</a:t>
            </a:r>
            <a:r>
              <a:rPr kumimoji="0" lang="en-US" sz="4000" b="1" i="0" u="none" strike="noStrike" kern="1200" cap="none" spc="0" normalizeH="0" baseline="0" noProof="0" dirty="0">
                <a:ln>
                  <a:noFill/>
                </a:ln>
                <a:solidFill>
                  <a:prstClr val="black"/>
                </a:solidFill>
                <a:effectLst/>
                <a:uLnTx/>
                <a:uFillTx/>
                <a:latin typeface="Cambria" pitchFamily="18" charset="0"/>
                <a:ea typeface="+mn-ea"/>
                <a:cs typeface="+mn-cs"/>
              </a:rPr>
              <a:t> 5.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Viết</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công</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thức</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cấu</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tạo</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của</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các</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ester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có</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tên</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gọi</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sau</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đây</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a:t>
            </a:r>
          </a:p>
        </p:txBody>
      </p:sp>
      <p:sp>
        <p:nvSpPr>
          <p:cNvPr id="16" name="Rectangle 22">
            <a:extLst>
              <a:ext uri="{FF2B5EF4-FFF2-40B4-BE49-F238E27FC236}">
                <a16:creationId xmlns:a16="http://schemas.microsoft.com/office/drawing/2014/main" id="{3A83D4C0-3EE0-1840-FE80-84888571B4F4}"/>
              </a:ext>
            </a:extLst>
          </p:cNvPr>
          <p:cNvSpPr/>
          <p:nvPr/>
        </p:nvSpPr>
        <p:spPr>
          <a:xfrm>
            <a:off x="2629725" y="2857151"/>
            <a:ext cx="3653564" cy="677108"/>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prstClr val="black"/>
                </a:solidFill>
                <a:effectLst/>
                <a:uLnTx/>
                <a:uFillTx/>
                <a:latin typeface="Cambria" pitchFamily="18" charset="0"/>
                <a:ea typeface="+mn-ea"/>
                <a:cs typeface="+mn-cs"/>
              </a:rPr>
              <a:t>methyl </a:t>
            </a:r>
            <a:r>
              <a:rPr kumimoji="0" lang="en-US" sz="3800" b="1" i="0" u="none" strike="noStrike" kern="1200" cap="none" spc="0" normalizeH="0" baseline="0" noProof="0" dirty="0" err="1">
                <a:ln>
                  <a:noFill/>
                </a:ln>
                <a:solidFill>
                  <a:prstClr val="black"/>
                </a:solidFill>
                <a:effectLst/>
                <a:uLnTx/>
                <a:uFillTx/>
                <a:latin typeface="Cambria" pitchFamily="18" charset="0"/>
                <a:ea typeface="+mn-ea"/>
                <a:cs typeface="+mn-cs"/>
              </a:rPr>
              <a:t>formate</a:t>
            </a:r>
            <a:endParaRPr kumimoji="0" lang="en-US" sz="3800" b="1" i="0" u="none" strike="noStrike" kern="1200" cap="none" spc="0" normalizeH="0" baseline="0" noProof="0" dirty="0">
              <a:ln>
                <a:noFill/>
              </a:ln>
              <a:solidFill>
                <a:prstClr val="black"/>
              </a:solidFill>
              <a:effectLst/>
              <a:uLnTx/>
              <a:uFillTx/>
              <a:latin typeface="Cambria" pitchFamily="18" charset="0"/>
              <a:ea typeface="+mn-ea"/>
              <a:cs typeface="+mn-cs"/>
            </a:endParaRPr>
          </a:p>
        </p:txBody>
      </p:sp>
      <p:sp>
        <p:nvSpPr>
          <p:cNvPr id="18" name="Rectangle 26">
            <a:extLst>
              <a:ext uri="{FF2B5EF4-FFF2-40B4-BE49-F238E27FC236}">
                <a16:creationId xmlns:a16="http://schemas.microsoft.com/office/drawing/2014/main" id="{4CCAF2C5-9FF5-2ACC-734D-9D411C646F44}"/>
              </a:ext>
            </a:extLst>
          </p:cNvPr>
          <p:cNvSpPr/>
          <p:nvPr/>
        </p:nvSpPr>
        <p:spPr>
          <a:xfrm>
            <a:off x="2438242" y="4829460"/>
            <a:ext cx="4065537" cy="677108"/>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prstClr val="black"/>
                </a:solidFill>
                <a:effectLst/>
                <a:uLnTx/>
                <a:uFillTx/>
                <a:latin typeface="Cambria" pitchFamily="18" charset="0"/>
                <a:ea typeface="+mn-ea"/>
                <a:cs typeface="+mn-cs"/>
              </a:rPr>
              <a:t>isopropyl acetate</a:t>
            </a:r>
          </a:p>
        </p:txBody>
      </p:sp>
      <p:sp>
        <p:nvSpPr>
          <p:cNvPr id="20" name="Rectangle 28">
            <a:extLst>
              <a:ext uri="{FF2B5EF4-FFF2-40B4-BE49-F238E27FC236}">
                <a16:creationId xmlns:a16="http://schemas.microsoft.com/office/drawing/2014/main" id="{E38B634F-747D-4553-181D-09424781DAB9}"/>
              </a:ext>
            </a:extLst>
          </p:cNvPr>
          <p:cNvSpPr/>
          <p:nvPr/>
        </p:nvSpPr>
        <p:spPr>
          <a:xfrm>
            <a:off x="2730512" y="6792431"/>
            <a:ext cx="3898888" cy="677108"/>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prstClr val="black"/>
                </a:solidFill>
                <a:effectLst/>
                <a:uLnTx/>
                <a:uFillTx/>
                <a:latin typeface="Cambria" pitchFamily="18" charset="0"/>
                <a:ea typeface="+mn-ea"/>
                <a:cs typeface="+mn-cs"/>
              </a:rPr>
              <a:t>ethyl propionate</a:t>
            </a:r>
          </a:p>
        </p:txBody>
      </p:sp>
      <p:sp>
        <p:nvSpPr>
          <p:cNvPr id="22" name="Rectangle 30">
            <a:extLst>
              <a:ext uri="{FF2B5EF4-FFF2-40B4-BE49-F238E27FC236}">
                <a16:creationId xmlns:a16="http://schemas.microsoft.com/office/drawing/2014/main" id="{C424F79E-8018-9D19-6EAF-59E277AE87B6}"/>
              </a:ext>
            </a:extLst>
          </p:cNvPr>
          <p:cNvSpPr/>
          <p:nvPr/>
        </p:nvSpPr>
        <p:spPr>
          <a:xfrm>
            <a:off x="2798447" y="8719894"/>
            <a:ext cx="3763018" cy="677108"/>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prstClr val="black"/>
                </a:solidFill>
                <a:effectLst/>
                <a:uLnTx/>
                <a:uFillTx/>
                <a:latin typeface="Cambria" pitchFamily="18" charset="0"/>
                <a:ea typeface="+mn-ea"/>
                <a:cs typeface="+mn-cs"/>
              </a:rPr>
              <a:t>methyl butyrate</a:t>
            </a:r>
          </a:p>
        </p:txBody>
      </p:sp>
      <p:sp>
        <p:nvSpPr>
          <p:cNvPr id="23" name="Freeform 2">
            <a:extLst>
              <a:ext uri="{FF2B5EF4-FFF2-40B4-BE49-F238E27FC236}">
                <a16:creationId xmlns:a16="http://schemas.microsoft.com/office/drawing/2014/main" id="{6D58EFB5-1290-8693-079C-472B01860A27}"/>
              </a:ext>
            </a:extLst>
          </p:cNvPr>
          <p:cNvSpPr/>
          <p:nvPr/>
        </p:nvSpPr>
        <p:spPr>
          <a:xfrm>
            <a:off x="8020150" y="8259861"/>
            <a:ext cx="2552497" cy="524762"/>
          </a:xfrm>
          <a:custGeom>
            <a:avLst/>
            <a:gdLst/>
            <a:ahLst/>
            <a:cxnLst/>
            <a:rect l="l" t="t" r="r" b="b"/>
            <a:pathLst>
              <a:path w="5817841" h="4114800">
                <a:moveTo>
                  <a:pt x="0" y="0"/>
                </a:moveTo>
                <a:lnTo>
                  <a:pt x="5817841" y="0"/>
                </a:lnTo>
                <a:lnTo>
                  <a:pt x="581784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4" name="Freeform 2">
            <a:extLst>
              <a:ext uri="{FF2B5EF4-FFF2-40B4-BE49-F238E27FC236}">
                <a16:creationId xmlns:a16="http://schemas.microsoft.com/office/drawing/2014/main" id="{203289E1-7F12-ACD7-1589-7D8619ED155D}"/>
              </a:ext>
            </a:extLst>
          </p:cNvPr>
          <p:cNvSpPr/>
          <p:nvPr/>
        </p:nvSpPr>
        <p:spPr>
          <a:xfrm>
            <a:off x="7898230" y="4838086"/>
            <a:ext cx="2552497" cy="524762"/>
          </a:xfrm>
          <a:custGeom>
            <a:avLst/>
            <a:gdLst/>
            <a:ahLst/>
            <a:cxnLst/>
            <a:rect l="l" t="t" r="r" b="b"/>
            <a:pathLst>
              <a:path w="5817841" h="4114800">
                <a:moveTo>
                  <a:pt x="0" y="0"/>
                </a:moveTo>
                <a:lnTo>
                  <a:pt x="5817841" y="0"/>
                </a:lnTo>
                <a:lnTo>
                  <a:pt x="581784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5" name="Freeform 2">
            <a:extLst>
              <a:ext uri="{FF2B5EF4-FFF2-40B4-BE49-F238E27FC236}">
                <a16:creationId xmlns:a16="http://schemas.microsoft.com/office/drawing/2014/main" id="{9B55F770-C286-D3E7-6142-7D8481B8F0F3}"/>
              </a:ext>
            </a:extLst>
          </p:cNvPr>
          <p:cNvSpPr/>
          <p:nvPr/>
        </p:nvSpPr>
        <p:spPr>
          <a:xfrm>
            <a:off x="7974430" y="6654477"/>
            <a:ext cx="2552497" cy="524762"/>
          </a:xfrm>
          <a:custGeom>
            <a:avLst/>
            <a:gdLst/>
            <a:ahLst/>
            <a:cxnLst/>
            <a:rect l="l" t="t" r="r" b="b"/>
            <a:pathLst>
              <a:path w="5817841" h="4114800">
                <a:moveTo>
                  <a:pt x="0" y="0"/>
                </a:moveTo>
                <a:lnTo>
                  <a:pt x="5817841" y="0"/>
                </a:lnTo>
                <a:lnTo>
                  <a:pt x="581784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6" name="Freeform 2">
            <a:extLst>
              <a:ext uri="{FF2B5EF4-FFF2-40B4-BE49-F238E27FC236}">
                <a16:creationId xmlns:a16="http://schemas.microsoft.com/office/drawing/2014/main" id="{956CC0AD-8F54-6153-B0AA-4E04447BE12B}"/>
              </a:ext>
            </a:extLst>
          </p:cNvPr>
          <p:cNvSpPr/>
          <p:nvPr/>
        </p:nvSpPr>
        <p:spPr>
          <a:xfrm>
            <a:off x="7867750" y="3016437"/>
            <a:ext cx="2552497" cy="524762"/>
          </a:xfrm>
          <a:custGeom>
            <a:avLst/>
            <a:gdLst/>
            <a:ahLst/>
            <a:cxnLst/>
            <a:rect l="l" t="t" r="r" b="b"/>
            <a:pathLst>
              <a:path w="5817841" h="4114800">
                <a:moveTo>
                  <a:pt x="0" y="0"/>
                </a:moveTo>
                <a:lnTo>
                  <a:pt x="5817841" y="0"/>
                </a:lnTo>
                <a:lnTo>
                  <a:pt x="581784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7" name="Rectangle 38">
            <a:extLst>
              <a:ext uri="{FF2B5EF4-FFF2-40B4-BE49-F238E27FC236}">
                <a16:creationId xmlns:a16="http://schemas.microsoft.com/office/drawing/2014/main" id="{CBAAED4B-DD22-76EA-2372-10F5138BA9D6}"/>
              </a:ext>
            </a:extLst>
          </p:cNvPr>
          <p:cNvSpPr/>
          <p:nvPr/>
        </p:nvSpPr>
        <p:spPr>
          <a:xfrm>
            <a:off x="11551618" y="2746489"/>
            <a:ext cx="3011337" cy="83099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HCOOCH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3</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a:t>
            </a:r>
          </a:p>
        </p:txBody>
      </p:sp>
      <p:sp>
        <p:nvSpPr>
          <p:cNvPr id="28" name="Rectangle 41">
            <a:extLst>
              <a:ext uri="{FF2B5EF4-FFF2-40B4-BE49-F238E27FC236}">
                <a16:creationId xmlns:a16="http://schemas.microsoft.com/office/drawing/2014/main" id="{B62486C5-0F33-8C34-69C2-E82EF65D72B5}"/>
              </a:ext>
            </a:extLst>
          </p:cNvPr>
          <p:cNvSpPr/>
          <p:nvPr/>
        </p:nvSpPr>
        <p:spPr>
          <a:xfrm>
            <a:off x="10697680" y="4645213"/>
            <a:ext cx="5160387" cy="83099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3</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COOCH(CH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3</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2</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a:t>
            </a:r>
          </a:p>
        </p:txBody>
      </p:sp>
      <p:sp>
        <p:nvSpPr>
          <p:cNvPr id="29" name="Rectangle 43">
            <a:extLst>
              <a:ext uri="{FF2B5EF4-FFF2-40B4-BE49-F238E27FC236}">
                <a16:creationId xmlns:a16="http://schemas.microsoft.com/office/drawing/2014/main" id="{778CF7BA-597A-E0DF-A834-E5B78D5BDD2D}"/>
              </a:ext>
            </a:extLst>
          </p:cNvPr>
          <p:cNvSpPr/>
          <p:nvPr/>
        </p:nvSpPr>
        <p:spPr>
          <a:xfrm>
            <a:off x="10898856" y="6501359"/>
            <a:ext cx="4758034" cy="83099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3</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2</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COOC</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2</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5</a:t>
            </a:r>
            <a:endPar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endParaRPr>
          </a:p>
        </p:txBody>
      </p:sp>
      <p:sp>
        <p:nvSpPr>
          <p:cNvPr id="30" name="Rectangle 45">
            <a:extLst>
              <a:ext uri="{FF2B5EF4-FFF2-40B4-BE49-F238E27FC236}">
                <a16:creationId xmlns:a16="http://schemas.microsoft.com/office/drawing/2014/main" id="{0CA0E5FC-E818-1A0F-02A3-D0BAA49D6D32}"/>
              </a:ext>
            </a:extLst>
          </p:cNvPr>
          <p:cNvSpPr/>
          <p:nvPr/>
        </p:nvSpPr>
        <p:spPr>
          <a:xfrm>
            <a:off x="10697680" y="8038016"/>
            <a:ext cx="5554726" cy="83099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3</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2</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CH</a:t>
            </a:r>
            <a:r>
              <a:rPr kumimoji="0" lang="en-US" sz="4800" b="1" i="0" u="none" strike="noStrike" kern="1200" cap="none" spc="0" normalizeH="0" baseline="-25000" noProof="0" dirty="0">
                <a:ln>
                  <a:noFill/>
                </a:ln>
                <a:solidFill>
                  <a:schemeClr val="bg1"/>
                </a:solidFill>
                <a:effectLst/>
                <a:uLnTx/>
                <a:uFillTx/>
                <a:latin typeface="Cambria" pitchFamily="18" charset="0"/>
                <a:ea typeface="+mn-ea"/>
                <a:cs typeface="+mn-cs"/>
              </a:rPr>
              <a:t>2</a:t>
            </a:r>
            <a:r>
              <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rPr>
              <a:t>COOCH</a:t>
            </a:r>
            <a:r>
              <a:rPr lang="en-US" sz="4800" b="1" baseline="-25000" dirty="0">
                <a:solidFill>
                  <a:schemeClr val="bg1"/>
                </a:solidFill>
                <a:latin typeface="Cambria" pitchFamily="18" charset="0"/>
              </a:rPr>
              <a:t>3</a:t>
            </a:r>
            <a:endParaRPr kumimoji="0" lang="en-US" sz="4800" b="1" i="0" u="none" strike="noStrike" kern="1200" cap="none" spc="0" normalizeH="0" baseline="0" noProof="0" dirty="0">
              <a:ln>
                <a:noFill/>
              </a:ln>
              <a:solidFill>
                <a:schemeClr val="bg1"/>
              </a:solidFill>
              <a:effectLst/>
              <a:uLnTx/>
              <a:uFillTx/>
              <a:latin typeface="Cambria" pitchFamily="18" charset="0"/>
              <a:ea typeface="+mn-ea"/>
              <a:cs typeface="+mn-cs"/>
            </a:endParaRPr>
          </a:p>
        </p:txBody>
      </p:sp>
      <p:sp>
        <p:nvSpPr>
          <p:cNvPr id="31" name="Freeform 9">
            <a:extLst>
              <a:ext uri="{FF2B5EF4-FFF2-40B4-BE49-F238E27FC236}">
                <a16:creationId xmlns:a16="http://schemas.microsoft.com/office/drawing/2014/main" id="{689F9886-3505-A55B-4ECF-ECF4B068F3C8}"/>
              </a:ext>
            </a:extLst>
          </p:cNvPr>
          <p:cNvSpPr/>
          <p:nvPr/>
        </p:nvSpPr>
        <p:spPr>
          <a:xfrm rot="-1189845">
            <a:off x="458641" y="365551"/>
            <a:ext cx="2343353" cy="3124469"/>
          </a:xfrm>
          <a:custGeom>
            <a:avLst/>
            <a:gdLst/>
            <a:ahLst/>
            <a:cxnLst/>
            <a:rect l="l" t="t" r="r" b="b"/>
            <a:pathLst>
              <a:path w="2343352" h="3124469">
                <a:moveTo>
                  <a:pt x="0" y="0"/>
                </a:moveTo>
                <a:lnTo>
                  <a:pt x="2343352" y="0"/>
                </a:lnTo>
                <a:lnTo>
                  <a:pt x="2343352" y="3124470"/>
                </a:lnTo>
                <a:lnTo>
                  <a:pt x="0" y="3124470"/>
                </a:lnTo>
                <a:lnTo>
                  <a:pt x="0" y="0"/>
                </a:lnTo>
                <a:close/>
              </a:path>
            </a:pathLst>
          </a:custGeom>
          <a:blipFill>
            <a:blip r:embed="rId7"/>
            <a:stretch>
              <a:fillRect/>
            </a:stretch>
          </a:blipFill>
        </p:spPr>
        <p:txBody>
          <a:bodyPr/>
          <a:lstStyle/>
          <a:p>
            <a:endParaRPr lang="en-US" sz="1200">
              <a:cs typeface="+mn-ea"/>
              <a:sym typeface="+mn-lt"/>
            </a:endParaRPr>
          </a:p>
        </p:txBody>
      </p:sp>
      <p:sp>
        <p:nvSpPr>
          <p:cNvPr id="37" name="TextBox 5">
            <a:extLst>
              <a:ext uri="{FF2B5EF4-FFF2-40B4-BE49-F238E27FC236}">
                <a16:creationId xmlns:a16="http://schemas.microsoft.com/office/drawing/2014/main" id="{8118D98B-C4FB-144C-2508-51F59DC67B28}"/>
              </a:ext>
            </a:extLst>
          </p:cNvPr>
          <p:cNvSpPr txBox="1"/>
          <p:nvPr/>
        </p:nvSpPr>
        <p:spPr>
          <a:xfrm>
            <a:off x="1888305" y="1240996"/>
            <a:ext cx="4572000" cy="3064305"/>
          </a:xfrm>
          <a:prstGeom prst="rect">
            <a:avLst/>
          </a:prstGeom>
        </p:spPr>
        <p:txBody>
          <a:bodyPr lIns="50801" tIns="50801" rIns="50801" bIns="50801" rtlCol="0" anchor="ctr"/>
          <a:lstStyle/>
          <a:p>
            <a:pPr algn="ctr" defTabSz="914445">
              <a:lnSpc>
                <a:spcPts val="2660"/>
              </a:lnSpc>
            </a:pPr>
            <a:endParaRPr sz="2700" dirty="0">
              <a:solidFill>
                <a:prstClr val="black"/>
              </a:solidFill>
              <a:cs typeface="+mn-ea"/>
              <a:sym typeface="+mn-lt"/>
            </a:endParaRPr>
          </a:p>
        </p:txBody>
      </p:sp>
    </p:spTree>
    <p:extLst>
      <p:ext uri="{BB962C8B-B14F-4D97-AF65-F5344CB8AC3E}">
        <p14:creationId xmlns:p14="http://schemas.microsoft.com/office/powerpoint/2010/main" val="270499698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ppt_x"/>
                                          </p:val>
                                        </p:tav>
                                        <p:tav tm="100000">
                                          <p:val>
                                            <p:strVal val="#ppt_x"/>
                                          </p:val>
                                        </p:tav>
                                      </p:tavLst>
                                    </p:anim>
                                    <p:anim calcmode="lin" valueType="num">
                                      <p:cBhvr additive="base">
                                        <p:cTn id="8"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ppt_x"/>
                                          </p:val>
                                        </p:tav>
                                        <p:tav tm="100000">
                                          <p:val>
                                            <p:strVal val="#ppt_x"/>
                                          </p:val>
                                        </p:tav>
                                      </p:tavLst>
                                    </p:anim>
                                    <p:anim calcmode="lin" valueType="num">
                                      <p:cBhvr additive="base">
                                        <p:cTn id="18" dur="500" fill="hold"/>
                                        <p:tgtEl>
                                          <p:spTgt spid="18"/>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5"/>
                                        </p:tgtEl>
                                        <p:attrNameLst>
                                          <p:attrName>style.visibility</p:attrName>
                                        </p:attrNameLst>
                                      </p:cBhvr>
                                      <p:to>
                                        <p:strVal val="visible"/>
                                      </p:to>
                                    </p:set>
                                    <p:anim calcmode="lin" valueType="num">
                                      <p:cBhvr additive="base">
                                        <p:cTn id="21" dur="500" fill="hold"/>
                                        <p:tgtEl>
                                          <p:spTgt spid="55"/>
                                        </p:tgtEl>
                                        <p:attrNameLst>
                                          <p:attrName>ppt_x</p:attrName>
                                        </p:attrNameLst>
                                      </p:cBhvr>
                                      <p:tavLst>
                                        <p:tav tm="0">
                                          <p:val>
                                            <p:strVal val="#ppt_x"/>
                                          </p:val>
                                        </p:tav>
                                        <p:tav tm="100000">
                                          <p:val>
                                            <p:strVal val="#ppt_x"/>
                                          </p:val>
                                        </p:tav>
                                      </p:tavLst>
                                    </p:anim>
                                    <p:anim calcmode="lin" valueType="num">
                                      <p:cBhvr additive="base">
                                        <p:cTn id="22" dur="500" fill="hold"/>
                                        <p:tgtEl>
                                          <p:spTgt spid="55"/>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0"/>
                                        </p:tgtEl>
                                        <p:attrNameLst>
                                          <p:attrName>style.visibility</p:attrName>
                                        </p:attrNameLst>
                                      </p:cBhvr>
                                      <p:to>
                                        <p:strVal val="visible"/>
                                      </p:to>
                                    </p:set>
                                    <p:anim calcmode="lin" valueType="num">
                                      <p:cBhvr additive="base">
                                        <p:cTn id="25" dur="500" fill="hold"/>
                                        <p:tgtEl>
                                          <p:spTgt spid="60"/>
                                        </p:tgtEl>
                                        <p:attrNameLst>
                                          <p:attrName>ppt_x</p:attrName>
                                        </p:attrNameLst>
                                      </p:cBhvr>
                                      <p:tavLst>
                                        <p:tav tm="0">
                                          <p:val>
                                            <p:strVal val="#ppt_x"/>
                                          </p:val>
                                        </p:tav>
                                        <p:tav tm="100000">
                                          <p:val>
                                            <p:strVal val="#ppt_x"/>
                                          </p:val>
                                        </p:tav>
                                      </p:tavLst>
                                    </p:anim>
                                    <p:anim calcmode="lin" valueType="num">
                                      <p:cBhvr additive="base">
                                        <p:cTn id="26" dur="500" fill="hold"/>
                                        <p:tgtEl>
                                          <p:spTgt spid="60"/>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anim calcmode="lin" valueType="num">
                                      <p:cBhvr additive="base">
                                        <p:cTn id="29" dur="500" fill="hold"/>
                                        <p:tgtEl>
                                          <p:spTgt spid="20"/>
                                        </p:tgtEl>
                                        <p:attrNameLst>
                                          <p:attrName>ppt_x</p:attrName>
                                        </p:attrNameLst>
                                      </p:cBhvr>
                                      <p:tavLst>
                                        <p:tav tm="0">
                                          <p:val>
                                            <p:strVal val="#ppt_x"/>
                                          </p:val>
                                        </p:tav>
                                        <p:tav tm="100000">
                                          <p:val>
                                            <p:strVal val="#ppt_x"/>
                                          </p:val>
                                        </p:tav>
                                      </p:tavLst>
                                    </p:anim>
                                    <p:anim calcmode="lin" valueType="num">
                                      <p:cBhvr additive="base">
                                        <p:cTn id="30" dur="500" fill="hold"/>
                                        <p:tgtEl>
                                          <p:spTgt spid="20"/>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65"/>
                                        </p:tgtEl>
                                        <p:attrNameLst>
                                          <p:attrName>style.visibility</p:attrName>
                                        </p:attrNameLst>
                                      </p:cBhvr>
                                      <p:to>
                                        <p:strVal val="visible"/>
                                      </p:to>
                                    </p:set>
                                    <p:anim calcmode="lin" valueType="num">
                                      <p:cBhvr additive="base">
                                        <p:cTn id="33" dur="500" fill="hold"/>
                                        <p:tgtEl>
                                          <p:spTgt spid="65"/>
                                        </p:tgtEl>
                                        <p:attrNameLst>
                                          <p:attrName>ppt_x</p:attrName>
                                        </p:attrNameLst>
                                      </p:cBhvr>
                                      <p:tavLst>
                                        <p:tav tm="0">
                                          <p:val>
                                            <p:strVal val="#ppt_x"/>
                                          </p:val>
                                        </p:tav>
                                        <p:tav tm="100000">
                                          <p:val>
                                            <p:strVal val="#ppt_x"/>
                                          </p:val>
                                        </p:tav>
                                      </p:tavLst>
                                    </p:anim>
                                    <p:anim calcmode="lin" valueType="num">
                                      <p:cBhvr additive="base">
                                        <p:cTn id="34" dur="500" fill="hold"/>
                                        <p:tgtEl>
                                          <p:spTgt spid="65"/>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ppt_x"/>
                                          </p:val>
                                        </p:tav>
                                        <p:tav tm="100000">
                                          <p:val>
                                            <p:strVal val="#ppt_x"/>
                                          </p:val>
                                        </p:tav>
                                      </p:tavLst>
                                    </p:anim>
                                    <p:anim calcmode="lin" valueType="num">
                                      <p:cBhvr additive="base">
                                        <p:cTn id="3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additive="base">
                                        <p:cTn id="43" dur="500" fill="hold"/>
                                        <p:tgtEl>
                                          <p:spTgt spid="26"/>
                                        </p:tgtEl>
                                        <p:attrNameLst>
                                          <p:attrName>ppt_x</p:attrName>
                                        </p:attrNameLst>
                                      </p:cBhvr>
                                      <p:tavLst>
                                        <p:tav tm="0">
                                          <p:val>
                                            <p:strVal val="#ppt_x"/>
                                          </p:val>
                                        </p:tav>
                                        <p:tav tm="100000">
                                          <p:val>
                                            <p:strVal val="#ppt_x"/>
                                          </p:val>
                                        </p:tav>
                                      </p:tavLst>
                                    </p:anim>
                                    <p:anim calcmode="lin" valueType="num">
                                      <p:cBhvr additive="base">
                                        <p:cTn id="44" dur="500" fill="hold"/>
                                        <p:tgtEl>
                                          <p:spTgt spid="2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ppt_x"/>
                                          </p:val>
                                        </p:tav>
                                        <p:tav tm="100000">
                                          <p:val>
                                            <p:strVal val="#ppt_x"/>
                                          </p:val>
                                        </p:tav>
                                      </p:tavLst>
                                    </p:anim>
                                    <p:anim calcmode="lin" valueType="num">
                                      <p:cBhvr additive="base">
                                        <p:cTn id="4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24"/>
                                        </p:tgtEl>
                                        <p:attrNameLst>
                                          <p:attrName>style.visibility</p:attrName>
                                        </p:attrNameLst>
                                      </p:cBhvr>
                                      <p:to>
                                        <p:strVal val="visible"/>
                                      </p:to>
                                    </p:set>
                                    <p:anim calcmode="lin" valueType="num">
                                      <p:cBhvr additive="base">
                                        <p:cTn id="53" dur="500" fill="hold"/>
                                        <p:tgtEl>
                                          <p:spTgt spid="24"/>
                                        </p:tgtEl>
                                        <p:attrNameLst>
                                          <p:attrName>ppt_x</p:attrName>
                                        </p:attrNameLst>
                                      </p:cBhvr>
                                      <p:tavLst>
                                        <p:tav tm="0">
                                          <p:val>
                                            <p:strVal val="#ppt_x"/>
                                          </p:val>
                                        </p:tav>
                                        <p:tav tm="100000">
                                          <p:val>
                                            <p:strVal val="#ppt_x"/>
                                          </p:val>
                                        </p:tav>
                                      </p:tavLst>
                                    </p:anim>
                                    <p:anim calcmode="lin" valueType="num">
                                      <p:cBhvr additive="base">
                                        <p:cTn id="54" dur="500" fill="hold"/>
                                        <p:tgtEl>
                                          <p:spTgt spid="24"/>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additive="base">
                                        <p:cTn id="57" dur="500" fill="hold"/>
                                        <p:tgtEl>
                                          <p:spTgt spid="28"/>
                                        </p:tgtEl>
                                        <p:attrNameLst>
                                          <p:attrName>ppt_x</p:attrName>
                                        </p:attrNameLst>
                                      </p:cBhvr>
                                      <p:tavLst>
                                        <p:tav tm="0">
                                          <p:val>
                                            <p:strVal val="#ppt_x"/>
                                          </p:val>
                                        </p:tav>
                                        <p:tav tm="100000">
                                          <p:val>
                                            <p:strVal val="#ppt_x"/>
                                          </p:val>
                                        </p:tav>
                                      </p:tavLst>
                                    </p:anim>
                                    <p:anim calcmode="lin" valueType="num">
                                      <p:cBhvr additive="base">
                                        <p:cTn id="5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25"/>
                                        </p:tgtEl>
                                        <p:attrNameLst>
                                          <p:attrName>style.visibility</p:attrName>
                                        </p:attrNameLst>
                                      </p:cBhvr>
                                      <p:to>
                                        <p:strVal val="visible"/>
                                      </p:to>
                                    </p:set>
                                    <p:anim calcmode="lin" valueType="num">
                                      <p:cBhvr additive="base">
                                        <p:cTn id="63" dur="500" fill="hold"/>
                                        <p:tgtEl>
                                          <p:spTgt spid="25"/>
                                        </p:tgtEl>
                                        <p:attrNameLst>
                                          <p:attrName>ppt_x</p:attrName>
                                        </p:attrNameLst>
                                      </p:cBhvr>
                                      <p:tavLst>
                                        <p:tav tm="0">
                                          <p:val>
                                            <p:strVal val="#ppt_x"/>
                                          </p:val>
                                        </p:tav>
                                        <p:tav tm="100000">
                                          <p:val>
                                            <p:strVal val="#ppt_x"/>
                                          </p:val>
                                        </p:tav>
                                      </p:tavLst>
                                    </p:anim>
                                    <p:anim calcmode="lin" valueType="num">
                                      <p:cBhvr additive="base">
                                        <p:cTn id="64" dur="500" fill="hold"/>
                                        <p:tgtEl>
                                          <p:spTgt spid="25"/>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29"/>
                                        </p:tgtEl>
                                        <p:attrNameLst>
                                          <p:attrName>style.visibility</p:attrName>
                                        </p:attrNameLst>
                                      </p:cBhvr>
                                      <p:to>
                                        <p:strVal val="visible"/>
                                      </p:to>
                                    </p:set>
                                    <p:anim calcmode="lin" valueType="num">
                                      <p:cBhvr additive="base">
                                        <p:cTn id="67" dur="500" fill="hold"/>
                                        <p:tgtEl>
                                          <p:spTgt spid="29"/>
                                        </p:tgtEl>
                                        <p:attrNameLst>
                                          <p:attrName>ppt_x</p:attrName>
                                        </p:attrNameLst>
                                      </p:cBhvr>
                                      <p:tavLst>
                                        <p:tav tm="0">
                                          <p:val>
                                            <p:strVal val="#ppt_x"/>
                                          </p:val>
                                        </p:tav>
                                        <p:tav tm="100000">
                                          <p:val>
                                            <p:strVal val="#ppt_x"/>
                                          </p:val>
                                        </p:tav>
                                      </p:tavLst>
                                    </p:anim>
                                    <p:anim calcmode="lin" valueType="num">
                                      <p:cBhvr additive="base">
                                        <p:cTn id="6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0"/>
                                        </p:tgtEl>
                                        <p:attrNameLst>
                                          <p:attrName>style.visibility</p:attrName>
                                        </p:attrNameLst>
                                      </p:cBhvr>
                                      <p:to>
                                        <p:strVal val="visible"/>
                                      </p:to>
                                    </p:set>
                                    <p:anim calcmode="lin" valueType="num">
                                      <p:cBhvr additive="base">
                                        <p:cTn id="73" dur="500" fill="hold"/>
                                        <p:tgtEl>
                                          <p:spTgt spid="30"/>
                                        </p:tgtEl>
                                        <p:attrNameLst>
                                          <p:attrName>ppt_x</p:attrName>
                                        </p:attrNameLst>
                                      </p:cBhvr>
                                      <p:tavLst>
                                        <p:tav tm="0">
                                          <p:val>
                                            <p:strVal val="#ppt_x"/>
                                          </p:val>
                                        </p:tav>
                                        <p:tav tm="100000">
                                          <p:val>
                                            <p:strVal val="#ppt_x"/>
                                          </p:val>
                                        </p:tav>
                                      </p:tavLst>
                                    </p:anim>
                                    <p:anim calcmode="lin" valueType="num">
                                      <p:cBhvr additive="base">
                                        <p:cTn id="74" dur="500" fill="hold"/>
                                        <p:tgtEl>
                                          <p:spTgt spid="30"/>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23"/>
                                        </p:tgtEl>
                                        <p:attrNameLst>
                                          <p:attrName>style.visibility</p:attrName>
                                        </p:attrNameLst>
                                      </p:cBhvr>
                                      <p:to>
                                        <p:strVal val="visible"/>
                                      </p:to>
                                    </p:set>
                                    <p:anim calcmode="lin" valueType="num">
                                      <p:cBhvr additive="base">
                                        <p:cTn id="77" dur="500" fill="hold"/>
                                        <p:tgtEl>
                                          <p:spTgt spid="23"/>
                                        </p:tgtEl>
                                        <p:attrNameLst>
                                          <p:attrName>ppt_x</p:attrName>
                                        </p:attrNameLst>
                                      </p:cBhvr>
                                      <p:tavLst>
                                        <p:tav tm="0">
                                          <p:val>
                                            <p:strVal val="#ppt_x"/>
                                          </p:val>
                                        </p:tav>
                                        <p:tav tm="100000">
                                          <p:val>
                                            <p:strVal val="#ppt_x"/>
                                          </p:val>
                                        </p:tav>
                                      </p:tavLst>
                                    </p:anim>
                                    <p:anim calcmode="lin" valueType="num">
                                      <p:cBhvr additive="base">
                                        <p:cTn id="7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0" grpId="0"/>
      <p:bldP spid="22" grpId="0"/>
      <p:bldP spid="26" grpId="0" animBg="1"/>
      <p:bldP spid="27" grpId="0"/>
      <p:bldP spid="28" grpId="0"/>
      <p:bldP spid="29" grpId="0"/>
      <p:bldP spid="3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4405710" y="3551077"/>
            <a:ext cx="9867879" cy="2536720"/>
          </a:xfrm>
          <a:prstGeom prst="rect">
            <a:avLst/>
          </a:prstGeom>
        </p:spPr>
        <p:txBody>
          <a:bodyPr lIns="0" tIns="0" rIns="0" bIns="0" rtlCol="0" anchor="t">
            <a:spAutoFit/>
          </a:bodyPr>
          <a:lstStyle/>
          <a:p>
            <a:pPr marL="0" marR="0" lvl="0" indent="0" algn="ctr" defTabSz="914445" rtl="0" eaLnBrk="1" fontAlgn="auto" latinLnBrk="0" hangingPunct="1">
              <a:lnSpc>
                <a:spcPct val="120000"/>
              </a:lnSpc>
              <a:spcBef>
                <a:spcPts val="0"/>
              </a:spcBef>
              <a:spcAft>
                <a:spcPts val="0"/>
              </a:spcAft>
              <a:buClrTx/>
              <a:buSzTx/>
              <a:buFontTx/>
              <a:buNone/>
              <a:tabLst/>
              <a:defRPr/>
            </a:pP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Tìm</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hiểu</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tính</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chất</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vật</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lý</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của</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ester</a:t>
            </a:r>
          </a:p>
        </p:txBody>
      </p:sp>
    </p:spTree>
    <p:extLst>
      <p:ext uri="{BB962C8B-B14F-4D97-AF65-F5344CB8AC3E}">
        <p14:creationId xmlns:p14="http://schemas.microsoft.com/office/powerpoint/2010/main" val="2953046176"/>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7461C314-AE50-6F19-AC5C-DDCD6DDE2B7F}"/>
              </a:ext>
            </a:extLst>
          </p:cNvPr>
          <p:cNvGrpSpPr/>
          <p:nvPr/>
        </p:nvGrpSpPr>
        <p:grpSpPr>
          <a:xfrm>
            <a:off x="1066800" y="899009"/>
            <a:ext cx="16383000" cy="5616091"/>
            <a:chOff x="0" y="0"/>
            <a:chExt cx="3619146" cy="1292900"/>
          </a:xfrm>
        </p:grpSpPr>
        <p:sp>
          <p:nvSpPr>
            <p:cNvPr id="3" name="Freeform 8">
              <a:extLst>
                <a:ext uri="{FF2B5EF4-FFF2-40B4-BE49-F238E27FC236}">
                  <a16:creationId xmlns:a16="http://schemas.microsoft.com/office/drawing/2014/main" id="{FF11A4C0-605F-0605-7593-CDC0DA33B56C}"/>
                </a:ext>
              </a:extLst>
            </p:cNvPr>
            <p:cNvSpPr/>
            <p:nvPr/>
          </p:nvSpPr>
          <p:spPr>
            <a:xfrm>
              <a:off x="0" y="0"/>
              <a:ext cx="3619146" cy="1292900"/>
            </a:xfrm>
            <a:custGeom>
              <a:avLst/>
              <a:gdLst/>
              <a:ahLst/>
              <a:cxnLst/>
              <a:rect l="l" t="t" r="r" b="b"/>
              <a:pathLst>
                <a:path w="3619146" h="1292900">
                  <a:moveTo>
                    <a:pt x="28733" y="0"/>
                  </a:moveTo>
                  <a:lnTo>
                    <a:pt x="3590412" y="0"/>
                  </a:lnTo>
                  <a:cubicBezTo>
                    <a:pt x="3598033" y="0"/>
                    <a:pt x="3605342" y="3027"/>
                    <a:pt x="3610730" y="8416"/>
                  </a:cubicBezTo>
                  <a:cubicBezTo>
                    <a:pt x="3616118" y="13804"/>
                    <a:pt x="3619146" y="21113"/>
                    <a:pt x="3619146" y="28733"/>
                  </a:cubicBezTo>
                  <a:lnTo>
                    <a:pt x="3619146" y="1264167"/>
                  </a:lnTo>
                  <a:cubicBezTo>
                    <a:pt x="3619146" y="1271787"/>
                    <a:pt x="3616118" y="1279095"/>
                    <a:pt x="3610730" y="1284484"/>
                  </a:cubicBezTo>
                  <a:cubicBezTo>
                    <a:pt x="3605342" y="1289873"/>
                    <a:pt x="3598033" y="1292900"/>
                    <a:pt x="3590412" y="1292900"/>
                  </a:cubicBezTo>
                  <a:lnTo>
                    <a:pt x="28733" y="1292900"/>
                  </a:lnTo>
                  <a:cubicBezTo>
                    <a:pt x="21113" y="1292900"/>
                    <a:pt x="13804" y="1289873"/>
                    <a:pt x="8416" y="1284484"/>
                  </a:cubicBezTo>
                  <a:cubicBezTo>
                    <a:pt x="3027" y="1279095"/>
                    <a:pt x="0" y="1271787"/>
                    <a:pt x="0" y="1264167"/>
                  </a:cubicBezTo>
                  <a:lnTo>
                    <a:pt x="0" y="28733"/>
                  </a:lnTo>
                  <a:cubicBezTo>
                    <a:pt x="0" y="21113"/>
                    <a:pt x="3027" y="13804"/>
                    <a:pt x="8416" y="8416"/>
                  </a:cubicBezTo>
                  <a:cubicBezTo>
                    <a:pt x="13804" y="3027"/>
                    <a:pt x="21113" y="0"/>
                    <a:pt x="28733" y="0"/>
                  </a:cubicBezTo>
                  <a:close/>
                </a:path>
              </a:pathLst>
            </a:custGeom>
            <a:solidFill>
              <a:srgbClr val="FDD07E"/>
            </a:solidFill>
          </p:spPr>
        </p:sp>
        <p:sp>
          <p:nvSpPr>
            <p:cNvPr id="4" name="TextBox 9">
              <a:extLst>
                <a:ext uri="{FF2B5EF4-FFF2-40B4-BE49-F238E27FC236}">
                  <a16:creationId xmlns:a16="http://schemas.microsoft.com/office/drawing/2014/main" id="{E7B2A55A-ADC8-F7B6-FC8A-DAFC46365388}"/>
                </a:ext>
              </a:extLst>
            </p:cNvPr>
            <p:cNvSpPr txBox="1"/>
            <p:nvPr/>
          </p:nvSpPr>
          <p:spPr>
            <a:xfrm>
              <a:off x="0" y="-76200"/>
              <a:ext cx="3619146" cy="13691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10">
            <a:extLst>
              <a:ext uri="{FF2B5EF4-FFF2-40B4-BE49-F238E27FC236}">
                <a16:creationId xmlns:a16="http://schemas.microsoft.com/office/drawing/2014/main" id="{27E5EC1C-943D-AE91-B5F7-6F032E20F7E3}"/>
              </a:ext>
            </a:extLst>
          </p:cNvPr>
          <p:cNvGrpSpPr/>
          <p:nvPr/>
        </p:nvGrpSpPr>
        <p:grpSpPr>
          <a:xfrm>
            <a:off x="1320801" y="1046540"/>
            <a:ext cx="15900400" cy="5174934"/>
            <a:chOff x="0" y="0"/>
            <a:chExt cx="3447428" cy="1143831"/>
          </a:xfrm>
        </p:grpSpPr>
        <p:sp>
          <p:nvSpPr>
            <p:cNvPr id="6" name="Freeform 11">
              <a:extLst>
                <a:ext uri="{FF2B5EF4-FFF2-40B4-BE49-F238E27FC236}">
                  <a16:creationId xmlns:a16="http://schemas.microsoft.com/office/drawing/2014/main" id="{B631FEBD-26D7-C8AD-A02B-86CDB22D3CA8}"/>
                </a:ext>
              </a:extLst>
            </p:cNvPr>
            <p:cNvSpPr/>
            <p:nvPr/>
          </p:nvSpPr>
          <p:spPr>
            <a:xfrm>
              <a:off x="0" y="0"/>
              <a:ext cx="3447428" cy="1143831"/>
            </a:xfrm>
            <a:custGeom>
              <a:avLst/>
              <a:gdLst/>
              <a:ahLst/>
              <a:cxnLst/>
              <a:rect l="l" t="t" r="r" b="b"/>
              <a:pathLst>
                <a:path w="3447428" h="1143831">
                  <a:moveTo>
                    <a:pt x="30165" y="0"/>
                  </a:moveTo>
                  <a:lnTo>
                    <a:pt x="3417264" y="0"/>
                  </a:lnTo>
                  <a:cubicBezTo>
                    <a:pt x="3433923" y="0"/>
                    <a:pt x="3447428" y="13505"/>
                    <a:pt x="3447428" y="30165"/>
                  </a:cubicBezTo>
                  <a:lnTo>
                    <a:pt x="3447428" y="1113666"/>
                  </a:lnTo>
                  <a:cubicBezTo>
                    <a:pt x="3447428" y="1121666"/>
                    <a:pt x="3444250" y="1129339"/>
                    <a:pt x="3438593" y="1134996"/>
                  </a:cubicBezTo>
                  <a:cubicBezTo>
                    <a:pt x="3432936" y="1140653"/>
                    <a:pt x="3425264" y="1143831"/>
                    <a:pt x="3417264" y="1143831"/>
                  </a:cubicBezTo>
                  <a:lnTo>
                    <a:pt x="30165" y="1143831"/>
                  </a:lnTo>
                  <a:cubicBezTo>
                    <a:pt x="22164" y="1143831"/>
                    <a:pt x="14492" y="1140653"/>
                    <a:pt x="8835" y="1134996"/>
                  </a:cubicBezTo>
                  <a:cubicBezTo>
                    <a:pt x="3178" y="1129339"/>
                    <a:pt x="0" y="1121666"/>
                    <a:pt x="0" y="1113666"/>
                  </a:cubicBezTo>
                  <a:lnTo>
                    <a:pt x="0" y="30165"/>
                  </a:lnTo>
                  <a:cubicBezTo>
                    <a:pt x="0" y="22164"/>
                    <a:pt x="3178" y="14492"/>
                    <a:pt x="8835" y="8835"/>
                  </a:cubicBezTo>
                  <a:cubicBezTo>
                    <a:pt x="14492" y="3178"/>
                    <a:pt x="22164" y="0"/>
                    <a:pt x="30165" y="0"/>
                  </a:cubicBezTo>
                  <a:close/>
                </a:path>
              </a:pathLst>
            </a:custGeom>
            <a:solidFill>
              <a:srgbClr val="FFFFFF"/>
            </a:solidFill>
          </p:spPr>
        </p:sp>
        <p:sp>
          <p:nvSpPr>
            <p:cNvPr id="7" name="TextBox 12">
              <a:extLst>
                <a:ext uri="{FF2B5EF4-FFF2-40B4-BE49-F238E27FC236}">
                  <a16:creationId xmlns:a16="http://schemas.microsoft.com/office/drawing/2014/main" id="{452F0267-7F80-D601-2E67-1ECEFB595FD8}"/>
                </a:ext>
              </a:extLst>
            </p:cNvPr>
            <p:cNvSpPr txBox="1"/>
            <p:nvPr/>
          </p:nvSpPr>
          <p:spPr>
            <a:xfrm>
              <a:off x="0" y="-76200"/>
              <a:ext cx="3447428" cy="1220031"/>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9" name="Rectangle 23">
            <a:extLst>
              <a:ext uri="{FF2B5EF4-FFF2-40B4-BE49-F238E27FC236}">
                <a16:creationId xmlns:a16="http://schemas.microsoft.com/office/drawing/2014/main" id="{6D4D9953-F245-7AFB-255E-03C25B6E8321}"/>
              </a:ext>
            </a:extLst>
          </p:cNvPr>
          <p:cNvSpPr/>
          <p:nvPr/>
        </p:nvSpPr>
        <p:spPr>
          <a:xfrm>
            <a:off x="1676400" y="1109625"/>
            <a:ext cx="15544800" cy="2025555"/>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Làm</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việc</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theo</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cặp</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đôi</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cho</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biết</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p>
          <a:p>
            <a:pPr marL="0" marR="0" lvl="0" indent="0" algn="l" defTabSz="914400" rtl="0" eaLnBrk="1" fontAlgn="auto" latinLnBrk="0" hangingPunct="1">
              <a:lnSpc>
                <a:spcPct val="120000"/>
              </a:lnSpc>
              <a:spcBef>
                <a:spcPts val="0"/>
              </a:spcBef>
              <a:spcAft>
                <a:spcPts val="0"/>
              </a:spcAft>
              <a:buClrTx/>
              <a:buSzTx/>
              <a:buFontTx/>
              <a:buNone/>
              <a:tabLst/>
              <a:defRPr/>
            </a:pPr>
            <a:r>
              <a:rPr lang="en-US" sz="3600" b="1" dirty="0">
                <a:solidFill>
                  <a:prstClr val="black"/>
                </a:solidFill>
                <a:latin typeface="Cambria" pitchFamily="18" charset="0"/>
              </a:rPr>
              <a:t>T</a:t>
            </a:r>
            <a:r>
              <a:rPr kumimoji="0" lang="vi-VN" sz="3600" b="1" i="0" u="none" strike="noStrike" kern="1200" cap="none" spc="0" normalizeH="0" baseline="0" noProof="0" dirty="0" err="1">
                <a:ln>
                  <a:noFill/>
                </a:ln>
                <a:solidFill>
                  <a:prstClr val="black"/>
                </a:solidFill>
                <a:effectLst/>
                <a:uLnTx/>
                <a:uFillTx/>
                <a:latin typeface="Cambria" pitchFamily="18" charset="0"/>
                <a:ea typeface="+mn-ea"/>
                <a:cs typeface="+mn-cs"/>
              </a:rPr>
              <a:t>ại</a:t>
            </a:r>
            <a:r>
              <a:rPr kumimoji="0" lang="vi-VN" sz="3600" b="1" i="0" u="none" strike="noStrike" kern="1200" cap="none" spc="0" normalizeH="0" baseline="0" noProof="0" dirty="0">
                <a:ln>
                  <a:noFill/>
                </a:ln>
                <a:solidFill>
                  <a:prstClr val="black"/>
                </a:solidFill>
                <a:effectLst/>
                <a:uLnTx/>
                <a:uFillTx/>
                <a:latin typeface="Cambria" pitchFamily="18" charset="0"/>
                <a:ea typeface="+mn-ea"/>
                <a:cs typeface="+mn-cs"/>
              </a:rPr>
              <a:t> sao trong số các hợp chất hữu cơ có phân tử khối tương đương dưới đây, ester lại có nhiệt độ sôi thấp nhất?</a:t>
            </a:r>
            <a:endParaRPr kumimoji="0" lang="en-US" sz="3600" b="1" i="0" u="none" strike="noStrike" kern="1200" cap="none" spc="0" normalizeH="0" baseline="0" noProof="0" dirty="0">
              <a:ln>
                <a:noFill/>
              </a:ln>
              <a:solidFill>
                <a:prstClr val="black"/>
              </a:solidFill>
              <a:effectLst/>
              <a:uLnTx/>
              <a:uFillTx/>
              <a:latin typeface="Cambria" pitchFamily="18" charset="0"/>
              <a:ea typeface="+mn-ea"/>
              <a:cs typeface="+mn-cs"/>
            </a:endParaRPr>
          </a:p>
        </p:txBody>
      </p:sp>
      <p:pic>
        <p:nvPicPr>
          <p:cNvPr id="10" name="Hình ảnh 9">
            <a:extLst>
              <a:ext uri="{FF2B5EF4-FFF2-40B4-BE49-F238E27FC236}">
                <a16:creationId xmlns:a16="http://schemas.microsoft.com/office/drawing/2014/main" id="{C54F0A44-E9EE-6A01-BB67-866529441E63}"/>
              </a:ext>
            </a:extLst>
          </p:cNvPr>
          <p:cNvPicPr>
            <a:picLocks noChangeAspect="1"/>
          </p:cNvPicPr>
          <p:nvPr/>
        </p:nvPicPr>
        <p:blipFill rotWithShape="1">
          <a:blip r:embed="rId2"/>
          <a:srcRect l="1149" r="1437"/>
          <a:stretch/>
        </p:blipFill>
        <p:spPr>
          <a:xfrm>
            <a:off x="1824435" y="3255561"/>
            <a:ext cx="14639129" cy="2845532"/>
          </a:xfrm>
          <a:prstGeom prst="rect">
            <a:avLst/>
          </a:prstGeom>
        </p:spPr>
      </p:pic>
      <p:sp>
        <p:nvSpPr>
          <p:cNvPr id="14" name="Rectangle 25">
            <a:extLst>
              <a:ext uri="{FF2B5EF4-FFF2-40B4-BE49-F238E27FC236}">
                <a16:creationId xmlns:a16="http://schemas.microsoft.com/office/drawing/2014/main" id="{89C5AE22-196A-2CAE-A345-C30BAC8B44BA}"/>
              </a:ext>
            </a:extLst>
          </p:cNvPr>
          <p:cNvSpPr/>
          <p:nvPr/>
        </p:nvSpPr>
        <p:spPr>
          <a:xfrm>
            <a:off x="4014537" y="7000167"/>
            <a:ext cx="13411200" cy="2240293"/>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vi-VN" sz="4000" b="0" i="0" u="none" strike="noStrike" kern="1200" cap="none" spc="0" normalizeH="0" baseline="0" noProof="0" dirty="0">
                <a:ln>
                  <a:noFill/>
                </a:ln>
                <a:solidFill>
                  <a:schemeClr val="bg1"/>
                </a:solidFill>
                <a:effectLst/>
                <a:uLnTx/>
                <a:uFillTx/>
                <a:latin typeface="Cambria" pitchFamily="18" charset="0"/>
                <a:ea typeface="+mn-ea"/>
                <a:cs typeface="+mn-cs"/>
              </a:rPr>
              <a:t>Các phân tử ester không tạo được liên kết hydrogen với nhau nên nhiệt độ sôi của các ester thấp hơn nhiều so với alcohol và carboxylic acid có phân tử khối tương đương</a:t>
            </a:r>
            <a:r>
              <a:rPr kumimoji="0" lang="en-US" sz="4000" b="0" i="0" u="none" strike="noStrike" kern="1200" cap="none" spc="0" normalizeH="0" baseline="0" noProof="0" dirty="0">
                <a:ln>
                  <a:noFill/>
                </a:ln>
                <a:solidFill>
                  <a:schemeClr val="bg1"/>
                </a:solidFill>
                <a:effectLst/>
                <a:uLnTx/>
                <a:uFillTx/>
                <a:latin typeface="Cambria" pitchFamily="18" charset="0"/>
                <a:ea typeface="+mn-ea"/>
                <a:cs typeface="+mn-cs"/>
              </a:rPr>
              <a:t>.</a:t>
            </a:r>
          </a:p>
        </p:txBody>
      </p:sp>
      <p:sp>
        <p:nvSpPr>
          <p:cNvPr id="15" name="Freeform 3">
            <a:extLst>
              <a:ext uri="{FF2B5EF4-FFF2-40B4-BE49-F238E27FC236}">
                <a16:creationId xmlns:a16="http://schemas.microsoft.com/office/drawing/2014/main" id="{43CD7277-6B1B-2A9A-992E-7FE180F25845}"/>
              </a:ext>
            </a:extLst>
          </p:cNvPr>
          <p:cNvSpPr/>
          <p:nvPr/>
        </p:nvSpPr>
        <p:spPr>
          <a:xfrm>
            <a:off x="1369262" y="6738080"/>
            <a:ext cx="2171700" cy="2522742"/>
          </a:xfrm>
          <a:custGeom>
            <a:avLst/>
            <a:gdLst/>
            <a:ahLst/>
            <a:cxnLst/>
            <a:rect l="l" t="t" r="r" b="b"/>
            <a:pathLst>
              <a:path w="2952369" h="4114800">
                <a:moveTo>
                  <a:pt x="0" y="0"/>
                </a:moveTo>
                <a:lnTo>
                  <a:pt x="2952369" y="0"/>
                </a:lnTo>
                <a:lnTo>
                  <a:pt x="295236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extLst>
      <p:ext uri="{BB962C8B-B14F-4D97-AF65-F5344CB8AC3E}">
        <p14:creationId xmlns:p14="http://schemas.microsoft.com/office/powerpoint/2010/main" val="16250309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Hình ảnh 29">
            <a:extLst>
              <a:ext uri="{FF2B5EF4-FFF2-40B4-BE49-F238E27FC236}">
                <a16:creationId xmlns:a16="http://schemas.microsoft.com/office/drawing/2014/main" id="{5CD12A92-3D09-72F9-B32A-A51167BC8FDC}"/>
              </a:ext>
            </a:extLst>
          </p:cNvPr>
          <p:cNvPicPr>
            <a:picLocks noChangeAspect="1"/>
          </p:cNvPicPr>
          <p:nvPr/>
        </p:nvPicPr>
        <p:blipFill rotWithShape="1">
          <a:blip r:embed="rId3"/>
          <a:srcRect b="12388"/>
          <a:stretch/>
        </p:blipFill>
        <p:spPr>
          <a:xfrm>
            <a:off x="12899728" y="5143500"/>
            <a:ext cx="3586163" cy="30254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9" name="Hình ảnh 28">
            <a:extLst>
              <a:ext uri="{FF2B5EF4-FFF2-40B4-BE49-F238E27FC236}">
                <a16:creationId xmlns:a16="http://schemas.microsoft.com/office/drawing/2014/main" id="{7B6A7A25-4EB2-3564-69DA-BBCE51585EA4}"/>
              </a:ext>
            </a:extLst>
          </p:cNvPr>
          <p:cNvPicPr>
            <a:picLocks noChangeAspect="1"/>
          </p:cNvPicPr>
          <p:nvPr/>
        </p:nvPicPr>
        <p:blipFill>
          <a:blip r:embed="rId4"/>
          <a:stretch>
            <a:fillRect/>
          </a:stretch>
        </p:blipFill>
        <p:spPr>
          <a:xfrm>
            <a:off x="6874898" y="5143500"/>
            <a:ext cx="4538204" cy="30254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8" name="Hình ảnh 27">
            <a:extLst>
              <a:ext uri="{FF2B5EF4-FFF2-40B4-BE49-F238E27FC236}">
                <a16:creationId xmlns:a16="http://schemas.microsoft.com/office/drawing/2014/main" id="{9EF7DCF9-867C-A407-1955-C023D5A563F4}"/>
              </a:ext>
            </a:extLst>
          </p:cNvPr>
          <p:cNvPicPr>
            <a:picLocks noChangeAspect="1"/>
          </p:cNvPicPr>
          <p:nvPr/>
        </p:nvPicPr>
        <p:blipFill>
          <a:blip r:embed="rId5"/>
          <a:stretch>
            <a:fillRect/>
          </a:stretch>
        </p:blipFill>
        <p:spPr>
          <a:xfrm>
            <a:off x="2161528" y="5152500"/>
            <a:ext cx="3211504" cy="27691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23">
            <a:extLst>
              <a:ext uri="{FF2B5EF4-FFF2-40B4-BE49-F238E27FC236}">
                <a16:creationId xmlns:a16="http://schemas.microsoft.com/office/drawing/2014/main" id="{6D4D9953-F245-7AFB-255E-03C25B6E8321}"/>
              </a:ext>
            </a:extLst>
          </p:cNvPr>
          <p:cNvSpPr/>
          <p:nvPr/>
        </p:nvSpPr>
        <p:spPr>
          <a:xfrm>
            <a:off x="3276600" y="4027305"/>
            <a:ext cx="13392901" cy="695960"/>
          </a:xfrm>
          <a:prstGeom prst="rect">
            <a:avLst/>
          </a:prstGeom>
          <a:noFill/>
        </p:spPr>
        <p:txBody>
          <a:bodyPr wrap="square">
            <a:spAutoFit/>
          </a:bodyPr>
          <a:lstStyle/>
          <a:p>
            <a:pPr marL="571500" marR="0" lvl="0" indent="-5715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Một</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số</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ester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có</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mùi</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thơm</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của</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hoa</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quả</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3600" b="1" i="0" u="none" strike="noStrike" kern="1200" cap="none" spc="0" normalizeH="0" baseline="0" noProof="0" dirty="0" err="1">
                <a:ln>
                  <a:noFill/>
                </a:ln>
                <a:solidFill>
                  <a:schemeClr val="bg1"/>
                </a:solidFill>
                <a:effectLst/>
                <a:uLnTx/>
                <a:uFillTx/>
                <a:latin typeface="Cambria" pitchFamily="18" charset="0"/>
                <a:ea typeface="+mn-ea"/>
                <a:cs typeface="+mn-cs"/>
              </a:rPr>
              <a:t>chín</a:t>
            </a:r>
            <a:r>
              <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rPr>
              <a:t>.</a:t>
            </a:r>
          </a:p>
        </p:txBody>
      </p:sp>
      <p:sp>
        <p:nvSpPr>
          <p:cNvPr id="17" name="Rectangle 23">
            <a:extLst>
              <a:ext uri="{FF2B5EF4-FFF2-40B4-BE49-F238E27FC236}">
                <a16:creationId xmlns:a16="http://schemas.microsoft.com/office/drawing/2014/main" id="{6A3DB604-44AA-4B8F-76E0-0A91EF2296AA}"/>
              </a:ext>
            </a:extLst>
          </p:cNvPr>
          <p:cNvSpPr/>
          <p:nvPr/>
        </p:nvSpPr>
        <p:spPr>
          <a:xfrm>
            <a:off x="2895600" y="3053989"/>
            <a:ext cx="13392903" cy="695960"/>
          </a:xfrm>
          <a:prstGeom prst="rect">
            <a:avLst/>
          </a:prstGeom>
          <a:noFill/>
        </p:spPr>
        <p:txBody>
          <a:bodyPr wrap="square">
            <a:spAutoFit/>
          </a:bodyPr>
          <a:lstStyle/>
          <a:p>
            <a:pPr marL="571500" marR="0" lvl="0" indent="-5715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lang="en-US" sz="3600" b="1" dirty="0">
                <a:solidFill>
                  <a:schemeClr val="bg1"/>
                </a:solidFill>
                <a:latin typeface="Cambria" pitchFamily="18" charset="0"/>
              </a:rPr>
              <a:t>Ester </a:t>
            </a:r>
            <a:r>
              <a:rPr lang="en-US" sz="3600" b="1" dirty="0" err="1">
                <a:solidFill>
                  <a:schemeClr val="bg1"/>
                </a:solidFill>
                <a:latin typeface="Cambria" pitchFamily="18" charset="0"/>
              </a:rPr>
              <a:t>thường</a:t>
            </a:r>
            <a:r>
              <a:rPr lang="en-US" sz="3600" b="1" dirty="0">
                <a:solidFill>
                  <a:schemeClr val="bg1"/>
                </a:solidFill>
                <a:latin typeface="Cambria" pitchFamily="18" charset="0"/>
              </a:rPr>
              <a:t> </a:t>
            </a:r>
            <a:r>
              <a:rPr lang="en-US" sz="3600" b="1" dirty="0" err="1">
                <a:solidFill>
                  <a:schemeClr val="bg1"/>
                </a:solidFill>
                <a:latin typeface="Cambria" pitchFamily="18" charset="0"/>
              </a:rPr>
              <a:t>nhẹ</a:t>
            </a:r>
            <a:r>
              <a:rPr lang="en-US" sz="3600" b="1" dirty="0">
                <a:solidFill>
                  <a:schemeClr val="bg1"/>
                </a:solidFill>
                <a:latin typeface="Cambria" pitchFamily="18" charset="0"/>
              </a:rPr>
              <a:t> </a:t>
            </a:r>
            <a:r>
              <a:rPr lang="en-US" sz="3600" b="1" dirty="0" err="1">
                <a:solidFill>
                  <a:schemeClr val="bg1"/>
                </a:solidFill>
                <a:latin typeface="Cambria" pitchFamily="18" charset="0"/>
              </a:rPr>
              <a:t>hơn</a:t>
            </a:r>
            <a:r>
              <a:rPr lang="en-US" sz="3600" b="1" dirty="0">
                <a:solidFill>
                  <a:schemeClr val="bg1"/>
                </a:solidFill>
                <a:latin typeface="Cambria" pitchFamily="18" charset="0"/>
              </a:rPr>
              <a:t> </a:t>
            </a:r>
            <a:r>
              <a:rPr lang="en-US" sz="3600" b="1" dirty="0" err="1">
                <a:solidFill>
                  <a:schemeClr val="bg1"/>
                </a:solidFill>
                <a:latin typeface="Cambria" pitchFamily="18" charset="0"/>
              </a:rPr>
              <a:t>nước</a:t>
            </a:r>
            <a:r>
              <a:rPr lang="en-US" sz="3600" b="1" dirty="0">
                <a:solidFill>
                  <a:schemeClr val="bg1"/>
                </a:solidFill>
                <a:latin typeface="Cambria" pitchFamily="18" charset="0"/>
              </a:rPr>
              <a:t>, </a:t>
            </a:r>
            <a:r>
              <a:rPr lang="en-US" sz="3600" b="1" dirty="0" err="1">
                <a:solidFill>
                  <a:schemeClr val="bg1"/>
                </a:solidFill>
                <a:latin typeface="Cambria" pitchFamily="18" charset="0"/>
              </a:rPr>
              <a:t>ít</a:t>
            </a:r>
            <a:r>
              <a:rPr lang="en-US" sz="3600" b="1" dirty="0">
                <a:solidFill>
                  <a:schemeClr val="bg1"/>
                </a:solidFill>
                <a:latin typeface="Cambria" pitchFamily="18" charset="0"/>
              </a:rPr>
              <a:t> tan </a:t>
            </a:r>
            <a:r>
              <a:rPr lang="en-US" sz="3600" b="1" dirty="0" err="1">
                <a:solidFill>
                  <a:schemeClr val="bg1"/>
                </a:solidFill>
                <a:latin typeface="Cambria" pitchFamily="18" charset="0"/>
              </a:rPr>
              <a:t>trong</a:t>
            </a:r>
            <a:r>
              <a:rPr lang="en-US" sz="3600" b="1" dirty="0">
                <a:solidFill>
                  <a:schemeClr val="bg1"/>
                </a:solidFill>
                <a:latin typeface="Cambria" pitchFamily="18" charset="0"/>
              </a:rPr>
              <a:t> </a:t>
            </a:r>
            <a:r>
              <a:rPr lang="en-US" sz="3600" b="1" dirty="0" err="1">
                <a:solidFill>
                  <a:schemeClr val="bg1"/>
                </a:solidFill>
                <a:latin typeface="Cambria" pitchFamily="18" charset="0"/>
              </a:rPr>
              <a:t>nước</a:t>
            </a:r>
            <a:r>
              <a:rPr lang="en-US" sz="3600" b="1" dirty="0">
                <a:solidFill>
                  <a:schemeClr val="bg1"/>
                </a:solidFill>
                <a:latin typeface="Cambria" pitchFamily="18" charset="0"/>
              </a:rPr>
              <a:t>.</a:t>
            </a:r>
            <a:endParaRPr kumimoji="0" lang="en-US" sz="3600" b="1" i="0" u="none" strike="noStrike" kern="1200" cap="none" spc="0" normalizeH="0" baseline="0" noProof="0" dirty="0">
              <a:ln>
                <a:noFill/>
              </a:ln>
              <a:solidFill>
                <a:schemeClr val="bg1"/>
              </a:solidFill>
              <a:effectLst/>
              <a:uLnTx/>
              <a:uFillTx/>
              <a:latin typeface="Cambria" pitchFamily="18" charset="0"/>
              <a:ea typeface="+mn-ea"/>
              <a:cs typeface="+mn-cs"/>
            </a:endParaRPr>
          </a:p>
        </p:txBody>
      </p:sp>
      <p:sp>
        <p:nvSpPr>
          <p:cNvPr id="18" name="TextBox 3">
            <a:extLst>
              <a:ext uri="{FF2B5EF4-FFF2-40B4-BE49-F238E27FC236}">
                <a16:creationId xmlns:a16="http://schemas.microsoft.com/office/drawing/2014/main" id="{D7C6C13F-637E-3FFF-001F-F590C0798DBA}"/>
              </a:ext>
            </a:extLst>
          </p:cNvPr>
          <p:cNvSpPr txBox="1"/>
          <p:nvPr/>
        </p:nvSpPr>
        <p:spPr>
          <a:xfrm>
            <a:off x="2040130" y="2144765"/>
            <a:ext cx="13392904" cy="695960"/>
          </a:xfrm>
          <a:prstGeom prst="rect">
            <a:avLst/>
          </a:prstGeom>
          <a:noFill/>
        </p:spPr>
        <p:txBody>
          <a:bodyPr wrap="square" rtlCol="0">
            <a:spAutoFit/>
          </a:bodyPr>
          <a:lstStyle/>
          <a:p>
            <a:pPr marL="571500" indent="-571500">
              <a:lnSpc>
                <a:spcPct val="120000"/>
              </a:lnSpc>
              <a:buFont typeface="Arial" panose="020B0604020202020204" pitchFamily="34" charset="0"/>
              <a:buChar char="•"/>
            </a:pP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Nhiệt</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độ</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nóng</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chảy</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t</a:t>
            </a:r>
            <a:r>
              <a:rPr lang="en-US" sz="3600" b="1" baseline="30000"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o</a:t>
            </a:r>
            <a:r>
              <a:rPr lang="en-US" sz="3600" b="1" baseline="-25000"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nc</a:t>
            </a:r>
            <a:r>
              <a:rPr lang="en-US" sz="3600" b="1" baseline="30000"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(acid) &gt; </a:t>
            </a: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t</a:t>
            </a:r>
            <a:r>
              <a:rPr lang="en-US" sz="3600" b="1" baseline="30000"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o</a:t>
            </a:r>
            <a:r>
              <a:rPr lang="en-US" sz="3600" b="1" baseline="-25000"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nc</a:t>
            </a:r>
            <a:r>
              <a:rPr lang="en-US" sz="3600" b="1" baseline="30000"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(alcohol) &gt; </a:t>
            </a:r>
            <a:r>
              <a:rPr lang="en-US" sz="3600" b="1"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t</a:t>
            </a:r>
            <a:r>
              <a:rPr lang="en-US" sz="3600" b="1" baseline="30000"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o</a:t>
            </a:r>
            <a:r>
              <a:rPr lang="en-US" sz="3600" b="1" baseline="-25000" dirty="0" err="1">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nc</a:t>
            </a:r>
            <a:r>
              <a:rPr lang="en-US" sz="3600" b="1" baseline="30000"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 </a:t>
            </a:r>
            <a:r>
              <a:rPr lang="en-US" sz="3600" b="1" dirty="0">
                <a:solidFill>
                  <a:schemeClr val="bg1"/>
                </a:solidFill>
                <a:latin typeface="Cambria" panose="02040503050406030204" pitchFamily="18" charset="0"/>
                <a:ea typeface="Cambria" panose="02040503050406030204" pitchFamily="18" charset="0"/>
                <a:cs typeface="#9Slide03 Arima Madurai Black" panose="00000A00000000000000" pitchFamily="2" charset="0"/>
              </a:rPr>
              <a:t>(ester) </a:t>
            </a:r>
          </a:p>
        </p:txBody>
      </p:sp>
      <p:grpSp>
        <p:nvGrpSpPr>
          <p:cNvPr id="23" name="Nhóm 22">
            <a:extLst>
              <a:ext uri="{FF2B5EF4-FFF2-40B4-BE49-F238E27FC236}">
                <a16:creationId xmlns:a16="http://schemas.microsoft.com/office/drawing/2014/main" id="{ED97F6C7-6010-8E18-49A7-A5290FC245BE}"/>
              </a:ext>
            </a:extLst>
          </p:cNvPr>
          <p:cNvGrpSpPr/>
          <p:nvPr/>
        </p:nvGrpSpPr>
        <p:grpSpPr>
          <a:xfrm>
            <a:off x="5673794" y="352265"/>
            <a:ext cx="6754218" cy="1292029"/>
            <a:chOff x="5673794" y="352265"/>
            <a:chExt cx="6754218" cy="1292029"/>
          </a:xfrm>
        </p:grpSpPr>
        <p:grpSp>
          <p:nvGrpSpPr>
            <p:cNvPr id="19" name="Group 5">
              <a:extLst>
                <a:ext uri="{FF2B5EF4-FFF2-40B4-BE49-F238E27FC236}">
                  <a16:creationId xmlns:a16="http://schemas.microsoft.com/office/drawing/2014/main" id="{E5CE382D-1B9F-30A3-F6D2-B9F5F96FFBB5}"/>
                </a:ext>
              </a:extLst>
            </p:cNvPr>
            <p:cNvGrpSpPr/>
            <p:nvPr/>
          </p:nvGrpSpPr>
          <p:grpSpPr>
            <a:xfrm>
              <a:off x="6310196" y="640052"/>
              <a:ext cx="5481414" cy="1004242"/>
              <a:chOff x="0" y="0"/>
              <a:chExt cx="3080662" cy="766797"/>
            </a:xfrm>
          </p:grpSpPr>
          <p:sp>
            <p:nvSpPr>
              <p:cNvPr id="20" name="Freeform 6">
                <a:extLst>
                  <a:ext uri="{FF2B5EF4-FFF2-40B4-BE49-F238E27FC236}">
                    <a16:creationId xmlns:a16="http://schemas.microsoft.com/office/drawing/2014/main" id="{062702EB-8127-C499-AAE4-73119115CFD2}"/>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21" name="TextBox 7">
                <a:extLst>
                  <a:ext uri="{FF2B5EF4-FFF2-40B4-BE49-F238E27FC236}">
                    <a16:creationId xmlns:a16="http://schemas.microsoft.com/office/drawing/2014/main" id="{80309793-C9CA-AA74-FC9E-C53EBAEF29E0}"/>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22" name="TextBox 19">
              <a:extLst>
                <a:ext uri="{FF2B5EF4-FFF2-40B4-BE49-F238E27FC236}">
                  <a16:creationId xmlns:a16="http://schemas.microsoft.com/office/drawing/2014/main" id="{D2783B29-AF64-AF25-B857-4D35B2DA0C41}"/>
                </a:ext>
              </a:extLst>
            </p:cNvPr>
            <p:cNvSpPr txBox="1"/>
            <p:nvPr/>
          </p:nvSpPr>
          <p:spPr>
            <a:xfrm>
              <a:off x="5673794" y="352265"/>
              <a:ext cx="6754218" cy="1130631"/>
            </a:xfrm>
            <a:prstGeom prst="rect">
              <a:avLst/>
            </a:prstGeom>
          </p:spPr>
          <p:txBody>
            <a:bodyPr wrap="square" lIns="0" tIns="0" rIns="0" bIns="0" rtlCol="0" anchor="t">
              <a:spAutoFit/>
            </a:bodyPr>
            <a:lstStyle/>
            <a:p>
              <a:pPr algn="ctr">
                <a:lnSpc>
                  <a:spcPts val="10344"/>
                </a:lnSpc>
              </a:pPr>
              <a:r>
                <a:rPr lang="en-US" sz="4800" b="1" dirty="0" err="1">
                  <a:solidFill>
                    <a:srgbClr val="E34A6C"/>
                  </a:solidFill>
                  <a:cs typeface="+mn-ea"/>
                  <a:sym typeface="+mn-lt"/>
                </a:rPr>
                <a:t>Tính</a:t>
              </a:r>
              <a:r>
                <a:rPr lang="en-US" sz="4800" b="1" dirty="0">
                  <a:solidFill>
                    <a:srgbClr val="E34A6C"/>
                  </a:solidFill>
                  <a:cs typeface="+mn-ea"/>
                  <a:sym typeface="+mn-lt"/>
                </a:rPr>
                <a:t> </a:t>
              </a:r>
              <a:r>
                <a:rPr lang="en-US" sz="4800" b="1" dirty="0" err="1">
                  <a:solidFill>
                    <a:srgbClr val="E34A6C"/>
                  </a:solidFill>
                  <a:cs typeface="+mn-ea"/>
                  <a:sym typeface="+mn-lt"/>
                </a:rPr>
                <a:t>chất</a:t>
              </a:r>
              <a:r>
                <a:rPr lang="en-US" sz="4800" b="1" dirty="0">
                  <a:solidFill>
                    <a:srgbClr val="E34A6C"/>
                  </a:solidFill>
                  <a:cs typeface="+mn-ea"/>
                  <a:sym typeface="+mn-lt"/>
                </a:rPr>
                <a:t> </a:t>
              </a:r>
              <a:r>
                <a:rPr lang="en-US" sz="4800" b="1" dirty="0" err="1">
                  <a:solidFill>
                    <a:srgbClr val="E34A6C"/>
                  </a:solidFill>
                  <a:cs typeface="+mn-ea"/>
                  <a:sym typeface="+mn-lt"/>
                </a:rPr>
                <a:t>vật</a:t>
              </a:r>
              <a:r>
                <a:rPr lang="en-US" sz="4800" b="1" dirty="0">
                  <a:solidFill>
                    <a:srgbClr val="E34A6C"/>
                  </a:solidFill>
                  <a:cs typeface="+mn-ea"/>
                  <a:sym typeface="+mn-lt"/>
                </a:rPr>
                <a:t> </a:t>
              </a:r>
              <a:r>
                <a:rPr lang="en-US" sz="4800" b="1" dirty="0" err="1">
                  <a:solidFill>
                    <a:srgbClr val="E34A6C"/>
                  </a:solidFill>
                  <a:cs typeface="+mn-ea"/>
                  <a:sym typeface="+mn-lt"/>
                </a:rPr>
                <a:t>lí</a:t>
              </a:r>
              <a:endParaRPr lang="en-US" sz="4800" b="1" dirty="0">
                <a:solidFill>
                  <a:srgbClr val="E34A6C"/>
                </a:solidFill>
                <a:cs typeface="+mn-ea"/>
                <a:sym typeface="+mn-lt"/>
              </a:endParaRPr>
            </a:p>
          </p:txBody>
        </p:sp>
      </p:grpSp>
      <p:sp>
        <p:nvSpPr>
          <p:cNvPr id="24" name="Hộp Văn bản 23">
            <a:extLst>
              <a:ext uri="{FF2B5EF4-FFF2-40B4-BE49-F238E27FC236}">
                <a16:creationId xmlns:a16="http://schemas.microsoft.com/office/drawing/2014/main" id="{E97CD071-B1CF-F238-3E72-C9AEBB8FAE79}"/>
              </a:ext>
            </a:extLst>
          </p:cNvPr>
          <p:cNvSpPr txBox="1"/>
          <p:nvPr/>
        </p:nvSpPr>
        <p:spPr>
          <a:xfrm>
            <a:off x="6954338" y="8776448"/>
            <a:ext cx="4529596" cy="762966"/>
          </a:xfrm>
          <a:prstGeom prst="rect">
            <a:avLst/>
          </a:prstGeom>
          <a:noFill/>
        </p:spPr>
        <p:txBody>
          <a:bodyPr wrap="square">
            <a:spAutoFit/>
          </a:bodyPr>
          <a:lstStyle/>
          <a:p>
            <a:pPr algn="ctr" rtl="0">
              <a:lnSpc>
                <a:spcPct val="120000"/>
              </a:lnSpc>
            </a:pPr>
            <a:r>
              <a:rPr lang="en-US" sz="4000" b="1" i="0" dirty="0">
                <a:solidFill>
                  <a:schemeClr val="bg1"/>
                </a:solidFill>
                <a:effectLst/>
                <a:latin typeface="+mj-lt"/>
              </a:rPr>
              <a:t>Ethyl butyrate</a:t>
            </a:r>
          </a:p>
        </p:txBody>
      </p:sp>
      <p:sp>
        <p:nvSpPr>
          <p:cNvPr id="25" name="Hộp Văn bản 24">
            <a:extLst>
              <a:ext uri="{FF2B5EF4-FFF2-40B4-BE49-F238E27FC236}">
                <a16:creationId xmlns:a16="http://schemas.microsoft.com/office/drawing/2014/main" id="{A82FE0C6-2FFA-A5C0-9610-53D592F10F24}"/>
              </a:ext>
            </a:extLst>
          </p:cNvPr>
          <p:cNvSpPr txBox="1"/>
          <p:nvPr/>
        </p:nvSpPr>
        <p:spPr>
          <a:xfrm>
            <a:off x="1326381" y="8798112"/>
            <a:ext cx="4529596" cy="762966"/>
          </a:xfrm>
          <a:prstGeom prst="rect">
            <a:avLst/>
          </a:prstGeom>
          <a:noFill/>
        </p:spPr>
        <p:txBody>
          <a:bodyPr wrap="square">
            <a:spAutoFit/>
          </a:bodyPr>
          <a:lstStyle/>
          <a:p>
            <a:pPr algn="ctr" rtl="0">
              <a:lnSpc>
                <a:spcPct val="120000"/>
              </a:lnSpc>
            </a:pPr>
            <a:r>
              <a:rPr lang="en-US" sz="4000" b="1" i="0" dirty="0">
                <a:solidFill>
                  <a:schemeClr val="bg1"/>
                </a:solidFill>
                <a:effectLst/>
                <a:latin typeface="+mj-lt"/>
              </a:rPr>
              <a:t>Isoamyl acetate</a:t>
            </a:r>
          </a:p>
        </p:txBody>
      </p:sp>
      <p:sp>
        <p:nvSpPr>
          <p:cNvPr id="26" name="Hộp Văn bản 25">
            <a:extLst>
              <a:ext uri="{FF2B5EF4-FFF2-40B4-BE49-F238E27FC236}">
                <a16:creationId xmlns:a16="http://schemas.microsoft.com/office/drawing/2014/main" id="{E18EF347-E57D-2871-1AA2-754EE1F54014}"/>
              </a:ext>
            </a:extLst>
          </p:cNvPr>
          <p:cNvSpPr txBox="1"/>
          <p:nvPr/>
        </p:nvSpPr>
        <p:spPr>
          <a:xfrm>
            <a:off x="12428012" y="8884078"/>
            <a:ext cx="4529596" cy="762966"/>
          </a:xfrm>
          <a:prstGeom prst="rect">
            <a:avLst/>
          </a:prstGeom>
          <a:noFill/>
        </p:spPr>
        <p:txBody>
          <a:bodyPr wrap="square">
            <a:spAutoFit/>
          </a:bodyPr>
          <a:lstStyle/>
          <a:p>
            <a:pPr algn="ctr" rtl="0">
              <a:lnSpc>
                <a:spcPct val="120000"/>
              </a:lnSpc>
            </a:pPr>
            <a:r>
              <a:rPr lang="en-US" sz="4000" b="1" i="0" dirty="0">
                <a:solidFill>
                  <a:schemeClr val="bg1"/>
                </a:solidFill>
                <a:effectLst/>
                <a:latin typeface="+mj-lt"/>
              </a:rPr>
              <a:t>Methyl </a:t>
            </a:r>
            <a:r>
              <a:rPr lang="en-US" sz="4000" b="1" i="0" dirty="0" err="1">
                <a:solidFill>
                  <a:schemeClr val="bg1"/>
                </a:solidFill>
                <a:effectLst/>
                <a:latin typeface="+mj-lt"/>
              </a:rPr>
              <a:t>formate</a:t>
            </a:r>
            <a:endParaRPr lang="en-US" sz="4000" b="1" i="0" dirty="0">
              <a:solidFill>
                <a:schemeClr val="bg1"/>
              </a:solidFill>
              <a:effectLst/>
              <a:latin typeface="+mj-lt"/>
            </a:endParaRPr>
          </a:p>
        </p:txBody>
      </p:sp>
    </p:spTree>
    <p:extLst>
      <p:ext uri="{BB962C8B-B14F-4D97-AF65-F5344CB8AC3E}">
        <p14:creationId xmlns:p14="http://schemas.microsoft.com/office/powerpoint/2010/main" val="33316641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500"/>
                                        <p:tgtEl>
                                          <p:spTgt spid="1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ircle(in)">
                                      <p:cBhvr>
                                        <p:cTn id="10" dur="500"/>
                                        <p:tgtEl>
                                          <p:spTgt spid="17"/>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circle(in)">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8"/>
                                        </p:tgtEl>
                                        <p:attrNameLst>
                                          <p:attrName>style.visibility</p:attrName>
                                        </p:attrNameLst>
                                      </p:cBhvr>
                                      <p:to>
                                        <p:strVal val="visible"/>
                                      </p:to>
                                    </p:set>
                                    <p:anim calcmode="lin" valueType="num">
                                      <p:cBhvr additive="base">
                                        <p:cTn id="18" dur="500" fill="hold"/>
                                        <p:tgtEl>
                                          <p:spTgt spid="28"/>
                                        </p:tgtEl>
                                        <p:attrNameLst>
                                          <p:attrName>ppt_x</p:attrName>
                                        </p:attrNameLst>
                                      </p:cBhvr>
                                      <p:tavLst>
                                        <p:tav tm="0">
                                          <p:val>
                                            <p:strVal val="#ppt_x"/>
                                          </p:val>
                                        </p:tav>
                                        <p:tav tm="100000">
                                          <p:val>
                                            <p:strVal val="#ppt_x"/>
                                          </p:val>
                                        </p:tav>
                                      </p:tavLst>
                                    </p:anim>
                                    <p:anim calcmode="lin" valueType="num">
                                      <p:cBhvr additive="base">
                                        <p:cTn id="19" dur="500" fill="hold"/>
                                        <p:tgtEl>
                                          <p:spTgt spid="28"/>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cBhvr additive="base">
                                        <p:cTn id="22" dur="500" fill="hold"/>
                                        <p:tgtEl>
                                          <p:spTgt spid="29"/>
                                        </p:tgtEl>
                                        <p:attrNameLst>
                                          <p:attrName>ppt_x</p:attrName>
                                        </p:attrNameLst>
                                      </p:cBhvr>
                                      <p:tavLst>
                                        <p:tav tm="0">
                                          <p:val>
                                            <p:strVal val="#ppt_x"/>
                                          </p:val>
                                        </p:tav>
                                        <p:tav tm="100000">
                                          <p:val>
                                            <p:strVal val="#ppt_x"/>
                                          </p:val>
                                        </p:tav>
                                      </p:tavLst>
                                    </p:anim>
                                    <p:anim calcmode="lin" valueType="num">
                                      <p:cBhvr additive="base">
                                        <p:cTn id="23" dur="500" fill="hold"/>
                                        <p:tgtEl>
                                          <p:spTgt spid="29"/>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 calcmode="lin" valueType="num">
                                      <p:cBhvr additive="base">
                                        <p:cTn id="26" dur="500" fill="hold"/>
                                        <p:tgtEl>
                                          <p:spTgt spid="30"/>
                                        </p:tgtEl>
                                        <p:attrNameLst>
                                          <p:attrName>ppt_x</p:attrName>
                                        </p:attrNameLst>
                                      </p:cBhvr>
                                      <p:tavLst>
                                        <p:tav tm="0">
                                          <p:val>
                                            <p:strVal val="#ppt_x"/>
                                          </p:val>
                                        </p:tav>
                                        <p:tav tm="100000">
                                          <p:val>
                                            <p:strVal val="#ppt_x"/>
                                          </p:val>
                                        </p:tav>
                                      </p:tavLst>
                                    </p:anim>
                                    <p:anim calcmode="lin" valueType="num">
                                      <p:cBhvr additive="base">
                                        <p:cTn id="27"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25"/>
                                        </p:tgtEl>
                                        <p:attrNameLst>
                                          <p:attrName>style.visibility</p:attrName>
                                        </p:attrNameLst>
                                      </p:cBhvr>
                                      <p:to>
                                        <p:strVal val="visible"/>
                                      </p:to>
                                    </p:set>
                                    <p:anim calcmode="lin" valueType="num">
                                      <p:cBhvr additive="base">
                                        <p:cTn id="32" dur="500" fill="hold"/>
                                        <p:tgtEl>
                                          <p:spTgt spid="25"/>
                                        </p:tgtEl>
                                        <p:attrNameLst>
                                          <p:attrName>ppt_x</p:attrName>
                                        </p:attrNameLst>
                                      </p:cBhvr>
                                      <p:tavLst>
                                        <p:tav tm="0">
                                          <p:val>
                                            <p:strVal val="#ppt_x"/>
                                          </p:val>
                                        </p:tav>
                                        <p:tav tm="100000">
                                          <p:val>
                                            <p:strVal val="#ppt_x"/>
                                          </p:val>
                                        </p:tav>
                                      </p:tavLst>
                                    </p:anim>
                                    <p:anim calcmode="lin" valueType="num">
                                      <p:cBhvr additive="base">
                                        <p:cTn id="33" dur="500" fill="hold"/>
                                        <p:tgtEl>
                                          <p:spTgt spid="25"/>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additive="base">
                                        <p:cTn id="36" dur="500" fill="hold"/>
                                        <p:tgtEl>
                                          <p:spTgt spid="24"/>
                                        </p:tgtEl>
                                        <p:attrNameLst>
                                          <p:attrName>ppt_x</p:attrName>
                                        </p:attrNameLst>
                                      </p:cBhvr>
                                      <p:tavLst>
                                        <p:tav tm="0">
                                          <p:val>
                                            <p:strVal val="#ppt_x"/>
                                          </p:val>
                                        </p:tav>
                                        <p:tav tm="100000">
                                          <p:val>
                                            <p:strVal val="#ppt_x"/>
                                          </p:val>
                                        </p:tav>
                                      </p:tavLst>
                                    </p:anim>
                                    <p:anim calcmode="lin" valueType="num">
                                      <p:cBhvr additive="base">
                                        <p:cTn id="37" dur="500" fill="hold"/>
                                        <p:tgtEl>
                                          <p:spTgt spid="24"/>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p:bldP spid="18" grpId="0"/>
      <p:bldP spid="24" grpId="0"/>
      <p:bldP spid="25" grpId="0"/>
      <p:bldP spid="2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457200" y="801845"/>
            <a:ext cx="10018749" cy="2893855"/>
            <a:chOff x="0" y="0"/>
            <a:chExt cx="2786428" cy="1387837"/>
          </a:xfrm>
        </p:grpSpPr>
        <p:sp>
          <p:nvSpPr>
            <p:cNvPr id="3" name="Freeform 3"/>
            <p:cNvSpPr/>
            <p:nvPr/>
          </p:nvSpPr>
          <p:spPr>
            <a:xfrm>
              <a:off x="0" y="0"/>
              <a:ext cx="2786428" cy="1387837"/>
            </a:xfrm>
            <a:custGeom>
              <a:avLst/>
              <a:gdLst/>
              <a:ahLst/>
              <a:cxnLst/>
              <a:rect l="l" t="t" r="r" b="b"/>
              <a:pathLst>
                <a:path w="2786428" h="1387837">
                  <a:moveTo>
                    <a:pt x="37320" y="0"/>
                  </a:moveTo>
                  <a:lnTo>
                    <a:pt x="2749107" y="0"/>
                  </a:lnTo>
                  <a:cubicBezTo>
                    <a:pt x="2759005" y="0"/>
                    <a:pt x="2768498" y="3932"/>
                    <a:pt x="2775497" y="10931"/>
                  </a:cubicBezTo>
                  <a:cubicBezTo>
                    <a:pt x="2782496" y="17930"/>
                    <a:pt x="2786428" y="27422"/>
                    <a:pt x="2786428" y="37320"/>
                  </a:cubicBezTo>
                  <a:lnTo>
                    <a:pt x="2786428" y="1350517"/>
                  </a:lnTo>
                  <a:cubicBezTo>
                    <a:pt x="2786428" y="1360414"/>
                    <a:pt x="2782496" y="1369907"/>
                    <a:pt x="2775497" y="1376906"/>
                  </a:cubicBezTo>
                  <a:cubicBezTo>
                    <a:pt x="2768498" y="1383905"/>
                    <a:pt x="2759005" y="1387837"/>
                    <a:pt x="2749107" y="1387837"/>
                  </a:cubicBezTo>
                  <a:lnTo>
                    <a:pt x="37320" y="1387837"/>
                  </a:lnTo>
                  <a:cubicBezTo>
                    <a:pt x="27422" y="1387837"/>
                    <a:pt x="17930" y="1383905"/>
                    <a:pt x="10931" y="1376906"/>
                  </a:cubicBezTo>
                  <a:cubicBezTo>
                    <a:pt x="3932" y="1369907"/>
                    <a:pt x="0" y="1360414"/>
                    <a:pt x="0" y="1350517"/>
                  </a:cubicBezTo>
                  <a:lnTo>
                    <a:pt x="0" y="37320"/>
                  </a:lnTo>
                  <a:cubicBezTo>
                    <a:pt x="0" y="27422"/>
                    <a:pt x="3932" y="17930"/>
                    <a:pt x="10931" y="10931"/>
                  </a:cubicBezTo>
                  <a:cubicBezTo>
                    <a:pt x="17930" y="3932"/>
                    <a:pt x="27422" y="0"/>
                    <a:pt x="37320" y="0"/>
                  </a:cubicBezTo>
                  <a:close/>
                </a:path>
              </a:pathLst>
            </a:custGeom>
            <a:solidFill>
              <a:srgbClr val="FFFFFF"/>
            </a:solidFill>
            <a:ln w="47625" cap="rnd">
              <a:solidFill>
                <a:srgbClr val="9F4D4F"/>
              </a:solidFill>
              <a:prstDash val="lgDash"/>
              <a:round/>
            </a:ln>
          </p:spPr>
        </p:sp>
        <p:sp>
          <p:nvSpPr>
            <p:cNvPr id="4" name="TextBox 4"/>
            <p:cNvSpPr txBox="1"/>
            <p:nvPr/>
          </p:nvSpPr>
          <p:spPr>
            <a:xfrm>
              <a:off x="0" y="-38100"/>
              <a:ext cx="2786428" cy="142593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5" name="Freeform 5"/>
          <p:cNvSpPr/>
          <p:nvPr/>
        </p:nvSpPr>
        <p:spPr>
          <a:xfrm rot="21371398">
            <a:off x="8892777" y="498273"/>
            <a:ext cx="9706986" cy="8986882"/>
          </a:xfrm>
          <a:custGeom>
            <a:avLst/>
            <a:gdLst/>
            <a:ahLst/>
            <a:cxnLst/>
            <a:rect l="l" t="t" r="r" b="b"/>
            <a:pathLst>
              <a:path w="9254223" h="9681838">
                <a:moveTo>
                  <a:pt x="0" y="0"/>
                </a:moveTo>
                <a:lnTo>
                  <a:pt x="9254223" y="0"/>
                </a:lnTo>
                <a:lnTo>
                  <a:pt x="9254223" y="9681838"/>
                </a:lnTo>
                <a:lnTo>
                  <a:pt x="0" y="968183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457201" y="1135070"/>
            <a:ext cx="8686799" cy="2147960"/>
          </a:xfrm>
          <a:prstGeom prst="rect">
            <a:avLst/>
          </a:prstGeom>
        </p:spPr>
        <p:txBody>
          <a:bodyPr wrap="square" lIns="0" tIns="0" rIns="0" bIns="0" rtlCol="0" anchor="t">
            <a:spAutoFit/>
          </a:bodyPr>
          <a:lstStyle/>
          <a:p>
            <a:pPr lvl="0" algn="just" defTabSz="914400">
              <a:lnSpc>
                <a:spcPct val="120000"/>
              </a:lnSpc>
              <a:defRPr/>
            </a:pPr>
            <a:r>
              <a:rPr lang="en-US" sz="4000" b="1" dirty="0" err="1">
                <a:solidFill>
                  <a:prstClr val="black"/>
                </a:solidFill>
                <a:latin typeface="Cambria" pitchFamily="18" charset="0"/>
              </a:rPr>
              <a:t>Câu</a:t>
            </a:r>
            <a:r>
              <a:rPr lang="en-US" sz="4000" b="1" dirty="0">
                <a:solidFill>
                  <a:prstClr val="black"/>
                </a:solidFill>
                <a:latin typeface="Cambria" pitchFamily="18" charset="0"/>
              </a:rPr>
              <a:t> 6. </a:t>
            </a:r>
            <a:r>
              <a:rPr lang="vi-VN" sz="4000" dirty="0">
                <a:solidFill>
                  <a:prstClr val="black"/>
                </a:solidFill>
                <a:latin typeface="Cambria" pitchFamily="18" charset="0"/>
              </a:rPr>
              <a:t>Sắp xếp theo chiều tăng dần nhiệt độ sôi của các chất sau: </a:t>
            </a:r>
            <a:r>
              <a:rPr lang="vi-VN" sz="4000" dirty="0" err="1">
                <a:solidFill>
                  <a:prstClr val="black"/>
                </a:solidFill>
                <a:latin typeface="Cambria" pitchFamily="18" charset="0"/>
              </a:rPr>
              <a:t>methyl</a:t>
            </a:r>
            <a:r>
              <a:rPr lang="vi-VN" sz="4000" dirty="0">
                <a:solidFill>
                  <a:prstClr val="black"/>
                </a:solidFill>
                <a:latin typeface="Cambria" pitchFamily="18" charset="0"/>
              </a:rPr>
              <a:t> </a:t>
            </a:r>
            <a:r>
              <a:rPr lang="vi-VN" sz="4000" dirty="0" err="1">
                <a:solidFill>
                  <a:prstClr val="black"/>
                </a:solidFill>
                <a:latin typeface="Cambria" pitchFamily="18" charset="0"/>
              </a:rPr>
              <a:t>formate</a:t>
            </a:r>
            <a:r>
              <a:rPr lang="vi-VN" sz="4000" dirty="0">
                <a:solidFill>
                  <a:prstClr val="black"/>
                </a:solidFill>
                <a:latin typeface="Cambria" pitchFamily="18" charset="0"/>
              </a:rPr>
              <a:t>, </a:t>
            </a:r>
            <a:r>
              <a:rPr lang="vi-VN" sz="4000" dirty="0" err="1">
                <a:solidFill>
                  <a:prstClr val="black"/>
                </a:solidFill>
                <a:latin typeface="Cambria" pitchFamily="18" charset="0"/>
              </a:rPr>
              <a:t>acetic</a:t>
            </a:r>
            <a:r>
              <a:rPr lang="vi-VN" sz="4000" dirty="0">
                <a:solidFill>
                  <a:prstClr val="black"/>
                </a:solidFill>
                <a:latin typeface="Cambria" pitchFamily="18" charset="0"/>
              </a:rPr>
              <a:t> </a:t>
            </a:r>
            <a:r>
              <a:rPr lang="vi-VN" sz="4000" dirty="0" err="1">
                <a:solidFill>
                  <a:prstClr val="black"/>
                </a:solidFill>
                <a:latin typeface="Cambria" pitchFamily="18" charset="0"/>
              </a:rPr>
              <a:t>acid</a:t>
            </a:r>
            <a:r>
              <a:rPr lang="vi-VN" sz="4000" dirty="0">
                <a:solidFill>
                  <a:prstClr val="black"/>
                </a:solidFill>
                <a:latin typeface="Cambria" pitchFamily="18" charset="0"/>
              </a:rPr>
              <a:t> và </a:t>
            </a:r>
            <a:r>
              <a:rPr lang="vi-VN" sz="4000" dirty="0" err="1">
                <a:solidFill>
                  <a:prstClr val="black"/>
                </a:solidFill>
                <a:latin typeface="Cambria" pitchFamily="18" charset="0"/>
              </a:rPr>
              <a:t>ethyl</a:t>
            </a:r>
            <a:r>
              <a:rPr lang="vi-VN" sz="4000" dirty="0">
                <a:solidFill>
                  <a:prstClr val="black"/>
                </a:solidFill>
                <a:latin typeface="Cambria" pitchFamily="18" charset="0"/>
              </a:rPr>
              <a:t> </a:t>
            </a:r>
            <a:r>
              <a:rPr lang="vi-VN" sz="4000" dirty="0" err="1">
                <a:solidFill>
                  <a:prstClr val="black"/>
                </a:solidFill>
                <a:latin typeface="Cambria" pitchFamily="18" charset="0"/>
              </a:rPr>
              <a:t>alcohol</a:t>
            </a:r>
            <a:r>
              <a:rPr lang="vi-VN" sz="4000" dirty="0">
                <a:solidFill>
                  <a:prstClr val="black"/>
                </a:solidFill>
                <a:latin typeface="Cambria" pitchFamily="18" charset="0"/>
              </a:rPr>
              <a:t>.</a:t>
            </a:r>
          </a:p>
        </p:txBody>
      </p:sp>
      <p:sp>
        <p:nvSpPr>
          <p:cNvPr id="9" name="TextBox 7"/>
          <p:cNvSpPr txBox="1"/>
          <p:nvPr/>
        </p:nvSpPr>
        <p:spPr>
          <a:xfrm rot="156803">
            <a:off x="10528299" y="1021929"/>
            <a:ext cx="6904123" cy="2453685"/>
          </a:xfrm>
          <a:prstGeom prst="rect">
            <a:avLst/>
          </a:prstGeom>
        </p:spPr>
        <p:txBody>
          <a:bodyPr wrap="square" lIns="0" tIns="0" rIns="0" bIns="0" rtlCol="0" anchor="t">
            <a:spAutoFit/>
          </a:bodyPr>
          <a:lstStyle/>
          <a:p>
            <a:pPr marL="571500" marR="0" lvl="0" indent="-571500" algn="just" defTabSz="914400" rtl="0" eaLnBrk="0" fontAlgn="base" latinLnBrk="0" hangingPunct="0">
              <a:lnSpc>
                <a:spcPct val="120000"/>
              </a:lnSpc>
              <a:spcBef>
                <a:spcPct val="0"/>
              </a:spcBef>
              <a:spcAft>
                <a:spcPct val="0"/>
              </a:spcAft>
              <a:buClrTx/>
              <a:buSzTx/>
              <a:buFontTx/>
              <a:buChar char="-"/>
              <a:tabLst/>
            </a:pP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Do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có</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liên</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kết</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hydrogen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liên</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phân</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tử</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nên</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nhiệt</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đội</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sôi</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của</a:t>
            </a:r>
            <a:r>
              <a:rPr kumimoji="0" lang="en-US" altLang="en-US" sz="3400" b="0" i="0" u="none" strike="noStrike" cap="none"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ester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thấp</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hơn</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acid, alcohol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có</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khối</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lượng</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phân</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tử</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tương</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 </a:t>
            </a:r>
            <a:r>
              <a:rPr lang="en-US" altLang="en-US" sz="3400" dirty="0" err="1">
                <a:solidFill>
                  <a:srgbClr val="2C778C"/>
                </a:solidFill>
                <a:latin typeface="Cambria" panose="02040503050406030204" pitchFamily="18" charset="0"/>
                <a:ea typeface="Cambria" panose="02040503050406030204" pitchFamily="18" charset="0"/>
                <a:cs typeface="Times New Roman" panose="02020603050405020304" pitchFamily="18" charset="0"/>
              </a:rPr>
              <a:t>đương</a:t>
            </a:r>
            <a:r>
              <a:rPr lang="en-US" altLang="en-US" sz="3400" dirty="0">
                <a:solidFill>
                  <a:srgbClr val="2C778C"/>
                </a:solidFill>
                <a:latin typeface="Cambria" panose="02040503050406030204" pitchFamily="18" charset="0"/>
                <a:ea typeface="Cambria" panose="02040503050406030204" pitchFamily="18" charset="0"/>
                <a:cs typeface="Times New Roman" panose="02020603050405020304" pitchFamily="18" charset="0"/>
              </a:rPr>
              <a:t>.</a:t>
            </a:r>
          </a:p>
        </p:txBody>
      </p:sp>
      <p:sp>
        <p:nvSpPr>
          <p:cNvPr id="10" name="TextBox 7">
            <a:extLst>
              <a:ext uri="{FF2B5EF4-FFF2-40B4-BE49-F238E27FC236}">
                <a16:creationId xmlns:a16="http://schemas.microsoft.com/office/drawing/2014/main" id="{B760940E-5B38-2746-0029-ED79429AE802}"/>
              </a:ext>
            </a:extLst>
          </p:cNvPr>
          <p:cNvSpPr txBox="1"/>
          <p:nvPr/>
        </p:nvSpPr>
        <p:spPr>
          <a:xfrm>
            <a:off x="10072298" y="3950660"/>
            <a:ext cx="6666329" cy="3709413"/>
          </a:xfrm>
          <a:prstGeom prst="rect">
            <a:avLst/>
          </a:prstGeom>
        </p:spPr>
        <p:txBody>
          <a:bodyPr wrap="square" lIns="0" tIns="0" rIns="0" bIns="0" rtlCol="0" anchor="t">
            <a:spAutoFit/>
          </a:bodyPr>
          <a:lstStyle/>
          <a:p>
            <a:pPr marL="0" marR="0" lvl="0" indent="0" algn="just" defTabSz="914400" rtl="0" eaLnBrk="0" fontAlgn="base" latinLnBrk="0" hangingPunct="0">
              <a:lnSpc>
                <a:spcPct val="120000"/>
              </a:lnSpc>
              <a:spcBef>
                <a:spcPct val="0"/>
              </a:spcBef>
              <a:spcAft>
                <a:spcPct val="0"/>
              </a:spcAft>
              <a:buClrTx/>
              <a:buSzTx/>
              <a:buFontTx/>
              <a:buNone/>
              <a:tabLst/>
            </a:pP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Nhiệt</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độ</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sôi</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của</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các</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carboxylic acid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cao</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hơn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của</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các</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alcohol do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liên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kết</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O–H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trong</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nhóm</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carboxyl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phân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cực</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hơn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liên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kết</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O–H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trong</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alcohol →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liên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kết</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hydrogen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giữa</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các</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phân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tử</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carboxylic acid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bền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vững</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 </a:t>
            </a:r>
            <a:r>
              <a:rPr kumimoji="0" lang="en-US" altLang="en-US" sz="3400" b="0" i="0" u="none" strike="noStrike" cap="none" spc="-20" normalizeH="0" baseline="0" dirty="0" err="1">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hơn</a:t>
            </a:r>
            <a:r>
              <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cs typeface="Times New Roman" panose="02020603050405020304" pitchFamily="18" charset="0"/>
              </a:rPr>
              <a:t>.</a:t>
            </a:r>
            <a:endParaRPr kumimoji="0" lang="en-US" altLang="en-US" sz="3400" b="0" i="0" u="none" strike="noStrike" cap="none" spc="-20" normalizeH="0" baseline="0" dirty="0">
              <a:ln>
                <a:noFill/>
              </a:ln>
              <a:solidFill>
                <a:srgbClr val="2C778C"/>
              </a:solidFill>
              <a:effectLst/>
              <a:latin typeface="Cambria" panose="02040503050406030204" pitchFamily="18" charset="0"/>
              <a:ea typeface="Cambria" panose="02040503050406030204" pitchFamily="18" charset="0"/>
            </a:endParaRPr>
          </a:p>
        </p:txBody>
      </p:sp>
      <p:sp>
        <p:nvSpPr>
          <p:cNvPr id="13" name="Freeform 8">
            <a:extLst>
              <a:ext uri="{FF2B5EF4-FFF2-40B4-BE49-F238E27FC236}">
                <a16:creationId xmlns:a16="http://schemas.microsoft.com/office/drawing/2014/main" id="{1E2EC6E5-10AB-7B4A-FA21-5BEE7C139F96}"/>
              </a:ext>
            </a:extLst>
          </p:cNvPr>
          <p:cNvSpPr/>
          <p:nvPr/>
        </p:nvSpPr>
        <p:spPr>
          <a:xfrm>
            <a:off x="7350909" y="7425869"/>
            <a:ext cx="1805123" cy="2423515"/>
          </a:xfrm>
          <a:custGeom>
            <a:avLst/>
            <a:gdLst/>
            <a:ahLst/>
            <a:cxnLst/>
            <a:rect l="l" t="t" r="r" b="b"/>
            <a:pathLst>
              <a:path w="3060383" h="4114800">
                <a:moveTo>
                  <a:pt x="0" y="0"/>
                </a:moveTo>
                <a:lnTo>
                  <a:pt x="3060382" y="0"/>
                </a:lnTo>
                <a:lnTo>
                  <a:pt x="3060382" y="4114800"/>
                </a:lnTo>
                <a:lnTo>
                  <a:pt x="0" y="4114800"/>
                </a:lnTo>
                <a:lnTo>
                  <a:pt x="0" y="0"/>
                </a:lnTo>
                <a:close/>
              </a:path>
            </a:pathLst>
          </a:custGeom>
          <a:blipFill>
            <a:blip r:embed="rId5"/>
            <a:stretch>
              <a:fillRect/>
            </a:stretch>
          </a:blipFill>
        </p:spPr>
      </p:sp>
      <p:sp>
        <p:nvSpPr>
          <p:cNvPr id="7" name="TextBox 6">
            <a:extLst>
              <a:ext uri="{FF2B5EF4-FFF2-40B4-BE49-F238E27FC236}">
                <a16:creationId xmlns:a16="http://schemas.microsoft.com/office/drawing/2014/main" id="{9E264530-6FA9-5FE1-5C3F-B6DA9BA2C50F}"/>
              </a:ext>
            </a:extLst>
          </p:cNvPr>
          <p:cNvSpPr txBox="1"/>
          <p:nvPr/>
        </p:nvSpPr>
        <p:spPr>
          <a:xfrm>
            <a:off x="249335" y="5258971"/>
            <a:ext cx="9484440" cy="603627"/>
          </a:xfrm>
          <a:prstGeom prst="rect">
            <a:avLst/>
          </a:prstGeom>
          <a:solidFill>
            <a:srgbClr val="FFFF99"/>
          </a:solidFill>
        </p:spPr>
        <p:txBody>
          <a:bodyPr wrap="square" lIns="0" tIns="0" rIns="0" bIns="0" rtlCol="0" anchor="t">
            <a:spAutoFit/>
          </a:bodyPr>
          <a:lstStyle/>
          <a:p>
            <a:pPr lvl="0" algn="just" defTabSz="914400">
              <a:lnSpc>
                <a:spcPct val="120000"/>
              </a:lnSpc>
              <a:defRPr/>
            </a:pPr>
            <a:r>
              <a:rPr lang="en-US" sz="3600" b="1" dirty="0">
                <a:solidFill>
                  <a:prstClr val="black"/>
                </a:solidFill>
                <a:latin typeface="Cambria" pitchFamily="18" charset="0"/>
              </a:rPr>
              <a:t>Methyl </a:t>
            </a:r>
            <a:r>
              <a:rPr lang="en-US" sz="3600" b="1" dirty="0" err="1">
                <a:solidFill>
                  <a:prstClr val="black"/>
                </a:solidFill>
                <a:latin typeface="Cambria" pitchFamily="18" charset="0"/>
              </a:rPr>
              <a:t>formate</a:t>
            </a:r>
            <a:r>
              <a:rPr lang="en-US" sz="3600" b="1" dirty="0">
                <a:solidFill>
                  <a:prstClr val="black"/>
                </a:solidFill>
                <a:latin typeface="Cambria" pitchFamily="18" charset="0"/>
              </a:rPr>
              <a:t> &lt; ethyl alcohol &lt; acetic acid</a:t>
            </a:r>
            <a:endParaRPr lang="vi-VN" sz="3600" dirty="0">
              <a:solidFill>
                <a:prstClr val="black"/>
              </a:solidFill>
              <a:latin typeface="Cambria" pitchFamily="18"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3960604" y="3277310"/>
            <a:ext cx="10758090" cy="3100785"/>
          </a:xfrm>
          <a:prstGeom prst="rect">
            <a:avLst/>
          </a:prstGeom>
        </p:spPr>
        <p:txBody>
          <a:bodyPr wrap="square" lIns="0" tIns="0" rIns="0" bIns="0" rtlCol="0" anchor="t">
            <a:spAutoFit/>
          </a:bodyPr>
          <a:lstStyle/>
          <a:p>
            <a:pPr marL="0" marR="0" lvl="0" indent="0" algn="ctr" defTabSz="914445" rtl="0" eaLnBrk="1" fontAlgn="auto" latinLnBrk="0" hangingPunct="1">
              <a:lnSpc>
                <a:spcPct val="120000"/>
              </a:lnSpc>
              <a:spcBef>
                <a:spcPts val="0"/>
              </a:spcBef>
              <a:spcAft>
                <a:spcPts val="0"/>
              </a:spcAft>
              <a:buClrTx/>
              <a:buSzTx/>
              <a:buFontTx/>
              <a:buNone/>
              <a:tabLst/>
              <a:defRPr/>
            </a:pP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Tìm</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hiểu</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tính</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chất</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hóa</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học</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8801" b="1" i="0" u="none" strike="noStrike" kern="1200" cap="none" spc="0" normalizeH="0" baseline="0" noProof="0" dirty="0" err="1">
                <a:ln>
                  <a:noFill/>
                </a:ln>
                <a:solidFill>
                  <a:srgbClr val="C00000"/>
                </a:solidFill>
                <a:effectLst/>
                <a:uLnTx/>
                <a:uFillTx/>
                <a:latin typeface="Cambria"/>
                <a:cs typeface="Times New Roman"/>
                <a:sym typeface="+mn-lt"/>
              </a:rPr>
              <a:t>của</a:t>
            </a:r>
            <a:r>
              <a:rPr kumimoji="0" lang="en-US" sz="8801" b="1" i="0" u="none" strike="noStrike" kern="1200" cap="none" spc="0" normalizeH="0" baseline="0" noProof="0" dirty="0">
                <a:ln>
                  <a:noFill/>
                </a:ln>
                <a:solidFill>
                  <a:srgbClr val="C00000"/>
                </a:solidFill>
                <a:effectLst/>
                <a:uLnTx/>
                <a:uFillTx/>
                <a:latin typeface="Cambria"/>
                <a:cs typeface="Times New Roman"/>
                <a:sym typeface="+mn-lt"/>
              </a:rPr>
              <a:t> ester</a:t>
            </a:r>
          </a:p>
        </p:txBody>
      </p:sp>
    </p:spTree>
    <p:extLst>
      <p:ext uri="{BB962C8B-B14F-4D97-AF65-F5344CB8AC3E}">
        <p14:creationId xmlns:p14="http://schemas.microsoft.com/office/powerpoint/2010/main" val="1344504081"/>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5" name="Group 5"/>
          <p:cNvGrpSpPr/>
          <p:nvPr/>
        </p:nvGrpSpPr>
        <p:grpSpPr>
          <a:xfrm>
            <a:off x="6019799" y="288203"/>
            <a:ext cx="7162801" cy="2138705"/>
            <a:chOff x="0" y="0"/>
            <a:chExt cx="3080662" cy="766797"/>
          </a:xfrm>
        </p:grpSpPr>
        <p:sp>
          <p:nvSpPr>
            <p:cNvPr id="6" name="Freeform 6"/>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7" name="TextBox 7"/>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0" name="Freeform 10"/>
          <p:cNvSpPr/>
          <p:nvPr/>
        </p:nvSpPr>
        <p:spPr>
          <a:xfrm>
            <a:off x="14838946" y="619155"/>
            <a:ext cx="3421928" cy="2138705"/>
          </a:xfrm>
          <a:custGeom>
            <a:avLst/>
            <a:gdLst/>
            <a:ahLst/>
            <a:cxnLst/>
            <a:rect l="l" t="t" r="r" b="b"/>
            <a:pathLst>
              <a:path w="3421928" h="2138705">
                <a:moveTo>
                  <a:pt x="0" y="0"/>
                </a:moveTo>
                <a:lnTo>
                  <a:pt x="3421928" y="0"/>
                </a:lnTo>
                <a:lnTo>
                  <a:pt x="3421928" y="2138705"/>
                </a:lnTo>
                <a:lnTo>
                  <a:pt x="0" y="21387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Freeform 11"/>
          <p:cNvSpPr/>
          <p:nvPr/>
        </p:nvSpPr>
        <p:spPr>
          <a:xfrm rot="-2529392">
            <a:off x="67606" y="490017"/>
            <a:ext cx="3416092" cy="2135058"/>
          </a:xfrm>
          <a:custGeom>
            <a:avLst/>
            <a:gdLst/>
            <a:ahLst/>
            <a:cxnLst/>
            <a:rect l="l" t="t" r="r" b="b"/>
            <a:pathLst>
              <a:path w="3416092" h="2135058">
                <a:moveTo>
                  <a:pt x="0" y="0"/>
                </a:moveTo>
                <a:lnTo>
                  <a:pt x="3416092" y="0"/>
                </a:lnTo>
                <a:lnTo>
                  <a:pt x="3416092" y="2135057"/>
                </a:lnTo>
                <a:lnTo>
                  <a:pt x="0" y="213505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TextBox 12"/>
          <p:cNvSpPr txBox="1"/>
          <p:nvPr/>
        </p:nvSpPr>
        <p:spPr>
          <a:xfrm>
            <a:off x="4343400" y="624314"/>
            <a:ext cx="10771337" cy="1691169"/>
          </a:xfrm>
          <a:prstGeom prst="rect">
            <a:avLst/>
          </a:prstGeom>
        </p:spPr>
        <p:txBody>
          <a:bodyPr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LÀM VIỆC THEO NHÓM</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8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Thời</a:t>
            </a:r>
            <a:r>
              <a:rPr kumimoji="0" lang="en-US" sz="48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a:t>
            </a:r>
            <a:r>
              <a:rPr kumimoji="0" lang="en-US" sz="48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gian</a:t>
            </a:r>
            <a:r>
              <a:rPr kumimoji="0" lang="en-US" sz="48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2 </a:t>
            </a:r>
            <a:r>
              <a:rPr kumimoji="0" lang="en-US" sz="48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phút</a:t>
            </a:r>
            <a:endParaRPr kumimoji="0" lang="en-US" sz="8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17" name="Freeform 2">
            <a:extLst>
              <a:ext uri="{FF2B5EF4-FFF2-40B4-BE49-F238E27FC236}">
                <a16:creationId xmlns:a16="http://schemas.microsoft.com/office/drawing/2014/main" id="{3C900868-6C3F-83E2-93F1-0C16F98C1A0C}"/>
              </a:ext>
            </a:extLst>
          </p:cNvPr>
          <p:cNvSpPr/>
          <p:nvPr/>
        </p:nvSpPr>
        <p:spPr>
          <a:xfrm>
            <a:off x="666789" y="2651594"/>
            <a:ext cx="7810421" cy="7147965"/>
          </a:xfrm>
          <a:custGeom>
            <a:avLst/>
            <a:gdLst/>
            <a:ahLst/>
            <a:cxnLst/>
            <a:rect l="l" t="t" r="r" b="b"/>
            <a:pathLst>
              <a:path w="3024000" h="3137743">
                <a:moveTo>
                  <a:pt x="0" y="0"/>
                </a:moveTo>
                <a:lnTo>
                  <a:pt x="3024000" y="0"/>
                </a:lnTo>
                <a:lnTo>
                  <a:pt x="3024000" y="3137743"/>
                </a:lnTo>
                <a:lnTo>
                  <a:pt x="0" y="31377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8" name="Freeform 2">
            <a:extLst>
              <a:ext uri="{FF2B5EF4-FFF2-40B4-BE49-F238E27FC236}">
                <a16:creationId xmlns:a16="http://schemas.microsoft.com/office/drawing/2014/main" id="{6DE2979F-AC79-18A2-8094-9CF29218515D}"/>
              </a:ext>
            </a:extLst>
          </p:cNvPr>
          <p:cNvSpPr/>
          <p:nvPr/>
        </p:nvSpPr>
        <p:spPr>
          <a:xfrm>
            <a:off x="9134261" y="2675761"/>
            <a:ext cx="8290237" cy="7011092"/>
          </a:xfrm>
          <a:custGeom>
            <a:avLst/>
            <a:gdLst/>
            <a:ahLst/>
            <a:cxnLst/>
            <a:rect l="l" t="t" r="r" b="b"/>
            <a:pathLst>
              <a:path w="3024000" h="3137743">
                <a:moveTo>
                  <a:pt x="0" y="0"/>
                </a:moveTo>
                <a:lnTo>
                  <a:pt x="3024000" y="0"/>
                </a:lnTo>
                <a:lnTo>
                  <a:pt x="3024000" y="3137743"/>
                </a:lnTo>
                <a:lnTo>
                  <a:pt x="0" y="31377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9" name="TextBox 12">
            <a:extLst>
              <a:ext uri="{FF2B5EF4-FFF2-40B4-BE49-F238E27FC236}">
                <a16:creationId xmlns:a16="http://schemas.microsoft.com/office/drawing/2014/main" id="{422D3E2F-A62C-8107-C21C-A7A3EA966E07}"/>
              </a:ext>
            </a:extLst>
          </p:cNvPr>
          <p:cNvSpPr txBox="1"/>
          <p:nvPr/>
        </p:nvSpPr>
        <p:spPr>
          <a:xfrm>
            <a:off x="2860265" y="3311589"/>
            <a:ext cx="3423470" cy="804772"/>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Nhóm</a:t>
            </a:r>
            <a:r>
              <a:rPr kumimoji="0" lang="en-US" sz="48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1,3</a:t>
            </a:r>
            <a:endParaRPr kumimoji="0" lang="en-US" sz="8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20" name="TextBox 12">
            <a:extLst>
              <a:ext uri="{FF2B5EF4-FFF2-40B4-BE49-F238E27FC236}">
                <a16:creationId xmlns:a16="http://schemas.microsoft.com/office/drawing/2014/main" id="{E20D5083-BA3B-F41F-7BB9-5ED196BFF29A}"/>
              </a:ext>
            </a:extLst>
          </p:cNvPr>
          <p:cNvSpPr txBox="1"/>
          <p:nvPr/>
        </p:nvSpPr>
        <p:spPr>
          <a:xfrm>
            <a:off x="11470865" y="3320109"/>
            <a:ext cx="3423470" cy="804772"/>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Nhóm</a:t>
            </a:r>
            <a:r>
              <a:rPr kumimoji="0" lang="en-US" sz="48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2,4</a:t>
            </a:r>
            <a:endParaRPr kumimoji="0" lang="en-US" sz="8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21" name="TextBox 12">
            <a:extLst>
              <a:ext uri="{FF2B5EF4-FFF2-40B4-BE49-F238E27FC236}">
                <a16:creationId xmlns:a16="http://schemas.microsoft.com/office/drawing/2014/main" id="{4B9D7F23-88B3-18C9-9E58-E8E3EEBBE5BD}"/>
              </a:ext>
            </a:extLst>
          </p:cNvPr>
          <p:cNvSpPr txBox="1"/>
          <p:nvPr/>
        </p:nvSpPr>
        <p:spPr>
          <a:xfrm>
            <a:off x="933603" y="4166888"/>
            <a:ext cx="7238999" cy="3491212"/>
          </a:xfrm>
          <a:prstGeom prst="rect">
            <a:avLst/>
          </a:prstGeom>
        </p:spPr>
        <p:txBody>
          <a:bodyPr wrap="square" lIns="0" tIns="0" rIns="0" bIns="0" rtlCol="0" anchor="t">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1,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Nghiên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cứu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thông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tin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SGK,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viết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phương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trình</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thủy</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phân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ester RCOOR’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trường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acid.</a:t>
            </a: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2,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Viết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phương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trình</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thủy</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phân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ester CH</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3</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COOC</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2</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H</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5</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trường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acid,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phẩm</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chứa</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các</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chất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nào</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p:txBody>
      </p:sp>
      <p:sp>
        <p:nvSpPr>
          <p:cNvPr id="22" name="TextBox 12">
            <a:extLst>
              <a:ext uri="{FF2B5EF4-FFF2-40B4-BE49-F238E27FC236}">
                <a16:creationId xmlns:a16="http://schemas.microsoft.com/office/drawing/2014/main" id="{8D73D692-A2AD-9643-8BC0-17AE031860F3}"/>
              </a:ext>
            </a:extLst>
          </p:cNvPr>
          <p:cNvSpPr txBox="1"/>
          <p:nvPr/>
        </p:nvSpPr>
        <p:spPr>
          <a:xfrm>
            <a:off x="9422226" y="4116361"/>
            <a:ext cx="7714305" cy="3491212"/>
          </a:xfrm>
          <a:prstGeom prst="rect">
            <a:avLst/>
          </a:prstGeom>
        </p:spPr>
        <p:txBody>
          <a:bodyPr wrap="square" lIns="0" tIns="0" rIns="0" bIns="0" rtlCol="0" anchor="t">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1,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Nghiên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cứu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thông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tin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SGK,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viết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phương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trình</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thủy</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phân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ester RCOOR’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trường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lang="en-US" sz="3200">
                <a:solidFill>
                  <a:prstClr val="black"/>
                </a:solidFill>
                <a:latin typeface="Cambria" panose="02040503050406030204" pitchFamily="18" charset="0"/>
                <a:ea typeface="Cambria" panose="02040503050406030204" pitchFamily="18" charset="0"/>
              </a:rPr>
              <a:t>base</a:t>
            </a:r>
            <a:r>
              <a:rPr kumimoji="0" lang="en-US" sz="32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rPr>
              <a:t>.</a:t>
            </a:r>
            <a:endPar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2,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Viết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phương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trình</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thủy</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phân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ester CH</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3</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COOC</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2</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H</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5</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trường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NaOH ,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phẩm</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chứa</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những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chất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nào</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p:txBody>
      </p:sp>
      <p:pic>
        <p:nvPicPr>
          <p:cNvPr id="2" name="Đồng-hồ-đếm-ngược-2-phút">
            <a:hlinkClick r:id="" action="ppaction://media"/>
            <a:extLst>
              <a:ext uri="{FF2B5EF4-FFF2-40B4-BE49-F238E27FC236}">
                <a16:creationId xmlns:a16="http://schemas.microsoft.com/office/drawing/2014/main" id="{4292AD6C-C85A-4B82-2C0A-E76A7F6A3F16}"/>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7483360" y="7742738"/>
            <a:ext cx="3301801" cy="1857263"/>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anim calcmode="lin" valueType="num">
                                      <p:cBhvr additive="base">
                                        <p:cTn id="15" dur="500" fill="hold"/>
                                        <p:tgtEl>
                                          <p:spTgt spid="21"/>
                                        </p:tgtEl>
                                        <p:attrNameLst>
                                          <p:attrName>ppt_x</p:attrName>
                                        </p:attrNameLst>
                                      </p:cBhvr>
                                      <p:tavLst>
                                        <p:tav tm="0">
                                          <p:val>
                                            <p:strVal val="#ppt_x"/>
                                          </p:val>
                                        </p:tav>
                                        <p:tav tm="100000">
                                          <p:val>
                                            <p:strVal val="#ppt_x"/>
                                          </p:val>
                                        </p:tav>
                                      </p:tavLst>
                                    </p:anim>
                                    <p:anim calcmode="lin" valueType="num">
                                      <p:cBhvr additive="base">
                                        <p:cTn id="16" dur="500" fill="hold"/>
                                        <p:tgtEl>
                                          <p:spTgt spid="21"/>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ppt_x"/>
                                          </p:val>
                                        </p:tav>
                                        <p:tav tm="100000">
                                          <p:val>
                                            <p:strVal val="#ppt_x"/>
                                          </p:val>
                                        </p:tav>
                                      </p:tavLst>
                                    </p:anim>
                                    <p:anim calcmode="lin" valueType="num">
                                      <p:cBhvr additive="base">
                                        <p:cTn id="2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gtEl>
                                        <p:attrNameLst>
                                          <p:attrName>style.visibility</p:attrName>
                                        </p:attrNameLst>
                                      </p:cBhvr>
                                      <p:to>
                                        <p:strVal val="visible"/>
                                      </p:to>
                                    </p:set>
                                    <p:anim calcmode="lin" valueType="num">
                                      <p:cBhvr additive="base">
                                        <p:cTn id="33" dur="500" fill="hold"/>
                                        <p:tgtEl>
                                          <p:spTgt spid="2"/>
                                        </p:tgtEl>
                                        <p:attrNameLst>
                                          <p:attrName>ppt_x</p:attrName>
                                        </p:attrNameLst>
                                      </p:cBhvr>
                                      <p:tavLst>
                                        <p:tav tm="0">
                                          <p:val>
                                            <p:strVal val="#ppt_x"/>
                                          </p:val>
                                        </p:tav>
                                        <p:tav tm="100000">
                                          <p:val>
                                            <p:strVal val="#ppt_x"/>
                                          </p:val>
                                        </p:tav>
                                      </p:tavLst>
                                    </p:anim>
                                    <p:anim calcmode="lin" valueType="num">
                                      <p:cBhvr additive="base">
                                        <p:cTn id="3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2"/>
                </p:tgtEl>
              </p:cMediaNode>
            </p:video>
          </p:childTnLst>
        </p:cTn>
      </p:par>
    </p:tnLst>
    <p:bldLst>
      <p:bldP spid="19" grpId="0"/>
      <p:bldP spid="20" grpId="0"/>
      <p:bldP spid="21" grpId="0"/>
      <p:bldP spid="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
            <a:extLst>
              <a:ext uri="{FF2B5EF4-FFF2-40B4-BE49-F238E27FC236}">
                <a16:creationId xmlns:a16="http://schemas.microsoft.com/office/drawing/2014/main" id="{E9AB3A43-8138-8118-CE60-BD113740B107}"/>
              </a:ext>
            </a:extLst>
          </p:cNvPr>
          <p:cNvGrpSpPr/>
          <p:nvPr/>
        </p:nvGrpSpPr>
        <p:grpSpPr>
          <a:xfrm>
            <a:off x="635081" y="1041473"/>
            <a:ext cx="16916399" cy="8750967"/>
            <a:chOff x="0" y="0"/>
            <a:chExt cx="4203787" cy="2167467"/>
          </a:xfrm>
        </p:grpSpPr>
        <p:sp>
          <p:nvSpPr>
            <p:cNvPr id="25" name="Freeform 3">
              <a:extLst>
                <a:ext uri="{FF2B5EF4-FFF2-40B4-BE49-F238E27FC236}">
                  <a16:creationId xmlns:a16="http://schemas.microsoft.com/office/drawing/2014/main" id="{2925AED9-1C84-0160-21F3-4D5DA5B40A6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a:cs typeface="+mn-cs"/>
              </a:endParaRPr>
            </a:p>
          </p:txBody>
        </p:sp>
        <p:sp>
          <p:nvSpPr>
            <p:cNvPr id="26" name="TextBox 4">
              <a:extLst>
                <a:ext uri="{FF2B5EF4-FFF2-40B4-BE49-F238E27FC236}">
                  <a16:creationId xmlns:a16="http://schemas.microsoft.com/office/drawing/2014/main" id="{D79B9218-1569-63D6-4404-162E8248742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5" name="TextBox 5"/>
          <p:cNvSpPr txBox="1"/>
          <p:nvPr/>
        </p:nvSpPr>
        <p:spPr>
          <a:xfrm>
            <a:off x="855516" y="337936"/>
            <a:ext cx="16593015" cy="8959855"/>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9" name="Freeform 19"/>
          <p:cNvSpPr/>
          <p:nvPr/>
        </p:nvSpPr>
        <p:spPr>
          <a:xfrm>
            <a:off x="15668896" y="578324"/>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676164" y="7934636"/>
            <a:ext cx="2756024" cy="2726309"/>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3" name="TextBox 23"/>
          <p:cNvSpPr txBox="1"/>
          <p:nvPr/>
        </p:nvSpPr>
        <p:spPr>
          <a:xfrm>
            <a:off x="9093281" y="4924742"/>
            <a:ext cx="101441" cy="315086"/>
          </a:xfrm>
          <a:prstGeom prst="rect">
            <a:avLst/>
          </a:prstGeom>
        </p:spPr>
        <p:txBody>
          <a:bodyPr lIns="0" tIns="0" rIns="0" bIns="0" rtlCol="0" anchor="t">
            <a:spAutoFit/>
          </a:bodyPr>
          <a:lstStyle/>
          <a:p>
            <a:pPr marL="0" marR="0" lvl="0" indent="0" algn="ctr" defTabSz="914309" rtl="0" eaLnBrk="1" fontAlgn="auto" latinLnBrk="0" hangingPunct="1">
              <a:lnSpc>
                <a:spcPts val="2660"/>
              </a:lnSpc>
              <a:spcBef>
                <a:spcPct val="0"/>
              </a:spcBef>
              <a:spcAft>
                <a:spcPts val="0"/>
              </a:spcAft>
              <a:buClrTx/>
              <a:buSzTx/>
              <a:buFontTx/>
              <a:buNone/>
              <a:tabLst/>
              <a:defRPr/>
            </a:pPr>
            <a:r>
              <a:rPr kumimoji="0" lang="en-US" sz="1899" b="0" i="0" u="none" strike="noStrike" kern="1200" cap="none" spc="0" normalizeH="0" baseline="0" noProof="0">
                <a:ln>
                  <a:noFill/>
                </a:ln>
                <a:solidFill>
                  <a:srgbClr val="BE636B"/>
                </a:solidFill>
                <a:effectLst/>
                <a:uLnTx/>
                <a:uFillTx/>
                <a:latin typeface="Cambria"/>
                <a:cs typeface="Times New Roman"/>
                <a:sym typeface="+mn-lt"/>
              </a:rPr>
              <a:t> </a:t>
            </a:r>
          </a:p>
        </p:txBody>
      </p:sp>
      <p:grpSp>
        <p:nvGrpSpPr>
          <p:cNvPr id="27" name="Google Shape;1343;p40">
            <a:extLst>
              <a:ext uri="{FF2B5EF4-FFF2-40B4-BE49-F238E27FC236}">
                <a16:creationId xmlns:a16="http://schemas.microsoft.com/office/drawing/2014/main" id="{5245AA13-2E49-4CF1-1942-EADD10CE2123}"/>
              </a:ext>
            </a:extLst>
          </p:cNvPr>
          <p:cNvGrpSpPr/>
          <p:nvPr/>
        </p:nvGrpSpPr>
        <p:grpSpPr>
          <a:xfrm>
            <a:off x="1984634" y="1476711"/>
            <a:ext cx="6324600" cy="1034836"/>
            <a:chOff x="2042269" y="4151427"/>
            <a:chExt cx="716056" cy="405358"/>
          </a:xfrm>
        </p:grpSpPr>
        <p:sp>
          <p:nvSpPr>
            <p:cNvPr id="28" name="Google Shape;1344;p40">
              <a:extLst>
                <a:ext uri="{FF2B5EF4-FFF2-40B4-BE49-F238E27FC236}">
                  <a16:creationId xmlns:a16="http://schemas.microsoft.com/office/drawing/2014/main" id="{4E5F0A9D-42FE-1BBF-EA95-634E9C1438EA}"/>
                </a:ext>
              </a:extLst>
            </p:cNvPr>
            <p:cNvSpPr/>
            <p:nvPr/>
          </p:nvSpPr>
          <p:spPr>
            <a:xfrm>
              <a:off x="2061425" y="4215985"/>
              <a:ext cx="696900" cy="340800"/>
            </a:xfrm>
            <a:prstGeom prst="roundRect">
              <a:avLst>
                <a:gd name="adj" fmla="val 16667"/>
              </a:avLst>
            </a:prstGeom>
            <a:noFill/>
            <a:ln w="28575" cap="flat" cmpd="sng">
              <a:solidFill>
                <a:srgbClr val="464646"/>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a:ln>
                  <a:noFill/>
                </a:ln>
                <a:solidFill>
                  <a:prstClr val="black"/>
                </a:solidFill>
                <a:effectLst/>
                <a:uLnTx/>
                <a:uFillTx/>
                <a:latin typeface="Cambria"/>
                <a:cs typeface="+mn-cs"/>
              </a:endParaRPr>
            </a:p>
          </p:txBody>
        </p:sp>
        <p:sp>
          <p:nvSpPr>
            <p:cNvPr id="29" name="Google Shape;1345;p40">
              <a:extLst>
                <a:ext uri="{FF2B5EF4-FFF2-40B4-BE49-F238E27FC236}">
                  <a16:creationId xmlns:a16="http://schemas.microsoft.com/office/drawing/2014/main" id="{781709F5-5D96-6350-4326-C96F0998ECC0}"/>
                </a:ext>
              </a:extLst>
            </p:cNvPr>
            <p:cNvSpPr/>
            <p:nvPr/>
          </p:nvSpPr>
          <p:spPr>
            <a:xfrm>
              <a:off x="2042269" y="4151427"/>
              <a:ext cx="696900" cy="340800"/>
            </a:xfrm>
            <a:prstGeom prst="roundRect">
              <a:avLst>
                <a:gd name="adj" fmla="val 16667"/>
              </a:avLst>
            </a:prstGeom>
            <a:solidFill>
              <a:srgbClr val="FFC7C0"/>
            </a:solidFill>
            <a:ln>
              <a:noFill/>
            </a:ln>
          </p:spPr>
          <p:txBody>
            <a:bodyPr spcFirstLastPara="1" wrap="square" lIns="91425" tIns="91425" rIns="91425" bIns="91425" anchor="ctr" anchorCtr="0">
              <a:no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Trong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môi</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trường</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acid</a:t>
              </a:r>
              <a:endParaRPr kumimoji="0"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endParaRPr>
            </a:p>
          </p:txBody>
        </p:sp>
      </p:grpSp>
      <p:grpSp>
        <p:nvGrpSpPr>
          <p:cNvPr id="30" name="Nhóm 29">
            <a:extLst>
              <a:ext uri="{FF2B5EF4-FFF2-40B4-BE49-F238E27FC236}">
                <a16:creationId xmlns:a16="http://schemas.microsoft.com/office/drawing/2014/main" id="{35D112C6-BD50-6C4F-26AC-98B9C26AB161}"/>
              </a:ext>
            </a:extLst>
          </p:cNvPr>
          <p:cNvGrpSpPr/>
          <p:nvPr/>
        </p:nvGrpSpPr>
        <p:grpSpPr>
          <a:xfrm>
            <a:off x="6122802" y="176458"/>
            <a:ext cx="10799318" cy="1882518"/>
            <a:chOff x="6310196" y="-238224"/>
            <a:chExt cx="10799318" cy="1882518"/>
          </a:xfrm>
        </p:grpSpPr>
        <p:grpSp>
          <p:nvGrpSpPr>
            <p:cNvPr id="31" name="Group 5">
              <a:extLst>
                <a:ext uri="{FF2B5EF4-FFF2-40B4-BE49-F238E27FC236}">
                  <a16:creationId xmlns:a16="http://schemas.microsoft.com/office/drawing/2014/main" id="{4CC7CF0D-EB6F-0F5E-BAF8-B06962FE40FC}"/>
                </a:ext>
              </a:extLst>
            </p:cNvPr>
            <p:cNvGrpSpPr/>
            <p:nvPr/>
          </p:nvGrpSpPr>
          <p:grpSpPr>
            <a:xfrm>
              <a:off x="6310196" y="79878"/>
              <a:ext cx="9623768" cy="1564416"/>
              <a:chOff x="0" y="-427725"/>
              <a:chExt cx="5408746" cy="1194522"/>
            </a:xfrm>
          </p:grpSpPr>
          <p:sp>
            <p:nvSpPr>
              <p:cNvPr id="33" name="Freeform 6">
                <a:extLst>
                  <a:ext uri="{FF2B5EF4-FFF2-40B4-BE49-F238E27FC236}">
                    <a16:creationId xmlns:a16="http://schemas.microsoft.com/office/drawing/2014/main" id="{F350A701-C4AD-5570-CF50-1D4551852171}"/>
                  </a:ext>
                </a:extLst>
              </p:cNvPr>
              <p:cNvSpPr/>
              <p:nvPr/>
            </p:nvSpPr>
            <p:spPr>
              <a:xfrm>
                <a:off x="2939923" y="-427725"/>
                <a:ext cx="2468823"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34" name="TextBox 7">
                <a:extLst>
                  <a:ext uri="{FF2B5EF4-FFF2-40B4-BE49-F238E27FC236}">
                    <a16:creationId xmlns:a16="http://schemas.microsoft.com/office/drawing/2014/main" id="{94C03EA9-7DCC-96B9-7AD5-9899ACC4E0B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2" name="TextBox 19">
              <a:extLst>
                <a:ext uri="{FF2B5EF4-FFF2-40B4-BE49-F238E27FC236}">
                  <a16:creationId xmlns:a16="http://schemas.microsoft.com/office/drawing/2014/main" id="{38A71487-2B94-A7AC-A420-17F702F3564A}"/>
                </a:ext>
              </a:extLst>
            </p:cNvPr>
            <p:cNvSpPr txBox="1"/>
            <p:nvPr/>
          </p:nvSpPr>
          <p:spPr>
            <a:xfrm>
              <a:off x="10355296" y="-238224"/>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NHÓM 1,3</a:t>
              </a:r>
            </a:p>
          </p:txBody>
        </p:sp>
      </p:grpSp>
      <p:graphicFrame>
        <p:nvGraphicFramePr>
          <p:cNvPr id="35" name="Đối tượng 34">
            <a:extLst>
              <a:ext uri="{FF2B5EF4-FFF2-40B4-BE49-F238E27FC236}">
                <a16:creationId xmlns:a16="http://schemas.microsoft.com/office/drawing/2014/main" id="{9C2B8235-EA20-DBD1-E725-D79AC0B91D0C}"/>
              </a:ext>
            </a:extLst>
          </p:cNvPr>
          <p:cNvGraphicFramePr>
            <a:graphicFrameLocks noChangeAspect="1"/>
          </p:cNvGraphicFramePr>
          <p:nvPr/>
        </p:nvGraphicFramePr>
        <p:xfrm>
          <a:off x="3048000" y="5143797"/>
          <a:ext cx="11333162" cy="928687"/>
        </p:xfrm>
        <a:graphic>
          <a:graphicData uri="http://schemas.openxmlformats.org/presentationml/2006/ole">
            <mc:AlternateContent xmlns:mc="http://schemas.openxmlformats.org/markup-compatibility/2006">
              <mc:Choice xmlns:v="urn:schemas-microsoft-com:vml" Requires="v">
                <p:oleObj name="Equation" r:id="rId3" imgW="3403440" imgH="279360" progId="Equation.DSMT4">
                  <p:embed/>
                </p:oleObj>
              </mc:Choice>
              <mc:Fallback>
                <p:oleObj name="Equation" r:id="rId3" imgW="3403440" imgH="279360" progId="Equation.DSMT4">
                  <p:embed/>
                  <p:pic>
                    <p:nvPicPr>
                      <p:cNvPr id="35" name="Đối tượng 34">
                        <a:extLst>
                          <a:ext uri="{FF2B5EF4-FFF2-40B4-BE49-F238E27FC236}">
                            <a16:creationId xmlns:a16="http://schemas.microsoft.com/office/drawing/2014/main" id="{9C2B8235-EA20-DBD1-E725-D79AC0B91D0C}"/>
                          </a:ext>
                        </a:extLst>
                      </p:cNvPr>
                      <p:cNvPicPr/>
                      <p:nvPr/>
                    </p:nvPicPr>
                    <p:blipFill>
                      <a:blip r:embed="rId4"/>
                      <a:stretch>
                        <a:fillRect/>
                      </a:stretch>
                    </p:blipFill>
                    <p:spPr>
                      <a:xfrm>
                        <a:off x="3048000" y="5143797"/>
                        <a:ext cx="11333162" cy="928687"/>
                      </a:xfrm>
                      <a:prstGeom prst="rect">
                        <a:avLst/>
                      </a:prstGeom>
                    </p:spPr>
                  </p:pic>
                </p:oleObj>
              </mc:Fallback>
            </mc:AlternateContent>
          </a:graphicData>
        </a:graphic>
      </p:graphicFrame>
      <p:sp>
        <p:nvSpPr>
          <p:cNvPr id="38" name="TextBox 9">
            <a:extLst>
              <a:ext uri="{FF2B5EF4-FFF2-40B4-BE49-F238E27FC236}">
                <a16:creationId xmlns:a16="http://schemas.microsoft.com/office/drawing/2014/main" id="{9BE0156D-4684-1BAF-F671-5A544A9E2598}"/>
              </a:ext>
            </a:extLst>
          </p:cNvPr>
          <p:cNvSpPr txBox="1"/>
          <p:nvPr/>
        </p:nvSpPr>
        <p:spPr>
          <a:xfrm>
            <a:off x="1253100" y="6942226"/>
            <a:ext cx="15883243" cy="1732462"/>
          </a:xfrm>
          <a:prstGeom prst="rect">
            <a:avLst/>
          </a:prstGeom>
        </p:spPr>
        <p:txBody>
          <a:bodyPr wrap="square" lIns="0" tIns="0" rIns="0" bIns="0" rtlCol="0" anchor="t">
            <a:spAutoFit/>
          </a:bodyPr>
          <a:lstStyle/>
          <a:p>
            <a:pPr marL="571500" marR="0" lvl="0" indent="-571500" algn="just" defTabSz="914309"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Sản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phẩm</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CH</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3</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COOH, C</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2</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H</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5</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OH, CH</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3</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COOC</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2</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H</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5</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a:t>
            </a:r>
          </a:p>
          <a:p>
            <a:pPr marL="571500" marR="0" lvl="0" indent="-571500" algn="just" defTabSz="914309"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Sản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phẩm</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tách</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a:t>
            </a:r>
            <a:r>
              <a:rPr kumimoji="0" lang="en-US" sz="40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thành</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2 </a:t>
            </a:r>
            <a:r>
              <a:rPr kumimoji="0" lang="en-US" sz="40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lớp</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p:txBody>
      </p:sp>
      <p:sp>
        <p:nvSpPr>
          <p:cNvPr id="39" name="Hình Bầu dục 38">
            <a:extLst>
              <a:ext uri="{FF2B5EF4-FFF2-40B4-BE49-F238E27FC236}">
                <a16:creationId xmlns:a16="http://schemas.microsoft.com/office/drawing/2014/main" id="{E81B3D4F-7DF3-C01B-BC87-095C33460C56}"/>
              </a:ext>
            </a:extLst>
          </p:cNvPr>
          <p:cNvSpPr/>
          <p:nvPr/>
        </p:nvSpPr>
        <p:spPr>
          <a:xfrm>
            <a:off x="7696200" y="4727272"/>
            <a:ext cx="1707066" cy="1583492"/>
          </a:xfrm>
          <a:prstGeom prst="ellipse">
            <a:avLst/>
          </a:prstGeom>
          <a:noFill/>
          <a:ln w="38100">
            <a:solidFill>
              <a:srgbClr val="E34A6C"/>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a:cs typeface="+mn-cs"/>
            </a:endParaRPr>
          </a:p>
        </p:txBody>
      </p:sp>
      <p:sp>
        <p:nvSpPr>
          <p:cNvPr id="44" name="Bong bóng Lời nói: Hình chữ nhật với Góc Tròn 43">
            <a:extLst>
              <a:ext uri="{FF2B5EF4-FFF2-40B4-BE49-F238E27FC236}">
                <a16:creationId xmlns:a16="http://schemas.microsoft.com/office/drawing/2014/main" id="{A0892DC0-A8E3-B816-1157-008112565EDC}"/>
              </a:ext>
            </a:extLst>
          </p:cNvPr>
          <p:cNvSpPr/>
          <p:nvPr/>
        </p:nvSpPr>
        <p:spPr>
          <a:xfrm>
            <a:off x="12376193" y="3808104"/>
            <a:ext cx="3454811" cy="1264510"/>
          </a:xfrm>
          <a:prstGeom prst="wedgeRoundRectCallout">
            <a:avLst>
              <a:gd name="adj1" fmla="val -135428"/>
              <a:gd name="adj2" fmla="val 74894"/>
              <a:gd name="adj3" fmla="val 16667"/>
            </a:avLst>
          </a:prstGeom>
          <a:noFill/>
          <a:ln>
            <a:solidFill>
              <a:srgbClr val="2C778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solidFill>
                  <a:srgbClr val="FF0000"/>
                </a:solidFill>
              </a:ln>
              <a:solidFill>
                <a:srgbClr val="E34A6C"/>
              </a:solidFill>
              <a:effectLst/>
              <a:uLnTx/>
              <a:uFillTx/>
              <a:latin typeface="Cambria"/>
              <a:cs typeface="+mn-cs"/>
            </a:endParaRPr>
          </a:p>
        </p:txBody>
      </p:sp>
      <p:sp>
        <p:nvSpPr>
          <p:cNvPr id="45" name="TextBox 9">
            <a:extLst>
              <a:ext uri="{FF2B5EF4-FFF2-40B4-BE49-F238E27FC236}">
                <a16:creationId xmlns:a16="http://schemas.microsoft.com/office/drawing/2014/main" id="{28A6E1F6-59FC-2AA3-3769-E5A39D210820}"/>
              </a:ext>
            </a:extLst>
          </p:cNvPr>
          <p:cNvSpPr txBox="1"/>
          <p:nvPr/>
        </p:nvSpPr>
        <p:spPr>
          <a:xfrm>
            <a:off x="12695969" y="3788352"/>
            <a:ext cx="2854054" cy="1107996"/>
          </a:xfrm>
          <a:prstGeom prst="rect">
            <a:avLst/>
          </a:prstGeom>
        </p:spPr>
        <p:txBody>
          <a:bodyPr wrap="square" lIns="0" tIns="0" rIns="0" bIns="0" rtlCol="0" anchor="t">
            <a:sp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thuận</a:t>
            </a:r>
            <a:r>
              <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nghịch</a:t>
            </a:r>
            <a:endPar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aphicFrame>
        <p:nvGraphicFramePr>
          <p:cNvPr id="2" name="Đối tượng 1">
            <a:extLst>
              <a:ext uri="{FF2B5EF4-FFF2-40B4-BE49-F238E27FC236}">
                <a16:creationId xmlns:a16="http://schemas.microsoft.com/office/drawing/2014/main" id="{FD91B93D-70E5-EA32-7ACB-60EF17DDEBA6}"/>
              </a:ext>
            </a:extLst>
          </p:cNvPr>
          <p:cNvGraphicFramePr>
            <a:graphicFrameLocks noChangeAspect="1"/>
          </p:cNvGraphicFramePr>
          <p:nvPr/>
        </p:nvGraphicFramePr>
        <p:xfrm>
          <a:off x="3361845" y="2718103"/>
          <a:ext cx="10274711" cy="1050755"/>
        </p:xfrm>
        <a:graphic>
          <a:graphicData uri="http://schemas.openxmlformats.org/presentationml/2006/ole">
            <mc:AlternateContent xmlns:mc="http://schemas.openxmlformats.org/markup-compatibility/2006">
              <mc:Choice xmlns:v="urn:schemas-microsoft-com:vml" Requires="v">
                <p:oleObj name="Equation" r:id="rId5" imgW="2730240" imgH="279360" progId="Equation.DSMT4">
                  <p:embed/>
                </p:oleObj>
              </mc:Choice>
              <mc:Fallback>
                <p:oleObj name="Equation" r:id="rId5" imgW="2730240" imgH="279360" progId="Equation.DSMT4">
                  <p:embed/>
                  <p:pic>
                    <p:nvPicPr>
                      <p:cNvPr id="2" name="Đối tượng 1">
                        <a:extLst>
                          <a:ext uri="{FF2B5EF4-FFF2-40B4-BE49-F238E27FC236}">
                            <a16:creationId xmlns:a16="http://schemas.microsoft.com/office/drawing/2014/main" id="{FD91B93D-70E5-EA32-7ACB-60EF17DDEBA6}"/>
                          </a:ext>
                        </a:extLst>
                      </p:cNvPr>
                      <p:cNvPicPr/>
                      <p:nvPr/>
                    </p:nvPicPr>
                    <p:blipFill>
                      <a:blip r:embed="rId6"/>
                      <a:stretch>
                        <a:fillRect/>
                      </a:stretch>
                    </p:blipFill>
                    <p:spPr>
                      <a:xfrm>
                        <a:off x="3361845" y="2718103"/>
                        <a:ext cx="10274711" cy="1050755"/>
                      </a:xfrm>
                      <a:prstGeom prst="rect">
                        <a:avLst/>
                      </a:prstGeom>
                    </p:spPr>
                  </p:pic>
                </p:oleObj>
              </mc:Fallback>
            </mc:AlternateContent>
          </a:graphicData>
        </a:graphic>
      </p:graphicFrame>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wipe(down)">
                                      <p:cBhvr>
                                        <p:cTn id="13" dur="500"/>
                                        <p:tgtEl>
                                          <p:spTgt spid="35"/>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9"/>
                                        </p:tgtEl>
                                        <p:attrNameLst>
                                          <p:attrName>style.visibility</p:attrName>
                                        </p:attrNameLst>
                                      </p:cBhvr>
                                      <p:to>
                                        <p:strVal val="visible"/>
                                      </p:to>
                                    </p:set>
                                    <p:animEffect transition="in" filter="wipe(down)">
                                      <p:cBhvr>
                                        <p:cTn id="18" dur="500"/>
                                        <p:tgtEl>
                                          <p:spTgt spid="39"/>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45"/>
                                        </p:tgtEl>
                                        <p:attrNameLst>
                                          <p:attrName>style.visibility</p:attrName>
                                        </p:attrNameLst>
                                      </p:cBhvr>
                                      <p:to>
                                        <p:strVal val="visible"/>
                                      </p:to>
                                    </p:set>
                                    <p:animEffect transition="in" filter="wipe(down)">
                                      <p:cBhvr>
                                        <p:cTn id="23" dur="500"/>
                                        <p:tgtEl>
                                          <p:spTgt spid="45"/>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44"/>
                                        </p:tgtEl>
                                        <p:attrNameLst>
                                          <p:attrName>style.visibility</p:attrName>
                                        </p:attrNameLst>
                                      </p:cBhvr>
                                      <p:to>
                                        <p:strVal val="visible"/>
                                      </p:to>
                                    </p:set>
                                    <p:animEffect transition="in" filter="wipe(down)">
                                      <p:cBhvr>
                                        <p:cTn id="26" dur="500"/>
                                        <p:tgtEl>
                                          <p:spTgt spid="44"/>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8"/>
                                        </p:tgtEl>
                                        <p:attrNameLst>
                                          <p:attrName>style.visibility</p:attrName>
                                        </p:attrNameLst>
                                      </p:cBhvr>
                                      <p:to>
                                        <p:strVal val="visible"/>
                                      </p:to>
                                    </p:set>
                                    <p:animEffect transition="in" filter="wipe(down)">
                                      <p:cBhvr>
                                        <p:cTn id="31"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animBg="1"/>
      <p:bldP spid="44" grpId="0" animBg="1"/>
      <p:bldP spid="4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
            <a:extLst>
              <a:ext uri="{FF2B5EF4-FFF2-40B4-BE49-F238E27FC236}">
                <a16:creationId xmlns:a16="http://schemas.microsoft.com/office/drawing/2014/main" id="{E9AB3A43-8138-8118-CE60-BD113740B107}"/>
              </a:ext>
            </a:extLst>
          </p:cNvPr>
          <p:cNvGrpSpPr/>
          <p:nvPr/>
        </p:nvGrpSpPr>
        <p:grpSpPr>
          <a:xfrm>
            <a:off x="685800" y="795948"/>
            <a:ext cx="16916399" cy="8959856"/>
            <a:chOff x="0" y="0"/>
            <a:chExt cx="4203787" cy="2167467"/>
          </a:xfrm>
        </p:grpSpPr>
        <p:sp>
          <p:nvSpPr>
            <p:cNvPr id="25" name="Freeform 3">
              <a:extLst>
                <a:ext uri="{FF2B5EF4-FFF2-40B4-BE49-F238E27FC236}">
                  <a16:creationId xmlns:a16="http://schemas.microsoft.com/office/drawing/2014/main" id="{2925AED9-1C84-0160-21F3-4D5DA5B40A6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26" name="TextBox 4">
              <a:extLst>
                <a:ext uri="{FF2B5EF4-FFF2-40B4-BE49-F238E27FC236}">
                  <a16:creationId xmlns:a16="http://schemas.microsoft.com/office/drawing/2014/main" id="{D79B9218-1569-63D6-4404-162E8248742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5" name="TextBox 5"/>
          <p:cNvSpPr txBox="1"/>
          <p:nvPr/>
        </p:nvSpPr>
        <p:spPr>
          <a:xfrm>
            <a:off x="855516" y="337936"/>
            <a:ext cx="16593015" cy="8959855"/>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9" name="Freeform 19"/>
          <p:cNvSpPr/>
          <p:nvPr/>
        </p:nvSpPr>
        <p:spPr>
          <a:xfrm>
            <a:off x="15544800" y="-146145"/>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676164" y="7934636"/>
            <a:ext cx="2756024" cy="2726309"/>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3" name="TextBox 23"/>
          <p:cNvSpPr txBox="1"/>
          <p:nvPr/>
        </p:nvSpPr>
        <p:spPr>
          <a:xfrm>
            <a:off x="9093281" y="4924742"/>
            <a:ext cx="101441" cy="315086"/>
          </a:xfrm>
          <a:prstGeom prst="rect">
            <a:avLst/>
          </a:prstGeom>
        </p:spPr>
        <p:txBody>
          <a:bodyPr lIns="0" tIns="0" rIns="0" bIns="0" rtlCol="0" anchor="t">
            <a:spAutoFit/>
          </a:bodyPr>
          <a:lstStyle/>
          <a:p>
            <a:pPr marL="0" marR="0" lvl="0" indent="0" algn="ctr" defTabSz="914309" rtl="0" eaLnBrk="1" fontAlgn="auto" latinLnBrk="0" hangingPunct="1">
              <a:lnSpc>
                <a:spcPts val="2660"/>
              </a:lnSpc>
              <a:spcBef>
                <a:spcPct val="0"/>
              </a:spcBef>
              <a:spcAft>
                <a:spcPts val="0"/>
              </a:spcAft>
              <a:buClrTx/>
              <a:buSzTx/>
              <a:buFontTx/>
              <a:buNone/>
              <a:tabLst/>
              <a:defRPr/>
            </a:pPr>
            <a:r>
              <a:rPr kumimoji="0" lang="en-US" sz="1899" b="0" i="0" u="none" strike="noStrike" kern="1200" cap="none" spc="0" normalizeH="0" baseline="0" noProof="0">
                <a:ln>
                  <a:noFill/>
                </a:ln>
                <a:solidFill>
                  <a:srgbClr val="BE636B"/>
                </a:solidFill>
                <a:effectLst/>
                <a:uLnTx/>
                <a:uFillTx/>
                <a:latin typeface="Cambria"/>
                <a:cs typeface="Times New Roman"/>
                <a:sym typeface="+mn-lt"/>
              </a:rPr>
              <a:t> </a:t>
            </a:r>
          </a:p>
        </p:txBody>
      </p:sp>
      <p:grpSp>
        <p:nvGrpSpPr>
          <p:cNvPr id="27" name="Google Shape;1343;p40">
            <a:extLst>
              <a:ext uri="{FF2B5EF4-FFF2-40B4-BE49-F238E27FC236}">
                <a16:creationId xmlns:a16="http://schemas.microsoft.com/office/drawing/2014/main" id="{5245AA13-2E49-4CF1-1942-EADD10CE2123}"/>
              </a:ext>
            </a:extLst>
          </p:cNvPr>
          <p:cNvGrpSpPr/>
          <p:nvPr/>
        </p:nvGrpSpPr>
        <p:grpSpPr>
          <a:xfrm>
            <a:off x="1509383" y="1102507"/>
            <a:ext cx="6324600" cy="1034836"/>
            <a:chOff x="2042269" y="4151427"/>
            <a:chExt cx="716056" cy="405358"/>
          </a:xfrm>
        </p:grpSpPr>
        <p:sp>
          <p:nvSpPr>
            <p:cNvPr id="28" name="Google Shape;1344;p40">
              <a:extLst>
                <a:ext uri="{FF2B5EF4-FFF2-40B4-BE49-F238E27FC236}">
                  <a16:creationId xmlns:a16="http://schemas.microsoft.com/office/drawing/2014/main" id="{4E5F0A9D-42FE-1BBF-EA95-634E9C1438EA}"/>
                </a:ext>
              </a:extLst>
            </p:cNvPr>
            <p:cNvSpPr/>
            <p:nvPr/>
          </p:nvSpPr>
          <p:spPr>
            <a:xfrm>
              <a:off x="2061425" y="4215985"/>
              <a:ext cx="696900" cy="340800"/>
            </a:xfrm>
            <a:prstGeom prst="roundRect">
              <a:avLst>
                <a:gd name="adj" fmla="val 16667"/>
              </a:avLst>
            </a:prstGeom>
            <a:noFill/>
            <a:ln w="28575" cap="flat" cmpd="sng">
              <a:solidFill>
                <a:srgbClr val="464646"/>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a:ln>
                  <a:noFill/>
                </a:ln>
                <a:solidFill>
                  <a:prstClr val="black"/>
                </a:solidFill>
                <a:effectLst/>
                <a:uLnTx/>
                <a:uFillTx/>
                <a:latin typeface="Cambria"/>
                <a:cs typeface="+mn-cs"/>
              </a:endParaRPr>
            </a:p>
          </p:txBody>
        </p:sp>
        <p:sp>
          <p:nvSpPr>
            <p:cNvPr id="29" name="Google Shape;1345;p40">
              <a:extLst>
                <a:ext uri="{FF2B5EF4-FFF2-40B4-BE49-F238E27FC236}">
                  <a16:creationId xmlns:a16="http://schemas.microsoft.com/office/drawing/2014/main" id="{781709F5-5D96-6350-4326-C96F0998ECC0}"/>
                </a:ext>
              </a:extLst>
            </p:cNvPr>
            <p:cNvSpPr/>
            <p:nvPr/>
          </p:nvSpPr>
          <p:spPr>
            <a:xfrm>
              <a:off x="2042269" y="4151427"/>
              <a:ext cx="696900" cy="340800"/>
            </a:xfrm>
            <a:prstGeom prst="roundRect">
              <a:avLst>
                <a:gd name="adj" fmla="val 16667"/>
              </a:avLst>
            </a:prstGeom>
            <a:solidFill>
              <a:srgbClr val="FFC7C0"/>
            </a:solidFill>
            <a:ln>
              <a:noFill/>
            </a:ln>
          </p:spPr>
          <p:txBody>
            <a:bodyPr spcFirstLastPara="1" wrap="square" lIns="91425" tIns="91425" rIns="91425" bIns="91425" anchor="ctr" anchorCtr="0">
              <a:no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Trong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môi</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trường</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base</a:t>
              </a:r>
              <a:endParaRPr kumimoji="0"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endParaRPr>
            </a:p>
          </p:txBody>
        </p:sp>
      </p:grpSp>
      <p:grpSp>
        <p:nvGrpSpPr>
          <p:cNvPr id="30" name="Nhóm 29">
            <a:extLst>
              <a:ext uri="{FF2B5EF4-FFF2-40B4-BE49-F238E27FC236}">
                <a16:creationId xmlns:a16="http://schemas.microsoft.com/office/drawing/2014/main" id="{35D112C6-BD50-6C4F-26AC-98B9C26AB161}"/>
              </a:ext>
            </a:extLst>
          </p:cNvPr>
          <p:cNvGrpSpPr/>
          <p:nvPr/>
        </p:nvGrpSpPr>
        <p:grpSpPr>
          <a:xfrm>
            <a:off x="7037181" y="61230"/>
            <a:ext cx="10641852" cy="1983515"/>
            <a:chOff x="6310196" y="-339221"/>
            <a:chExt cx="10641852" cy="1983515"/>
          </a:xfrm>
        </p:grpSpPr>
        <p:grpSp>
          <p:nvGrpSpPr>
            <p:cNvPr id="31" name="Group 5">
              <a:extLst>
                <a:ext uri="{FF2B5EF4-FFF2-40B4-BE49-F238E27FC236}">
                  <a16:creationId xmlns:a16="http://schemas.microsoft.com/office/drawing/2014/main" id="{4CC7CF0D-EB6F-0F5E-BAF8-B06962FE40FC}"/>
                </a:ext>
              </a:extLst>
            </p:cNvPr>
            <p:cNvGrpSpPr/>
            <p:nvPr/>
          </p:nvGrpSpPr>
          <p:grpSpPr>
            <a:xfrm>
              <a:off x="6310196" y="3709"/>
              <a:ext cx="9231271" cy="1640585"/>
              <a:chOff x="0" y="-485885"/>
              <a:chExt cx="5188155" cy="1252682"/>
            </a:xfrm>
          </p:grpSpPr>
          <p:sp>
            <p:nvSpPr>
              <p:cNvPr id="33" name="Freeform 6">
                <a:extLst>
                  <a:ext uri="{FF2B5EF4-FFF2-40B4-BE49-F238E27FC236}">
                    <a16:creationId xmlns:a16="http://schemas.microsoft.com/office/drawing/2014/main" id="{F350A701-C4AD-5570-CF50-1D4551852171}"/>
                  </a:ext>
                </a:extLst>
              </p:cNvPr>
              <p:cNvSpPr/>
              <p:nvPr/>
            </p:nvSpPr>
            <p:spPr>
              <a:xfrm>
                <a:off x="2939935" y="-485885"/>
                <a:ext cx="2248220"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34" name="TextBox 7">
                <a:extLst>
                  <a:ext uri="{FF2B5EF4-FFF2-40B4-BE49-F238E27FC236}">
                    <a16:creationId xmlns:a16="http://schemas.microsoft.com/office/drawing/2014/main" id="{94C03EA9-7DCC-96B9-7AD5-9899ACC4E0B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2" name="TextBox 19">
              <a:extLst>
                <a:ext uri="{FF2B5EF4-FFF2-40B4-BE49-F238E27FC236}">
                  <a16:creationId xmlns:a16="http://schemas.microsoft.com/office/drawing/2014/main" id="{38A71487-2B94-A7AC-A420-17F702F3564A}"/>
                </a:ext>
              </a:extLst>
            </p:cNvPr>
            <p:cNvSpPr txBox="1"/>
            <p:nvPr/>
          </p:nvSpPr>
          <p:spPr>
            <a:xfrm>
              <a:off x="10197830" y="-339221"/>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NHÓM 2,4</a:t>
              </a:r>
            </a:p>
          </p:txBody>
        </p:sp>
      </p:grpSp>
      <p:graphicFrame>
        <p:nvGraphicFramePr>
          <p:cNvPr id="35" name="Đối tượng 34">
            <a:extLst>
              <a:ext uri="{FF2B5EF4-FFF2-40B4-BE49-F238E27FC236}">
                <a16:creationId xmlns:a16="http://schemas.microsoft.com/office/drawing/2014/main" id="{9C2B8235-EA20-DBD1-E725-D79AC0B91D0C}"/>
              </a:ext>
            </a:extLst>
          </p:cNvPr>
          <p:cNvGraphicFramePr>
            <a:graphicFrameLocks noChangeAspect="1"/>
          </p:cNvGraphicFramePr>
          <p:nvPr/>
        </p:nvGraphicFramePr>
        <p:xfrm>
          <a:off x="2260298" y="4852119"/>
          <a:ext cx="14325354" cy="1085185"/>
        </p:xfrm>
        <a:graphic>
          <a:graphicData uri="http://schemas.openxmlformats.org/presentationml/2006/ole">
            <mc:AlternateContent xmlns:mc="http://schemas.openxmlformats.org/markup-compatibility/2006">
              <mc:Choice xmlns:v="urn:schemas-microsoft-com:vml" Requires="v">
                <p:oleObj name="Equation" r:id="rId3" imgW="3517560" imgH="266400" progId="Equation.DSMT4">
                  <p:embed/>
                </p:oleObj>
              </mc:Choice>
              <mc:Fallback>
                <p:oleObj name="Equation" r:id="rId3" imgW="3517560" imgH="266400" progId="Equation.DSMT4">
                  <p:embed/>
                  <p:pic>
                    <p:nvPicPr>
                      <p:cNvPr id="35" name="Đối tượng 34">
                        <a:extLst>
                          <a:ext uri="{FF2B5EF4-FFF2-40B4-BE49-F238E27FC236}">
                            <a16:creationId xmlns:a16="http://schemas.microsoft.com/office/drawing/2014/main" id="{9C2B8235-EA20-DBD1-E725-D79AC0B91D0C}"/>
                          </a:ext>
                        </a:extLst>
                      </p:cNvPr>
                      <p:cNvPicPr/>
                      <p:nvPr/>
                    </p:nvPicPr>
                    <p:blipFill>
                      <a:blip r:embed="rId4"/>
                      <a:stretch>
                        <a:fillRect/>
                      </a:stretch>
                    </p:blipFill>
                    <p:spPr>
                      <a:xfrm>
                        <a:off x="2260298" y="4852119"/>
                        <a:ext cx="14325354" cy="1085185"/>
                      </a:xfrm>
                      <a:prstGeom prst="rect">
                        <a:avLst/>
                      </a:prstGeom>
                    </p:spPr>
                  </p:pic>
                </p:oleObj>
              </mc:Fallback>
            </mc:AlternateContent>
          </a:graphicData>
        </a:graphic>
      </p:graphicFrame>
      <p:sp>
        <p:nvSpPr>
          <p:cNvPr id="38" name="TextBox 9">
            <a:extLst>
              <a:ext uri="{FF2B5EF4-FFF2-40B4-BE49-F238E27FC236}">
                <a16:creationId xmlns:a16="http://schemas.microsoft.com/office/drawing/2014/main" id="{9BE0156D-4684-1BAF-F671-5A544A9E2598}"/>
              </a:ext>
            </a:extLst>
          </p:cNvPr>
          <p:cNvSpPr txBox="1"/>
          <p:nvPr/>
        </p:nvSpPr>
        <p:spPr>
          <a:xfrm>
            <a:off x="2234828" y="6560332"/>
            <a:ext cx="15883243" cy="2655792"/>
          </a:xfrm>
          <a:prstGeom prst="rect">
            <a:avLst/>
          </a:prstGeom>
        </p:spPr>
        <p:txBody>
          <a:bodyPr wrap="square" lIns="0" tIns="0" rIns="0" bIns="0" rtlCol="0" anchor="t">
            <a:spAutoFit/>
          </a:bodyPr>
          <a:lstStyle/>
          <a:p>
            <a:pPr marL="571500" marR="0" lvl="0" indent="-571500" algn="just" defTabSz="914309"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Sản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phẩm</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CH</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3</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COONa, C</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2</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H</a:t>
            </a:r>
            <a:r>
              <a:rPr kumimoji="0" lang="en-US" sz="4000" b="1" i="0" u="none" strike="noStrike" kern="1200" cap="none" spc="0" normalizeH="0" baseline="-25000" noProof="0" dirty="0">
                <a:ln>
                  <a:noFill/>
                </a:ln>
                <a:solidFill>
                  <a:srgbClr val="E34A6C"/>
                </a:solidFill>
                <a:effectLst/>
                <a:uLnTx/>
                <a:uFillTx/>
                <a:latin typeface="Cambria" panose="02040503050406030204" pitchFamily="18" charset="0"/>
                <a:ea typeface="Cambria" panose="02040503050406030204" pitchFamily="18" charset="0"/>
                <a:cs typeface="+mn-cs"/>
              </a:rPr>
              <a:t>5</a:t>
            </a: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OH.</a:t>
            </a:r>
          </a:p>
          <a:p>
            <a:pPr marL="571500" marR="0" lvl="0" indent="-571500" algn="just" defTabSz="914309"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Sản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phẩm</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thu</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hỗn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hợp</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đồng</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nhất</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a:p>
            <a:pPr marL="571500" marR="0" lvl="0" indent="-571500" algn="just" defTabSz="914309"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còn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gọi</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là</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xà</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phòng</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hóa</a:t>
            </a:r>
            <a:r>
              <a:rPr kumimoji="0" lang="en-US" sz="4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p:txBody>
      </p:sp>
      <p:sp>
        <p:nvSpPr>
          <p:cNvPr id="2" name="Hình Bầu dục 1">
            <a:extLst>
              <a:ext uri="{FF2B5EF4-FFF2-40B4-BE49-F238E27FC236}">
                <a16:creationId xmlns:a16="http://schemas.microsoft.com/office/drawing/2014/main" id="{5B5D3343-A842-CF34-6A73-C24EF7899B33}"/>
              </a:ext>
            </a:extLst>
          </p:cNvPr>
          <p:cNvSpPr/>
          <p:nvPr/>
        </p:nvSpPr>
        <p:spPr>
          <a:xfrm>
            <a:off x="8458200" y="4569104"/>
            <a:ext cx="1707066" cy="1583492"/>
          </a:xfrm>
          <a:prstGeom prst="ellipse">
            <a:avLst/>
          </a:prstGeom>
          <a:noFill/>
          <a:ln w="38100">
            <a:solidFill>
              <a:srgbClr val="E34A6C"/>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a:cs typeface="+mn-cs"/>
            </a:endParaRPr>
          </a:p>
        </p:txBody>
      </p:sp>
      <p:sp>
        <p:nvSpPr>
          <p:cNvPr id="3" name="Bong bóng Lời nói: Hình chữ nhật với Góc Tròn 2">
            <a:extLst>
              <a:ext uri="{FF2B5EF4-FFF2-40B4-BE49-F238E27FC236}">
                <a16:creationId xmlns:a16="http://schemas.microsoft.com/office/drawing/2014/main" id="{179ACB1D-6228-3EF8-BCC5-022A7FE3A9B5}"/>
              </a:ext>
            </a:extLst>
          </p:cNvPr>
          <p:cNvSpPr/>
          <p:nvPr/>
        </p:nvSpPr>
        <p:spPr>
          <a:xfrm>
            <a:off x="11175687" y="3625445"/>
            <a:ext cx="4463961" cy="952859"/>
          </a:xfrm>
          <a:prstGeom prst="wedgeRoundRectCallout">
            <a:avLst>
              <a:gd name="adj1" fmla="val -82067"/>
              <a:gd name="adj2" fmla="val 114211"/>
              <a:gd name="adj3" fmla="val 16667"/>
            </a:avLst>
          </a:prstGeom>
          <a:noFill/>
          <a:ln>
            <a:solidFill>
              <a:srgbClr val="2C778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solidFill>
                  <a:srgbClr val="FF0000"/>
                </a:solidFill>
              </a:ln>
              <a:solidFill>
                <a:srgbClr val="E34A6C"/>
              </a:solidFill>
              <a:effectLst/>
              <a:uLnTx/>
              <a:uFillTx/>
              <a:latin typeface="Cambria"/>
              <a:cs typeface="+mn-cs"/>
            </a:endParaRPr>
          </a:p>
        </p:txBody>
      </p:sp>
      <p:sp>
        <p:nvSpPr>
          <p:cNvPr id="4" name="TextBox 9">
            <a:extLst>
              <a:ext uri="{FF2B5EF4-FFF2-40B4-BE49-F238E27FC236}">
                <a16:creationId xmlns:a16="http://schemas.microsoft.com/office/drawing/2014/main" id="{3946ED5D-2500-22CD-D1B0-BD9B6E6D16D2}"/>
              </a:ext>
            </a:extLst>
          </p:cNvPr>
          <p:cNvSpPr txBox="1"/>
          <p:nvPr/>
        </p:nvSpPr>
        <p:spPr>
          <a:xfrm>
            <a:off x="11354087" y="3759351"/>
            <a:ext cx="4097798" cy="553998"/>
          </a:xfrm>
          <a:prstGeom prst="rect">
            <a:avLst/>
          </a:prstGeom>
        </p:spPr>
        <p:txBody>
          <a:bodyPr wrap="square" lIns="0" tIns="0" rIns="0" bIns="0" rtlCol="0" anchor="t">
            <a:sp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một</a:t>
            </a:r>
            <a:r>
              <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6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chiều</a:t>
            </a:r>
            <a:endParaRPr kumimoji="0" lang="en-US" sz="36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aphicFrame>
        <p:nvGraphicFramePr>
          <p:cNvPr id="6" name="Đối tượng 5">
            <a:extLst>
              <a:ext uri="{FF2B5EF4-FFF2-40B4-BE49-F238E27FC236}">
                <a16:creationId xmlns:a16="http://schemas.microsoft.com/office/drawing/2014/main" id="{975FB907-7737-C8F0-3983-4E4A83913B52}"/>
              </a:ext>
            </a:extLst>
          </p:cNvPr>
          <p:cNvGraphicFramePr>
            <a:graphicFrameLocks noChangeAspect="1"/>
          </p:cNvGraphicFramePr>
          <p:nvPr/>
        </p:nvGraphicFramePr>
        <p:xfrm>
          <a:off x="2626473" y="2398772"/>
          <a:ext cx="11147370" cy="994332"/>
        </p:xfrm>
        <a:graphic>
          <a:graphicData uri="http://schemas.openxmlformats.org/presentationml/2006/ole">
            <mc:AlternateContent xmlns:mc="http://schemas.openxmlformats.org/markup-compatibility/2006">
              <mc:Choice xmlns:v="urn:schemas-microsoft-com:vml" Requires="v">
                <p:oleObj name="Equation" r:id="rId5" imgW="2844720" imgH="253800" progId="Equation.DSMT4">
                  <p:embed/>
                </p:oleObj>
              </mc:Choice>
              <mc:Fallback>
                <p:oleObj name="Equation" r:id="rId5" imgW="2844720" imgH="253800" progId="Equation.DSMT4">
                  <p:embed/>
                  <p:pic>
                    <p:nvPicPr>
                      <p:cNvPr id="6" name="Đối tượng 5">
                        <a:extLst>
                          <a:ext uri="{FF2B5EF4-FFF2-40B4-BE49-F238E27FC236}">
                            <a16:creationId xmlns:a16="http://schemas.microsoft.com/office/drawing/2014/main" id="{975FB907-7737-C8F0-3983-4E4A83913B52}"/>
                          </a:ext>
                        </a:extLst>
                      </p:cNvPr>
                      <p:cNvPicPr/>
                      <p:nvPr/>
                    </p:nvPicPr>
                    <p:blipFill>
                      <a:blip r:embed="rId6"/>
                      <a:stretch>
                        <a:fillRect/>
                      </a:stretch>
                    </p:blipFill>
                    <p:spPr>
                      <a:xfrm>
                        <a:off x="2626473" y="2398772"/>
                        <a:ext cx="11147370" cy="994332"/>
                      </a:xfrm>
                      <a:prstGeom prst="rect">
                        <a:avLst/>
                      </a:prstGeom>
                    </p:spPr>
                  </p:pic>
                </p:oleObj>
              </mc:Fallback>
            </mc:AlternateContent>
          </a:graphicData>
        </a:graphic>
      </p:graphicFrame>
    </p:spTree>
    <p:extLst>
      <p:ext uri="{BB962C8B-B14F-4D97-AF65-F5344CB8AC3E}">
        <p14:creationId xmlns:p14="http://schemas.microsoft.com/office/powerpoint/2010/main" val="144301818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wipe(down)">
                                      <p:cBhvr>
                                        <p:cTn id="13" dur="500"/>
                                        <p:tgtEl>
                                          <p:spTgt spid="3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ppt_x"/>
                                          </p:val>
                                        </p:tav>
                                        <p:tav tm="100000">
                                          <p:val>
                                            <p:strVal val="#ppt_x"/>
                                          </p:val>
                                        </p:tav>
                                      </p:tavLst>
                                    </p:anim>
                                    <p:anim calcmode="lin" valueType="num">
                                      <p:cBhvr additive="base">
                                        <p:cTn id="25" dur="500" fill="hold"/>
                                        <p:tgtEl>
                                          <p:spTgt spid="3"/>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additive="base">
                                        <p:cTn id="28" dur="500" fill="hold"/>
                                        <p:tgtEl>
                                          <p:spTgt spid="4"/>
                                        </p:tgtEl>
                                        <p:attrNameLst>
                                          <p:attrName>ppt_x</p:attrName>
                                        </p:attrNameLst>
                                      </p:cBhvr>
                                      <p:tavLst>
                                        <p:tav tm="0">
                                          <p:val>
                                            <p:strVal val="#ppt_x"/>
                                          </p:val>
                                        </p:tav>
                                        <p:tav tm="100000">
                                          <p:val>
                                            <p:strVal val="#ppt_x"/>
                                          </p:val>
                                        </p:tav>
                                      </p:tavLst>
                                    </p:anim>
                                    <p:anim calcmode="lin" valueType="num">
                                      <p:cBhvr additive="base">
                                        <p:cTn id="2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8"/>
                                        </p:tgtEl>
                                        <p:attrNameLst>
                                          <p:attrName>style.visibility</p:attrName>
                                        </p:attrNameLst>
                                      </p:cBhvr>
                                      <p:to>
                                        <p:strVal val="visible"/>
                                      </p:to>
                                    </p:set>
                                    <p:anim calcmode="lin" valueType="num">
                                      <p:cBhvr additive="base">
                                        <p:cTn id="34" dur="500" fill="hold"/>
                                        <p:tgtEl>
                                          <p:spTgt spid="38"/>
                                        </p:tgtEl>
                                        <p:attrNameLst>
                                          <p:attrName>ppt_x</p:attrName>
                                        </p:attrNameLst>
                                      </p:cBhvr>
                                      <p:tavLst>
                                        <p:tav tm="0">
                                          <p:val>
                                            <p:strVal val="#ppt_x"/>
                                          </p:val>
                                        </p:tav>
                                        <p:tav tm="100000">
                                          <p:val>
                                            <p:strVal val="#ppt_x"/>
                                          </p:val>
                                        </p:tav>
                                      </p:tavLst>
                                    </p:anim>
                                    <p:anim calcmode="lin" valueType="num">
                                      <p:cBhvr additive="base">
                                        <p:cTn id="35"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2" grpId="0" animBg="1"/>
      <p:bldP spid="3" grpId="0" animBg="1"/>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
            <a:extLst>
              <a:ext uri="{FF2B5EF4-FFF2-40B4-BE49-F238E27FC236}">
                <a16:creationId xmlns:a16="http://schemas.microsoft.com/office/drawing/2014/main" id="{E9AB3A43-8138-8118-CE60-BD113740B107}"/>
              </a:ext>
            </a:extLst>
          </p:cNvPr>
          <p:cNvGrpSpPr/>
          <p:nvPr/>
        </p:nvGrpSpPr>
        <p:grpSpPr>
          <a:xfrm>
            <a:off x="685800" y="531196"/>
            <a:ext cx="16916399" cy="9224608"/>
            <a:chOff x="0" y="0"/>
            <a:chExt cx="4203787" cy="2167467"/>
          </a:xfrm>
        </p:grpSpPr>
        <p:sp>
          <p:nvSpPr>
            <p:cNvPr id="25" name="Freeform 3">
              <a:extLst>
                <a:ext uri="{FF2B5EF4-FFF2-40B4-BE49-F238E27FC236}">
                  <a16:creationId xmlns:a16="http://schemas.microsoft.com/office/drawing/2014/main" id="{2925AED9-1C84-0160-21F3-4D5DA5B40A6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26" name="TextBox 4">
              <a:extLst>
                <a:ext uri="{FF2B5EF4-FFF2-40B4-BE49-F238E27FC236}">
                  <a16:creationId xmlns:a16="http://schemas.microsoft.com/office/drawing/2014/main" id="{D79B9218-1569-63D6-4404-162E8248742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5" name="TextBox 5"/>
          <p:cNvSpPr txBox="1"/>
          <p:nvPr/>
        </p:nvSpPr>
        <p:spPr>
          <a:xfrm>
            <a:off x="855516" y="337936"/>
            <a:ext cx="16593015" cy="8959855"/>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9" name="Freeform 19"/>
          <p:cNvSpPr/>
          <p:nvPr/>
        </p:nvSpPr>
        <p:spPr>
          <a:xfrm>
            <a:off x="15544800" y="-146145"/>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676164" y="7934636"/>
            <a:ext cx="2756024" cy="2726309"/>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3" name="TextBox 23"/>
          <p:cNvSpPr txBox="1"/>
          <p:nvPr/>
        </p:nvSpPr>
        <p:spPr>
          <a:xfrm>
            <a:off x="9093281" y="4924742"/>
            <a:ext cx="101441" cy="315086"/>
          </a:xfrm>
          <a:prstGeom prst="rect">
            <a:avLst/>
          </a:prstGeom>
        </p:spPr>
        <p:txBody>
          <a:bodyPr lIns="0" tIns="0" rIns="0" bIns="0" rtlCol="0" anchor="t">
            <a:spAutoFit/>
          </a:bodyPr>
          <a:lstStyle/>
          <a:p>
            <a:pPr marL="0" marR="0" lvl="0" indent="0" algn="ctr" defTabSz="914309" rtl="0" eaLnBrk="1" fontAlgn="auto" latinLnBrk="0" hangingPunct="1">
              <a:lnSpc>
                <a:spcPts val="2660"/>
              </a:lnSpc>
              <a:spcBef>
                <a:spcPct val="0"/>
              </a:spcBef>
              <a:spcAft>
                <a:spcPts val="0"/>
              </a:spcAft>
              <a:buClrTx/>
              <a:buSzTx/>
              <a:buFontTx/>
              <a:buNone/>
              <a:tabLst/>
              <a:defRPr/>
            </a:pPr>
            <a:r>
              <a:rPr kumimoji="0" lang="en-US" sz="1899" b="0" i="0" u="none" strike="noStrike" kern="1200" cap="none" spc="0" normalizeH="0" baseline="0" noProof="0">
                <a:ln>
                  <a:noFill/>
                </a:ln>
                <a:solidFill>
                  <a:srgbClr val="BE636B"/>
                </a:solidFill>
                <a:effectLst/>
                <a:uLnTx/>
                <a:uFillTx/>
                <a:latin typeface="Cambria"/>
                <a:cs typeface="Times New Roman"/>
                <a:sym typeface="+mn-lt"/>
              </a:rPr>
              <a:t> </a:t>
            </a:r>
          </a:p>
        </p:txBody>
      </p:sp>
      <p:grpSp>
        <p:nvGrpSpPr>
          <p:cNvPr id="27" name="Google Shape;1343;p40">
            <a:extLst>
              <a:ext uri="{FF2B5EF4-FFF2-40B4-BE49-F238E27FC236}">
                <a16:creationId xmlns:a16="http://schemas.microsoft.com/office/drawing/2014/main" id="{5245AA13-2E49-4CF1-1942-EADD10CE2123}"/>
              </a:ext>
            </a:extLst>
          </p:cNvPr>
          <p:cNvGrpSpPr/>
          <p:nvPr/>
        </p:nvGrpSpPr>
        <p:grpSpPr>
          <a:xfrm>
            <a:off x="1752600" y="2772442"/>
            <a:ext cx="6324600" cy="1034836"/>
            <a:chOff x="2042269" y="4151427"/>
            <a:chExt cx="716056" cy="405358"/>
          </a:xfrm>
        </p:grpSpPr>
        <p:sp>
          <p:nvSpPr>
            <p:cNvPr id="28" name="Google Shape;1344;p40">
              <a:extLst>
                <a:ext uri="{FF2B5EF4-FFF2-40B4-BE49-F238E27FC236}">
                  <a16:creationId xmlns:a16="http://schemas.microsoft.com/office/drawing/2014/main" id="{4E5F0A9D-42FE-1BBF-EA95-634E9C1438EA}"/>
                </a:ext>
              </a:extLst>
            </p:cNvPr>
            <p:cNvSpPr/>
            <p:nvPr/>
          </p:nvSpPr>
          <p:spPr>
            <a:xfrm>
              <a:off x="2061425" y="4215985"/>
              <a:ext cx="696900" cy="340800"/>
            </a:xfrm>
            <a:prstGeom prst="roundRect">
              <a:avLst>
                <a:gd name="adj" fmla="val 16667"/>
              </a:avLst>
            </a:prstGeom>
            <a:noFill/>
            <a:ln w="28575" cap="flat" cmpd="sng">
              <a:solidFill>
                <a:srgbClr val="464646"/>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a:ln>
                  <a:noFill/>
                </a:ln>
                <a:solidFill>
                  <a:prstClr val="black"/>
                </a:solidFill>
                <a:effectLst/>
                <a:uLnTx/>
                <a:uFillTx/>
                <a:latin typeface="Cambria"/>
                <a:cs typeface="+mn-cs"/>
              </a:endParaRPr>
            </a:p>
          </p:txBody>
        </p:sp>
        <p:sp>
          <p:nvSpPr>
            <p:cNvPr id="29" name="Google Shape;1345;p40">
              <a:extLst>
                <a:ext uri="{FF2B5EF4-FFF2-40B4-BE49-F238E27FC236}">
                  <a16:creationId xmlns:a16="http://schemas.microsoft.com/office/drawing/2014/main" id="{781709F5-5D96-6350-4326-C96F0998ECC0}"/>
                </a:ext>
              </a:extLst>
            </p:cNvPr>
            <p:cNvSpPr/>
            <p:nvPr/>
          </p:nvSpPr>
          <p:spPr>
            <a:xfrm>
              <a:off x="2042269" y="4151427"/>
              <a:ext cx="696900" cy="340800"/>
            </a:xfrm>
            <a:prstGeom prst="roundRect">
              <a:avLst>
                <a:gd name="adj" fmla="val 16667"/>
              </a:avLst>
            </a:prstGeom>
            <a:solidFill>
              <a:srgbClr val="FFC7C0"/>
            </a:solidFill>
            <a:ln>
              <a:noFill/>
            </a:ln>
          </p:spPr>
          <p:txBody>
            <a:bodyPr spcFirstLastPara="1" wrap="square" lIns="91425" tIns="91425" rIns="91425" bIns="91425" anchor="ctr" anchorCtr="0">
              <a:no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Trong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môi</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trường</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acid</a:t>
              </a:r>
              <a:endParaRPr kumimoji="0"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endParaRPr>
            </a:p>
          </p:txBody>
        </p:sp>
      </p:grpSp>
      <p:grpSp>
        <p:nvGrpSpPr>
          <p:cNvPr id="30" name="Nhóm 29">
            <a:extLst>
              <a:ext uri="{FF2B5EF4-FFF2-40B4-BE49-F238E27FC236}">
                <a16:creationId xmlns:a16="http://schemas.microsoft.com/office/drawing/2014/main" id="{35D112C6-BD50-6C4F-26AC-98B9C26AB161}"/>
              </a:ext>
            </a:extLst>
          </p:cNvPr>
          <p:cNvGrpSpPr/>
          <p:nvPr/>
        </p:nvGrpSpPr>
        <p:grpSpPr>
          <a:xfrm>
            <a:off x="5486400" y="766947"/>
            <a:ext cx="6754218" cy="1292029"/>
            <a:chOff x="5673794" y="352265"/>
            <a:chExt cx="6754218" cy="1292029"/>
          </a:xfrm>
        </p:grpSpPr>
        <p:grpSp>
          <p:nvGrpSpPr>
            <p:cNvPr id="31" name="Group 5">
              <a:extLst>
                <a:ext uri="{FF2B5EF4-FFF2-40B4-BE49-F238E27FC236}">
                  <a16:creationId xmlns:a16="http://schemas.microsoft.com/office/drawing/2014/main" id="{4CC7CF0D-EB6F-0F5E-BAF8-B06962FE40FC}"/>
                </a:ext>
              </a:extLst>
            </p:cNvPr>
            <p:cNvGrpSpPr/>
            <p:nvPr/>
          </p:nvGrpSpPr>
          <p:grpSpPr>
            <a:xfrm>
              <a:off x="6310196" y="640052"/>
              <a:ext cx="5481414" cy="1004242"/>
              <a:chOff x="0" y="0"/>
              <a:chExt cx="3080662" cy="766797"/>
            </a:xfrm>
          </p:grpSpPr>
          <p:sp>
            <p:nvSpPr>
              <p:cNvPr id="33" name="Freeform 6">
                <a:extLst>
                  <a:ext uri="{FF2B5EF4-FFF2-40B4-BE49-F238E27FC236}">
                    <a16:creationId xmlns:a16="http://schemas.microsoft.com/office/drawing/2014/main" id="{F350A701-C4AD-5570-CF50-1D4551852171}"/>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34" name="TextBox 7">
                <a:extLst>
                  <a:ext uri="{FF2B5EF4-FFF2-40B4-BE49-F238E27FC236}">
                    <a16:creationId xmlns:a16="http://schemas.microsoft.com/office/drawing/2014/main" id="{94C03EA9-7DCC-96B9-7AD5-9899ACC4E0B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2" name="TextBox 19">
              <a:extLst>
                <a:ext uri="{FF2B5EF4-FFF2-40B4-BE49-F238E27FC236}">
                  <a16:creationId xmlns:a16="http://schemas.microsoft.com/office/drawing/2014/main" id="{38A71487-2B94-A7AC-A420-17F702F3564A}"/>
                </a:ext>
              </a:extLst>
            </p:cNvPr>
            <p:cNvSpPr txBox="1"/>
            <p:nvPr/>
          </p:nvSpPr>
          <p:spPr>
            <a:xfrm>
              <a:off x="5673794" y="352265"/>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Tính</a:t>
              </a: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 </a:t>
              </a: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chất</a:t>
              </a: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 </a:t>
              </a: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hóa</a:t>
              </a: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 </a:t>
              </a: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học</a:t>
              </a:r>
              <a:endParaRPr kumimoji="0" lang="en-US" sz="4800" b="1" i="0" u="none" strike="noStrike" kern="1200" cap="none" spc="0" normalizeH="0" baseline="0" noProof="0" dirty="0">
                <a:ln>
                  <a:noFill/>
                </a:ln>
                <a:solidFill>
                  <a:srgbClr val="E34A6C"/>
                </a:solidFill>
                <a:effectLst/>
                <a:uLnTx/>
                <a:uFillTx/>
                <a:latin typeface="Cambria"/>
                <a:cs typeface="Times New Roman"/>
                <a:sym typeface="+mn-lt"/>
              </a:endParaRPr>
            </a:p>
          </p:txBody>
        </p:sp>
      </p:grpSp>
      <p:graphicFrame>
        <p:nvGraphicFramePr>
          <p:cNvPr id="6" name="Đối tượng 5">
            <a:extLst>
              <a:ext uri="{FF2B5EF4-FFF2-40B4-BE49-F238E27FC236}">
                <a16:creationId xmlns:a16="http://schemas.microsoft.com/office/drawing/2014/main" id="{ED997BB8-D856-8C17-DBCF-5C5A81984EB1}"/>
              </a:ext>
            </a:extLst>
          </p:cNvPr>
          <p:cNvGraphicFramePr>
            <a:graphicFrameLocks noChangeAspect="1"/>
          </p:cNvGraphicFramePr>
          <p:nvPr>
            <p:extLst>
              <p:ext uri="{D42A27DB-BD31-4B8C-83A1-F6EECF244321}">
                <p14:modId xmlns:p14="http://schemas.microsoft.com/office/powerpoint/2010/main" val="1547943200"/>
              </p:ext>
            </p:extLst>
          </p:nvPr>
        </p:nvGraphicFramePr>
        <p:xfrm>
          <a:off x="3060700" y="7426325"/>
          <a:ext cx="12066588" cy="1076325"/>
        </p:xfrm>
        <a:graphic>
          <a:graphicData uri="http://schemas.openxmlformats.org/presentationml/2006/ole">
            <mc:AlternateContent xmlns:mc="http://schemas.openxmlformats.org/markup-compatibility/2006">
              <mc:Choice xmlns:v="urn:schemas-microsoft-com:vml" Requires="v">
                <p:oleObj name="Equation" r:id="rId3" imgW="2844720" imgH="253800" progId="Equation.DSMT4">
                  <p:embed/>
                </p:oleObj>
              </mc:Choice>
              <mc:Fallback>
                <p:oleObj name="Equation" r:id="rId3" imgW="2844720" imgH="253800" progId="Equation.DSMT4">
                  <p:embed/>
                  <p:pic>
                    <p:nvPicPr>
                      <p:cNvPr id="35" name="Đối tượng 34">
                        <a:extLst>
                          <a:ext uri="{FF2B5EF4-FFF2-40B4-BE49-F238E27FC236}">
                            <a16:creationId xmlns:a16="http://schemas.microsoft.com/office/drawing/2014/main" id="{9C2B8235-EA20-DBD1-E725-D79AC0B91D0C}"/>
                          </a:ext>
                        </a:extLst>
                      </p:cNvPr>
                      <p:cNvPicPr/>
                      <p:nvPr/>
                    </p:nvPicPr>
                    <p:blipFill>
                      <a:blip r:embed="rId4"/>
                      <a:stretch>
                        <a:fillRect/>
                      </a:stretch>
                    </p:blipFill>
                    <p:spPr>
                      <a:xfrm>
                        <a:off x="3060700" y="7426325"/>
                        <a:ext cx="12066588" cy="1076325"/>
                      </a:xfrm>
                      <a:prstGeom prst="rect">
                        <a:avLst/>
                      </a:prstGeom>
                    </p:spPr>
                  </p:pic>
                </p:oleObj>
              </mc:Fallback>
            </mc:AlternateContent>
          </a:graphicData>
        </a:graphic>
      </p:graphicFrame>
      <p:graphicFrame>
        <p:nvGraphicFramePr>
          <p:cNvPr id="7" name="Đối tượng 6">
            <a:extLst>
              <a:ext uri="{FF2B5EF4-FFF2-40B4-BE49-F238E27FC236}">
                <a16:creationId xmlns:a16="http://schemas.microsoft.com/office/drawing/2014/main" id="{7252B930-04B8-B88D-7A18-0DD5ACC09055}"/>
              </a:ext>
            </a:extLst>
          </p:cNvPr>
          <p:cNvGraphicFramePr>
            <a:graphicFrameLocks noChangeAspect="1"/>
          </p:cNvGraphicFramePr>
          <p:nvPr>
            <p:extLst>
              <p:ext uri="{D42A27DB-BD31-4B8C-83A1-F6EECF244321}">
                <p14:modId xmlns:p14="http://schemas.microsoft.com/office/powerpoint/2010/main" val="1611175647"/>
              </p:ext>
            </p:extLst>
          </p:nvPr>
        </p:nvGraphicFramePr>
        <p:xfrm>
          <a:off x="3878263" y="4135438"/>
          <a:ext cx="11068050" cy="1131887"/>
        </p:xfrm>
        <a:graphic>
          <a:graphicData uri="http://schemas.openxmlformats.org/presentationml/2006/ole">
            <mc:AlternateContent xmlns:mc="http://schemas.openxmlformats.org/markup-compatibility/2006">
              <mc:Choice xmlns:v="urn:schemas-microsoft-com:vml" Requires="v">
                <p:oleObj name="Equation" r:id="rId5" imgW="2730240" imgH="279360" progId="Equation.DSMT4">
                  <p:embed/>
                </p:oleObj>
              </mc:Choice>
              <mc:Fallback>
                <p:oleObj name="Equation" r:id="rId5" imgW="2730240" imgH="279360" progId="Equation.DSMT4">
                  <p:embed/>
                  <p:pic>
                    <p:nvPicPr>
                      <p:cNvPr id="35" name="Đối tượng 34">
                        <a:extLst>
                          <a:ext uri="{FF2B5EF4-FFF2-40B4-BE49-F238E27FC236}">
                            <a16:creationId xmlns:a16="http://schemas.microsoft.com/office/drawing/2014/main" id="{9C2B8235-EA20-DBD1-E725-D79AC0B91D0C}"/>
                          </a:ext>
                        </a:extLst>
                      </p:cNvPr>
                      <p:cNvPicPr/>
                      <p:nvPr/>
                    </p:nvPicPr>
                    <p:blipFill>
                      <a:blip r:embed="rId6"/>
                      <a:stretch>
                        <a:fillRect/>
                      </a:stretch>
                    </p:blipFill>
                    <p:spPr>
                      <a:xfrm>
                        <a:off x="3878263" y="4135438"/>
                        <a:ext cx="11068050" cy="1131887"/>
                      </a:xfrm>
                      <a:prstGeom prst="rect">
                        <a:avLst/>
                      </a:prstGeom>
                    </p:spPr>
                  </p:pic>
                </p:oleObj>
              </mc:Fallback>
            </mc:AlternateContent>
          </a:graphicData>
        </a:graphic>
      </p:graphicFrame>
      <p:grpSp>
        <p:nvGrpSpPr>
          <p:cNvPr id="8" name="Google Shape;1343;p40">
            <a:extLst>
              <a:ext uri="{FF2B5EF4-FFF2-40B4-BE49-F238E27FC236}">
                <a16:creationId xmlns:a16="http://schemas.microsoft.com/office/drawing/2014/main" id="{BB2C9996-9D92-99F4-C180-95A91FE8E1BA}"/>
              </a:ext>
            </a:extLst>
          </p:cNvPr>
          <p:cNvGrpSpPr/>
          <p:nvPr/>
        </p:nvGrpSpPr>
        <p:grpSpPr>
          <a:xfrm>
            <a:off x="1837198" y="5700046"/>
            <a:ext cx="6324600" cy="1034836"/>
            <a:chOff x="2042269" y="4151427"/>
            <a:chExt cx="716056" cy="405358"/>
          </a:xfrm>
        </p:grpSpPr>
        <p:sp>
          <p:nvSpPr>
            <p:cNvPr id="9" name="Google Shape;1344;p40">
              <a:extLst>
                <a:ext uri="{FF2B5EF4-FFF2-40B4-BE49-F238E27FC236}">
                  <a16:creationId xmlns:a16="http://schemas.microsoft.com/office/drawing/2014/main" id="{7323CA6F-C7E0-9DA8-0446-09B72986E2AB}"/>
                </a:ext>
              </a:extLst>
            </p:cNvPr>
            <p:cNvSpPr/>
            <p:nvPr/>
          </p:nvSpPr>
          <p:spPr>
            <a:xfrm>
              <a:off x="2061425" y="4215985"/>
              <a:ext cx="696900" cy="340800"/>
            </a:xfrm>
            <a:prstGeom prst="roundRect">
              <a:avLst>
                <a:gd name="adj" fmla="val 16667"/>
              </a:avLst>
            </a:prstGeom>
            <a:noFill/>
            <a:ln w="28575" cap="flat" cmpd="sng">
              <a:solidFill>
                <a:srgbClr val="464646"/>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a:ln>
                  <a:noFill/>
                </a:ln>
                <a:solidFill>
                  <a:prstClr val="black"/>
                </a:solidFill>
                <a:effectLst/>
                <a:uLnTx/>
                <a:uFillTx/>
                <a:latin typeface="Cambria"/>
                <a:cs typeface="+mn-cs"/>
              </a:endParaRPr>
            </a:p>
          </p:txBody>
        </p:sp>
        <p:sp>
          <p:nvSpPr>
            <p:cNvPr id="10" name="Google Shape;1345;p40">
              <a:extLst>
                <a:ext uri="{FF2B5EF4-FFF2-40B4-BE49-F238E27FC236}">
                  <a16:creationId xmlns:a16="http://schemas.microsoft.com/office/drawing/2014/main" id="{78DA24CF-DF5B-5209-EA52-AF2F1E6D4F1D}"/>
                </a:ext>
              </a:extLst>
            </p:cNvPr>
            <p:cNvSpPr/>
            <p:nvPr/>
          </p:nvSpPr>
          <p:spPr>
            <a:xfrm>
              <a:off x="2042269" y="4151427"/>
              <a:ext cx="696900" cy="340800"/>
            </a:xfrm>
            <a:prstGeom prst="roundRect">
              <a:avLst>
                <a:gd name="adj" fmla="val 16667"/>
              </a:avLst>
            </a:prstGeom>
            <a:solidFill>
              <a:srgbClr val="31889C"/>
            </a:solidFill>
            <a:ln>
              <a:noFill/>
            </a:ln>
          </p:spPr>
          <p:txBody>
            <a:bodyPr spcFirstLastPara="1" wrap="square" lIns="91425" tIns="91425" rIns="91425" bIns="91425" anchor="ctr" anchorCtr="0">
              <a:no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chemeClr val="bg1"/>
                  </a:solidFill>
                  <a:effectLst/>
                  <a:uLnTx/>
                  <a:uFillTx/>
                  <a:latin typeface="Cambria"/>
                  <a:cs typeface="#9Slide03 Arima Madurai Black" panose="00000A00000000000000" pitchFamily="2" charset="0"/>
                </a:rPr>
                <a:t>Trong </a:t>
              </a:r>
              <a:r>
                <a:rPr kumimoji="0" lang="en-US" sz="4000" b="1" i="0" u="none" strike="noStrike" kern="1200" cap="none" spc="0" normalizeH="0" baseline="0" noProof="0" dirty="0" err="1">
                  <a:ln>
                    <a:noFill/>
                  </a:ln>
                  <a:solidFill>
                    <a:schemeClr val="bg1"/>
                  </a:solidFill>
                  <a:effectLst/>
                  <a:uLnTx/>
                  <a:uFillTx/>
                  <a:latin typeface="Cambria"/>
                  <a:cs typeface="#9Slide03 Arima Madurai Black" panose="00000A00000000000000" pitchFamily="2" charset="0"/>
                </a:rPr>
                <a:t>môi</a:t>
              </a:r>
              <a:r>
                <a:rPr kumimoji="0" lang="en-US" sz="4000" b="1" i="0" u="none" strike="noStrike" kern="1200" cap="none" spc="0" normalizeH="0" baseline="0" noProof="0" dirty="0">
                  <a:ln>
                    <a:noFill/>
                  </a:ln>
                  <a:solidFill>
                    <a:schemeClr val="bg1"/>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schemeClr val="bg1"/>
                  </a:solidFill>
                  <a:effectLst/>
                  <a:uLnTx/>
                  <a:uFillTx/>
                  <a:latin typeface="Cambria"/>
                  <a:cs typeface="#9Slide03 Arima Madurai Black" panose="00000A00000000000000" pitchFamily="2" charset="0"/>
                </a:rPr>
                <a:t>trường</a:t>
              </a:r>
              <a:r>
                <a:rPr kumimoji="0" lang="en-US" sz="4000" b="1" i="0" u="none" strike="noStrike" kern="1200" cap="none" spc="0" normalizeH="0" baseline="0" noProof="0" dirty="0">
                  <a:ln>
                    <a:noFill/>
                  </a:ln>
                  <a:solidFill>
                    <a:schemeClr val="bg1"/>
                  </a:solidFill>
                  <a:effectLst/>
                  <a:uLnTx/>
                  <a:uFillTx/>
                  <a:latin typeface="Cambria"/>
                  <a:cs typeface="#9Slide03 Arima Madurai Black" panose="00000A00000000000000" pitchFamily="2" charset="0"/>
                </a:rPr>
                <a:t> base</a:t>
              </a:r>
              <a:endParaRPr kumimoji="0" sz="4000" b="1" i="0" u="none" strike="noStrike" kern="1200" cap="none" spc="0" normalizeH="0" baseline="0" noProof="0" dirty="0">
                <a:ln>
                  <a:noFill/>
                </a:ln>
                <a:solidFill>
                  <a:schemeClr val="bg1"/>
                </a:solidFill>
                <a:effectLst/>
                <a:uLnTx/>
                <a:uFillTx/>
                <a:latin typeface="Cambria"/>
                <a:cs typeface="#9Slide03 Arima Madurai Black" panose="00000A00000000000000" pitchFamily="2" charset="0"/>
              </a:endParaRPr>
            </a:p>
          </p:txBody>
        </p:sp>
      </p:grpSp>
    </p:spTree>
    <p:extLst>
      <p:ext uri="{BB962C8B-B14F-4D97-AF65-F5344CB8AC3E}">
        <p14:creationId xmlns:p14="http://schemas.microsoft.com/office/powerpoint/2010/main" val="9230155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2">
            <a:extLst>
              <a:ext uri="{FF2B5EF4-FFF2-40B4-BE49-F238E27FC236}">
                <a16:creationId xmlns:a16="http://schemas.microsoft.com/office/drawing/2014/main" id="{5D335648-B387-D638-7CFF-43DF452C9B1F}"/>
              </a:ext>
            </a:extLst>
          </p:cNvPr>
          <p:cNvGrpSpPr/>
          <p:nvPr/>
        </p:nvGrpSpPr>
        <p:grpSpPr>
          <a:xfrm>
            <a:off x="7324105" y="2918431"/>
            <a:ext cx="9672053" cy="4450138"/>
            <a:chOff x="0" y="0"/>
            <a:chExt cx="4203787" cy="2167467"/>
          </a:xfrm>
        </p:grpSpPr>
        <p:sp>
          <p:nvSpPr>
            <p:cNvPr id="18" name="Freeform 3">
              <a:extLst>
                <a:ext uri="{FF2B5EF4-FFF2-40B4-BE49-F238E27FC236}">
                  <a16:creationId xmlns:a16="http://schemas.microsoft.com/office/drawing/2014/main" id="{F425E0C7-871D-6C6F-72B5-97B7D3E190E4}"/>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19" name="TextBox 4">
              <a:extLst>
                <a:ext uri="{FF2B5EF4-FFF2-40B4-BE49-F238E27FC236}">
                  <a16:creationId xmlns:a16="http://schemas.microsoft.com/office/drawing/2014/main" id="{FB1E15E9-E58C-49D9-45C6-47D4018A8137}"/>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6" name="Freeform 6"/>
          <p:cNvSpPr/>
          <p:nvPr/>
        </p:nvSpPr>
        <p:spPr>
          <a:xfrm>
            <a:off x="1291842" y="1958988"/>
            <a:ext cx="5768325" cy="5948447"/>
          </a:xfrm>
          <a:custGeom>
            <a:avLst/>
            <a:gdLst/>
            <a:ahLst/>
            <a:cxnLst/>
            <a:rect l="l" t="t" r="r" b="b"/>
            <a:pathLst>
              <a:path w="7238188" h="6172200">
                <a:moveTo>
                  <a:pt x="0" y="0"/>
                </a:moveTo>
                <a:lnTo>
                  <a:pt x="7238188" y="0"/>
                </a:lnTo>
                <a:lnTo>
                  <a:pt x="7238188" y="6172200"/>
                </a:lnTo>
                <a:lnTo>
                  <a:pt x="0" y="6172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a:cs typeface="+mn-ea"/>
              <a:sym typeface="+mn-lt"/>
            </a:endParaRPr>
          </a:p>
        </p:txBody>
      </p:sp>
      <p:sp>
        <p:nvSpPr>
          <p:cNvPr id="8" name="Freeform 8"/>
          <p:cNvSpPr/>
          <p:nvPr/>
        </p:nvSpPr>
        <p:spPr>
          <a:xfrm rot="1138568">
            <a:off x="75327" y="145161"/>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endParaRPr lang="en-US" sz="1200">
              <a:cs typeface="+mn-ea"/>
              <a:sym typeface="+mn-lt"/>
            </a:endParaRPr>
          </a:p>
        </p:txBody>
      </p:sp>
      <p:sp>
        <p:nvSpPr>
          <p:cNvPr id="12" name="Freeform 12"/>
          <p:cNvSpPr/>
          <p:nvPr/>
        </p:nvSpPr>
        <p:spPr>
          <a:xfrm>
            <a:off x="219191" y="8646205"/>
            <a:ext cx="1979441" cy="469241"/>
          </a:xfrm>
          <a:custGeom>
            <a:avLst/>
            <a:gdLst/>
            <a:ahLst/>
            <a:cxnLst/>
            <a:rect l="l" t="t" r="r" b="b"/>
            <a:pathLst>
              <a:path w="1979441" h="469241">
                <a:moveTo>
                  <a:pt x="0" y="0"/>
                </a:moveTo>
                <a:lnTo>
                  <a:pt x="1979440" y="0"/>
                </a:lnTo>
                <a:lnTo>
                  <a:pt x="1979440" y="469240"/>
                </a:lnTo>
                <a:lnTo>
                  <a:pt x="0" y="469240"/>
                </a:lnTo>
                <a:lnTo>
                  <a:pt x="0" y="0"/>
                </a:lnTo>
                <a:close/>
              </a:path>
            </a:pathLst>
          </a:custGeom>
          <a:blipFill>
            <a:blip r:embed="rId5"/>
            <a:stretch>
              <a:fillRect/>
            </a:stretch>
          </a:blipFill>
        </p:spPr>
        <p:txBody>
          <a:bodyPr/>
          <a:lstStyle/>
          <a:p>
            <a:endParaRPr lang="en-US" sz="1200">
              <a:cs typeface="+mn-ea"/>
              <a:sym typeface="+mn-lt"/>
            </a:endParaRPr>
          </a:p>
        </p:txBody>
      </p:sp>
      <p:sp>
        <p:nvSpPr>
          <p:cNvPr id="14" name="Hộp Văn bản 13">
            <a:extLst>
              <a:ext uri="{FF2B5EF4-FFF2-40B4-BE49-F238E27FC236}">
                <a16:creationId xmlns:a16="http://schemas.microsoft.com/office/drawing/2014/main" id="{1E47A658-7E9E-765C-CE0D-74EB37758338}"/>
              </a:ext>
            </a:extLst>
          </p:cNvPr>
          <p:cNvSpPr txBox="1"/>
          <p:nvPr/>
        </p:nvSpPr>
        <p:spPr>
          <a:xfrm>
            <a:off x="1555780" y="3311123"/>
            <a:ext cx="5097661" cy="4019947"/>
          </a:xfrm>
          <a:prstGeom prst="rect">
            <a:avLst/>
          </a:prstGeom>
          <a:noFill/>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prstClr val="black"/>
                </a:solidFill>
                <a:effectLst/>
                <a:uLnTx/>
                <a:uFillTx/>
                <a:latin typeface="Cambria" pitchFamily="18" charset="0"/>
                <a:ea typeface="+mn-ea"/>
                <a:cs typeface="+mn-cs"/>
              </a:rPr>
              <a:t>Câu</a:t>
            </a:r>
            <a:r>
              <a:rPr kumimoji="0" lang="en-US" sz="3600" b="1" i="0" u="none" strike="noStrike" kern="1200" cap="none" spc="0" normalizeH="0" noProof="0" dirty="0">
                <a:ln>
                  <a:noFill/>
                </a:ln>
                <a:solidFill>
                  <a:prstClr val="black"/>
                </a:solidFill>
                <a:effectLst/>
                <a:uLnTx/>
                <a:uFillTx/>
                <a:latin typeface="Cambria" pitchFamily="18" charset="0"/>
                <a:ea typeface="+mn-ea"/>
                <a:cs typeface="+mn-cs"/>
              </a:rPr>
              <a:t> 7: </a:t>
            </a: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Em hãy so sánh điểm giống nhau và khác nhau của phản ứng </a:t>
            </a:r>
            <a:r>
              <a:rPr kumimoji="0" lang="vi-VN" sz="3600" b="0" i="0" u="none" strike="noStrike" kern="1200" cap="none" spc="0" normalizeH="0" baseline="0" noProof="0" dirty="0" err="1">
                <a:ln>
                  <a:noFill/>
                </a:ln>
                <a:solidFill>
                  <a:prstClr val="black"/>
                </a:solidFill>
                <a:effectLst/>
                <a:uLnTx/>
                <a:uFillTx/>
                <a:latin typeface="Cambria" pitchFamily="18" charset="0"/>
                <a:ea typeface="+mn-ea"/>
                <a:cs typeface="+mn-cs"/>
              </a:rPr>
              <a:t>thuỷ</a:t>
            </a: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 phân </a:t>
            </a:r>
            <a:r>
              <a:rPr kumimoji="0" lang="vi-VN" sz="3600" b="0" i="0" u="none" strike="noStrike" kern="1200" cap="none" spc="0" normalizeH="0" baseline="0" noProof="0" dirty="0" err="1">
                <a:ln>
                  <a:noFill/>
                </a:ln>
                <a:solidFill>
                  <a:prstClr val="black"/>
                </a:solidFill>
                <a:effectLst/>
                <a:uLnTx/>
                <a:uFillTx/>
                <a:latin typeface="Cambria" pitchFamily="18" charset="0"/>
                <a:ea typeface="+mn-ea"/>
                <a:cs typeface="+mn-cs"/>
              </a:rPr>
              <a:t>ester</a:t>
            </a: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 trong môi trường </a:t>
            </a:r>
            <a:r>
              <a:rPr kumimoji="0" lang="vi-VN" sz="3600" b="0" i="0" u="none" strike="noStrike" kern="1200" cap="none" spc="0" normalizeH="0" baseline="0" noProof="0" dirty="0" err="1">
                <a:ln>
                  <a:noFill/>
                </a:ln>
                <a:solidFill>
                  <a:prstClr val="black"/>
                </a:solidFill>
                <a:effectLst/>
                <a:uLnTx/>
                <a:uFillTx/>
                <a:latin typeface="Cambria" pitchFamily="18" charset="0"/>
                <a:ea typeface="+mn-ea"/>
                <a:cs typeface="+mn-cs"/>
              </a:rPr>
              <a:t>acid</a:t>
            </a: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 và môi trường </a:t>
            </a:r>
            <a:r>
              <a:rPr kumimoji="0" lang="vi-VN" sz="3600" b="0" i="0" u="none" strike="noStrike" kern="1200" cap="none" spc="0" normalizeH="0" baseline="0" noProof="0" dirty="0" err="1">
                <a:ln>
                  <a:noFill/>
                </a:ln>
                <a:solidFill>
                  <a:prstClr val="black"/>
                </a:solidFill>
                <a:effectLst/>
                <a:uLnTx/>
                <a:uFillTx/>
                <a:latin typeface="Cambria" pitchFamily="18" charset="0"/>
                <a:ea typeface="+mn-ea"/>
                <a:cs typeface="+mn-cs"/>
              </a:rPr>
              <a:t>base</a:t>
            </a: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a:t>
            </a:r>
            <a:endPar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endParaRPr>
          </a:p>
        </p:txBody>
      </p:sp>
      <p:sp>
        <p:nvSpPr>
          <p:cNvPr id="16" name="TextBox 10">
            <a:extLst>
              <a:ext uri="{FF2B5EF4-FFF2-40B4-BE49-F238E27FC236}">
                <a16:creationId xmlns:a16="http://schemas.microsoft.com/office/drawing/2014/main" id="{FADD1183-C4C4-FD47-4F97-6CFA07EA8775}"/>
              </a:ext>
            </a:extLst>
          </p:cNvPr>
          <p:cNvSpPr txBox="1"/>
          <p:nvPr/>
        </p:nvSpPr>
        <p:spPr>
          <a:xfrm>
            <a:off x="7802860" y="3332894"/>
            <a:ext cx="9067531" cy="3927614"/>
          </a:xfrm>
          <a:prstGeom prst="rect">
            <a:avLst/>
          </a:prstGeom>
        </p:spPr>
        <p:txBody>
          <a:bodyPr wrap="square" lIns="0" tIns="0" rIns="0" bIns="0" rtlCol="0" anchor="t">
            <a:spAutoFit/>
          </a:bodyPr>
          <a:lstStyle/>
          <a:p>
            <a:pPr marL="571500" marR="0" lvl="0" indent="-571500" algn="just"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vi-VN" sz="3600" b="1" i="0" u="none" strike="noStrike" kern="1200" cap="none" spc="0" normalizeH="0" baseline="0" noProof="0" dirty="0">
                <a:ln>
                  <a:noFill/>
                </a:ln>
                <a:solidFill>
                  <a:prstClr val="black"/>
                </a:solidFill>
                <a:effectLst/>
                <a:uLnTx/>
                <a:uFillTx/>
                <a:latin typeface="Cambria" pitchFamily="18" charset="0"/>
                <a:ea typeface="+mn-ea"/>
                <a:cs typeface="+mn-cs"/>
              </a:rPr>
              <a:t>Điểm khác nhau:</a:t>
            </a:r>
          </a:p>
          <a:p>
            <a:pPr marR="0" lvl="0" algn="just" defTabSz="914400" rtl="0" eaLnBrk="1" fontAlgn="auto" latinLnBrk="0" hangingPunct="1">
              <a:lnSpc>
                <a:spcPct val="120000"/>
              </a:lnSpc>
              <a:spcBef>
                <a:spcPts val="0"/>
              </a:spcBef>
              <a:spcAft>
                <a:spcPts val="0"/>
              </a:spcAft>
              <a:buClrTx/>
              <a:buSzTx/>
              <a:tabLst/>
              <a:defRPr/>
            </a:pP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 Phản ứng thuỷ phân </a:t>
            </a:r>
            <a:r>
              <a:rPr kumimoji="0" lang="vi-VN" sz="3600" b="0" i="0" u="none" strike="noStrike" kern="1200" cap="none" spc="0" normalizeH="0" baseline="0" noProof="0" dirty="0" err="1">
                <a:ln>
                  <a:noFill/>
                </a:ln>
                <a:solidFill>
                  <a:prstClr val="black"/>
                </a:solidFill>
                <a:effectLst/>
                <a:uLnTx/>
                <a:uFillTx/>
                <a:latin typeface="Cambria" pitchFamily="18" charset="0"/>
                <a:ea typeface="+mn-ea"/>
                <a:cs typeface="+mn-cs"/>
              </a:rPr>
              <a:t>ester</a:t>
            </a:r>
            <a:r>
              <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rPr>
              <a:t> trong môi trường acid là phản ứng thuận nghịch</a:t>
            </a:r>
            <a:r>
              <a:rPr lang="en-US" sz="3600" dirty="0">
                <a:solidFill>
                  <a:prstClr val="black"/>
                </a:solidFill>
                <a:latin typeface="Cambria" pitchFamily="18" charset="0"/>
              </a:rPr>
              <a:t>.</a:t>
            </a:r>
            <a:endPar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endParaRPr>
          </a:p>
          <a:p>
            <a:pPr marR="0" lvl="0" algn="just" defTabSz="914400" rtl="0" eaLnBrk="1" fontAlgn="auto" latinLnBrk="0" hangingPunct="1">
              <a:lnSpc>
                <a:spcPct val="120000"/>
              </a:lnSpc>
              <a:spcBef>
                <a:spcPts val="0"/>
              </a:spcBef>
              <a:spcAft>
                <a:spcPts val="0"/>
              </a:spcAft>
              <a:buClrTx/>
              <a:buSzTx/>
              <a:tabLst/>
              <a:defRPr/>
            </a:pP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Phản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ứng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thuỷ</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phân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ester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trong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môi</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trường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kiềm</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là</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phản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ứng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một</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chiều</a:t>
            </a:r>
            <a:r>
              <a:rPr lang="en-US" sz="3600" dirty="0">
                <a:solidFill>
                  <a:prstClr val="black"/>
                </a:solidFill>
                <a:latin typeface="Cambria" pitchFamily="18" charset="0"/>
              </a:rPr>
              <a:t>.</a:t>
            </a:r>
            <a:endPar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endParaRPr>
          </a:p>
          <a:p>
            <a:pPr marL="571500" marR="0" lvl="0" indent="-571500" algn="just"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vi-VN" sz="3600" b="0" i="0" u="none" strike="noStrike" kern="1200" cap="none" spc="0" normalizeH="0" baseline="0" noProof="0" dirty="0">
              <a:ln>
                <a:noFill/>
              </a:ln>
              <a:solidFill>
                <a:prstClr val="black"/>
              </a:solidFill>
              <a:effectLst/>
              <a:uLnTx/>
              <a:uFillTx/>
              <a:latin typeface="Cambria" pitchFamily="18" charset="0"/>
              <a:ea typeface="+mn-ea"/>
              <a:cs typeface="+mn-cs"/>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additive="base">
                                        <p:cTn id="17" dur="500" fill="hold"/>
                                        <p:tgtEl>
                                          <p:spTgt spid="17"/>
                                        </p:tgtEl>
                                        <p:attrNameLst>
                                          <p:attrName>ppt_x</p:attrName>
                                        </p:attrNameLst>
                                      </p:cBhvr>
                                      <p:tavLst>
                                        <p:tav tm="0">
                                          <p:val>
                                            <p:strVal val="#ppt_x"/>
                                          </p:val>
                                        </p:tav>
                                        <p:tav tm="100000">
                                          <p:val>
                                            <p:strVal val="#ppt_x"/>
                                          </p:val>
                                        </p:tav>
                                      </p:tavLst>
                                    </p:anim>
                                    <p:anim calcmode="lin" valueType="num">
                                      <p:cBhvr additive="base">
                                        <p:cTn id="18" dur="500" fill="hold"/>
                                        <p:tgtEl>
                                          <p:spTgt spid="1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 calcmode="lin" valueType="num">
                                      <p:cBhvr additive="base">
                                        <p:cTn id="21" dur="500" fill="hold"/>
                                        <p:tgtEl>
                                          <p:spTgt spid="16"/>
                                        </p:tgtEl>
                                        <p:attrNameLst>
                                          <p:attrName>ppt_x</p:attrName>
                                        </p:attrNameLst>
                                      </p:cBhvr>
                                      <p:tavLst>
                                        <p:tav tm="0">
                                          <p:val>
                                            <p:strVal val="#ppt_x"/>
                                          </p:val>
                                        </p:tav>
                                        <p:tav tm="100000">
                                          <p:val>
                                            <p:strVal val="#ppt_x"/>
                                          </p:val>
                                        </p:tav>
                                      </p:tavLst>
                                    </p:anim>
                                    <p:anim calcmode="lin" valueType="num">
                                      <p:cBhvr additive="base">
                                        <p:cTn id="2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4" grpId="0"/>
      <p:bldP spid="1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6553200" y="1036644"/>
            <a:ext cx="10896600" cy="7451712"/>
          </a:xfrm>
          <a:custGeom>
            <a:avLst/>
            <a:gdLst/>
            <a:ahLst/>
            <a:cxnLst/>
            <a:rect l="l" t="t" r="r" b="b"/>
            <a:pathLst>
              <a:path w="7238188" h="6172200">
                <a:moveTo>
                  <a:pt x="0" y="0"/>
                </a:moveTo>
                <a:lnTo>
                  <a:pt x="7238188" y="0"/>
                </a:lnTo>
                <a:lnTo>
                  <a:pt x="7238188" y="6172200"/>
                </a:lnTo>
                <a:lnTo>
                  <a:pt x="0" y="6172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Freeform 8"/>
          <p:cNvSpPr/>
          <p:nvPr/>
        </p:nvSpPr>
        <p:spPr>
          <a:xfrm rot="1138568">
            <a:off x="75327" y="145161"/>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2" name="Freeform 12"/>
          <p:cNvSpPr/>
          <p:nvPr/>
        </p:nvSpPr>
        <p:spPr>
          <a:xfrm>
            <a:off x="219191" y="8646205"/>
            <a:ext cx="1979441" cy="469241"/>
          </a:xfrm>
          <a:custGeom>
            <a:avLst/>
            <a:gdLst/>
            <a:ahLst/>
            <a:cxnLst/>
            <a:rect l="l" t="t" r="r" b="b"/>
            <a:pathLst>
              <a:path w="1979441" h="469241">
                <a:moveTo>
                  <a:pt x="0" y="0"/>
                </a:moveTo>
                <a:lnTo>
                  <a:pt x="1979440" y="0"/>
                </a:lnTo>
                <a:lnTo>
                  <a:pt x="1979440" y="469240"/>
                </a:lnTo>
                <a:lnTo>
                  <a:pt x="0" y="469240"/>
                </a:lnTo>
                <a:lnTo>
                  <a:pt x="0" y="0"/>
                </a:lnTo>
                <a:close/>
              </a:path>
            </a:pathLst>
          </a:custGeom>
          <a:blipFill>
            <a:blip r:embed="rId5"/>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6" name="TextBox 10">
            <a:extLst>
              <a:ext uri="{FF2B5EF4-FFF2-40B4-BE49-F238E27FC236}">
                <a16:creationId xmlns:a16="http://schemas.microsoft.com/office/drawing/2014/main" id="{FADD1183-C4C4-FD47-4F97-6CFA07EA8775}"/>
              </a:ext>
            </a:extLst>
          </p:cNvPr>
          <p:cNvSpPr txBox="1"/>
          <p:nvPr/>
        </p:nvSpPr>
        <p:spPr>
          <a:xfrm>
            <a:off x="7201789" y="2525122"/>
            <a:ext cx="9599421" cy="5236755"/>
          </a:xfrm>
          <a:prstGeom prst="rect">
            <a:avLst/>
          </a:prstGeom>
        </p:spPr>
        <p:txBody>
          <a:bodyPr wrap="square" lIns="0" tIns="0" rIns="0" bIns="0" rtlCol="0" anchor="t">
            <a:spAutoFit/>
          </a:bodyPr>
          <a:lstStyle/>
          <a:p>
            <a:pPr lvl="0" algn="just" defTabSz="914400">
              <a:lnSpc>
                <a:spcPct val="120000"/>
              </a:lnSpc>
              <a:defRPr/>
            </a:pPr>
            <a:r>
              <a:rPr lang="vi-VN" sz="4800" dirty="0">
                <a:solidFill>
                  <a:prstClr val="black"/>
                </a:solidFill>
                <a:latin typeface="Cambria" pitchFamily="18" charset="0"/>
              </a:rPr>
              <a:t>•	</a:t>
            </a:r>
            <a:r>
              <a:rPr lang="vi-VN" sz="4800" dirty="0" err="1">
                <a:solidFill>
                  <a:prstClr val="black"/>
                </a:solidFill>
                <a:latin typeface="Cambria" pitchFamily="18" charset="0"/>
              </a:rPr>
              <a:t>Ester</a:t>
            </a:r>
            <a:r>
              <a:rPr lang="vi-VN" sz="4800" dirty="0">
                <a:solidFill>
                  <a:prstClr val="black"/>
                </a:solidFill>
                <a:latin typeface="Cambria" pitchFamily="18" charset="0"/>
              </a:rPr>
              <a:t> đơn chức có công thức chung là R-COO-R'.</a:t>
            </a:r>
          </a:p>
          <a:p>
            <a:pPr lvl="0" algn="just" defTabSz="914400">
              <a:lnSpc>
                <a:spcPct val="120000"/>
              </a:lnSpc>
              <a:defRPr/>
            </a:pPr>
            <a:r>
              <a:rPr lang="vi-VN" sz="4800" dirty="0">
                <a:solidFill>
                  <a:prstClr val="black"/>
                </a:solidFill>
                <a:latin typeface="Cambria" pitchFamily="18" charset="0"/>
              </a:rPr>
              <a:t>•	Hầu hết </a:t>
            </a:r>
            <a:r>
              <a:rPr lang="vi-VN" sz="4800" dirty="0" err="1">
                <a:solidFill>
                  <a:prstClr val="black"/>
                </a:solidFill>
                <a:latin typeface="Cambria" pitchFamily="18" charset="0"/>
              </a:rPr>
              <a:t>ester</a:t>
            </a:r>
            <a:r>
              <a:rPr lang="vi-VN" sz="4800" dirty="0">
                <a:solidFill>
                  <a:prstClr val="black"/>
                </a:solidFill>
                <a:latin typeface="Cambria" pitchFamily="18" charset="0"/>
              </a:rPr>
              <a:t> nhẹ hơn nước, thường ít tan trong nước.</a:t>
            </a:r>
          </a:p>
          <a:p>
            <a:pPr lvl="0" algn="just" defTabSz="914400">
              <a:lnSpc>
                <a:spcPct val="120000"/>
              </a:lnSpc>
              <a:defRPr/>
            </a:pPr>
            <a:r>
              <a:rPr lang="vi-VN" sz="4800" dirty="0">
                <a:solidFill>
                  <a:prstClr val="black"/>
                </a:solidFill>
                <a:latin typeface="Cambria" pitchFamily="18" charset="0"/>
              </a:rPr>
              <a:t>•	Phản ứng </a:t>
            </a:r>
            <a:r>
              <a:rPr lang="vi-VN" sz="4800" dirty="0" err="1">
                <a:solidFill>
                  <a:prstClr val="black"/>
                </a:solidFill>
                <a:latin typeface="Cambria" pitchFamily="18" charset="0"/>
              </a:rPr>
              <a:t>thuỷ</a:t>
            </a:r>
            <a:r>
              <a:rPr lang="vi-VN" sz="4800" dirty="0">
                <a:solidFill>
                  <a:prstClr val="black"/>
                </a:solidFill>
                <a:latin typeface="Cambria" pitchFamily="18" charset="0"/>
              </a:rPr>
              <a:t> </a:t>
            </a:r>
            <a:r>
              <a:rPr lang="vi-VN" sz="4800" dirty="0" err="1">
                <a:solidFill>
                  <a:prstClr val="black"/>
                </a:solidFill>
                <a:latin typeface="Cambria" pitchFamily="18" charset="0"/>
              </a:rPr>
              <a:t>ph</a:t>
            </a:r>
            <a:r>
              <a:rPr lang="en-US" sz="4800" dirty="0">
                <a:solidFill>
                  <a:prstClr val="black"/>
                </a:solidFill>
                <a:latin typeface="Cambria" pitchFamily="18" charset="0"/>
              </a:rPr>
              <a:t>â</a:t>
            </a:r>
            <a:r>
              <a:rPr lang="vi-VN" sz="4800" dirty="0">
                <a:solidFill>
                  <a:prstClr val="black"/>
                </a:solidFill>
                <a:latin typeface="Cambria" pitchFamily="18" charset="0"/>
              </a:rPr>
              <a:t>n là phản ứng đặc </a:t>
            </a:r>
            <a:r>
              <a:rPr lang="vi-VN" sz="4800" dirty="0" err="1">
                <a:solidFill>
                  <a:prstClr val="black"/>
                </a:solidFill>
                <a:latin typeface="Cambria" pitchFamily="18" charset="0"/>
              </a:rPr>
              <a:t>tr</a:t>
            </a:r>
            <a:r>
              <a:rPr lang="en-US" sz="4800" dirty="0">
                <a:solidFill>
                  <a:prstClr val="black"/>
                </a:solidFill>
                <a:latin typeface="Cambria" pitchFamily="18" charset="0"/>
              </a:rPr>
              <a:t>ư</a:t>
            </a:r>
            <a:r>
              <a:rPr lang="vi-VN" sz="4800" dirty="0" err="1">
                <a:solidFill>
                  <a:prstClr val="black"/>
                </a:solidFill>
                <a:latin typeface="Cambria" pitchFamily="18" charset="0"/>
              </a:rPr>
              <a:t>ng</a:t>
            </a:r>
            <a:r>
              <a:rPr lang="vi-VN" sz="4800" dirty="0">
                <a:solidFill>
                  <a:prstClr val="black"/>
                </a:solidFill>
                <a:latin typeface="Cambria" pitchFamily="18" charset="0"/>
              </a:rPr>
              <a:t> của </a:t>
            </a:r>
            <a:r>
              <a:rPr lang="vi-VN" sz="4800" dirty="0" err="1">
                <a:solidFill>
                  <a:prstClr val="black"/>
                </a:solidFill>
                <a:latin typeface="Cambria" pitchFamily="18" charset="0"/>
              </a:rPr>
              <a:t>ester</a:t>
            </a:r>
            <a:r>
              <a:rPr lang="vi-VN" sz="4800" dirty="0">
                <a:solidFill>
                  <a:prstClr val="black"/>
                </a:solidFill>
                <a:latin typeface="Cambria" pitchFamily="18" charset="0"/>
              </a:rPr>
              <a:t>.</a:t>
            </a:r>
          </a:p>
        </p:txBody>
      </p:sp>
      <p:sp>
        <p:nvSpPr>
          <p:cNvPr id="2" name="Freeform 2">
            <a:extLst>
              <a:ext uri="{FF2B5EF4-FFF2-40B4-BE49-F238E27FC236}">
                <a16:creationId xmlns:a16="http://schemas.microsoft.com/office/drawing/2014/main" id="{0DB77DC0-6C66-0510-899C-8EA25C2BE170}"/>
              </a:ext>
            </a:extLst>
          </p:cNvPr>
          <p:cNvSpPr/>
          <p:nvPr/>
        </p:nvSpPr>
        <p:spPr>
          <a:xfrm>
            <a:off x="1789811" y="4038600"/>
            <a:ext cx="4419600" cy="6248400"/>
          </a:xfrm>
          <a:custGeom>
            <a:avLst/>
            <a:gdLst/>
            <a:ahLst/>
            <a:cxnLst/>
            <a:rect l="l" t="t" r="r" b="b"/>
            <a:pathLst>
              <a:path w="3194180" h="4626453">
                <a:moveTo>
                  <a:pt x="0" y="0"/>
                </a:moveTo>
                <a:lnTo>
                  <a:pt x="3194180" y="0"/>
                </a:lnTo>
                <a:lnTo>
                  <a:pt x="3194180" y="4626453"/>
                </a:lnTo>
                <a:lnTo>
                  <a:pt x="0" y="4626453"/>
                </a:lnTo>
                <a:lnTo>
                  <a:pt x="0" y="0"/>
                </a:lnTo>
                <a:close/>
              </a:path>
            </a:pathLst>
          </a:custGeom>
          <a:blipFill>
            <a:blip r:embed="rId6"/>
            <a:stretch>
              <a:fillRect/>
            </a:stretch>
          </a:blipFill>
        </p:spPr>
      </p:sp>
    </p:spTree>
    <p:extLst>
      <p:ext uri="{BB962C8B-B14F-4D97-AF65-F5344CB8AC3E}">
        <p14:creationId xmlns:p14="http://schemas.microsoft.com/office/powerpoint/2010/main" val="9193386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2">
            <a:extLst>
              <a:ext uri="{FF2B5EF4-FFF2-40B4-BE49-F238E27FC236}">
                <a16:creationId xmlns:a16="http://schemas.microsoft.com/office/drawing/2014/main" id="{6105C4B7-A1B4-DF5F-AEBB-22240F56C3FA}"/>
              </a:ext>
            </a:extLst>
          </p:cNvPr>
          <p:cNvGrpSpPr/>
          <p:nvPr/>
        </p:nvGrpSpPr>
        <p:grpSpPr>
          <a:xfrm>
            <a:off x="1978343" y="489810"/>
            <a:ext cx="14859000" cy="2554904"/>
            <a:chOff x="0" y="0"/>
            <a:chExt cx="4203787" cy="2167467"/>
          </a:xfrm>
        </p:grpSpPr>
        <p:sp>
          <p:nvSpPr>
            <p:cNvPr id="7" name="Freeform 3">
              <a:extLst>
                <a:ext uri="{FF2B5EF4-FFF2-40B4-BE49-F238E27FC236}">
                  <a16:creationId xmlns:a16="http://schemas.microsoft.com/office/drawing/2014/main" id="{97E19A27-992F-94D7-649B-82FC66B836CB}"/>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8" name="TextBox 4">
              <a:extLst>
                <a:ext uri="{FF2B5EF4-FFF2-40B4-BE49-F238E27FC236}">
                  <a16:creationId xmlns:a16="http://schemas.microsoft.com/office/drawing/2014/main" id="{3E780607-C983-CF81-B9D4-6EC379D6C630}"/>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 name="Rectangle 7">
            <a:extLst>
              <a:ext uri="{FF2B5EF4-FFF2-40B4-BE49-F238E27FC236}">
                <a16:creationId xmlns:a16="http://schemas.microsoft.com/office/drawing/2014/main" id="{F5AB962A-6CA0-1C45-DEB5-D9FE178D4034}"/>
              </a:ext>
            </a:extLst>
          </p:cNvPr>
          <p:cNvSpPr/>
          <p:nvPr/>
        </p:nvSpPr>
        <p:spPr>
          <a:xfrm>
            <a:off x="2470818" y="723899"/>
            <a:ext cx="13358729" cy="2086725"/>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3600" b="1" i="0" u="none" strike="noStrike" kern="1200" cap="none" spc="0" normalizeH="0" baseline="0" noProof="0" dirty="0" err="1">
                <a:ln>
                  <a:noFill/>
                </a:ln>
                <a:solidFill>
                  <a:prstClr val="black"/>
                </a:solidFill>
                <a:effectLst/>
                <a:uLnTx/>
                <a:uFillTx/>
                <a:latin typeface="Cambria" pitchFamily="18" charset="0"/>
              </a:rPr>
              <a:t>Câu</a:t>
            </a:r>
            <a:r>
              <a:rPr kumimoji="0" lang="en-US" sz="3600" b="1" i="0" u="none" strike="noStrike" kern="1200" cap="none" spc="0" normalizeH="0" baseline="0" noProof="0" dirty="0">
                <a:ln>
                  <a:noFill/>
                </a:ln>
                <a:solidFill>
                  <a:prstClr val="black"/>
                </a:solidFill>
                <a:effectLst/>
                <a:uLnTx/>
                <a:uFillTx/>
                <a:latin typeface="Cambria" pitchFamily="18" charset="0"/>
              </a:rPr>
              <a:t> 8.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Hoàn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thành</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phương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trình</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hoá</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học</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của</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các</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phản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ứng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sau</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a) CH</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3</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COOC</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2</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H</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5</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 H</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2</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O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trong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dung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dịch</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H</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2</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SO</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4</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đun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nóng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a:t>
            </a:r>
          </a:p>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b) HCOOCH</a:t>
            </a:r>
            <a:r>
              <a:rPr kumimoji="0" lang="en-US" sz="3600" b="0" i="0" u="none" strike="noStrike" kern="1200" cap="none" spc="0" normalizeH="0" baseline="-25000" noProof="0" dirty="0">
                <a:ln>
                  <a:noFill/>
                </a:ln>
                <a:solidFill>
                  <a:prstClr val="black"/>
                </a:solidFill>
                <a:effectLst/>
                <a:uLnTx/>
                <a:uFillTx/>
                <a:latin typeface="Cambria" pitchFamily="18" charset="0"/>
                <a:ea typeface="+mn-ea"/>
                <a:cs typeface="+mn-cs"/>
              </a:rPr>
              <a:t>3</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NaOH</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(dung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dịch</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đun</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3600" b="0" i="0" u="none" strike="noStrike" kern="1200" cap="none" spc="0" normalizeH="0" baseline="0" noProof="0" dirty="0" err="1">
                <a:ln>
                  <a:noFill/>
                </a:ln>
                <a:solidFill>
                  <a:prstClr val="black"/>
                </a:solidFill>
                <a:effectLst/>
                <a:uLnTx/>
                <a:uFillTx/>
                <a:latin typeface="Cambria" pitchFamily="18" charset="0"/>
                <a:ea typeface="+mn-ea"/>
                <a:cs typeface="+mn-cs"/>
              </a:rPr>
              <a:t>nóng</a:t>
            </a:r>
            <a:r>
              <a:rPr kumimoji="0" lang="en-US" sz="3600" b="0" i="0" u="none" strike="noStrike" kern="1200" cap="none" spc="0" normalizeH="0" baseline="0" noProof="0" dirty="0">
                <a:ln>
                  <a:noFill/>
                </a:ln>
                <a:solidFill>
                  <a:prstClr val="black"/>
                </a:solidFill>
                <a:effectLst/>
                <a:uLnTx/>
                <a:uFillTx/>
                <a:latin typeface="Cambria" pitchFamily="18" charset="0"/>
                <a:ea typeface="+mn-ea"/>
                <a:cs typeface="+mn-cs"/>
              </a:rPr>
              <a:t>).</a:t>
            </a:r>
          </a:p>
        </p:txBody>
      </p:sp>
      <p:graphicFrame>
        <p:nvGraphicFramePr>
          <p:cNvPr id="4" name="Object 31">
            <a:extLst>
              <a:ext uri="{FF2B5EF4-FFF2-40B4-BE49-F238E27FC236}">
                <a16:creationId xmlns:a16="http://schemas.microsoft.com/office/drawing/2014/main" id="{FD29059B-D19B-5CA5-EC24-6FD65C9F3D3D}"/>
              </a:ext>
            </a:extLst>
          </p:cNvPr>
          <p:cNvGraphicFramePr>
            <a:graphicFrameLocks noChangeAspect="1"/>
          </p:cNvGraphicFramePr>
          <p:nvPr>
            <p:extLst>
              <p:ext uri="{D42A27DB-BD31-4B8C-83A1-F6EECF244321}">
                <p14:modId xmlns:p14="http://schemas.microsoft.com/office/powerpoint/2010/main" val="3403734462"/>
              </p:ext>
            </p:extLst>
          </p:nvPr>
        </p:nvGraphicFramePr>
        <p:xfrm>
          <a:off x="3623763" y="4588668"/>
          <a:ext cx="13762038" cy="1109663"/>
        </p:xfrm>
        <a:graphic>
          <a:graphicData uri="http://schemas.openxmlformats.org/presentationml/2006/ole">
            <mc:AlternateContent xmlns:mc="http://schemas.openxmlformats.org/markup-compatibility/2006">
              <mc:Choice xmlns:v="urn:schemas-microsoft-com:vml" Requires="v">
                <p:oleObj name="Equation" r:id="rId2" imgW="3619440" imgH="291960" progId="Equation.DSMT4">
                  <p:embed/>
                </p:oleObj>
              </mc:Choice>
              <mc:Fallback>
                <p:oleObj name="Equation" r:id="rId2" imgW="3619440" imgH="291960" progId="Equation.DSMT4">
                  <p:embed/>
                  <p:pic>
                    <p:nvPicPr>
                      <p:cNvPr id="32" name="Object 31"/>
                      <p:cNvPicPr/>
                      <p:nvPr/>
                    </p:nvPicPr>
                    <p:blipFill>
                      <a:blip r:embed="rId3"/>
                      <a:stretch>
                        <a:fillRect/>
                      </a:stretch>
                    </p:blipFill>
                    <p:spPr>
                      <a:xfrm>
                        <a:off x="3623763" y="4588668"/>
                        <a:ext cx="13762038" cy="1109663"/>
                      </a:xfrm>
                      <a:prstGeom prst="rect">
                        <a:avLst/>
                      </a:prstGeom>
                      <a:solidFill>
                        <a:schemeClr val="bg1"/>
                      </a:solidFill>
                    </p:spPr>
                  </p:pic>
                </p:oleObj>
              </mc:Fallback>
            </mc:AlternateContent>
          </a:graphicData>
        </a:graphic>
      </p:graphicFrame>
      <p:graphicFrame>
        <p:nvGraphicFramePr>
          <p:cNvPr id="5" name="Object 32">
            <a:extLst>
              <a:ext uri="{FF2B5EF4-FFF2-40B4-BE49-F238E27FC236}">
                <a16:creationId xmlns:a16="http://schemas.microsoft.com/office/drawing/2014/main" id="{CDCB6AD7-66C6-55B8-3E98-B174D62EEAA0}"/>
              </a:ext>
            </a:extLst>
          </p:cNvPr>
          <p:cNvGraphicFramePr>
            <a:graphicFrameLocks noChangeAspect="1"/>
          </p:cNvGraphicFramePr>
          <p:nvPr>
            <p:extLst>
              <p:ext uri="{D42A27DB-BD31-4B8C-83A1-F6EECF244321}">
                <p14:modId xmlns:p14="http://schemas.microsoft.com/office/powerpoint/2010/main" val="219053549"/>
              </p:ext>
            </p:extLst>
          </p:nvPr>
        </p:nvGraphicFramePr>
        <p:xfrm>
          <a:off x="3623763" y="6522634"/>
          <a:ext cx="12833349" cy="1052980"/>
        </p:xfrm>
        <a:graphic>
          <a:graphicData uri="http://schemas.openxmlformats.org/presentationml/2006/ole">
            <mc:AlternateContent xmlns:mc="http://schemas.openxmlformats.org/markup-compatibility/2006">
              <mc:Choice xmlns:v="urn:schemas-microsoft-com:vml" Requires="v">
                <p:oleObj name="Equation" r:id="rId4" imgW="3251160" imgH="266400" progId="Equation.DSMT4">
                  <p:embed/>
                </p:oleObj>
              </mc:Choice>
              <mc:Fallback>
                <p:oleObj name="Equation" r:id="rId4" imgW="3251160" imgH="266400" progId="Equation.DSMT4">
                  <p:embed/>
                  <p:pic>
                    <p:nvPicPr>
                      <p:cNvPr id="33" name="Object 32"/>
                      <p:cNvPicPr/>
                      <p:nvPr/>
                    </p:nvPicPr>
                    <p:blipFill>
                      <a:blip r:embed="rId5"/>
                      <a:stretch>
                        <a:fillRect/>
                      </a:stretch>
                    </p:blipFill>
                    <p:spPr>
                      <a:xfrm>
                        <a:off x="3623763" y="6522634"/>
                        <a:ext cx="12833349" cy="1052980"/>
                      </a:xfrm>
                      <a:prstGeom prst="rect">
                        <a:avLst/>
                      </a:prstGeom>
                      <a:solidFill>
                        <a:schemeClr val="bg1"/>
                      </a:solidFill>
                    </p:spPr>
                  </p:pic>
                </p:oleObj>
              </mc:Fallback>
            </mc:AlternateContent>
          </a:graphicData>
        </a:graphic>
      </p:graphicFrame>
      <p:sp>
        <p:nvSpPr>
          <p:cNvPr id="9" name="Freeform 2">
            <a:extLst>
              <a:ext uri="{FF2B5EF4-FFF2-40B4-BE49-F238E27FC236}">
                <a16:creationId xmlns:a16="http://schemas.microsoft.com/office/drawing/2014/main" id="{2D26DDEE-C84E-6412-090A-26D76218D582}"/>
              </a:ext>
            </a:extLst>
          </p:cNvPr>
          <p:cNvSpPr/>
          <p:nvPr/>
        </p:nvSpPr>
        <p:spPr>
          <a:xfrm>
            <a:off x="829721" y="4762500"/>
            <a:ext cx="2297243" cy="3520268"/>
          </a:xfrm>
          <a:custGeom>
            <a:avLst/>
            <a:gdLst/>
            <a:ahLst/>
            <a:cxnLst/>
            <a:rect l="l" t="t" r="r" b="b"/>
            <a:pathLst>
              <a:path w="3194180" h="4626453">
                <a:moveTo>
                  <a:pt x="0" y="0"/>
                </a:moveTo>
                <a:lnTo>
                  <a:pt x="3194180" y="0"/>
                </a:lnTo>
                <a:lnTo>
                  <a:pt x="3194180" y="4626453"/>
                </a:lnTo>
                <a:lnTo>
                  <a:pt x="0" y="4626453"/>
                </a:lnTo>
                <a:lnTo>
                  <a:pt x="0" y="0"/>
                </a:lnTo>
                <a:close/>
              </a:path>
            </a:pathLst>
          </a:custGeom>
          <a:blipFill>
            <a:blip r:embed="rId6"/>
            <a:stretch>
              <a:fillRect/>
            </a:stretch>
          </a:blipFill>
        </p:spPr>
      </p:sp>
    </p:spTree>
    <p:extLst>
      <p:ext uri="{BB962C8B-B14F-4D97-AF65-F5344CB8AC3E}">
        <p14:creationId xmlns:p14="http://schemas.microsoft.com/office/powerpoint/2010/main" val="3990187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097267"/>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4500051" y="3020994"/>
            <a:ext cx="9679196" cy="3118418"/>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lang="en-US" sz="7200" b="1" dirty="0" err="1">
                <a:solidFill>
                  <a:srgbClr val="C00000"/>
                </a:solidFill>
                <a:latin typeface="Cambria"/>
                <a:cs typeface="Times New Roman"/>
                <a:sym typeface="+mn-lt"/>
              </a:rPr>
              <a:t>Điều</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chế</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và</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ứng</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dụng</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của</a:t>
            </a:r>
            <a:r>
              <a:rPr lang="en-US" sz="7200" b="1" dirty="0">
                <a:solidFill>
                  <a:srgbClr val="C00000"/>
                </a:solidFill>
                <a:latin typeface="Cambria"/>
                <a:cs typeface="Times New Roman"/>
                <a:sym typeface="+mn-lt"/>
              </a:rPr>
              <a:t> ester</a:t>
            </a:r>
            <a:endParaRPr kumimoji="0" lang="en-US" sz="7200" b="1" i="0" u="none" strike="noStrike" kern="1200" cap="none" spc="0" normalizeH="0" baseline="0" noProof="0" dirty="0">
              <a:ln>
                <a:noFill/>
              </a:ln>
              <a:solidFill>
                <a:srgbClr val="C00000"/>
              </a:solidFill>
              <a:effectLst/>
              <a:uLnTx/>
              <a:uFillTx/>
              <a:latin typeface="Cambria"/>
              <a:cs typeface="Times New Roman"/>
              <a:sym typeface="+mn-lt"/>
            </a:endParaRPr>
          </a:p>
        </p:txBody>
      </p:sp>
    </p:spTree>
    <p:extLst>
      <p:ext uri="{BB962C8B-B14F-4D97-AF65-F5344CB8AC3E}">
        <p14:creationId xmlns:p14="http://schemas.microsoft.com/office/powerpoint/2010/main" val="2444105873"/>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
            <a:extLst>
              <a:ext uri="{FF2B5EF4-FFF2-40B4-BE49-F238E27FC236}">
                <a16:creationId xmlns:a16="http://schemas.microsoft.com/office/drawing/2014/main" id="{E9AB3A43-8138-8118-CE60-BD113740B107}"/>
              </a:ext>
            </a:extLst>
          </p:cNvPr>
          <p:cNvGrpSpPr/>
          <p:nvPr/>
        </p:nvGrpSpPr>
        <p:grpSpPr>
          <a:xfrm>
            <a:off x="685800" y="531196"/>
            <a:ext cx="16916399" cy="9224608"/>
            <a:chOff x="0" y="0"/>
            <a:chExt cx="4203787" cy="2167467"/>
          </a:xfrm>
        </p:grpSpPr>
        <p:sp>
          <p:nvSpPr>
            <p:cNvPr id="25" name="Freeform 3">
              <a:extLst>
                <a:ext uri="{FF2B5EF4-FFF2-40B4-BE49-F238E27FC236}">
                  <a16:creationId xmlns:a16="http://schemas.microsoft.com/office/drawing/2014/main" id="{2925AED9-1C84-0160-21F3-4D5DA5B40A6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26" name="TextBox 4">
              <a:extLst>
                <a:ext uri="{FF2B5EF4-FFF2-40B4-BE49-F238E27FC236}">
                  <a16:creationId xmlns:a16="http://schemas.microsoft.com/office/drawing/2014/main" id="{D79B9218-1569-63D6-4404-162E8248742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pic>
        <p:nvPicPr>
          <p:cNvPr id="12" name="Synthesis of Ethyl Acetate">
            <a:hlinkClick r:id="" action="ppaction://media"/>
            <a:extLst>
              <a:ext uri="{FF2B5EF4-FFF2-40B4-BE49-F238E27FC236}">
                <a16:creationId xmlns:a16="http://schemas.microsoft.com/office/drawing/2014/main" id="{21D211D0-34C2-BC3D-A32C-1B0591945B1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130264" y="1112919"/>
            <a:ext cx="6366682" cy="4775012"/>
          </a:xfrm>
          <a:prstGeom prst="rect">
            <a:avLst/>
          </a:prstGeom>
        </p:spPr>
      </p:pic>
      <p:sp>
        <p:nvSpPr>
          <p:cNvPr id="5" name="TextBox 5"/>
          <p:cNvSpPr txBox="1"/>
          <p:nvPr/>
        </p:nvSpPr>
        <p:spPr>
          <a:xfrm>
            <a:off x="855516" y="337936"/>
            <a:ext cx="16593015" cy="8959855"/>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9" name="Freeform 19"/>
          <p:cNvSpPr/>
          <p:nvPr/>
        </p:nvSpPr>
        <p:spPr>
          <a:xfrm>
            <a:off x="15721125" y="-383971"/>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5"/>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676164" y="7934636"/>
            <a:ext cx="2756024" cy="2726309"/>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5"/>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3" name="TextBox 23"/>
          <p:cNvSpPr txBox="1"/>
          <p:nvPr/>
        </p:nvSpPr>
        <p:spPr>
          <a:xfrm>
            <a:off x="9093281" y="4924742"/>
            <a:ext cx="101441" cy="315086"/>
          </a:xfrm>
          <a:prstGeom prst="rect">
            <a:avLst/>
          </a:prstGeom>
        </p:spPr>
        <p:txBody>
          <a:bodyPr lIns="0" tIns="0" rIns="0" bIns="0" rtlCol="0" anchor="t">
            <a:spAutoFit/>
          </a:bodyPr>
          <a:lstStyle/>
          <a:p>
            <a:pPr marL="0" marR="0" lvl="0" indent="0" algn="ctr" defTabSz="914309" rtl="0" eaLnBrk="1" fontAlgn="auto" latinLnBrk="0" hangingPunct="1">
              <a:lnSpc>
                <a:spcPts val="2660"/>
              </a:lnSpc>
              <a:spcBef>
                <a:spcPct val="0"/>
              </a:spcBef>
              <a:spcAft>
                <a:spcPts val="0"/>
              </a:spcAft>
              <a:buClrTx/>
              <a:buSzTx/>
              <a:buFontTx/>
              <a:buNone/>
              <a:tabLst/>
              <a:defRPr/>
            </a:pPr>
            <a:r>
              <a:rPr kumimoji="0" lang="en-US" sz="1899" b="0" i="0" u="none" strike="noStrike" kern="1200" cap="none" spc="0" normalizeH="0" baseline="0" noProof="0">
                <a:ln>
                  <a:noFill/>
                </a:ln>
                <a:solidFill>
                  <a:srgbClr val="BE636B"/>
                </a:solidFill>
                <a:effectLst/>
                <a:uLnTx/>
                <a:uFillTx/>
                <a:latin typeface="Cambria"/>
                <a:cs typeface="Times New Roman"/>
                <a:sym typeface="+mn-lt"/>
              </a:rPr>
              <a:t> </a:t>
            </a:r>
          </a:p>
        </p:txBody>
      </p:sp>
      <p:grpSp>
        <p:nvGrpSpPr>
          <p:cNvPr id="30" name="Nhóm 29">
            <a:extLst>
              <a:ext uri="{FF2B5EF4-FFF2-40B4-BE49-F238E27FC236}">
                <a16:creationId xmlns:a16="http://schemas.microsoft.com/office/drawing/2014/main" id="{35D112C6-BD50-6C4F-26AC-98B9C26AB161}"/>
              </a:ext>
            </a:extLst>
          </p:cNvPr>
          <p:cNvGrpSpPr/>
          <p:nvPr/>
        </p:nvGrpSpPr>
        <p:grpSpPr>
          <a:xfrm>
            <a:off x="661737" y="864500"/>
            <a:ext cx="6754218" cy="1292029"/>
            <a:chOff x="5673794" y="352265"/>
            <a:chExt cx="6754218" cy="1292029"/>
          </a:xfrm>
        </p:grpSpPr>
        <p:grpSp>
          <p:nvGrpSpPr>
            <p:cNvPr id="31" name="Group 5">
              <a:extLst>
                <a:ext uri="{FF2B5EF4-FFF2-40B4-BE49-F238E27FC236}">
                  <a16:creationId xmlns:a16="http://schemas.microsoft.com/office/drawing/2014/main" id="{4CC7CF0D-EB6F-0F5E-BAF8-B06962FE40FC}"/>
                </a:ext>
              </a:extLst>
            </p:cNvPr>
            <p:cNvGrpSpPr/>
            <p:nvPr/>
          </p:nvGrpSpPr>
          <p:grpSpPr>
            <a:xfrm>
              <a:off x="6310196" y="640052"/>
              <a:ext cx="5481414" cy="1004242"/>
              <a:chOff x="0" y="0"/>
              <a:chExt cx="3080662" cy="766797"/>
            </a:xfrm>
          </p:grpSpPr>
          <p:sp>
            <p:nvSpPr>
              <p:cNvPr id="33" name="Freeform 6">
                <a:extLst>
                  <a:ext uri="{FF2B5EF4-FFF2-40B4-BE49-F238E27FC236}">
                    <a16:creationId xmlns:a16="http://schemas.microsoft.com/office/drawing/2014/main" id="{F350A701-C4AD-5570-CF50-1D4551852171}"/>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34" name="TextBox 7">
                <a:extLst>
                  <a:ext uri="{FF2B5EF4-FFF2-40B4-BE49-F238E27FC236}">
                    <a16:creationId xmlns:a16="http://schemas.microsoft.com/office/drawing/2014/main" id="{94C03EA9-7DCC-96B9-7AD5-9899ACC4E0B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2" name="TextBox 19">
              <a:extLst>
                <a:ext uri="{FF2B5EF4-FFF2-40B4-BE49-F238E27FC236}">
                  <a16:creationId xmlns:a16="http://schemas.microsoft.com/office/drawing/2014/main" id="{38A71487-2B94-A7AC-A420-17F702F3564A}"/>
                </a:ext>
              </a:extLst>
            </p:cNvPr>
            <p:cNvSpPr txBox="1"/>
            <p:nvPr/>
          </p:nvSpPr>
          <p:spPr>
            <a:xfrm>
              <a:off x="5673794" y="352265"/>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lang="en-US" sz="4800" b="1" dirty="0" err="1">
                  <a:solidFill>
                    <a:srgbClr val="E34A6C"/>
                  </a:solidFill>
                  <a:latin typeface="Cambria"/>
                  <a:cs typeface="Times New Roman"/>
                  <a:sym typeface="+mn-lt"/>
                </a:rPr>
                <a:t>Điều</a:t>
              </a:r>
              <a:r>
                <a:rPr lang="en-US" sz="4800" b="1" dirty="0">
                  <a:solidFill>
                    <a:srgbClr val="E34A6C"/>
                  </a:solidFill>
                  <a:latin typeface="Cambria"/>
                  <a:cs typeface="Times New Roman"/>
                  <a:sym typeface="+mn-lt"/>
                </a:rPr>
                <a:t> </a:t>
              </a:r>
              <a:r>
                <a:rPr lang="en-US" sz="4800" b="1" dirty="0" err="1">
                  <a:solidFill>
                    <a:srgbClr val="E34A6C"/>
                  </a:solidFill>
                  <a:latin typeface="Cambria"/>
                  <a:cs typeface="Times New Roman"/>
                  <a:sym typeface="+mn-lt"/>
                </a:rPr>
                <a:t>chế</a:t>
              </a:r>
              <a:endParaRPr kumimoji="0" lang="en-US" sz="4800" b="1" i="0" u="none" strike="noStrike" kern="1200" cap="none" spc="0" normalizeH="0" baseline="0" noProof="0" dirty="0">
                <a:ln>
                  <a:noFill/>
                </a:ln>
                <a:solidFill>
                  <a:srgbClr val="E34A6C"/>
                </a:solidFill>
                <a:effectLst/>
                <a:uLnTx/>
                <a:uFillTx/>
                <a:latin typeface="Cambria"/>
                <a:cs typeface="Times New Roman"/>
                <a:sym typeface="+mn-lt"/>
              </a:endParaRPr>
            </a:p>
          </p:txBody>
        </p:sp>
      </p:grpSp>
      <p:sp>
        <p:nvSpPr>
          <p:cNvPr id="4" name="Hộp Văn bản 3">
            <a:extLst>
              <a:ext uri="{FF2B5EF4-FFF2-40B4-BE49-F238E27FC236}">
                <a16:creationId xmlns:a16="http://schemas.microsoft.com/office/drawing/2014/main" id="{A8E7A15B-C71B-EFA6-1B1F-10DE51ACDB3E}"/>
              </a:ext>
            </a:extLst>
          </p:cNvPr>
          <p:cNvSpPr txBox="1"/>
          <p:nvPr/>
        </p:nvSpPr>
        <p:spPr>
          <a:xfrm>
            <a:off x="1295402" y="2491791"/>
            <a:ext cx="8128158" cy="2704266"/>
          </a:xfrm>
          <a:prstGeom prst="rect">
            <a:avLst/>
          </a:prstGeom>
          <a:noFill/>
        </p:spPr>
        <p:txBody>
          <a:bodyPr wrap="square">
            <a:spAutoFit/>
          </a:bodyPr>
          <a:lstStyle/>
          <a:p>
            <a:pPr indent="457200" algn="just">
              <a:lnSpc>
                <a:spcPct val="120000"/>
              </a:lnSpc>
            </a:pP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Ester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thường</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được</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điều</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chế</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bằng</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phản</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ứng</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ester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hoá</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giữa</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carboxylic acid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và</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alcohol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với</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xúc</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tác</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là</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acid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thường</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dùng</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H</a:t>
            </a:r>
            <a:r>
              <a:rPr lang="en-US" sz="3600" kern="0" spc="10" baseline="-25000"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SO</a:t>
            </a:r>
            <a:r>
              <a:rPr lang="en-US" sz="3600" kern="0" spc="10" baseline="-25000"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600" kern="0" spc="10" dirty="0" err="1">
                <a:effectLst/>
                <a:latin typeface="Times New Roman" panose="02020603050405020304" pitchFamily="18" charset="0"/>
                <a:ea typeface="Times New Roman" panose="02020603050405020304" pitchFamily="18" charset="0"/>
                <a:cs typeface="Times New Roman" panose="02020603050405020304" pitchFamily="18" charset="0"/>
              </a:rPr>
              <a:t>đặc</a:t>
            </a:r>
            <a:r>
              <a:rPr lang="en-US" sz="3600" kern="0" spc="1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Hình ảnh 1">
            <a:extLst>
              <a:ext uri="{FF2B5EF4-FFF2-40B4-BE49-F238E27FC236}">
                <a16:creationId xmlns:a16="http://schemas.microsoft.com/office/drawing/2014/main" id="{A39D056D-88D9-6825-DB1C-8DB0E3597585}"/>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25000"/>
                    </a14:imgEffect>
                    <a14:imgEffect>
                      <a14:brightnessContrast contrast="20000"/>
                    </a14:imgEffect>
                  </a14:imgLayer>
                </a14:imgProps>
              </a:ext>
            </a:extLst>
          </a:blip>
          <a:srcRect l="11381" t="45275" r="8910"/>
          <a:stretch/>
        </p:blipFill>
        <p:spPr bwMode="auto">
          <a:xfrm>
            <a:off x="2209800" y="5961735"/>
            <a:ext cx="12697414" cy="1624247"/>
          </a:xfrm>
          <a:prstGeom prst="rect">
            <a:avLst/>
          </a:prstGeom>
          <a:ln>
            <a:noFill/>
          </a:ln>
          <a:extLst>
            <a:ext uri="{53640926-AAD7-44D8-BBD7-CCE9431645EC}">
              <a14:shadowObscured xmlns:a14="http://schemas.microsoft.com/office/drawing/2010/main"/>
            </a:ext>
          </a:extLst>
        </p:spPr>
      </p:pic>
      <p:sp>
        <p:nvSpPr>
          <p:cNvPr id="13" name="Hộp Văn bản 12">
            <a:extLst>
              <a:ext uri="{FF2B5EF4-FFF2-40B4-BE49-F238E27FC236}">
                <a16:creationId xmlns:a16="http://schemas.microsoft.com/office/drawing/2014/main" id="{95739BBB-5FEF-98EE-DDF2-F5EC9B36763E}"/>
              </a:ext>
            </a:extLst>
          </p:cNvPr>
          <p:cNvSpPr txBox="1"/>
          <p:nvPr/>
        </p:nvSpPr>
        <p:spPr>
          <a:xfrm>
            <a:off x="2438400" y="7934636"/>
            <a:ext cx="13832074" cy="830035"/>
          </a:xfrm>
          <a:prstGeom prst="rect">
            <a:avLst/>
          </a:prstGeom>
          <a:noFill/>
        </p:spPr>
        <p:txBody>
          <a:bodyPr wrap="square">
            <a:spAutoFit/>
          </a:bodyPr>
          <a:lstStyle/>
          <a:p>
            <a:pPr algn="just" rtl="0">
              <a:lnSpc>
                <a:spcPct val="120000"/>
              </a:lnSpc>
            </a:pPr>
            <a:r>
              <a:rPr lang="en-US" sz="4400" b="1" i="0" dirty="0">
                <a:effectLst/>
                <a:latin typeface="+mj-lt"/>
              </a:rPr>
              <a:t>CH</a:t>
            </a:r>
            <a:r>
              <a:rPr lang="en-US" sz="4400" b="1" i="0" baseline="-25000" dirty="0">
                <a:effectLst/>
                <a:latin typeface="+mj-lt"/>
              </a:rPr>
              <a:t>3</a:t>
            </a:r>
            <a:r>
              <a:rPr lang="en-US" sz="4400" b="1" i="0" dirty="0">
                <a:effectLst/>
                <a:latin typeface="+mj-lt"/>
              </a:rPr>
              <a:t>COOH + C</a:t>
            </a:r>
            <a:r>
              <a:rPr lang="en-US" sz="4400" b="1" i="0" baseline="-25000" dirty="0">
                <a:effectLst/>
                <a:latin typeface="+mj-lt"/>
              </a:rPr>
              <a:t>2</a:t>
            </a:r>
            <a:r>
              <a:rPr lang="en-US" sz="4400" b="1" i="0" dirty="0">
                <a:effectLst/>
                <a:latin typeface="+mj-lt"/>
              </a:rPr>
              <a:t>H</a:t>
            </a:r>
            <a:r>
              <a:rPr lang="en-US" sz="4400" b="1" i="0" baseline="-25000" dirty="0">
                <a:effectLst/>
                <a:latin typeface="+mj-lt"/>
              </a:rPr>
              <a:t>5</a:t>
            </a:r>
            <a:r>
              <a:rPr lang="en-US" sz="4400" b="1" i="0" dirty="0">
                <a:effectLst/>
                <a:latin typeface="+mj-lt"/>
              </a:rPr>
              <a:t>OH </a:t>
            </a:r>
            <a:r>
              <a:rPr lang="en-US" sz="4400" b="1" dirty="0">
                <a:latin typeface="Cambria" panose="02040503050406030204" pitchFamily="18" charset="0"/>
                <a:ea typeface="Cambria" panose="02040503050406030204" pitchFamily="18" charset="0"/>
              </a:rPr>
              <a:t>                      </a:t>
            </a:r>
            <a:r>
              <a:rPr lang="en-US" sz="4400" b="1" i="0" dirty="0">
                <a:effectLst/>
                <a:latin typeface="+mj-lt"/>
              </a:rPr>
              <a:t>CH</a:t>
            </a:r>
            <a:r>
              <a:rPr lang="en-US" sz="4400" b="1" i="0" baseline="-25000" dirty="0">
                <a:effectLst/>
                <a:latin typeface="+mj-lt"/>
              </a:rPr>
              <a:t>3</a:t>
            </a:r>
            <a:r>
              <a:rPr lang="en-US" sz="4400" b="1" i="0" dirty="0">
                <a:effectLst/>
                <a:latin typeface="+mj-lt"/>
              </a:rPr>
              <a:t>COOC</a:t>
            </a:r>
            <a:r>
              <a:rPr lang="en-US" sz="4400" b="1" i="0" baseline="-25000" dirty="0">
                <a:effectLst/>
                <a:latin typeface="+mj-lt"/>
              </a:rPr>
              <a:t>2</a:t>
            </a:r>
            <a:r>
              <a:rPr lang="en-US" sz="4400" b="1" i="0" dirty="0">
                <a:effectLst/>
                <a:latin typeface="+mj-lt"/>
              </a:rPr>
              <a:t>H</a:t>
            </a:r>
            <a:r>
              <a:rPr lang="en-US" sz="4400" b="1" i="0" baseline="-25000" dirty="0">
                <a:effectLst/>
                <a:latin typeface="+mj-lt"/>
              </a:rPr>
              <a:t>5</a:t>
            </a:r>
            <a:r>
              <a:rPr lang="en-US" sz="4400" b="1" i="0" dirty="0">
                <a:effectLst/>
                <a:latin typeface="+mj-lt"/>
              </a:rPr>
              <a:t> + H</a:t>
            </a:r>
            <a:r>
              <a:rPr lang="en-US" sz="4400" b="1" i="0" baseline="-25000" dirty="0">
                <a:effectLst/>
                <a:latin typeface="+mj-lt"/>
              </a:rPr>
              <a:t>2</a:t>
            </a:r>
            <a:r>
              <a:rPr lang="en-US" sz="4400" b="1" i="0" dirty="0">
                <a:effectLst/>
                <a:latin typeface="+mj-lt"/>
              </a:rPr>
              <a:t>O</a:t>
            </a:r>
          </a:p>
        </p:txBody>
      </p:sp>
      <p:graphicFrame>
        <p:nvGraphicFramePr>
          <p:cNvPr id="14" name="Đối tượng 13">
            <a:extLst>
              <a:ext uri="{FF2B5EF4-FFF2-40B4-BE49-F238E27FC236}">
                <a16:creationId xmlns:a16="http://schemas.microsoft.com/office/drawing/2014/main" id="{017AE569-E2E0-F56B-4A6A-9997A2EE1961}"/>
              </a:ext>
            </a:extLst>
          </p:cNvPr>
          <p:cNvGraphicFramePr>
            <a:graphicFrameLocks noChangeAspect="1"/>
          </p:cNvGraphicFramePr>
          <p:nvPr>
            <p:extLst>
              <p:ext uri="{D42A27DB-BD31-4B8C-83A1-F6EECF244321}">
                <p14:modId xmlns:p14="http://schemas.microsoft.com/office/powerpoint/2010/main" val="1964269630"/>
              </p:ext>
            </p:extLst>
          </p:nvPr>
        </p:nvGraphicFramePr>
        <p:xfrm>
          <a:off x="7696200" y="7950271"/>
          <a:ext cx="2283598" cy="748721"/>
        </p:xfrm>
        <a:graphic>
          <a:graphicData uri="http://schemas.openxmlformats.org/presentationml/2006/ole">
            <mc:AlternateContent xmlns:mc="http://schemas.openxmlformats.org/markup-compatibility/2006">
              <mc:Choice xmlns:v="urn:schemas-microsoft-com:vml" Requires="v">
                <p:oleObj name="Equation" r:id="rId8" imgW="774360" imgH="253800" progId="Equation.DSMT4">
                  <p:embed/>
                </p:oleObj>
              </mc:Choice>
              <mc:Fallback>
                <p:oleObj name="Equation" r:id="rId8" imgW="774360" imgH="253800" progId="Equation.DSMT4">
                  <p:embed/>
                  <p:pic>
                    <p:nvPicPr>
                      <p:cNvPr id="16" name="Đối tượng 15">
                        <a:extLst>
                          <a:ext uri="{FF2B5EF4-FFF2-40B4-BE49-F238E27FC236}">
                            <a16:creationId xmlns:a16="http://schemas.microsoft.com/office/drawing/2014/main" id="{8ABE189A-A4F6-872D-843D-88C4576ADE73}"/>
                          </a:ext>
                        </a:extLst>
                      </p:cNvPr>
                      <p:cNvPicPr/>
                      <p:nvPr/>
                    </p:nvPicPr>
                    <p:blipFill>
                      <a:blip r:embed="rId9"/>
                      <a:stretch>
                        <a:fillRect/>
                      </a:stretch>
                    </p:blipFill>
                    <p:spPr>
                      <a:xfrm>
                        <a:off x="7696200" y="7950271"/>
                        <a:ext cx="2283598" cy="748721"/>
                      </a:xfrm>
                      <a:prstGeom prst="rect">
                        <a:avLst/>
                      </a:prstGeom>
                    </p:spPr>
                  </p:pic>
                </p:oleObj>
              </mc:Fallback>
            </mc:AlternateContent>
          </a:graphicData>
        </a:graphic>
      </p:graphicFrame>
    </p:spTree>
    <p:extLst>
      <p:ext uri="{BB962C8B-B14F-4D97-AF65-F5344CB8AC3E}">
        <p14:creationId xmlns:p14="http://schemas.microsoft.com/office/powerpoint/2010/main" val="36487894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additive="base">
                                        <p:cTn id="24" dur="500" fill="hold"/>
                                        <p:tgtEl>
                                          <p:spTgt spid="13"/>
                                        </p:tgtEl>
                                        <p:attrNameLst>
                                          <p:attrName>ppt_x</p:attrName>
                                        </p:attrNameLst>
                                      </p:cBhvr>
                                      <p:tavLst>
                                        <p:tav tm="0">
                                          <p:val>
                                            <p:strVal val="#ppt_x"/>
                                          </p:val>
                                        </p:tav>
                                        <p:tav tm="100000">
                                          <p:val>
                                            <p:strVal val="#ppt_x"/>
                                          </p:val>
                                        </p:tav>
                                      </p:tavLst>
                                    </p:anim>
                                    <p:anim calcmode="lin" valueType="num">
                                      <p:cBhvr additive="base">
                                        <p:cTn id="25" dur="500" fill="hold"/>
                                        <p:tgtEl>
                                          <p:spTgt spid="13"/>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 calcmode="lin" valueType="num">
                                      <p:cBhvr additive="base">
                                        <p:cTn id="28" dur="500" fill="hold"/>
                                        <p:tgtEl>
                                          <p:spTgt spid="14"/>
                                        </p:tgtEl>
                                        <p:attrNameLst>
                                          <p:attrName>ppt_x</p:attrName>
                                        </p:attrNameLst>
                                      </p:cBhvr>
                                      <p:tavLst>
                                        <p:tav tm="0">
                                          <p:val>
                                            <p:strVal val="#ppt_x"/>
                                          </p:val>
                                        </p:tav>
                                        <p:tav tm="100000">
                                          <p:val>
                                            <p:strVal val="#ppt_x"/>
                                          </p:val>
                                        </p:tav>
                                      </p:tavLst>
                                    </p:anim>
                                    <p:anim calcmode="lin" valueType="num">
                                      <p:cBhvr additive="base">
                                        <p:cTn id="2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12"/>
                </p:tgtEl>
              </p:cMediaNode>
            </p:video>
          </p:childTnLst>
        </p:cTn>
      </p:par>
    </p:tnLst>
    <p:bldLst>
      <p:bldP spid="4"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31D48FF2-CD99-4061-7B88-43EFE3DC0816}"/>
              </a:ext>
            </a:extLst>
          </p:cNvPr>
          <p:cNvSpPr/>
          <p:nvPr/>
        </p:nvSpPr>
        <p:spPr>
          <a:xfrm>
            <a:off x="1295400" y="1333500"/>
            <a:ext cx="6137546" cy="7259463"/>
          </a:xfrm>
          <a:custGeom>
            <a:avLst/>
            <a:gdLst/>
            <a:ahLst/>
            <a:cxnLst/>
            <a:rect l="l" t="t" r="r" b="b"/>
            <a:pathLst>
              <a:path w="6137546" h="7259463">
                <a:moveTo>
                  <a:pt x="0" y="0"/>
                </a:moveTo>
                <a:lnTo>
                  <a:pt x="6137545" y="0"/>
                </a:lnTo>
                <a:lnTo>
                  <a:pt x="6137545" y="7259462"/>
                </a:lnTo>
                <a:lnTo>
                  <a:pt x="0" y="72594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5" name="Group 7">
            <a:extLst>
              <a:ext uri="{FF2B5EF4-FFF2-40B4-BE49-F238E27FC236}">
                <a16:creationId xmlns:a16="http://schemas.microsoft.com/office/drawing/2014/main" id="{7CDB5C35-51D0-3743-A1A2-1A3A91CDAA8C}"/>
              </a:ext>
            </a:extLst>
          </p:cNvPr>
          <p:cNvGrpSpPr/>
          <p:nvPr/>
        </p:nvGrpSpPr>
        <p:grpSpPr>
          <a:xfrm>
            <a:off x="1963502" y="2191872"/>
            <a:ext cx="4898189" cy="5542717"/>
            <a:chOff x="0" y="0"/>
            <a:chExt cx="1290058" cy="1459810"/>
          </a:xfrm>
        </p:grpSpPr>
        <p:sp>
          <p:nvSpPr>
            <p:cNvPr id="6" name="Freeform 8">
              <a:extLst>
                <a:ext uri="{FF2B5EF4-FFF2-40B4-BE49-F238E27FC236}">
                  <a16:creationId xmlns:a16="http://schemas.microsoft.com/office/drawing/2014/main" id="{BF24CACF-5F0F-E855-A201-C86F02089B69}"/>
                </a:ext>
              </a:extLst>
            </p:cNvPr>
            <p:cNvSpPr/>
            <p:nvPr/>
          </p:nvSpPr>
          <p:spPr>
            <a:xfrm>
              <a:off x="0" y="0"/>
              <a:ext cx="1290058" cy="1459810"/>
            </a:xfrm>
            <a:custGeom>
              <a:avLst/>
              <a:gdLst/>
              <a:ahLst/>
              <a:cxnLst/>
              <a:rect l="l" t="t" r="r" b="b"/>
              <a:pathLst>
                <a:path w="1290058" h="1459810">
                  <a:moveTo>
                    <a:pt x="80609" y="0"/>
                  </a:moveTo>
                  <a:lnTo>
                    <a:pt x="1209449" y="0"/>
                  </a:lnTo>
                  <a:cubicBezTo>
                    <a:pt x="1230828" y="0"/>
                    <a:pt x="1251331" y="8493"/>
                    <a:pt x="1266448" y="23610"/>
                  </a:cubicBezTo>
                  <a:cubicBezTo>
                    <a:pt x="1281565" y="38727"/>
                    <a:pt x="1290058" y="59230"/>
                    <a:pt x="1290058" y="80609"/>
                  </a:cubicBezTo>
                  <a:lnTo>
                    <a:pt x="1290058" y="1379201"/>
                  </a:lnTo>
                  <a:cubicBezTo>
                    <a:pt x="1290058" y="1400580"/>
                    <a:pt x="1281565" y="1421083"/>
                    <a:pt x="1266448" y="1436201"/>
                  </a:cubicBezTo>
                  <a:cubicBezTo>
                    <a:pt x="1251331" y="1451318"/>
                    <a:pt x="1230828" y="1459810"/>
                    <a:pt x="1209449" y="1459810"/>
                  </a:cubicBezTo>
                  <a:lnTo>
                    <a:pt x="80609" y="1459810"/>
                  </a:lnTo>
                  <a:cubicBezTo>
                    <a:pt x="59230" y="1459810"/>
                    <a:pt x="38727" y="1451318"/>
                    <a:pt x="23610" y="1436201"/>
                  </a:cubicBezTo>
                  <a:cubicBezTo>
                    <a:pt x="8493" y="1421083"/>
                    <a:pt x="0" y="1400580"/>
                    <a:pt x="0" y="1379201"/>
                  </a:cubicBezTo>
                  <a:lnTo>
                    <a:pt x="0" y="80609"/>
                  </a:lnTo>
                  <a:cubicBezTo>
                    <a:pt x="0" y="59230"/>
                    <a:pt x="8493" y="38727"/>
                    <a:pt x="23610" y="23610"/>
                  </a:cubicBezTo>
                  <a:cubicBezTo>
                    <a:pt x="38727" y="8493"/>
                    <a:pt x="59230" y="0"/>
                    <a:pt x="80609" y="0"/>
                  </a:cubicBezTo>
                  <a:close/>
                </a:path>
              </a:pathLst>
            </a:custGeom>
            <a:solidFill>
              <a:srgbClr val="FFFFFF"/>
            </a:solidFill>
          </p:spPr>
        </p:sp>
        <p:sp>
          <p:nvSpPr>
            <p:cNvPr id="7" name="TextBox 9">
              <a:extLst>
                <a:ext uri="{FF2B5EF4-FFF2-40B4-BE49-F238E27FC236}">
                  <a16:creationId xmlns:a16="http://schemas.microsoft.com/office/drawing/2014/main" id="{9A162027-303D-D04B-BF06-83F3428EB6CE}"/>
                </a:ext>
              </a:extLst>
            </p:cNvPr>
            <p:cNvSpPr txBox="1"/>
            <p:nvPr/>
          </p:nvSpPr>
          <p:spPr>
            <a:xfrm>
              <a:off x="0" y="-76200"/>
              <a:ext cx="1290058" cy="153601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8" name="TextBox 17">
            <a:extLst>
              <a:ext uri="{FF2B5EF4-FFF2-40B4-BE49-F238E27FC236}">
                <a16:creationId xmlns:a16="http://schemas.microsoft.com/office/drawing/2014/main" id="{D96378BF-CEC1-E420-A945-2508BED6AD27}"/>
              </a:ext>
            </a:extLst>
          </p:cNvPr>
          <p:cNvSpPr txBox="1"/>
          <p:nvPr/>
        </p:nvSpPr>
        <p:spPr>
          <a:xfrm>
            <a:off x="2428499" y="2781300"/>
            <a:ext cx="4287002" cy="3693319"/>
          </a:xfrm>
          <a:prstGeom prst="rect">
            <a:avLst/>
          </a:prstGeom>
        </p:spPr>
        <p:txBody>
          <a:bodyPr lIns="0" tIns="0" rIns="0" bIns="0" rtlCol="0" anchor="t">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999" b="1" i="0" u="none" strike="noStrike" kern="1200" cap="none" spc="0" normalizeH="0" baseline="0" noProof="0" dirty="0" err="1">
                <a:ln>
                  <a:noFill/>
                </a:ln>
                <a:solidFill>
                  <a:prstClr val="black"/>
                </a:solidFill>
                <a:effectLst/>
                <a:uLnTx/>
                <a:uFillTx/>
                <a:latin typeface="Cambria" pitchFamily="18" charset="0"/>
                <a:ea typeface="+mn-ea"/>
                <a:cs typeface="+mn-cs"/>
              </a:rPr>
              <a:t>Câu</a:t>
            </a:r>
            <a:r>
              <a:rPr kumimoji="0" lang="en-US" sz="3999" b="1" i="0" u="none" strike="noStrike" kern="1200" cap="none" spc="0" normalizeH="0" baseline="0" noProof="0" dirty="0">
                <a:ln>
                  <a:noFill/>
                </a:ln>
                <a:solidFill>
                  <a:prstClr val="black"/>
                </a:solidFill>
                <a:effectLst/>
                <a:uLnTx/>
                <a:uFillTx/>
                <a:latin typeface="Cambria" pitchFamily="18" charset="0"/>
                <a:ea typeface="+mn-ea"/>
                <a:cs typeface="+mn-cs"/>
              </a:rPr>
              <a:t> 9. </a:t>
            </a: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Em hãy cho biết vai trò của dung dịch H</a:t>
            </a:r>
            <a:r>
              <a:rPr kumimoji="0" lang="vi-VN" sz="4000" b="0" i="0" u="none" strike="noStrike" kern="1200" cap="none" spc="0" normalizeH="0" baseline="-25000" noProof="0" dirty="0">
                <a:ln>
                  <a:noFill/>
                </a:ln>
                <a:solidFill>
                  <a:prstClr val="black"/>
                </a:solidFill>
                <a:effectLst/>
                <a:uLnTx/>
                <a:uFillTx/>
                <a:latin typeface="Cambria" pitchFamily="18" charset="0"/>
                <a:ea typeface="+mn-ea"/>
                <a:cs typeface="+mn-cs"/>
              </a:rPr>
              <a:t>2</a:t>
            </a: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SO</a:t>
            </a:r>
            <a:r>
              <a:rPr kumimoji="0" lang="vi-VN" sz="4000" b="0" i="0" u="none" strike="noStrike" kern="1200" cap="none" spc="0" normalizeH="0" baseline="-25000" noProof="0" dirty="0">
                <a:ln>
                  <a:noFill/>
                </a:ln>
                <a:solidFill>
                  <a:prstClr val="black"/>
                </a:solidFill>
                <a:effectLst/>
                <a:uLnTx/>
                <a:uFillTx/>
                <a:latin typeface="Cambria" pitchFamily="18" charset="0"/>
                <a:ea typeface="+mn-ea"/>
                <a:cs typeface="+mn-cs"/>
              </a:rPr>
              <a:t>4</a:t>
            </a: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 đặc trong phản ứng ester hoá.</a:t>
            </a:r>
            <a:endPar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endParaRPr>
          </a:p>
        </p:txBody>
      </p:sp>
      <p:sp>
        <p:nvSpPr>
          <p:cNvPr id="9" name="Rectangle 20">
            <a:extLst>
              <a:ext uri="{FF2B5EF4-FFF2-40B4-BE49-F238E27FC236}">
                <a16:creationId xmlns:a16="http://schemas.microsoft.com/office/drawing/2014/main" id="{E2912AAD-A803-8E3A-1697-EB3A62B9785D}"/>
              </a:ext>
            </a:extLst>
          </p:cNvPr>
          <p:cNvSpPr/>
          <p:nvPr/>
        </p:nvSpPr>
        <p:spPr>
          <a:xfrm>
            <a:off x="8305800" y="3009900"/>
            <a:ext cx="9067800" cy="4029373"/>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vi-VN" sz="4400" b="1" i="0" u="none" strike="noStrike" kern="1200" cap="none" spc="0" normalizeH="0" baseline="0" noProof="0" dirty="0">
                <a:ln>
                  <a:noFill/>
                </a:ln>
                <a:solidFill>
                  <a:srgbClr val="FFFF00"/>
                </a:solidFill>
                <a:effectLst/>
                <a:uLnTx/>
                <a:uFillTx/>
                <a:latin typeface="Cambria" pitchFamily="18" charset="0"/>
                <a:ea typeface="+mn-ea"/>
                <a:cs typeface="+mn-cs"/>
              </a:rPr>
              <a:t>Sulfuric acid (H</a:t>
            </a:r>
            <a:r>
              <a:rPr kumimoji="0" lang="vi-VN" sz="4400" b="1" i="0" u="none" strike="noStrike" kern="1200" cap="none" spc="0" normalizeH="0" baseline="-25000" noProof="0" dirty="0">
                <a:ln>
                  <a:noFill/>
                </a:ln>
                <a:solidFill>
                  <a:srgbClr val="FFFF00"/>
                </a:solidFill>
                <a:effectLst/>
                <a:uLnTx/>
                <a:uFillTx/>
                <a:latin typeface="Cambria" pitchFamily="18" charset="0"/>
                <a:ea typeface="+mn-ea"/>
                <a:cs typeface="+mn-cs"/>
              </a:rPr>
              <a:t>2</a:t>
            </a:r>
            <a:r>
              <a:rPr kumimoji="0" lang="vi-VN" sz="4400" b="1" i="0" u="none" strike="noStrike" kern="1200" cap="none" spc="0" normalizeH="0" baseline="0" noProof="0" dirty="0">
                <a:ln>
                  <a:noFill/>
                </a:ln>
                <a:solidFill>
                  <a:srgbClr val="FFFF00"/>
                </a:solidFill>
                <a:effectLst/>
                <a:uLnTx/>
                <a:uFillTx/>
                <a:latin typeface="Cambria" pitchFamily="18" charset="0"/>
                <a:ea typeface="+mn-ea"/>
                <a:cs typeface="+mn-cs"/>
              </a:rPr>
              <a:t>SO</a:t>
            </a:r>
            <a:r>
              <a:rPr kumimoji="0" lang="vi-VN" sz="4400" b="1" i="0" u="none" strike="noStrike" kern="1200" cap="none" spc="0" normalizeH="0" baseline="-25000" noProof="0" dirty="0">
                <a:ln>
                  <a:noFill/>
                </a:ln>
                <a:solidFill>
                  <a:srgbClr val="FFFF00"/>
                </a:solidFill>
                <a:effectLst/>
                <a:uLnTx/>
                <a:uFillTx/>
                <a:latin typeface="Cambria" pitchFamily="18" charset="0"/>
                <a:ea typeface="+mn-ea"/>
                <a:cs typeface="+mn-cs"/>
              </a:rPr>
              <a:t>4</a:t>
            </a:r>
            <a:r>
              <a:rPr kumimoji="0" lang="vi-VN" sz="4400" b="1" i="0" u="none" strike="noStrike" kern="1200" cap="none" spc="0" normalizeH="0" baseline="0" noProof="0" dirty="0">
                <a:ln>
                  <a:noFill/>
                </a:ln>
                <a:solidFill>
                  <a:srgbClr val="FFFF00"/>
                </a:solidFill>
                <a:effectLst/>
                <a:uLnTx/>
                <a:uFillTx/>
                <a:latin typeface="Cambria" pitchFamily="18" charset="0"/>
                <a:ea typeface="+mn-ea"/>
                <a:cs typeface="+mn-cs"/>
              </a:rPr>
              <a:t>) vừa làm xúc tác vừa có tác dụng hút nước, do đó góp phần làm tăng hiệu suất tạo ester.</a:t>
            </a:r>
          </a:p>
        </p:txBody>
      </p:sp>
      <p:sp>
        <p:nvSpPr>
          <p:cNvPr id="10" name="Freeform 4">
            <a:extLst>
              <a:ext uri="{FF2B5EF4-FFF2-40B4-BE49-F238E27FC236}">
                <a16:creationId xmlns:a16="http://schemas.microsoft.com/office/drawing/2014/main" id="{B883FB18-F7FD-39DE-A2E9-E4957830DC07}"/>
              </a:ext>
            </a:extLst>
          </p:cNvPr>
          <p:cNvSpPr/>
          <p:nvPr/>
        </p:nvSpPr>
        <p:spPr>
          <a:xfrm>
            <a:off x="4561114" y="5536803"/>
            <a:ext cx="2943557" cy="4679729"/>
          </a:xfrm>
          <a:custGeom>
            <a:avLst/>
            <a:gdLst/>
            <a:ahLst/>
            <a:cxnLst/>
            <a:rect l="l" t="t" r="r" b="b"/>
            <a:pathLst>
              <a:path w="1850912" h="3427615">
                <a:moveTo>
                  <a:pt x="0" y="0"/>
                </a:moveTo>
                <a:lnTo>
                  <a:pt x="1850912" y="0"/>
                </a:lnTo>
                <a:lnTo>
                  <a:pt x="1850912" y="3427615"/>
                </a:lnTo>
                <a:lnTo>
                  <a:pt x="0" y="3427615"/>
                </a:lnTo>
                <a:lnTo>
                  <a:pt x="0" y="0"/>
                </a:lnTo>
                <a:close/>
              </a:path>
            </a:pathLst>
          </a:custGeom>
          <a:blipFill>
            <a:blip r:embed="rId4"/>
            <a:stretch>
              <a:fillRect/>
            </a:stretch>
          </a:blipFill>
        </p:spPr>
      </p:sp>
    </p:spTree>
    <p:extLst>
      <p:ext uri="{BB962C8B-B14F-4D97-AF65-F5344CB8AC3E}">
        <p14:creationId xmlns:p14="http://schemas.microsoft.com/office/powerpoint/2010/main" val="2094282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2">
            <a:extLst>
              <a:ext uri="{FF2B5EF4-FFF2-40B4-BE49-F238E27FC236}">
                <a16:creationId xmlns:a16="http://schemas.microsoft.com/office/drawing/2014/main" id="{D868B69A-05E4-40E9-F1B9-A484742B449D}"/>
              </a:ext>
            </a:extLst>
          </p:cNvPr>
          <p:cNvGrpSpPr/>
          <p:nvPr/>
        </p:nvGrpSpPr>
        <p:grpSpPr>
          <a:xfrm>
            <a:off x="838200" y="589349"/>
            <a:ext cx="16916399" cy="9224608"/>
            <a:chOff x="0" y="0"/>
            <a:chExt cx="4203787" cy="2167467"/>
          </a:xfrm>
        </p:grpSpPr>
        <p:sp>
          <p:nvSpPr>
            <p:cNvPr id="9" name="Freeform 3">
              <a:extLst>
                <a:ext uri="{FF2B5EF4-FFF2-40B4-BE49-F238E27FC236}">
                  <a16:creationId xmlns:a16="http://schemas.microsoft.com/office/drawing/2014/main" id="{2BFB14A9-F25D-E2A9-2621-4646708D2D41}"/>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endParaRPr lang="en-US" dirty="0"/>
            </a:p>
          </p:txBody>
        </p:sp>
        <p:sp>
          <p:nvSpPr>
            <p:cNvPr id="10" name="TextBox 4">
              <a:extLst>
                <a:ext uri="{FF2B5EF4-FFF2-40B4-BE49-F238E27FC236}">
                  <a16:creationId xmlns:a16="http://schemas.microsoft.com/office/drawing/2014/main" id="{16AA8AA6-CDB7-8C8F-57FD-AAF9BD09666C}"/>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pic>
        <p:nvPicPr>
          <p:cNvPr id="2" name="Ứng dụng của este trong đời sống và sản xuất">
            <a:hlinkClick r:id="" action="ppaction://media"/>
            <a:extLst>
              <a:ext uri="{FF2B5EF4-FFF2-40B4-BE49-F238E27FC236}">
                <a16:creationId xmlns:a16="http://schemas.microsoft.com/office/drawing/2014/main" id="{E8A0804B-90FB-1FE9-37B7-AEE292BE024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505200" y="2774074"/>
            <a:ext cx="10896600" cy="6129338"/>
          </a:xfrm>
          <a:prstGeom prst="rect">
            <a:avLst/>
          </a:prstGeom>
          <a:ln w="38100">
            <a:solidFill>
              <a:srgbClr val="FF0066"/>
            </a:solidFill>
          </a:ln>
        </p:spPr>
      </p:pic>
      <p:grpSp>
        <p:nvGrpSpPr>
          <p:cNvPr id="3" name="Nhóm 2">
            <a:extLst>
              <a:ext uri="{FF2B5EF4-FFF2-40B4-BE49-F238E27FC236}">
                <a16:creationId xmlns:a16="http://schemas.microsoft.com/office/drawing/2014/main" id="{7F296057-DC27-834D-2F7A-755036EC91E7}"/>
              </a:ext>
            </a:extLst>
          </p:cNvPr>
          <p:cNvGrpSpPr/>
          <p:nvPr/>
        </p:nvGrpSpPr>
        <p:grpSpPr>
          <a:xfrm>
            <a:off x="5334000" y="571500"/>
            <a:ext cx="6754218" cy="1292029"/>
            <a:chOff x="5673794" y="352265"/>
            <a:chExt cx="6754218" cy="1292029"/>
          </a:xfrm>
        </p:grpSpPr>
        <p:grpSp>
          <p:nvGrpSpPr>
            <p:cNvPr id="4" name="Group 5">
              <a:extLst>
                <a:ext uri="{FF2B5EF4-FFF2-40B4-BE49-F238E27FC236}">
                  <a16:creationId xmlns:a16="http://schemas.microsoft.com/office/drawing/2014/main" id="{6BD7124F-4C29-4945-CC9F-F38F45D0C2FB}"/>
                </a:ext>
              </a:extLst>
            </p:cNvPr>
            <p:cNvGrpSpPr/>
            <p:nvPr/>
          </p:nvGrpSpPr>
          <p:grpSpPr>
            <a:xfrm>
              <a:off x="6310196" y="640052"/>
              <a:ext cx="5481414" cy="1004242"/>
              <a:chOff x="0" y="0"/>
              <a:chExt cx="3080662" cy="766797"/>
            </a:xfrm>
          </p:grpSpPr>
          <p:sp>
            <p:nvSpPr>
              <p:cNvPr id="6" name="Freeform 6">
                <a:extLst>
                  <a:ext uri="{FF2B5EF4-FFF2-40B4-BE49-F238E27FC236}">
                    <a16:creationId xmlns:a16="http://schemas.microsoft.com/office/drawing/2014/main" id="{2E30ECF1-6C70-F5D9-FBC1-BF1B77BD8D01}"/>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7" name="TextBox 7">
                <a:extLst>
                  <a:ext uri="{FF2B5EF4-FFF2-40B4-BE49-F238E27FC236}">
                    <a16:creationId xmlns:a16="http://schemas.microsoft.com/office/drawing/2014/main" id="{1D7CE635-639C-5F3C-8B5D-A5F3886B81C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5" name="TextBox 19">
              <a:extLst>
                <a:ext uri="{FF2B5EF4-FFF2-40B4-BE49-F238E27FC236}">
                  <a16:creationId xmlns:a16="http://schemas.microsoft.com/office/drawing/2014/main" id="{2D4E173E-B47F-528E-EACD-FE5A084FD5EE}"/>
                </a:ext>
              </a:extLst>
            </p:cNvPr>
            <p:cNvSpPr txBox="1"/>
            <p:nvPr/>
          </p:nvSpPr>
          <p:spPr>
            <a:xfrm>
              <a:off x="5673794" y="352265"/>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lang="en-US" sz="4800" b="1" dirty="0" err="1">
                  <a:solidFill>
                    <a:srgbClr val="E34A6C"/>
                  </a:solidFill>
                  <a:latin typeface="Cambria"/>
                  <a:cs typeface="Times New Roman"/>
                  <a:sym typeface="+mn-lt"/>
                </a:rPr>
                <a:t>Ứng</a:t>
              </a:r>
              <a:r>
                <a:rPr lang="en-US" sz="4800" b="1" dirty="0">
                  <a:solidFill>
                    <a:srgbClr val="E34A6C"/>
                  </a:solidFill>
                  <a:latin typeface="Cambria"/>
                  <a:cs typeface="Times New Roman"/>
                  <a:sym typeface="+mn-lt"/>
                </a:rPr>
                <a:t> </a:t>
              </a:r>
              <a:r>
                <a:rPr lang="en-US" sz="4800" b="1" dirty="0" err="1">
                  <a:solidFill>
                    <a:srgbClr val="E34A6C"/>
                  </a:solidFill>
                  <a:latin typeface="Cambria"/>
                  <a:cs typeface="Times New Roman"/>
                  <a:sym typeface="+mn-lt"/>
                </a:rPr>
                <a:t>dụng</a:t>
              </a:r>
              <a:endParaRPr kumimoji="0" lang="en-US" sz="4800" b="1" i="0" u="none" strike="noStrike" kern="1200" cap="none" spc="0" normalizeH="0" baseline="0" noProof="0" dirty="0">
                <a:ln>
                  <a:noFill/>
                </a:ln>
                <a:solidFill>
                  <a:srgbClr val="E34A6C"/>
                </a:solidFill>
                <a:effectLst/>
                <a:uLnTx/>
                <a:uFillTx/>
                <a:latin typeface="Cambria"/>
                <a:cs typeface="Times New Roman"/>
                <a:sym typeface="+mn-lt"/>
              </a:endParaRPr>
            </a:p>
          </p:txBody>
        </p:sp>
      </p:grpSp>
      <p:sp>
        <p:nvSpPr>
          <p:cNvPr id="11" name="Freeform 8">
            <a:extLst>
              <a:ext uri="{FF2B5EF4-FFF2-40B4-BE49-F238E27FC236}">
                <a16:creationId xmlns:a16="http://schemas.microsoft.com/office/drawing/2014/main" id="{517121BC-6632-8B31-EE97-57A0033C1767}"/>
              </a:ext>
            </a:extLst>
          </p:cNvPr>
          <p:cNvSpPr/>
          <p:nvPr/>
        </p:nvSpPr>
        <p:spPr>
          <a:xfrm rot="1138568">
            <a:off x="1189279" y="642910"/>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5"/>
            <a:stretch>
              <a:fillRect/>
            </a:stretch>
          </a:blipFill>
        </p:spPr>
        <p:txBody>
          <a:bodyPr/>
          <a:lstStyle/>
          <a:p>
            <a:endParaRPr lang="en-US" sz="1200">
              <a:cs typeface="+mn-ea"/>
              <a:sym typeface="+mn-lt"/>
            </a:endParaRPr>
          </a:p>
        </p:txBody>
      </p:sp>
      <p:sp>
        <p:nvSpPr>
          <p:cNvPr id="12" name="Freeform 8">
            <a:extLst>
              <a:ext uri="{FF2B5EF4-FFF2-40B4-BE49-F238E27FC236}">
                <a16:creationId xmlns:a16="http://schemas.microsoft.com/office/drawing/2014/main" id="{2BBDFAB7-F034-6978-9071-6ECAEA24355A}"/>
              </a:ext>
            </a:extLst>
          </p:cNvPr>
          <p:cNvSpPr/>
          <p:nvPr/>
        </p:nvSpPr>
        <p:spPr>
          <a:xfrm rot="1138568">
            <a:off x="15751609" y="7310900"/>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5"/>
            <a:stretch>
              <a:fillRect/>
            </a:stretch>
          </a:blipFill>
        </p:spPr>
        <p:txBody>
          <a:bodyPr/>
          <a:lstStyle/>
          <a:p>
            <a:endParaRPr lang="en-US" sz="1200">
              <a:cs typeface="+mn-ea"/>
              <a:sym typeface="+mn-lt"/>
            </a:endParaRPr>
          </a:p>
        </p:txBody>
      </p:sp>
    </p:spTree>
    <p:extLst>
      <p:ext uri="{BB962C8B-B14F-4D97-AF65-F5344CB8AC3E}">
        <p14:creationId xmlns:p14="http://schemas.microsoft.com/office/powerpoint/2010/main" val="27517261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1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22727">
                <p:cTn id="12" fill="hold" display="0">
                  <p:stCondLst>
                    <p:cond delay="indefinite"/>
                  </p:stCondLst>
                </p:cTn>
                <p:tgtEl>
                  <p:spTgt spid="2"/>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2">
            <a:extLst>
              <a:ext uri="{FF2B5EF4-FFF2-40B4-BE49-F238E27FC236}">
                <a16:creationId xmlns:a16="http://schemas.microsoft.com/office/drawing/2014/main" id="{35C5E3CC-7770-EEA7-F319-5E2233050B76}"/>
              </a:ext>
            </a:extLst>
          </p:cNvPr>
          <p:cNvGrpSpPr/>
          <p:nvPr/>
        </p:nvGrpSpPr>
        <p:grpSpPr>
          <a:xfrm>
            <a:off x="838200" y="2128747"/>
            <a:ext cx="16916399" cy="7685209"/>
            <a:chOff x="0" y="0"/>
            <a:chExt cx="4203787" cy="2167467"/>
          </a:xfrm>
        </p:grpSpPr>
        <p:sp>
          <p:nvSpPr>
            <p:cNvPr id="14" name="Freeform 3">
              <a:extLst>
                <a:ext uri="{FF2B5EF4-FFF2-40B4-BE49-F238E27FC236}">
                  <a16:creationId xmlns:a16="http://schemas.microsoft.com/office/drawing/2014/main" id="{6CD34E00-FA3B-235F-7244-3BBD8432F895}"/>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endParaRPr lang="en-US" dirty="0"/>
            </a:p>
          </p:txBody>
        </p:sp>
        <p:sp>
          <p:nvSpPr>
            <p:cNvPr id="15" name="TextBox 4">
              <a:extLst>
                <a:ext uri="{FF2B5EF4-FFF2-40B4-BE49-F238E27FC236}">
                  <a16:creationId xmlns:a16="http://schemas.microsoft.com/office/drawing/2014/main" id="{03C6AC12-7D13-13C9-2013-90DE81CCBAB9}"/>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4" name="Freeform 19">
            <a:extLst>
              <a:ext uri="{FF2B5EF4-FFF2-40B4-BE49-F238E27FC236}">
                <a16:creationId xmlns:a16="http://schemas.microsoft.com/office/drawing/2014/main" id="{68E37D81-7CC7-0E5E-6F52-441887CDF37A}"/>
              </a:ext>
            </a:extLst>
          </p:cNvPr>
          <p:cNvSpPr/>
          <p:nvPr/>
        </p:nvSpPr>
        <p:spPr>
          <a:xfrm>
            <a:off x="11555415" y="6678770"/>
            <a:ext cx="2236787" cy="2211262"/>
          </a:xfrm>
          <a:custGeom>
            <a:avLst/>
            <a:gdLst/>
            <a:ahLst/>
            <a:cxnLst/>
            <a:rect l="l" t="t" r="r" b="b"/>
            <a:pathLst>
              <a:path w="850163" h="732203">
                <a:moveTo>
                  <a:pt x="0" y="0"/>
                </a:moveTo>
                <a:lnTo>
                  <a:pt x="850164" y="0"/>
                </a:lnTo>
                <a:lnTo>
                  <a:pt x="850164" y="732203"/>
                </a:lnTo>
                <a:lnTo>
                  <a:pt x="0" y="73220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pic>
        <p:nvPicPr>
          <p:cNvPr id="2052" name="Picture 20">
            <a:extLst>
              <a:ext uri="{FF2B5EF4-FFF2-40B4-BE49-F238E27FC236}">
                <a16:creationId xmlns:a16="http://schemas.microsoft.com/office/drawing/2014/main" id="{D24F3A6D-53E4-04E3-1F21-01066FB8912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04575" y="3528406"/>
            <a:ext cx="1518693" cy="1981239"/>
          </a:xfrm>
          <a:prstGeom prst="rect">
            <a:avLst/>
          </a:prstGeom>
          <a:noFill/>
          <a:extLst>
            <a:ext uri="{909E8E84-426E-40DD-AFC4-6F175D3DCCD1}">
              <a14:hiddenFill xmlns:a14="http://schemas.microsoft.com/office/drawing/2010/main">
                <a:solidFill>
                  <a:srgbClr val="FFFFFF"/>
                </a:solidFill>
              </a14:hiddenFill>
            </a:ext>
          </a:extLst>
        </p:spPr>
      </p:pic>
      <p:sp>
        <p:nvSpPr>
          <p:cNvPr id="5" name="Freeform 22">
            <a:extLst>
              <a:ext uri="{FF2B5EF4-FFF2-40B4-BE49-F238E27FC236}">
                <a16:creationId xmlns:a16="http://schemas.microsoft.com/office/drawing/2014/main" id="{6498A1A6-DC13-8190-8B7B-D59AED937E19}"/>
              </a:ext>
            </a:extLst>
          </p:cNvPr>
          <p:cNvSpPr/>
          <p:nvPr/>
        </p:nvSpPr>
        <p:spPr>
          <a:xfrm>
            <a:off x="8101806" y="3625678"/>
            <a:ext cx="2084388" cy="1881832"/>
          </a:xfrm>
          <a:custGeom>
            <a:avLst/>
            <a:gdLst/>
            <a:ahLst/>
            <a:cxnLst/>
            <a:rect l="l" t="t" r="r" b="b"/>
            <a:pathLst>
              <a:path w="759517" h="673899">
                <a:moveTo>
                  <a:pt x="0" y="0"/>
                </a:moveTo>
                <a:lnTo>
                  <a:pt x="759517" y="0"/>
                </a:lnTo>
                <a:lnTo>
                  <a:pt x="759517" y="673898"/>
                </a:lnTo>
                <a:lnTo>
                  <a:pt x="0" y="67389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21">
            <a:extLst>
              <a:ext uri="{FF2B5EF4-FFF2-40B4-BE49-F238E27FC236}">
                <a16:creationId xmlns:a16="http://schemas.microsoft.com/office/drawing/2014/main" id="{A543064B-2FA2-0C4E-3849-81D24104924B}"/>
              </a:ext>
            </a:extLst>
          </p:cNvPr>
          <p:cNvSpPr/>
          <p:nvPr/>
        </p:nvSpPr>
        <p:spPr>
          <a:xfrm>
            <a:off x="14401800" y="3236913"/>
            <a:ext cx="1884362" cy="2273300"/>
          </a:xfrm>
          <a:custGeom>
            <a:avLst/>
            <a:gdLst/>
            <a:ahLst/>
            <a:cxnLst/>
            <a:rect l="l" t="t" r="r" b="b"/>
            <a:pathLst>
              <a:path w="714178" h="898337">
                <a:moveTo>
                  <a:pt x="0" y="0"/>
                </a:moveTo>
                <a:lnTo>
                  <a:pt x="714178" y="0"/>
                </a:lnTo>
                <a:lnTo>
                  <a:pt x="714178" y="898338"/>
                </a:lnTo>
                <a:lnTo>
                  <a:pt x="0" y="89833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23">
            <a:extLst>
              <a:ext uri="{FF2B5EF4-FFF2-40B4-BE49-F238E27FC236}">
                <a16:creationId xmlns:a16="http://schemas.microsoft.com/office/drawing/2014/main" id="{B667641A-CBE8-DB75-358F-D3C224A20730}"/>
              </a:ext>
            </a:extLst>
          </p:cNvPr>
          <p:cNvSpPr/>
          <p:nvPr/>
        </p:nvSpPr>
        <p:spPr>
          <a:xfrm>
            <a:off x="3529806" y="6858000"/>
            <a:ext cx="2084387" cy="2273300"/>
          </a:xfrm>
          <a:custGeom>
            <a:avLst/>
            <a:gdLst/>
            <a:ahLst/>
            <a:cxnLst/>
            <a:rect l="l" t="t" r="r" b="b"/>
            <a:pathLst>
              <a:path w="1046614" h="651518">
                <a:moveTo>
                  <a:pt x="0" y="0"/>
                </a:moveTo>
                <a:lnTo>
                  <a:pt x="1046614" y="0"/>
                </a:lnTo>
                <a:lnTo>
                  <a:pt x="1046614" y="651517"/>
                </a:lnTo>
                <a:lnTo>
                  <a:pt x="0" y="651517"/>
                </a:lnTo>
                <a:lnTo>
                  <a:pt x="0" y="0"/>
                </a:lnTo>
                <a:close/>
              </a:path>
            </a:pathLst>
          </a:custGeom>
          <a:blipFill>
            <a:blip r:embed="rId9"/>
            <a:stretch>
              <a:fillRect/>
            </a:stretch>
          </a:blipFill>
        </p:spPr>
        <p:txBody>
          <a:bodyPr/>
          <a:lstStyle/>
          <a:p>
            <a:endParaRPr lang="en-US"/>
          </a:p>
        </p:txBody>
      </p:sp>
      <p:grpSp>
        <p:nvGrpSpPr>
          <p:cNvPr id="8" name="Nhóm 7">
            <a:extLst>
              <a:ext uri="{FF2B5EF4-FFF2-40B4-BE49-F238E27FC236}">
                <a16:creationId xmlns:a16="http://schemas.microsoft.com/office/drawing/2014/main" id="{B9257BE0-3AAC-6093-2AC6-F66544A2DD9C}"/>
              </a:ext>
            </a:extLst>
          </p:cNvPr>
          <p:cNvGrpSpPr/>
          <p:nvPr/>
        </p:nvGrpSpPr>
        <p:grpSpPr>
          <a:xfrm>
            <a:off x="5919290" y="354129"/>
            <a:ext cx="6754218" cy="1292029"/>
            <a:chOff x="5673794" y="352265"/>
            <a:chExt cx="6754218" cy="1292029"/>
          </a:xfrm>
        </p:grpSpPr>
        <p:grpSp>
          <p:nvGrpSpPr>
            <p:cNvPr id="9" name="Group 5">
              <a:extLst>
                <a:ext uri="{FF2B5EF4-FFF2-40B4-BE49-F238E27FC236}">
                  <a16:creationId xmlns:a16="http://schemas.microsoft.com/office/drawing/2014/main" id="{EA9D3D78-9A21-8A4B-28DF-C316B6578D2D}"/>
                </a:ext>
              </a:extLst>
            </p:cNvPr>
            <p:cNvGrpSpPr/>
            <p:nvPr/>
          </p:nvGrpSpPr>
          <p:grpSpPr>
            <a:xfrm>
              <a:off x="6310196" y="640052"/>
              <a:ext cx="5481414" cy="1004242"/>
              <a:chOff x="0" y="0"/>
              <a:chExt cx="3080662" cy="766797"/>
            </a:xfrm>
          </p:grpSpPr>
          <p:sp>
            <p:nvSpPr>
              <p:cNvPr id="11" name="Freeform 6">
                <a:extLst>
                  <a:ext uri="{FF2B5EF4-FFF2-40B4-BE49-F238E27FC236}">
                    <a16:creationId xmlns:a16="http://schemas.microsoft.com/office/drawing/2014/main" id="{5D535719-616F-A647-768F-361CD2D23596}"/>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12" name="TextBox 7">
                <a:extLst>
                  <a:ext uri="{FF2B5EF4-FFF2-40B4-BE49-F238E27FC236}">
                    <a16:creationId xmlns:a16="http://schemas.microsoft.com/office/drawing/2014/main" id="{E985E5C1-E1DF-9C4F-9174-BE16D67DB75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0" name="TextBox 19">
              <a:extLst>
                <a:ext uri="{FF2B5EF4-FFF2-40B4-BE49-F238E27FC236}">
                  <a16:creationId xmlns:a16="http://schemas.microsoft.com/office/drawing/2014/main" id="{A42F5855-9830-D9E5-3058-B4C85B74BE81}"/>
                </a:ext>
              </a:extLst>
            </p:cNvPr>
            <p:cNvSpPr txBox="1"/>
            <p:nvPr/>
          </p:nvSpPr>
          <p:spPr>
            <a:xfrm>
              <a:off x="5673794" y="352265"/>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lang="en-US" sz="4800" b="1" dirty="0" err="1">
                  <a:solidFill>
                    <a:srgbClr val="E34A6C"/>
                  </a:solidFill>
                  <a:latin typeface="Cambria"/>
                  <a:cs typeface="Times New Roman"/>
                  <a:sym typeface="+mn-lt"/>
                </a:rPr>
                <a:t>Ứng</a:t>
              </a:r>
              <a:r>
                <a:rPr lang="en-US" sz="4800" b="1" dirty="0">
                  <a:solidFill>
                    <a:srgbClr val="E34A6C"/>
                  </a:solidFill>
                  <a:latin typeface="Cambria"/>
                  <a:cs typeface="Times New Roman"/>
                  <a:sym typeface="+mn-lt"/>
                </a:rPr>
                <a:t> </a:t>
              </a:r>
              <a:r>
                <a:rPr lang="en-US" sz="4800" b="1" dirty="0" err="1">
                  <a:solidFill>
                    <a:srgbClr val="E34A6C"/>
                  </a:solidFill>
                  <a:latin typeface="Cambria"/>
                  <a:cs typeface="Times New Roman"/>
                  <a:sym typeface="+mn-lt"/>
                </a:rPr>
                <a:t>dụng</a:t>
              </a:r>
              <a:endParaRPr kumimoji="0" lang="en-US" sz="4800" b="1" i="0" u="none" strike="noStrike" kern="1200" cap="none" spc="0" normalizeH="0" baseline="0" noProof="0" dirty="0">
                <a:ln>
                  <a:noFill/>
                </a:ln>
                <a:solidFill>
                  <a:srgbClr val="E34A6C"/>
                </a:solidFill>
                <a:effectLst/>
                <a:uLnTx/>
                <a:uFillTx/>
                <a:latin typeface="Cambria"/>
                <a:cs typeface="Times New Roman"/>
                <a:sym typeface="+mn-lt"/>
              </a:endParaRPr>
            </a:p>
          </p:txBody>
        </p:sp>
      </p:grpSp>
      <p:sp>
        <p:nvSpPr>
          <p:cNvPr id="17" name="Hộp Văn bản 16">
            <a:extLst>
              <a:ext uri="{FF2B5EF4-FFF2-40B4-BE49-F238E27FC236}">
                <a16:creationId xmlns:a16="http://schemas.microsoft.com/office/drawing/2014/main" id="{55FC4605-8FEF-6182-BFC9-FFD56EA2320D}"/>
              </a:ext>
            </a:extLst>
          </p:cNvPr>
          <p:cNvSpPr txBox="1"/>
          <p:nvPr/>
        </p:nvSpPr>
        <p:spPr>
          <a:xfrm>
            <a:off x="14401780" y="7795078"/>
            <a:ext cx="2189788" cy="646331"/>
          </a:xfrm>
          <a:prstGeom prst="rect">
            <a:avLst/>
          </a:prstGeom>
          <a:noFill/>
        </p:spPr>
        <p:txBody>
          <a:bodyPr wrap="square">
            <a:spAutoFit/>
          </a:bodyPr>
          <a:lstStyle/>
          <a:p>
            <a:r>
              <a:rPr lang="en-US" sz="3600" b="1" dirty="0" err="1"/>
              <a:t>Xà</a:t>
            </a:r>
            <a:r>
              <a:rPr lang="en-US" sz="3600" b="1" dirty="0"/>
              <a:t> </a:t>
            </a:r>
            <a:r>
              <a:rPr lang="en-US" sz="3600" b="1" dirty="0" err="1"/>
              <a:t>phòng</a:t>
            </a:r>
            <a:endParaRPr lang="en-US" sz="3600" b="1" dirty="0"/>
          </a:p>
        </p:txBody>
      </p:sp>
      <p:sp>
        <p:nvSpPr>
          <p:cNvPr id="18" name="Hộp Văn bản 17">
            <a:extLst>
              <a:ext uri="{FF2B5EF4-FFF2-40B4-BE49-F238E27FC236}">
                <a16:creationId xmlns:a16="http://schemas.microsoft.com/office/drawing/2014/main" id="{555C83D8-11AD-ACA5-CAA7-6F19E99526E3}"/>
              </a:ext>
            </a:extLst>
          </p:cNvPr>
          <p:cNvSpPr txBox="1"/>
          <p:nvPr/>
        </p:nvSpPr>
        <p:spPr>
          <a:xfrm>
            <a:off x="6037819" y="7511776"/>
            <a:ext cx="4180705" cy="1200329"/>
          </a:xfrm>
          <a:prstGeom prst="rect">
            <a:avLst/>
          </a:prstGeom>
          <a:noFill/>
        </p:spPr>
        <p:txBody>
          <a:bodyPr wrap="square">
            <a:spAutoFit/>
          </a:bodyPr>
          <a:lstStyle/>
          <a:p>
            <a:r>
              <a:rPr lang="vi-VN" sz="3600" b="1" dirty="0"/>
              <a:t>Dùng sản xuất tơ </a:t>
            </a:r>
            <a:r>
              <a:rPr lang="vi-VN" sz="3600" b="1" dirty="0" err="1"/>
              <a:t>lapsan</a:t>
            </a:r>
            <a:r>
              <a:rPr lang="vi-VN" sz="3600" b="1" dirty="0"/>
              <a:t>, tơ </a:t>
            </a:r>
            <a:r>
              <a:rPr lang="vi-VN" sz="3600" b="1" dirty="0" err="1"/>
              <a:t>acetate</a:t>
            </a:r>
            <a:endParaRPr lang="en-US" sz="3600" b="1" dirty="0"/>
          </a:p>
        </p:txBody>
      </p:sp>
      <p:sp>
        <p:nvSpPr>
          <p:cNvPr id="20" name="Hộp Văn bản 19">
            <a:extLst>
              <a:ext uri="{FF2B5EF4-FFF2-40B4-BE49-F238E27FC236}">
                <a16:creationId xmlns:a16="http://schemas.microsoft.com/office/drawing/2014/main" id="{1E3A0BB7-1C03-5723-5E00-F5B22F9EA11B}"/>
              </a:ext>
            </a:extLst>
          </p:cNvPr>
          <p:cNvSpPr txBox="1"/>
          <p:nvPr/>
        </p:nvSpPr>
        <p:spPr>
          <a:xfrm>
            <a:off x="8101806" y="5633810"/>
            <a:ext cx="2699951" cy="646331"/>
          </a:xfrm>
          <a:prstGeom prst="rect">
            <a:avLst/>
          </a:prstGeom>
          <a:noFill/>
        </p:spPr>
        <p:txBody>
          <a:bodyPr wrap="square">
            <a:spAutoFit/>
          </a:bodyPr>
          <a:lstStyle/>
          <a:p>
            <a:pPr algn="ctr"/>
            <a:r>
              <a:rPr lang="en-US" sz="3600" b="1" dirty="0" err="1"/>
              <a:t>Mĩ</a:t>
            </a:r>
            <a:r>
              <a:rPr lang="en-US" sz="3600" b="1" dirty="0"/>
              <a:t> </a:t>
            </a:r>
            <a:r>
              <a:rPr lang="en-US" sz="3600" b="1" dirty="0" err="1"/>
              <a:t>phẩm</a:t>
            </a:r>
            <a:endParaRPr lang="en-US" sz="3600" b="1" dirty="0"/>
          </a:p>
        </p:txBody>
      </p:sp>
      <p:sp>
        <p:nvSpPr>
          <p:cNvPr id="21" name="Hộp Văn bản 20">
            <a:extLst>
              <a:ext uri="{FF2B5EF4-FFF2-40B4-BE49-F238E27FC236}">
                <a16:creationId xmlns:a16="http://schemas.microsoft.com/office/drawing/2014/main" id="{DD98AE2C-04F9-7875-84D1-8990B4773B93}"/>
              </a:ext>
            </a:extLst>
          </p:cNvPr>
          <p:cNvSpPr txBox="1"/>
          <p:nvPr/>
        </p:nvSpPr>
        <p:spPr>
          <a:xfrm>
            <a:off x="1913945" y="5755741"/>
            <a:ext cx="2699951" cy="646331"/>
          </a:xfrm>
          <a:prstGeom prst="rect">
            <a:avLst/>
          </a:prstGeom>
          <a:noFill/>
        </p:spPr>
        <p:txBody>
          <a:bodyPr wrap="square">
            <a:spAutoFit/>
          </a:bodyPr>
          <a:lstStyle/>
          <a:p>
            <a:pPr algn="ctr"/>
            <a:r>
              <a:rPr lang="vi-VN" sz="3600" b="1" dirty="0" err="1"/>
              <a:t>Nướ</a:t>
            </a:r>
            <a:r>
              <a:rPr lang="en-US" sz="3600" b="1" dirty="0"/>
              <a:t>c </a:t>
            </a:r>
            <a:r>
              <a:rPr lang="en-US" sz="3600" b="1" dirty="0" err="1"/>
              <a:t>hoa</a:t>
            </a:r>
            <a:endParaRPr lang="en-US" sz="3600" b="1" dirty="0"/>
          </a:p>
        </p:txBody>
      </p:sp>
      <p:sp>
        <p:nvSpPr>
          <p:cNvPr id="22" name="Hộp Văn bản 21">
            <a:extLst>
              <a:ext uri="{FF2B5EF4-FFF2-40B4-BE49-F238E27FC236}">
                <a16:creationId xmlns:a16="http://schemas.microsoft.com/office/drawing/2014/main" id="{0B220E09-317A-3DB6-4E52-318891053B4E}"/>
              </a:ext>
            </a:extLst>
          </p:cNvPr>
          <p:cNvSpPr txBox="1"/>
          <p:nvPr/>
        </p:nvSpPr>
        <p:spPr>
          <a:xfrm>
            <a:off x="13792202" y="5712904"/>
            <a:ext cx="2699951" cy="646331"/>
          </a:xfrm>
          <a:prstGeom prst="rect">
            <a:avLst/>
          </a:prstGeom>
          <a:noFill/>
        </p:spPr>
        <p:txBody>
          <a:bodyPr wrap="square">
            <a:spAutoFit/>
          </a:bodyPr>
          <a:lstStyle/>
          <a:p>
            <a:pPr algn="ctr"/>
            <a:r>
              <a:rPr lang="en-US" sz="3600" b="1" dirty="0" err="1"/>
              <a:t>Keo</a:t>
            </a:r>
            <a:r>
              <a:rPr lang="en-US" sz="3600" b="1" dirty="0"/>
              <a:t> </a:t>
            </a:r>
            <a:r>
              <a:rPr lang="en-US" sz="3600" b="1" dirty="0" err="1"/>
              <a:t>dán</a:t>
            </a:r>
            <a:endParaRPr lang="en-US" sz="3600" b="1" dirty="0"/>
          </a:p>
        </p:txBody>
      </p:sp>
      <p:sp>
        <p:nvSpPr>
          <p:cNvPr id="23" name="TextBox 7">
            <a:extLst>
              <a:ext uri="{FF2B5EF4-FFF2-40B4-BE49-F238E27FC236}">
                <a16:creationId xmlns:a16="http://schemas.microsoft.com/office/drawing/2014/main" id="{E12627BC-5245-5188-E505-AC3B1574FE62}"/>
              </a:ext>
            </a:extLst>
          </p:cNvPr>
          <p:cNvSpPr txBox="1"/>
          <p:nvPr/>
        </p:nvSpPr>
        <p:spPr>
          <a:xfrm>
            <a:off x="1995827" y="1124505"/>
            <a:ext cx="5481414" cy="105414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16" name="TextBox 19">
            <a:extLst>
              <a:ext uri="{FF2B5EF4-FFF2-40B4-BE49-F238E27FC236}">
                <a16:creationId xmlns:a16="http://schemas.microsoft.com/office/drawing/2014/main" id="{56209F5D-9C2B-F2CC-D026-BB6D6AE54ADC}"/>
              </a:ext>
            </a:extLst>
          </p:cNvPr>
          <p:cNvSpPr txBox="1"/>
          <p:nvPr/>
        </p:nvSpPr>
        <p:spPr>
          <a:xfrm>
            <a:off x="6479492" y="2007715"/>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kumimoji="0" lang="en-US" sz="4800" i="0" u="none" strike="noStrike" kern="1200" cap="none" spc="0" normalizeH="0" baseline="0" noProof="0" dirty="0" err="1">
                <a:ln>
                  <a:noFill/>
                </a:ln>
                <a:effectLst/>
                <a:uLnTx/>
                <a:uFillTx/>
                <a:latin typeface="Cambria"/>
                <a:cs typeface="Times New Roman"/>
                <a:sym typeface="+mn-lt"/>
              </a:rPr>
              <a:t>Đuổi</a:t>
            </a:r>
            <a:r>
              <a:rPr kumimoji="0" lang="en-US" sz="4800" i="0" u="none" strike="noStrike" kern="1200" cap="none" spc="0" normalizeH="0" baseline="0" noProof="0" dirty="0">
                <a:ln>
                  <a:noFill/>
                </a:ln>
                <a:effectLst/>
                <a:uLnTx/>
                <a:uFillTx/>
                <a:latin typeface="Cambria"/>
                <a:cs typeface="Times New Roman"/>
                <a:sym typeface="+mn-lt"/>
              </a:rPr>
              <a:t> </a:t>
            </a:r>
            <a:r>
              <a:rPr kumimoji="0" lang="en-US" sz="4800" i="0" u="none" strike="noStrike" kern="1200" cap="none" spc="0" normalizeH="0" baseline="0" noProof="0" dirty="0" err="1">
                <a:ln>
                  <a:noFill/>
                </a:ln>
                <a:effectLst/>
                <a:uLnTx/>
                <a:uFillTx/>
                <a:latin typeface="Cambria"/>
                <a:cs typeface="Times New Roman"/>
                <a:sym typeface="+mn-lt"/>
              </a:rPr>
              <a:t>hình</a:t>
            </a:r>
            <a:r>
              <a:rPr kumimoji="0" lang="en-US" sz="4800" i="0" u="none" strike="noStrike" kern="1200" cap="none" spc="0" normalizeH="0" baseline="0" noProof="0" dirty="0">
                <a:ln>
                  <a:noFill/>
                </a:ln>
                <a:effectLst/>
                <a:uLnTx/>
                <a:uFillTx/>
                <a:latin typeface="Cambria"/>
                <a:cs typeface="Times New Roman"/>
                <a:sym typeface="+mn-lt"/>
              </a:rPr>
              <a:t> </a:t>
            </a:r>
            <a:r>
              <a:rPr kumimoji="0" lang="en-US" sz="4800" i="0" u="none" strike="noStrike" kern="1200" cap="none" spc="0" normalizeH="0" baseline="0" noProof="0" dirty="0" err="1">
                <a:ln>
                  <a:noFill/>
                </a:ln>
                <a:effectLst/>
                <a:uLnTx/>
                <a:uFillTx/>
                <a:latin typeface="Cambria"/>
                <a:cs typeface="Times New Roman"/>
                <a:sym typeface="+mn-lt"/>
              </a:rPr>
              <a:t>bắt</a:t>
            </a:r>
            <a:r>
              <a:rPr kumimoji="0" lang="en-US" sz="4800" i="0" u="none" strike="noStrike" kern="1200" cap="none" spc="0" normalizeH="0" baseline="0" noProof="0" dirty="0">
                <a:ln>
                  <a:noFill/>
                </a:ln>
                <a:effectLst/>
                <a:uLnTx/>
                <a:uFillTx/>
                <a:latin typeface="Cambria"/>
                <a:cs typeface="Times New Roman"/>
                <a:sym typeface="+mn-lt"/>
              </a:rPr>
              <a:t> </a:t>
            </a:r>
            <a:r>
              <a:rPr kumimoji="0" lang="en-US" sz="4800" i="0" u="none" strike="noStrike" kern="1200" cap="none" spc="0" normalizeH="0" baseline="0" noProof="0" dirty="0" err="1">
                <a:ln>
                  <a:noFill/>
                </a:ln>
                <a:effectLst/>
                <a:uLnTx/>
                <a:uFillTx/>
                <a:latin typeface="Cambria"/>
                <a:cs typeface="Times New Roman"/>
                <a:sym typeface="+mn-lt"/>
              </a:rPr>
              <a:t>ứng</a:t>
            </a:r>
            <a:r>
              <a:rPr kumimoji="0" lang="en-US" sz="4800" i="0" u="none" strike="noStrike" kern="1200" cap="none" spc="0" normalizeH="0" baseline="0" noProof="0" dirty="0">
                <a:ln>
                  <a:noFill/>
                </a:ln>
                <a:effectLst/>
                <a:uLnTx/>
                <a:uFillTx/>
                <a:latin typeface="Cambria"/>
                <a:cs typeface="Times New Roman"/>
                <a:sym typeface="+mn-lt"/>
              </a:rPr>
              <a:t> </a:t>
            </a:r>
            <a:r>
              <a:rPr kumimoji="0" lang="en-US" sz="4800" i="0" u="none" strike="noStrike" kern="1200" cap="none" spc="0" normalizeH="0" baseline="0" noProof="0" dirty="0" err="1">
                <a:ln>
                  <a:noFill/>
                </a:ln>
                <a:effectLst/>
                <a:uLnTx/>
                <a:uFillTx/>
                <a:latin typeface="Cambria"/>
                <a:cs typeface="Times New Roman"/>
                <a:sym typeface="+mn-lt"/>
              </a:rPr>
              <a:t>dụng</a:t>
            </a:r>
            <a:endParaRPr kumimoji="0" lang="en-US" sz="4800" i="0" u="none" strike="noStrike" kern="1200" cap="none" spc="0" normalizeH="0" baseline="0" noProof="0" dirty="0">
              <a:ln>
                <a:noFill/>
              </a:ln>
              <a:effectLst/>
              <a:uLnTx/>
              <a:uFillTx/>
              <a:latin typeface="Cambria"/>
              <a:cs typeface="Times New Roman"/>
              <a:sym typeface="+mn-lt"/>
            </a:endParaRPr>
          </a:p>
        </p:txBody>
      </p:sp>
    </p:spTree>
    <p:extLst>
      <p:ext uri="{BB962C8B-B14F-4D97-AF65-F5344CB8AC3E}">
        <p14:creationId xmlns:p14="http://schemas.microsoft.com/office/powerpoint/2010/main" val="38688472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anim calcmode="lin" valueType="num">
                                      <p:cBhvr additive="base">
                                        <p:cTn id="29" dur="500" fill="hold"/>
                                        <p:tgtEl>
                                          <p:spTgt spid="21"/>
                                        </p:tgtEl>
                                        <p:attrNameLst>
                                          <p:attrName>ppt_x</p:attrName>
                                        </p:attrNameLst>
                                      </p:cBhvr>
                                      <p:tavLst>
                                        <p:tav tm="0">
                                          <p:val>
                                            <p:strVal val="#ppt_x"/>
                                          </p:val>
                                        </p:tav>
                                        <p:tav tm="100000">
                                          <p:val>
                                            <p:strVal val="#ppt_x"/>
                                          </p:val>
                                        </p:tav>
                                      </p:tavLst>
                                    </p:anim>
                                    <p:anim calcmode="lin" valueType="num">
                                      <p:cBhvr additive="base">
                                        <p:cTn id="3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anim calcmode="lin" valueType="num">
                                      <p:cBhvr additive="base">
                                        <p:cTn id="35" dur="500" fill="hold"/>
                                        <p:tgtEl>
                                          <p:spTgt spid="20"/>
                                        </p:tgtEl>
                                        <p:attrNameLst>
                                          <p:attrName>ppt_x</p:attrName>
                                        </p:attrNameLst>
                                      </p:cBhvr>
                                      <p:tavLst>
                                        <p:tav tm="0">
                                          <p:val>
                                            <p:strVal val="#ppt_x"/>
                                          </p:val>
                                        </p:tav>
                                        <p:tav tm="100000">
                                          <p:val>
                                            <p:strVal val="#ppt_x"/>
                                          </p:val>
                                        </p:tav>
                                      </p:tavLst>
                                    </p:anim>
                                    <p:anim calcmode="lin" valueType="num">
                                      <p:cBhvr additive="base">
                                        <p:cTn id="3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anim calcmode="lin" valueType="num">
                                      <p:cBhvr additive="base">
                                        <p:cTn id="41" dur="500" fill="hold"/>
                                        <p:tgtEl>
                                          <p:spTgt spid="22"/>
                                        </p:tgtEl>
                                        <p:attrNameLst>
                                          <p:attrName>ppt_x</p:attrName>
                                        </p:attrNameLst>
                                      </p:cBhvr>
                                      <p:tavLst>
                                        <p:tav tm="0">
                                          <p:val>
                                            <p:strVal val="#ppt_x"/>
                                          </p:val>
                                        </p:tav>
                                        <p:tav tm="100000">
                                          <p:val>
                                            <p:strVal val="#ppt_x"/>
                                          </p:val>
                                        </p:tav>
                                      </p:tavLst>
                                    </p:anim>
                                    <p:anim calcmode="lin" valueType="num">
                                      <p:cBhvr additive="base">
                                        <p:cTn id="4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 calcmode="lin" valueType="num">
                                      <p:cBhvr additive="base">
                                        <p:cTn id="47" dur="500" fill="hold"/>
                                        <p:tgtEl>
                                          <p:spTgt spid="18"/>
                                        </p:tgtEl>
                                        <p:attrNameLst>
                                          <p:attrName>ppt_x</p:attrName>
                                        </p:attrNameLst>
                                      </p:cBhvr>
                                      <p:tavLst>
                                        <p:tav tm="0">
                                          <p:val>
                                            <p:strVal val="#ppt_x"/>
                                          </p:val>
                                        </p:tav>
                                        <p:tav tm="100000">
                                          <p:val>
                                            <p:strVal val="#ppt_x"/>
                                          </p:val>
                                        </p:tav>
                                      </p:tavLst>
                                    </p:anim>
                                    <p:anim calcmode="lin" valueType="num">
                                      <p:cBhvr additive="base">
                                        <p:cTn id="4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additive="base">
                                        <p:cTn id="53" dur="500" fill="hold"/>
                                        <p:tgtEl>
                                          <p:spTgt spid="17"/>
                                        </p:tgtEl>
                                        <p:attrNameLst>
                                          <p:attrName>ppt_x</p:attrName>
                                        </p:attrNameLst>
                                      </p:cBhvr>
                                      <p:tavLst>
                                        <p:tav tm="0">
                                          <p:val>
                                            <p:strVal val="#ppt_x"/>
                                          </p:val>
                                        </p:tav>
                                        <p:tav tm="100000">
                                          <p:val>
                                            <p:strVal val="#ppt_x"/>
                                          </p:val>
                                        </p:tav>
                                      </p:tavLst>
                                    </p:anim>
                                    <p:anim calcmode="lin" valueType="num">
                                      <p:cBhvr additive="base">
                                        <p:cTn id="5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17" grpId="0"/>
      <p:bldP spid="18" grpId="0"/>
      <p:bldP spid="20" grpId="0"/>
      <p:bldP spid="21" grpId="0"/>
      <p:bldP spid="2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6553200" y="1036644"/>
            <a:ext cx="10896600" cy="7451712"/>
          </a:xfrm>
          <a:custGeom>
            <a:avLst/>
            <a:gdLst/>
            <a:ahLst/>
            <a:cxnLst/>
            <a:rect l="l" t="t" r="r" b="b"/>
            <a:pathLst>
              <a:path w="7238188" h="6172200">
                <a:moveTo>
                  <a:pt x="0" y="0"/>
                </a:moveTo>
                <a:lnTo>
                  <a:pt x="7238188" y="0"/>
                </a:lnTo>
                <a:lnTo>
                  <a:pt x="7238188" y="6172200"/>
                </a:lnTo>
                <a:lnTo>
                  <a:pt x="0" y="6172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Freeform 8"/>
          <p:cNvSpPr/>
          <p:nvPr/>
        </p:nvSpPr>
        <p:spPr>
          <a:xfrm rot="1138568">
            <a:off x="75327" y="145161"/>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2" name="Freeform 12"/>
          <p:cNvSpPr/>
          <p:nvPr/>
        </p:nvSpPr>
        <p:spPr>
          <a:xfrm>
            <a:off x="219191" y="8646205"/>
            <a:ext cx="1979441" cy="469241"/>
          </a:xfrm>
          <a:custGeom>
            <a:avLst/>
            <a:gdLst/>
            <a:ahLst/>
            <a:cxnLst/>
            <a:rect l="l" t="t" r="r" b="b"/>
            <a:pathLst>
              <a:path w="1979441" h="469241">
                <a:moveTo>
                  <a:pt x="0" y="0"/>
                </a:moveTo>
                <a:lnTo>
                  <a:pt x="1979440" y="0"/>
                </a:lnTo>
                <a:lnTo>
                  <a:pt x="1979440" y="469240"/>
                </a:lnTo>
                <a:lnTo>
                  <a:pt x="0" y="469240"/>
                </a:lnTo>
                <a:lnTo>
                  <a:pt x="0" y="0"/>
                </a:lnTo>
                <a:close/>
              </a:path>
            </a:pathLst>
          </a:custGeom>
          <a:blipFill>
            <a:blip r:embed="rId5"/>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6" name="TextBox 10">
            <a:extLst>
              <a:ext uri="{FF2B5EF4-FFF2-40B4-BE49-F238E27FC236}">
                <a16:creationId xmlns:a16="http://schemas.microsoft.com/office/drawing/2014/main" id="{FADD1183-C4C4-FD47-4F97-6CFA07EA8775}"/>
              </a:ext>
            </a:extLst>
          </p:cNvPr>
          <p:cNvSpPr txBox="1"/>
          <p:nvPr/>
        </p:nvSpPr>
        <p:spPr>
          <a:xfrm>
            <a:off x="7201789" y="3411519"/>
            <a:ext cx="9599421" cy="3463962"/>
          </a:xfrm>
          <a:prstGeom prst="rect">
            <a:avLst/>
          </a:prstGeom>
        </p:spPr>
        <p:txBody>
          <a:bodyPr wrap="square" lIns="0" tIns="0" rIns="0" bIns="0" rtlCol="0" anchor="t">
            <a:spAutoFit/>
          </a:bodyPr>
          <a:lstStyle/>
          <a:p>
            <a:pPr marL="685800" lvl="0" indent="-685800" algn="just" defTabSz="914400">
              <a:lnSpc>
                <a:spcPct val="120000"/>
              </a:lnSpc>
              <a:buFont typeface="Arial" panose="020B0604020202020204" pitchFamily="34" charset="0"/>
              <a:buChar char="•"/>
              <a:defRPr/>
            </a:pPr>
            <a:r>
              <a:rPr lang="vi-VN" sz="4800" dirty="0" err="1">
                <a:solidFill>
                  <a:prstClr val="black"/>
                </a:solidFill>
                <a:latin typeface="Cambria" pitchFamily="18" charset="0"/>
              </a:rPr>
              <a:t>Ester</a:t>
            </a:r>
            <a:r>
              <a:rPr lang="vi-VN" sz="4800" dirty="0">
                <a:solidFill>
                  <a:prstClr val="black"/>
                </a:solidFill>
                <a:latin typeface="Cambria" pitchFamily="18" charset="0"/>
              </a:rPr>
              <a:t> là hợp chất hữu cơ được sử dụng trong nhiều lĩnh vực.</a:t>
            </a:r>
            <a:endParaRPr lang="en-US" sz="4800" dirty="0">
              <a:solidFill>
                <a:prstClr val="black"/>
              </a:solidFill>
              <a:latin typeface="Cambria" pitchFamily="18" charset="0"/>
            </a:endParaRPr>
          </a:p>
          <a:p>
            <a:pPr marL="685800" lvl="0" indent="-685800" algn="just" defTabSz="914400">
              <a:lnSpc>
                <a:spcPct val="120000"/>
              </a:lnSpc>
              <a:buFont typeface="Arial" panose="020B0604020202020204" pitchFamily="34" charset="0"/>
              <a:buChar char="•"/>
              <a:defRPr/>
            </a:pPr>
            <a:r>
              <a:rPr lang="vi-VN" sz="4800" dirty="0">
                <a:solidFill>
                  <a:prstClr val="black"/>
                </a:solidFill>
                <a:latin typeface="Cambria" pitchFamily="18" charset="0"/>
              </a:rPr>
              <a:t> </a:t>
            </a:r>
            <a:r>
              <a:rPr lang="vi-VN" sz="4800" dirty="0" err="1">
                <a:solidFill>
                  <a:prstClr val="black"/>
                </a:solidFill>
                <a:latin typeface="Cambria" pitchFamily="18" charset="0"/>
              </a:rPr>
              <a:t>Ester</a:t>
            </a:r>
            <a:r>
              <a:rPr lang="vi-VN" sz="4800" dirty="0">
                <a:solidFill>
                  <a:prstClr val="black"/>
                </a:solidFill>
                <a:latin typeface="Cambria" pitchFamily="18" charset="0"/>
              </a:rPr>
              <a:t> thường được điều chế bằng phản ứng </a:t>
            </a:r>
            <a:r>
              <a:rPr lang="vi-VN" sz="4800" dirty="0" err="1">
                <a:solidFill>
                  <a:prstClr val="black"/>
                </a:solidFill>
                <a:latin typeface="Cambria" pitchFamily="18" charset="0"/>
              </a:rPr>
              <a:t>ester</a:t>
            </a:r>
            <a:r>
              <a:rPr lang="vi-VN" sz="4800" dirty="0">
                <a:solidFill>
                  <a:prstClr val="black"/>
                </a:solidFill>
                <a:latin typeface="Cambria" pitchFamily="18" charset="0"/>
              </a:rPr>
              <a:t> </a:t>
            </a:r>
            <a:r>
              <a:rPr lang="vi-VN" sz="4800" dirty="0" err="1">
                <a:solidFill>
                  <a:prstClr val="black"/>
                </a:solidFill>
                <a:latin typeface="Cambria" pitchFamily="18" charset="0"/>
              </a:rPr>
              <a:t>hoá</a:t>
            </a:r>
            <a:r>
              <a:rPr lang="vi-VN" sz="4800" dirty="0">
                <a:solidFill>
                  <a:prstClr val="black"/>
                </a:solidFill>
                <a:latin typeface="Cambria" pitchFamily="18" charset="0"/>
              </a:rPr>
              <a:t>. </a:t>
            </a:r>
            <a:endParaRPr kumimoji="0" lang="vi-VN" sz="4800" b="0" i="0" u="none" strike="noStrike" kern="1200" cap="none" spc="0" normalizeH="0" baseline="0" noProof="0" dirty="0">
              <a:ln>
                <a:noFill/>
              </a:ln>
              <a:solidFill>
                <a:prstClr val="black"/>
              </a:solidFill>
              <a:effectLst/>
              <a:uLnTx/>
              <a:uFillTx/>
              <a:latin typeface="Cambria" pitchFamily="18" charset="0"/>
              <a:cs typeface="+mn-cs"/>
            </a:endParaRPr>
          </a:p>
        </p:txBody>
      </p:sp>
      <p:sp>
        <p:nvSpPr>
          <p:cNvPr id="2" name="Freeform 2">
            <a:extLst>
              <a:ext uri="{FF2B5EF4-FFF2-40B4-BE49-F238E27FC236}">
                <a16:creationId xmlns:a16="http://schemas.microsoft.com/office/drawing/2014/main" id="{0DB77DC0-6C66-0510-899C-8EA25C2BE170}"/>
              </a:ext>
            </a:extLst>
          </p:cNvPr>
          <p:cNvSpPr/>
          <p:nvPr/>
        </p:nvSpPr>
        <p:spPr>
          <a:xfrm>
            <a:off x="1789811" y="4038600"/>
            <a:ext cx="4419600" cy="6248400"/>
          </a:xfrm>
          <a:custGeom>
            <a:avLst/>
            <a:gdLst/>
            <a:ahLst/>
            <a:cxnLst/>
            <a:rect l="l" t="t" r="r" b="b"/>
            <a:pathLst>
              <a:path w="3194180" h="4626453">
                <a:moveTo>
                  <a:pt x="0" y="0"/>
                </a:moveTo>
                <a:lnTo>
                  <a:pt x="3194180" y="0"/>
                </a:lnTo>
                <a:lnTo>
                  <a:pt x="3194180" y="4626453"/>
                </a:lnTo>
                <a:lnTo>
                  <a:pt x="0" y="4626453"/>
                </a:lnTo>
                <a:lnTo>
                  <a:pt x="0" y="0"/>
                </a:lnTo>
                <a:close/>
              </a:path>
            </a:pathLst>
          </a:custGeom>
          <a:blipFill>
            <a:blip r:embed="rId6"/>
            <a:stretch>
              <a:fillRect/>
            </a:stretch>
          </a:blipFill>
        </p:spPr>
      </p:sp>
    </p:spTree>
    <p:extLst>
      <p:ext uri="{BB962C8B-B14F-4D97-AF65-F5344CB8AC3E}">
        <p14:creationId xmlns:p14="http://schemas.microsoft.com/office/powerpoint/2010/main" val="38206537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ình ảnh 2">
            <a:extLst>
              <a:ext uri="{FF2B5EF4-FFF2-40B4-BE49-F238E27FC236}">
                <a16:creationId xmlns:a16="http://schemas.microsoft.com/office/drawing/2014/main" id="{574AE994-CCE9-5B6D-9541-61E4D7B092D8}"/>
              </a:ext>
            </a:extLst>
          </p:cNvPr>
          <p:cNvPicPr>
            <a:picLocks noChangeAspect="1"/>
          </p:cNvPicPr>
          <p:nvPr/>
        </p:nvPicPr>
        <p:blipFill>
          <a:blip r:embed="rId2"/>
          <a:stretch>
            <a:fillRect/>
          </a:stretch>
        </p:blipFill>
        <p:spPr>
          <a:xfrm>
            <a:off x="609600" y="571500"/>
            <a:ext cx="16764000" cy="9429750"/>
          </a:xfrm>
          <a:prstGeom prst="rect">
            <a:avLst/>
          </a:prstGeom>
        </p:spPr>
      </p:pic>
    </p:spTree>
    <p:extLst>
      <p:ext uri="{BB962C8B-B14F-4D97-AF65-F5344CB8AC3E}">
        <p14:creationId xmlns:p14="http://schemas.microsoft.com/office/powerpoint/2010/main" val="2325442464"/>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alphaModFix amt="70000"/>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38931" y="4930611"/>
            <a:ext cx="9402417" cy="2236305"/>
          </a:xfrm>
        </p:spPr>
        <p:txBody>
          <a:bodyPr>
            <a:noAutofit/>
          </a:bodyPr>
          <a:lstStyle/>
          <a:p>
            <a:pPr>
              <a:lnSpc>
                <a:spcPct val="120000"/>
              </a:lnSpc>
            </a:pPr>
            <a:r>
              <a:rPr lang="en-US" sz="12000" dirty="0">
                <a:ln>
                  <a:solidFill>
                    <a:schemeClr val="accent1">
                      <a:lumMod val="50000"/>
                    </a:schemeClr>
                  </a:solidFill>
                </a:ln>
                <a:solidFill>
                  <a:schemeClr val="accent1">
                    <a:lumMod val="50000"/>
                  </a:schemeClr>
                </a:solidFill>
                <a:latin typeface="Cambria" panose="02040503050406030204" pitchFamily="18" charset="0"/>
                <a:ea typeface="Cambria" panose="02040503050406030204" pitchFamily="18" charset="0"/>
                <a:sym typeface="Cambria" panose="02040503050406030204" pitchFamily="18" charset="0"/>
              </a:rPr>
              <a:t>VÒNG QUAY MAY MẮN</a:t>
            </a:r>
          </a:p>
        </p:txBody>
      </p:sp>
      <p:pic>
        <p:nvPicPr>
          <p:cNvPr id="1028" name="Picture 4" descr="Lucky draw typographic with Glowing banner and signboard on gold background  Stock Vector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720" y="1"/>
            <a:ext cx="6892995" cy="9861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242265"/>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62000"/>
            <a:lum/>
          </a:blip>
          <a:srcRect/>
          <a:stretch>
            <a:fillRect t="-6000" b="-6000"/>
          </a:stretch>
        </a:blipFill>
        <a:effectLst/>
      </p:bgPr>
    </p:bg>
    <p:spTree>
      <p:nvGrpSpPr>
        <p:cNvPr id="1" name=""/>
        <p:cNvGrpSpPr/>
        <p:nvPr/>
      </p:nvGrpSpPr>
      <p:grpSpPr>
        <a:xfrm>
          <a:off x="0" y="0"/>
          <a:ext cx="0" cy="0"/>
          <a:chOff x="0" y="0"/>
          <a:chExt cx="0" cy="0"/>
        </a:xfrm>
      </p:grpSpPr>
      <p:grpSp>
        <p:nvGrpSpPr>
          <p:cNvPr id="22" name="vong quay"/>
          <p:cNvGrpSpPr/>
          <p:nvPr/>
        </p:nvGrpSpPr>
        <p:grpSpPr>
          <a:xfrm>
            <a:off x="8738975" y="717763"/>
            <a:ext cx="7563188" cy="7555283"/>
            <a:chOff x="5425622" y="292790"/>
            <a:chExt cx="5834378" cy="582828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5622" y="292790"/>
              <a:ext cx="5834378" cy="5828280"/>
            </a:xfrm>
            <a:prstGeom prst="rect">
              <a:avLst/>
            </a:prstGeom>
          </p:spPr>
        </p:pic>
        <p:sp>
          <p:nvSpPr>
            <p:cNvPr id="9" name="TextBox 8"/>
            <p:cNvSpPr txBox="1"/>
            <p:nvPr/>
          </p:nvSpPr>
          <p:spPr>
            <a:xfrm rot="14949661">
              <a:off x="6674685" y="1261594"/>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30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0" name="TextBox 9"/>
            <p:cNvSpPr txBox="1"/>
            <p:nvPr/>
          </p:nvSpPr>
          <p:spPr>
            <a:xfrm rot="12232592">
              <a:off x="5742637" y="2177180"/>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40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1" name="TextBox 10"/>
            <p:cNvSpPr txBox="1"/>
            <p:nvPr/>
          </p:nvSpPr>
          <p:spPr>
            <a:xfrm rot="17590276">
              <a:off x="8020996" y="1258669"/>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20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2" name="TextBox 11"/>
            <p:cNvSpPr txBox="1"/>
            <p:nvPr/>
          </p:nvSpPr>
          <p:spPr>
            <a:xfrm rot="20155085">
              <a:off x="8917980" y="2181785"/>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10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7" name="TextBox 16"/>
            <p:cNvSpPr txBox="1"/>
            <p:nvPr/>
          </p:nvSpPr>
          <p:spPr>
            <a:xfrm rot="9501114">
              <a:off x="5697321" y="3516973"/>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50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9" name="TextBox 18"/>
            <p:cNvSpPr txBox="1"/>
            <p:nvPr/>
          </p:nvSpPr>
          <p:spPr>
            <a:xfrm rot="6703311">
              <a:off x="6660976" y="4485305"/>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60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0" name="TextBox 19"/>
            <p:cNvSpPr txBox="1"/>
            <p:nvPr/>
          </p:nvSpPr>
          <p:spPr>
            <a:xfrm rot="3829829">
              <a:off x="8019634" y="4492545"/>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70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1" name="TextBox 20"/>
            <p:cNvSpPr txBox="1"/>
            <p:nvPr/>
          </p:nvSpPr>
          <p:spPr>
            <a:xfrm rot="1321648">
              <a:off x="8940448" y="3548483"/>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80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grpSp>
      <p:sp>
        <p:nvSpPr>
          <p:cNvPr id="23" name="Isosceles Triangle 2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25" name="quay dung"/>
          <p:cNvSpPr/>
          <p:nvPr/>
        </p:nvSpPr>
        <p:spPr>
          <a:xfrm>
            <a:off x="13931537" y="8817430"/>
            <a:ext cx="4056018" cy="1273628"/>
          </a:xfrm>
          <a:prstGeom prst="roundRect">
            <a:avLst/>
          </a:prstGeom>
          <a:solidFill>
            <a:srgbClr val="FF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36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QUAY</a:t>
            </a:r>
            <a:endParaRPr lang="vi-VN" sz="36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6" name="Rounded Rectangle 25">
            <a:hlinkClick r:id="rId6" action="ppaction://hlinksldjump"/>
          </p:cNvPr>
          <p:cNvSpPr/>
          <p:nvPr/>
        </p:nvSpPr>
        <p:spPr>
          <a:xfrm>
            <a:off x="1286708" y="4198985"/>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1</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7" name="Rounded Rectangle 26">
            <a:hlinkClick r:id="rId7" action="ppaction://hlinksldjump"/>
          </p:cNvPr>
          <p:cNvSpPr/>
          <p:nvPr/>
        </p:nvSpPr>
        <p:spPr>
          <a:xfrm>
            <a:off x="3533583" y="4198985"/>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2</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8" name="Rounded Rectangle 27">
            <a:hlinkClick r:id="rId8" action="ppaction://hlinksldjump"/>
          </p:cNvPr>
          <p:cNvSpPr/>
          <p:nvPr/>
        </p:nvSpPr>
        <p:spPr>
          <a:xfrm>
            <a:off x="5789268" y="5243869"/>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3</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35" name="Rounded Rectangle 34">
            <a:hlinkClick r:id="rId9" action="ppaction://hlinksldjump"/>
          </p:cNvPr>
          <p:cNvSpPr/>
          <p:nvPr/>
        </p:nvSpPr>
        <p:spPr>
          <a:xfrm>
            <a:off x="1287845" y="6518095"/>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4</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36" name="Rounded Rectangle 35">
            <a:hlinkClick r:id="rId10" action="ppaction://hlinksldjump"/>
          </p:cNvPr>
          <p:cNvSpPr/>
          <p:nvPr/>
        </p:nvSpPr>
        <p:spPr>
          <a:xfrm>
            <a:off x="3534720" y="6518095"/>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5</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41" name="Rectangle 40"/>
          <p:cNvSpPr/>
          <p:nvPr/>
        </p:nvSpPr>
        <p:spPr>
          <a:xfrm>
            <a:off x="1094350" y="142665"/>
            <a:ext cx="6701450" cy="3309432"/>
          </a:xfrm>
          <a:prstGeom prst="rect">
            <a:avLst/>
          </a:prstGeom>
          <a:noFill/>
        </p:spPr>
        <p:txBody>
          <a:bodyPr wrap="none" lIns="137160" tIns="68580" rIns="137160" bIns="68580">
            <a:spAutoFit/>
          </a:bodyPr>
          <a:lstStyle/>
          <a:p>
            <a:pPr algn="ctr" defTabSz="1371600">
              <a:lnSpc>
                <a:spcPct val="120000"/>
              </a:lnSpc>
              <a:defRPr/>
            </a:pPr>
            <a:r>
              <a:rPr lang="en-US" sz="9000" b="1" dirty="0">
                <a:ln w="6600">
                  <a:solidFill>
                    <a:srgbClr val="ED7D31"/>
                  </a:solidFill>
                  <a:prstDash val="solid"/>
                </a:ln>
                <a:solidFill>
                  <a:srgbClr val="FFFFFF"/>
                </a:solidFill>
                <a:effectLst>
                  <a:outerShdw dist="38100" dir="2700000" algn="tl" rotWithShape="0">
                    <a:srgbClr val="ED7D31"/>
                  </a:outerShdw>
                </a:effectLst>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VÒNG QUAY </a:t>
            </a:r>
          </a:p>
          <a:p>
            <a:pPr algn="ctr" defTabSz="1371600">
              <a:lnSpc>
                <a:spcPct val="120000"/>
              </a:lnSpc>
              <a:defRPr/>
            </a:pPr>
            <a:r>
              <a:rPr lang="en-US" sz="9000" b="1" dirty="0">
                <a:ln w="6600">
                  <a:solidFill>
                    <a:srgbClr val="ED7D31"/>
                  </a:solidFill>
                  <a:prstDash val="solid"/>
                </a:ln>
                <a:solidFill>
                  <a:srgbClr val="FFFFFF"/>
                </a:solidFill>
                <a:effectLst>
                  <a:outerShdw dist="38100" dir="2700000" algn="tl" rotWithShape="0">
                    <a:srgbClr val="ED7D31"/>
                  </a:outerShdw>
                </a:effectLst>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MAY MẮN</a:t>
            </a:r>
          </a:p>
        </p:txBody>
      </p:sp>
      <p:pic>
        <p:nvPicPr>
          <p:cNvPr id="44" name="Picture 4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87211" y="1268297"/>
            <a:ext cx="742950" cy="657225"/>
          </a:xfrm>
          <a:prstGeom prst="rect">
            <a:avLst/>
          </a:prstGeom>
        </p:spPr>
      </p:pic>
      <p:pic>
        <p:nvPicPr>
          <p:cNvPr id="45" name="Picture 4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244609" y="1811208"/>
            <a:ext cx="742950" cy="657225"/>
          </a:xfrm>
          <a:prstGeom prst="rect">
            <a:avLst/>
          </a:prstGeom>
        </p:spPr>
      </p:pic>
      <p:pic>
        <p:nvPicPr>
          <p:cNvPr id="46" name="Picture 4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378725" y="1020417"/>
            <a:ext cx="742950" cy="657225"/>
          </a:xfrm>
          <a:prstGeom prst="rect">
            <a:avLst/>
          </a:prstGeom>
        </p:spPr>
      </p:pic>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667746" y="717763"/>
            <a:ext cx="1071563" cy="1785938"/>
          </a:xfrm>
          <a:prstGeom prst="rect">
            <a:avLst/>
          </a:prstGeom>
        </p:spPr>
      </p:pic>
      <p:pic>
        <p:nvPicPr>
          <p:cNvPr id="2" name="Picture 1"/>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469291" y="3596018"/>
            <a:ext cx="2031321" cy="1732596"/>
          </a:xfrm>
          <a:prstGeom prst="rect">
            <a:avLst/>
          </a:prstGeom>
        </p:spPr>
      </p:pic>
      <p:pic>
        <p:nvPicPr>
          <p:cNvPr id="3" name="vongquay">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4571228" y="-1040600"/>
            <a:ext cx="914400" cy="914400"/>
          </a:xfrm>
          <a:prstGeom prst="rect">
            <a:avLst/>
          </a:prstGeom>
        </p:spPr>
      </p:pic>
      <p:sp>
        <p:nvSpPr>
          <p:cNvPr id="31" name="Isosceles Triangle 30"/>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32" name="Isosceles Triangle 31"/>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33" name="Isosceles Triangle 3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34" name="Isosceles Triangle 33"/>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Isosceles Triangle 41"/>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Isosceles Triangle 4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8" name="Isosceles Triangle 47"/>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9" name="Isosceles Triangle 48"/>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0" name="Isosceles Triangle 49"/>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1" name="Isosceles Triangle 50"/>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2" name="Isosceles Triangle 51"/>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3" name="Isosceles Triangle 5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4" name="Isosceles Triangle 53"/>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5" name="Isosceles Triangle 54"/>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6" name="Isosceles Triangle 55"/>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7" name="Isosceles Triangle 56"/>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8" name="Isosceles Triangle 57"/>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9" name="Isosceles Triangle 58"/>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60" name="Isosceles Triangle 59"/>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61" name="Isosceles Triangle 60"/>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24" name="Heart 23">
            <a:hlinkClick r:id="" action="ppaction://noaction"/>
          </p:cNvPr>
          <p:cNvSpPr/>
          <p:nvPr/>
        </p:nvSpPr>
        <p:spPr>
          <a:xfrm rot="5400000">
            <a:off x="17027432" y="3879674"/>
            <a:ext cx="1175658" cy="1175655"/>
          </a:xfrm>
          <a:prstGeom prst="hear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26329919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repeatCount="indefinite" fill="hold" grpId="0" nodeType="withEffect">
                                  <p:stCondLst>
                                    <p:cond delay="0"/>
                                  </p:stCondLst>
                                  <p:iterate type="lt">
                                    <p:tmPct val="10000"/>
                                  </p:iterate>
                                  <p:childTnLst>
                                    <p:animMotion origin="layout" path="M 1.25E-6 -2.59259E-6 L 1.25E-6 -0.02407 " pathEditMode="relative" rAng="0" ptsTypes="AA">
                                      <p:cBhvr>
                                        <p:cTn id="6" dur="250" accel="50000" decel="50000" autoRev="1" fill="hold">
                                          <p:stCondLst>
                                            <p:cond delay="0"/>
                                          </p:stCondLst>
                                        </p:cTn>
                                        <p:tgtEl>
                                          <p:spTgt spid="41"/>
                                        </p:tgtEl>
                                        <p:attrNameLst>
                                          <p:attrName>ppt_x</p:attrName>
                                          <p:attrName>ppt_y</p:attrName>
                                        </p:attrNameLst>
                                      </p:cBhvr>
                                      <p:rCtr x="0" y="-1204"/>
                                    </p:animMotion>
                                    <p:animRot by="1500000">
                                      <p:cBhvr>
                                        <p:cTn id="7" dur="125" fill="hold">
                                          <p:stCondLst>
                                            <p:cond delay="0"/>
                                          </p:stCondLst>
                                        </p:cTn>
                                        <p:tgtEl>
                                          <p:spTgt spid="41"/>
                                        </p:tgtEl>
                                        <p:attrNameLst>
                                          <p:attrName>r</p:attrName>
                                        </p:attrNameLst>
                                      </p:cBhvr>
                                    </p:animRot>
                                    <p:animRot by="-1500000">
                                      <p:cBhvr>
                                        <p:cTn id="8" dur="125" fill="hold">
                                          <p:stCondLst>
                                            <p:cond delay="125"/>
                                          </p:stCondLst>
                                        </p:cTn>
                                        <p:tgtEl>
                                          <p:spTgt spid="41"/>
                                        </p:tgtEl>
                                        <p:attrNameLst>
                                          <p:attrName>r</p:attrName>
                                        </p:attrNameLst>
                                      </p:cBhvr>
                                    </p:animRot>
                                    <p:animRot by="-1500000">
                                      <p:cBhvr>
                                        <p:cTn id="9" dur="125" fill="hold">
                                          <p:stCondLst>
                                            <p:cond delay="250"/>
                                          </p:stCondLst>
                                        </p:cTn>
                                        <p:tgtEl>
                                          <p:spTgt spid="41"/>
                                        </p:tgtEl>
                                        <p:attrNameLst>
                                          <p:attrName>r</p:attrName>
                                        </p:attrNameLst>
                                      </p:cBhvr>
                                    </p:animRot>
                                    <p:animRot by="1500000">
                                      <p:cBhvr>
                                        <p:cTn id="10" dur="125" fill="hold">
                                          <p:stCondLst>
                                            <p:cond delay="375"/>
                                          </p:stCondLst>
                                        </p:cTn>
                                        <p:tgtEl>
                                          <p:spTgt spid="41"/>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31"/>
                                        </p:tgtEl>
                                      </p:cBhvr>
                                    </p:animEffect>
                                    <p:set>
                                      <p:cBhvr>
                                        <p:cTn id="15" dur="1" fill="hold">
                                          <p:stCondLst>
                                            <p:cond delay="499"/>
                                          </p:stCondLst>
                                        </p:cTn>
                                        <p:tgtEl>
                                          <p:spTgt spid="31"/>
                                        </p:tgtEl>
                                        <p:attrNameLst>
                                          <p:attrName>style.visibility</p:attrName>
                                        </p:attrNameLst>
                                      </p:cBhvr>
                                      <p:to>
                                        <p:strVal val="hidden"/>
                                      </p:to>
                                    </p:set>
                                  </p:childTnLst>
                                </p:cTn>
                              </p:par>
                              <p:par>
                                <p:cTn id="16" presetID="3" presetClass="mediacall" presetSubtype="0" fill="hold" nodeType="withEffect">
                                  <p:stCondLst>
                                    <p:cond delay="0"/>
                                  </p:stCondLst>
                                  <p:childTnLst>
                                    <p:cmd type="call" cmd="stop">
                                      <p:cBhvr>
                                        <p:cTn id="17" dur="1" fill="hold"/>
                                        <p:tgtEl>
                                          <p:spTgt spid="3"/>
                                        </p:tgtEl>
                                      </p:cBhvr>
                                    </p:cmd>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32"/>
                                        </p:tgtEl>
                                      </p:cBhvr>
                                    </p:animEffect>
                                    <p:set>
                                      <p:cBhvr>
                                        <p:cTn id="22" dur="1" fill="hold">
                                          <p:stCondLst>
                                            <p:cond delay="499"/>
                                          </p:stCondLst>
                                        </p:cTn>
                                        <p:tgtEl>
                                          <p:spTgt spid="32"/>
                                        </p:tgtEl>
                                        <p:attrNameLst>
                                          <p:attrName>style.visibility</p:attrName>
                                        </p:attrNameLst>
                                      </p:cBhvr>
                                      <p:to>
                                        <p:strVal val="hidden"/>
                                      </p:to>
                                    </p:set>
                                  </p:childTnLst>
                                </p:cTn>
                              </p:par>
                              <p:par>
                                <p:cTn id="23" presetID="3" presetClass="mediacall" presetSubtype="0" fill="hold" nodeType="withEffect">
                                  <p:stCondLst>
                                    <p:cond delay="0"/>
                                  </p:stCondLst>
                                  <p:childTnLst>
                                    <p:cmd type="call" cmd="stop">
                                      <p:cBhvr>
                                        <p:cTn id="24" dur="1" fill="hold"/>
                                        <p:tgtEl>
                                          <p:spTgt spid="3"/>
                                        </p:tgtEl>
                                      </p:cBhvr>
                                    </p:cmd>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0" nodeType="clickEffect">
                                  <p:stCondLst>
                                    <p:cond delay="0"/>
                                  </p:stCondLst>
                                  <p:childTnLst>
                                    <p:animEffect transition="out" filter="fade">
                                      <p:cBhvr>
                                        <p:cTn id="28" dur="500"/>
                                        <p:tgtEl>
                                          <p:spTgt spid="33"/>
                                        </p:tgtEl>
                                      </p:cBhvr>
                                    </p:animEffect>
                                    <p:set>
                                      <p:cBhvr>
                                        <p:cTn id="29" dur="1" fill="hold">
                                          <p:stCondLst>
                                            <p:cond delay="499"/>
                                          </p:stCondLst>
                                        </p:cTn>
                                        <p:tgtEl>
                                          <p:spTgt spid="33"/>
                                        </p:tgtEl>
                                        <p:attrNameLst>
                                          <p:attrName>style.visibility</p:attrName>
                                        </p:attrNameLst>
                                      </p:cBhvr>
                                      <p:to>
                                        <p:strVal val="hidden"/>
                                      </p:to>
                                    </p:set>
                                  </p:childTnLst>
                                </p:cTn>
                              </p:par>
                              <p:par>
                                <p:cTn id="30" presetID="3" presetClass="mediacall" presetSubtype="0" fill="hold" nodeType="withEffect">
                                  <p:stCondLst>
                                    <p:cond delay="0"/>
                                  </p:stCondLst>
                                  <p:childTnLst>
                                    <p:cmd type="call" cmd="stop">
                                      <p:cBhvr>
                                        <p:cTn id="31" dur="1" fill="hold"/>
                                        <p:tgtEl>
                                          <p:spTgt spid="3"/>
                                        </p:tgtEl>
                                      </p:cBhvr>
                                    </p:cmd>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grpId="0" nodeType="clickEffect">
                                  <p:stCondLst>
                                    <p:cond delay="0"/>
                                  </p:stCondLst>
                                  <p:childTnLst>
                                    <p:animEffect transition="out" filter="fade">
                                      <p:cBhvr>
                                        <p:cTn id="35" dur="500"/>
                                        <p:tgtEl>
                                          <p:spTgt spid="34"/>
                                        </p:tgtEl>
                                      </p:cBhvr>
                                    </p:animEffect>
                                    <p:set>
                                      <p:cBhvr>
                                        <p:cTn id="36" dur="1" fill="hold">
                                          <p:stCondLst>
                                            <p:cond delay="499"/>
                                          </p:stCondLst>
                                        </p:cTn>
                                        <p:tgtEl>
                                          <p:spTgt spid="34"/>
                                        </p:tgtEl>
                                        <p:attrNameLst>
                                          <p:attrName>style.visibility</p:attrName>
                                        </p:attrNameLst>
                                      </p:cBhvr>
                                      <p:to>
                                        <p:strVal val="hidden"/>
                                      </p:to>
                                    </p:set>
                                  </p:childTnLst>
                                </p:cTn>
                              </p:par>
                              <p:par>
                                <p:cTn id="37" presetID="3" presetClass="mediacall" presetSubtype="0" fill="hold" nodeType="withEffect">
                                  <p:stCondLst>
                                    <p:cond delay="0"/>
                                  </p:stCondLst>
                                  <p:childTnLst>
                                    <p:cmd type="call" cmd="stop">
                                      <p:cBhvr>
                                        <p:cTn id="38" dur="1" fill="hold"/>
                                        <p:tgtEl>
                                          <p:spTgt spid="3"/>
                                        </p:tgtEl>
                                      </p:cBhvr>
                                    </p:cmd>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42"/>
                                        </p:tgtEl>
                                      </p:cBhvr>
                                    </p:animEffect>
                                    <p:set>
                                      <p:cBhvr>
                                        <p:cTn id="43" dur="1" fill="hold">
                                          <p:stCondLst>
                                            <p:cond delay="499"/>
                                          </p:stCondLst>
                                        </p:cTn>
                                        <p:tgtEl>
                                          <p:spTgt spid="42"/>
                                        </p:tgtEl>
                                        <p:attrNameLst>
                                          <p:attrName>style.visibility</p:attrName>
                                        </p:attrNameLst>
                                      </p:cBhvr>
                                      <p:to>
                                        <p:strVal val="hidden"/>
                                      </p:to>
                                    </p:set>
                                  </p:childTnLst>
                                </p:cTn>
                              </p:par>
                              <p:par>
                                <p:cTn id="44" presetID="3" presetClass="mediacall" presetSubtype="0" fill="hold" nodeType="withEffect">
                                  <p:stCondLst>
                                    <p:cond delay="0"/>
                                  </p:stCondLst>
                                  <p:childTnLst>
                                    <p:cmd type="call" cmd="stop">
                                      <p:cBhvr>
                                        <p:cTn id="45" dur="1" fill="hold"/>
                                        <p:tgtEl>
                                          <p:spTgt spid="3"/>
                                        </p:tgtEl>
                                      </p:cBhvr>
                                    </p:cmd>
                                  </p:childTnLst>
                                </p:cTn>
                              </p:par>
                            </p:childTnLst>
                          </p:cTn>
                        </p:par>
                      </p:childTnLst>
                    </p:cTn>
                  </p:par>
                  <p:par>
                    <p:cTn id="46" fill="hold">
                      <p:stCondLst>
                        <p:cond delay="indefinite"/>
                      </p:stCondLst>
                      <p:childTnLst>
                        <p:par>
                          <p:cTn id="47" fill="hold">
                            <p:stCondLst>
                              <p:cond delay="0"/>
                            </p:stCondLst>
                            <p:childTnLst>
                              <p:par>
                                <p:cTn id="48" presetID="10" presetClass="exit" presetSubtype="0" fill="hold" grpId="0" nodeType="clickEffect">
                                  <p:stCondLst>
                                    <p:cond delay="0"/>
                                  </p:stCondLst>
                                  <p:childTnLst>
                                    <p:animEffect transition="out" filter="fade">
                                      <p:cBhvr>
                                        <p:cTn id="49" dur="500"/>
                                        <p:tgtEl>
                                          <p:spTgt spid="43"/>
                                        </p:tgtEl>
                                      </p:cBhvr>
                                    </p:animEffect>
                                    <p:set>
                                      <p:cBhvr>
                                        <p:cTn id="50" dur="1" fill="hold">
                                          <p:stCondLst>
                                            <p:cond delay="499"/>
                                          </p:stCondLst>
                                        </p:cTn>
                                        <p:tgtEl>
                                          <p:spTgt spid="43"/>
                                        </p:tgtEl>
                                        <p:attrNameLst>
                                          <p:attrName>style.visibility</p:attrName>
                                        </p:attrNameLst>
                                      </p:cBhvr>
                                      <p:to>
                                        <p:strVal val="hidden"/>
                                      </p:to>
                                    </p:set>
                                  </p:childTnLst>
                                </p:cTn>
                              </p:par>
                              <p:par>
                                <p:cTn id="51" presetID="3" presetClass="mediacall" presetSubtype="0" fill="hold" nodeType="withEffect">
                                  <p:stCondLst>
                                    <p:cond delay="0"/>
                                  </p:stCondLst>
                                  <p:childTnLst>
                                    <p:cmd type="call" cmd="stop">
                                      <p:cBhvr>
                                        <p:cTn id="52" dur="1" fill="hold"/>
                                        <p:tgtEl>
                                          <p:spTgt spid="3"/>
                                        </p:tgtEl>
                                      </p:cBhvr>
                                    </p:cmd>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grpId="0" nodeType="clickEffect">
                                  <p:stCondLst>
                                    <p:cond delay="0"/>
                                  </p:stCondLst>
                                  <p:childTnLst>
                                    <p:animEffect transition="out" filter="fade">
                                      <p:cBhvr>
                                        <p:cTn id="56" dur="500"/>
                                        <p:tgtEl>
                                          <p:spTgt spid="48"/>
                                        </p:tgtEl>
                                      </p:cBhvr>
                                    </p:animEffect>
                                    <p:set>
                                      <p:cBhvr>
                                        <p:cTn id="57" dur="1" fill="hold">
                                          <p:stCondLst>
                                            <p:cond delay="499"/>
                                          </p:stCondLst>
                                        </p:cTn>
                                        <p:tgtEl>
                                          <p:spTgt spid="48"/>
                                        </p:tgtEl>
                                        <p:attrNameLst>
                                          <p:attrName>style.visibility</p:attrName>
                                        </p:attrNameLst>
                                      </p:cBhvr>
                                      <p:to>
                                        <p:strVal val="hidden"/>
                                      </p:to>
                                    </p:set>
                                  </p:childTnLst>
                                </p:cTn>
                              </p:par>
                              <p:par>
                                <p:cTn id="58" presetID="3" presetClass="mediacall" presetSubtype="0" fill="hold" nodeType="withEffect">
                                  <p:stCondLst>
                                    <p:cond delay="0"/>
                                  </p:stCondLst>
                                  <p:childTnLst>
                                    <p:cmd type="call" cmd="stop">
                                      <p:cBhvr>
                                        <p:cTn id="59" dur="1" fill="hold"/>
                                        <p:tgtEl>
                                          <p:spTgt spid="3"/>
                                        </p:tgtEl>
                                      </p:cBhvr>
                                    </p:cmd>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0" nodeType="clickEffect">
                                  <p:stCondLst>
                                    <p:cond delay="0"/>
                                  </p:stCondLst>
                                  <p:childTnLst>
                                    <p:animEffect transition="out" filter="fade">
                                      <p:cBhvr>
                                        <p:cTn id="63" dur="500"/>
                                        <p:tgtEl>
                                          <p:spTgt spid="49"/>
                                        </p:tgtEl>
                                      </p:cBhvr>
                                    </p:animEffect>
                                    <p:set>
                                      <p:cBhvr>
                                        <p:cTn id="64" dur="1" fill="hold">
                                          <p:stCondLst>
                                            <p:cond delay="499"/>
                                          </p:stCondLst>
                                        </p:cTn>
                                        <p:tgtEl>
                                          <p:spTgt spid="49"/>
                                        </p:tgtEl>
                                        <p:attrNameLst>
                                          <p:attrName>style.visibility</p:attrName>
                                        </p:attrNameLst>
                                      </p:cBhvr>
                                      <p:to>
                                        <p:strVal val="hidden"/>
                                      </p:to>
                                    </p:set>
                                  </p:childTnLst>
                                </p:cTn>
                              </p:par>
                              <p:par>
                                <p:cTn id="65" presetID="3" presetClass="mediacall" presetSubtype="0" fill="hold" nodeType="withEffect">
                                  <p:stCondLst>
                                    <p:cond delay="0"/>
                                  </p:stCondLst>
                                  <p:childTnLst>
                                    <p:cmd type="call" cmd="stop">
                                      <p:cBhvr>
                                        <p:cTn id="66" dur="1" fill="hold"/>
                                        <p:tgtEl>
                                          <p:spTgt spid="3"/>
                                        </p:tgtEl>
                                      </p:cBhvr>
                                    </p:cmd>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grpId="0" nodeType="clickEffect">
                                  <p:stCondLst>
                                    <p:cond delay="0"/>
                                  </p:stCondLst>
                                  <p:childTnLst>
                                    <p:animEffect transition="out" filter="fade">
                                      <p:cBhvr>
                                        <p:cTn id="70" dur="500"/>
                                        <p:tgtEl>
                                          <p:spTgt spid="50"/>
                                        </p:tgtEl>
                                      </p:cBhvr>
                                    </p:animEffect>
                                    <p:set>
                                      <p:cBhvr>
                                        <p:cTn id="71" dur="1" fill="hold">
                                          <p:stCondLst>
                                            <p:cond delay="499"/>
                                          </p:stCondLst>
                                        </p:cTn>
                                        <p:tgtEl>
                                          <p:spTgt spid="50"/>
                                        </p:tgtEl>
                                        <p:attrNameLst>
                                          <p:attrName>style.visibility</p:attrName>
                                        </p:attrNameLst>
                                      </p:cBhvr>
                                      <p:to>
                                        <p:strVal val="hidden"/>
                                      </p:to>
                                    </p:set>
                                  </p:childTnLst>
                                </p:cTn>
                              </p:par>
                              <p:par>
                                <p:cTn id="72" presetID="3" presetClass="mediacall" presetSubtype="0" fill="hold" nodeType="withEffect">
                                  <p:stCondLst>
                                    <p:cond delay="0"/>
                                  </p:stCondLst>
                                  <p:childTnLst>
                                    <p:cmd type="call" cmd="stop">
                                      <p:cBhvr>
                                        <p:cTn id="73" dur="1" fill="hold"/>
                                        <p:tgtEl>
                                          <p:spTgt spid="3"/>
                                        </p:tgtEl>
                                      </p:cBhvr>
                                    </p:cmd>
                                  </p:childTnLst>
                                </p:cTn>
                              </p:par>
                            </p:childTnLst>
                          </p:cTn>
                        </p:par>
                      </p:childTnLst>
                    </p:cTn>
                  </p:par>
                  <p:par>
                    <p:cTn id="74" fill="hold">
                      <p:stCondLst>
                        <p:cond delay="indefinite"/>
                      </p:stCondLst>
                      <p:childTnLst>
                        <p:par>
                          <p:cTn id="75" fill="hold">
                            <p:stCondLst>
                              <p:cond delay="0"/>
                            </p:stCondLst>
                            <p:childTnLst>
                              <p:par>
                                <p:cTn id="76" presetID="10" presetClass="exit" presetSubtype="0" fill="hold" grpId="0" nodeType="clickEffect">
                                  <p:stCondLst>
                                    <p:cond delay="0"/>
                                  </p:stCondLst>
                                  <p:childTnLst>
                                    <p:animEffect transition="out" filter="fade">
                                      <p:cBhvr>
                                        <p:cTn id="77" dur="500"/>
                                        <p:tgtEl>
                                          <p:spTgt spid="51"/>
                                        </p:tgtEl>
                                      </p:cBhvr>
                                    </p:animEffect>
                                    <p:set>
                                      <p:cBhvr>
                                        <p:cTn id="78" dur="1" fill="hold">
                                          <p:stCondLst>
                                            <p:cond delay="499"/>
                                          </p:stCondLst>
                                        </p:cTn>
                                        <p:tgtEl>
                                          <p:spTgt spid="51"/>
                                        </p:tgtEl>
                                        <p:attrNameLst>
                                          <p:attrName>style.visibility</p:attrName>
                                        </p:attrNameLst>
                                      </p:cBhvr>
                                      <p:to>
                                        <p:strVal val="hidden"/>
                                      </p:to>
                                    </p:set>
                                  </p:childTnLst>
                                </p:cTn>
                              </p:par>
                              <p:par>
                                <p:cTn id="79" presetID="3" presetClass="mediacall" presetSubtype="0" fill="hold" nodeType="withEffect">
                                  <p:stCondLst>
                                    <p:cond delay="0"/>
                                  </p:stCondLst>
                                  <p:childTnLst>
                                    <p:cmd type="call" cmd="stop">
                                      <p:cBhvr>
                                        <p:cTn id="80" dur="1" fill="hold"/>
                                        <p:tgtEl>
                                          <p:spTgt spid="3"/>
                                        </p:tgtEl>
                                      </p:cBhvr>
                                    </p:cmd>
                                  </p:childTnLst>
                                </p:cTn>
                              </p:par>
                            </p:childTnLst>
                          </p:cTn>
                        </p:par>
                      </p:childTnLst>
                    </p:cTn>
                  </p:par>
                  <p:par>
                    <p:cTn id="81" fill="hold">
                      <p:stCondLst>
                        <p:cond delay="indefinite"/>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500"/>
                                        <p:tgtEl>
                                          <p:spTgt spid="52"/>
                                        </p:tgtEl>
                                      </p:cBhvr>
                                    </p:animEffect>
                                    <p:set>
                                      <p:cBhvr>
                                        <p:cTn id="85" dur="1" fill="hold">
                                          <p:stCondLst>
                                            <p:cond delay="499"/>
                                          </p:stCondLst>
                                        </p:cTn>
                                        <p:tgtEl>
                                          <p:spTgt spid="52"/>
                                        </p:tgtEl>
                                        <p:attrNameLst>
                                          <p:attrName>style.visibility</p:attrName>
                                        </p:attrNameLst>
                                      </p:cBhvr>
                                      <p:to>
                                        <p:strVal val="hidden"/>
                                      </p:to>
                                    </p:set>
                                  </p:childTnLst>
                                </p:cTn>
                              </p:par>
                              <p:par>
                                <p:cTn id="86" presetID="3" presetClass="mediacall" presetSubtype="0" fill="hold" nodeType="withEffect">
                                  <p:stCondLst>
                                    <p:cond delay="0"/>
                                  </p:stCondLst>
                                  <p:childTnLst>
                                    <p:cmd type="call" cmd="stop">
                                      <p:cBhvr>
                                        <p:cTn id="87" dur="1" fill="hold"/>
                                        <p:tgtEl>
                                          <p:spTgt spid="3"/>
                                        </p:tgtEl>
                                      </p:cBhvr>
                                    </p:cmd>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grpId="0" nodeType="clickEffect">
                                  <p:stCondLst>
                                    <p:cond delay="0"/>
                                  </p:stCondLst>
                                  <p:childTnLst>
                                    <p:animEffect transition="out" filter="fade">
                                      <p:cBhvr>
                                        <p:cTn id="91" dur="500"/>
                                        <p:tgtEl>
                                          <p:spTgt spid="53"/>
                                        </p:tgtEl>
                                      </p:cBhvr>
                                    </p:animEffect>
                                    <p:set>
                                      <p:cBhvr>
                                        <p:cTn id="92" dur="1" fill="hold">
                                          <p:stCondLst>
                                            <p:cond delay="499"/>
                                          </p:stCondLst>
                                        </p:cTn>
                                        <p:tgtEl>
                                          <p:spTgt spid="53"/>
                                        </p:tgtEl>
                                        <p:attrNameLst>
                                          <p:attrName>style.visibility</p:attrName>
                                        </p:attrNameLst>
                                      </p:cBhvr>
                                      <p:to>
                                        <p:strVal val="hidden"/>
                                      </p:to>
                                    </p:set>
                                  </p:childTnLst>
                                </p:cTn>
                              </p:par>
                              <p:par>
                                <p:cTn id="93" presetID="3" presetClass="mediacall" presetSubtype="0" fill="hold" nodeType="withEffect">
                                  <p:stCondLst>
                                    <p:cond delay="0"/>
                                  </p:stCondLst>
                                  <p:childTnLst>
                                    <p:cmd type="call" cmd="stop">
                                      <p:cBhvr>
                                        <p:cTn id="94" dur="1" fill="hold"/>
                                        <p:tgtEl>
                                          <p:spTgt spid="3"/>
                                        </p:tgtEl>
                                      </p:cBhvr>
                                    </p:cmd>
                                  </p:childTnLst>
                                </p:cTn>
                              </p:par>
                            </p:childTnLst>
                          </p:cTn>
                        </p:par>
                      </p:childTnLst>
                    </p:cTn>
                  </p:par>
                  <p:par>
                    <p:cTn id="95" fill="hold">
                      <p:stCondLst>
                        <p:cond delay="indefinite"/>
                      </p:stCondLst>
                      <p:childTnLst>
                        <p:par>
                          <p:cTn id="96" fill="hold">
                            <p:stCondLst>
                              <p:cond delay="0"/>
                            </p:stCondLst>
                            <p:childTnLst>
                              <p:par>
                                <p:cTn id="97" presetID="10" presetClass="exit" presetSubtype="0" fill="hold" grpId="0" nodeType="clickEffect">
                                  <p:stCondLst>
                                    <p:cond delay="0"/>
                                  </p:stCondLst>
                                  <p:childTnLst>
                                    <p:animEffect transition="out" filter="fade">
                                      <p:cBhvr>
                                        <p:cTn id="98" dur="500"/>
                                        <p:tgtEl>
                                          <p:spTgt spid="54"/>
                                        </p:tgtEl>
                                      </p:cBhvr>
                                    </p:animEffect>
                                    <p:set>
                                      <p:cBhvr>
                                        <p:cTn id="99" dur="1" fill="hold">
                                          <p:stCondLst>
                                            <p:cond delay="499"/>
                                          </p:stCondLst>
                                        </p:cTn>
                                        <p:tgtEl>
                                          <p:spTgt spid="54"/>
                                        </p:tgtEl>
                                        <p:attrNameLst>
                                          <p:attrName>style.visibility</p:attrName>
                                        </p:attrNameLst>
                                      </p:cBhvr>
                                      <p:to>
                                        <p:strVal val="hidden"/>
                                      </p:to>
                                    </p:set>
                                  </p:childTnLst>
                                </p:cTn>
                              </p:par>
                              <p:par>
                                <p:cTn id="100" presetID="3" presetClass="mediacall" presetSubtype="0" fill="hold" nodeType="withEffect">
                                  <p:stCondLst>
                                    <p:cond delay="0"/>
                                  </p:stCondLst>
                                  <p:childTnLst>
                                    <p:cmd type="call" cmd="stop">
                                      <p:cBhvr>
                                        <p:cTn id="101" dur="1" fill="hold"/>
                                        <p:tgtEl>
                                          <p:spTgt spid="3"/>
                                        </p:tgtEl>
                                      </p:cBhvr>
                                    </p:cmd>
                                  </p:childTnLst>
                                </p:cTn>
                              </p:par>
                            </p:childTnLst>
                          </p:cTn>
                        </p:par>
                      </p:childTnLst>
                    </p:cTn>
                  </p:par>
                  <p:par>
                    <p:cTn id="102" fill="hold">
                      <p:stCondLst>
                        <p:cond delay="indefinite"/>
                      </p:stCondLst>
                      <p:childTnLst>
                        <p:par>
                          <p:cTn id="103" fill="hold">
                            <p:stCondLst>
                              <p:cond delay="0"/>
                            </p:stCondLst>
                            <p:childTnLst>
                              <p:par>
                                <p:cTn id="104" presetID="10" presetClass="exit" presetSubtype="0" fill="hold" grpId="0" nodeType="clickEffect">
                                  <p:stCondLst>
                                    <p:cond delay="0"/>
                                  </p:stCondLst>
                                  <p:childTnLst>
                                    <p:animEffect transition="out" filter="fade">
                                      <p:cBhvr>
                                        <p:cTn id="105" dur="500"/>
                                        <p:tgtEl>
                                          <p:spTgt spid="55"/>
                                        </p:tgtEl>
                                      </p:cBhvr>
                                    </p:animEffect>
                                    <p:set>
                                      <p:cBhvr>
                                        <p:cTn id="106" dur="1" fill="hold">
                                          <p:stCondLst>
                                            <p:cond delay="499"/>
                                          </p:stCondLst>
                                        </p:cTn>
                                        <p:tgtEl>
                                          <p:spTgt spid="55"/>
                                        </p:tgtEl>
                                        <p:attrNameLst>
                                          <p:attrName>style.visibility</p:attrName>
                                        </p:attrNameLst>
                                      </p:cBhvr>
                                      <p:to>
                                        <p:strVal val="hidden"/>
                                      </p:to>
                                    </p:set>
                                  </p:childTnLst>
                                </p:cTn>
                              </p:par>
                              <p:par>
                                <p:cTn id="107" presetID="3" presetClass="mediacall" presetSubtype="0" fill="hold" nodeType="withEffect">
                                  <p:stCondLst>
                                    <p:cond delay="0"/>
                                  </p:stCondLst>
                                  <p:childTnLst>
                                    <p:cmd type="call" cmd="stop">
                                      <p:cBhvr>
                                        <p:cTn id="108" dur="1" fill="hold"/>
                                        <p:tgtEl>
                                          <p:spTgt spid="3"/>
                                        </p:tgtEl>
                                      </p:cBhvr>
                                    </p:cmd>
                                  </p:childTnLst>
                                </p:cTn>
                              </p:par>
                            </p:childTnLst>
                          </p:cTn>
                        </p:par>
                      </p:childTnLst>
                    </p:cTn>
                  </p:par>
                  <p:par>
                    <p:cTn id="109" fill="hold">
                      <p:stCondLst>
                        <p:cond delay="indefinite"/>
                      </p:stCondLst>
                      <p:childTnLst>
                        <p:par>
                          <p:cTn id="110" fill="hold">
                            <p:stCondLst>
                              <p:cond delay="0"/>
                            </p:stCondLst>
                            <p:childTnLst>
                              <p:par>
                                <p:cTn id="111" presetID="10" presetClass="exit" presetSubtype="0" fill="hold" grpId="0" nodeType="clickEffect">
                                  <p:stCondLst>
                                    <p:cond delay="0"/>
                                  </p:stCondLst>
                                  <p:childTnLst>
                                    <p:animEffect transition="out" filter="fade">
                                      <p:cBhvr>
                                        <p:cTn id="112" dur="500"/>
                                        <p:tgtEl>
                                          <p:spTgt spid="56"/>
                                        </p:tgtEl>
                                      </p:cBhvr>
                                    </p:animEffect>
                                    <p:set>
                                      <p:cBhvr>
                                        <p:cTn id="113" dur="1" fill="hold">
                                          <p:stCondLst>
                                            <p:cond delay="499"/>
                                          </p:stCondLst>
                                        </p:cTn>
                                        <p:tgtEl>
                                          <p:spTgt spid="56"/>
                                        </p:tgtEl>
                                        <p:attrNameLst>
                                          <p:attrName>style.visibility</p:attrName>
                                        </p:attrNameLst>
                                      </p:cBhvr>
                                      <p:to>
                                        <p:strVal val="hidden"/>
                                      </p:to>
                                    </p:set>
                                  </p:childTnLst>
                                </p:cTn>
                              </p:par>
                              <p:par>
                                <p:cTn id="114" presetID="3" presetClass="mediacall" presetSubtype="0" fill="hold" nodeType="withEffect">
                                  <p:stCondLst>
                                    <p:cond delay="0"/>
                                  </p:stCondLst>
                                  <p:childTnLst>
                                    <p:cmd type="call" cmd="stop">
                                      <p:cBhvr>
                                        <p:cTn id="115" dur="1" fill="hold"/>
                                        <p:tgtEl>
                                          <p:spTgt spid="3"/>
                                        </p:tgtEl>
                                      </p:cBhvr>
                                    </p:cmd>
                                  </p:childTnLst>
                                </p:cTn>
                              </p:par>
                            </p:childTnLst>
                          </p:cTn>
                        </p:par>
                      </p:childTnLst>
                    </p:cTn>
                  </p:par>
                  <p:par>
                    <p:cTn id="116" fill="hold">
                      <p:stCondLst>
                        <p:cond delay="indefinite"/>
                      </p:stCondLst>
                      <p:childTnLst>
                        <p:par>
                          <p:cTn id="117" fill="hold">
                            <p:stCondLst>
                              <p:cond delay="0"/>
                            </p:stCondLst>
                            <p:childTnLst>
                              <p:par>
                                <p:cTn id="118" presetID="10" presetClass="exit" presetSubtype="0" fill="hold" grpId="0" nodeType="clickEffect">
                                  <p:stCondLst>
                                    <p:cond delay="0"/>
                                  </p:stCondLst>
                                  <p:childTnLst>
                                    <p:animEffect transition="out" filter="fade">
                                      <p:cBhvr>
                                        <p:cTn id="119" dur="500"/>
                                        <p:tgtEl>
                                          <p:spTgt spid="57"/>
                                        </p:tgtEl>
                                      </p:cBhvr>
                                    </p:animEffect>
                                    <p:set>
                                      <p:cBhvr>
                                        <p:cTn id="120" dur="1" fill="hold">
                                          <p:stCondLst>
                                            <p:cond delay="499"/>
                                          </p:stCondLst>
                                        </p:cTn>
                                        <p:tgtEl>
                                          <p:spTgt spid="57"/>
                                        </p:tgtEl>
                                        <p:attrNameLst>
                                          <p:attrName>style.visibility</p:attrName>
                                        </p:attrNameLst>
                                      </p:cBhvr>
                                      <p:to>
                                        <p:strVal val="hidden"/>
                                      </p:to>
                                    </p:set>
                                  </p:childTnLst>
                                </p:cTn>
                              </p:par>
                              <p:par>
                                <p:cTn id="121" presetID="3" presetClass="mediacall" presetSubtype="0" fill="hold" nodeType="withEffect">
                                  <p:stCondLst>
                                    <p:cond delay="0"/>
                                  </p:stCondLst>
                                  <p:childTnLst>
                                    <p:cmd type="call" cmd="stop">
                                      <p:cBhvr>
                                        <p:cTn id="122" dur="1" fill="hold"/>
                                        <p:tgtEl>
                                          <p:spTgt spid="3"/>
                                        </p:tgtEl>
                                      </p:cBhvr>
                                    </p:cmd>
                                  </p:childTnLst>
                                </p:cTn>
                              </p:par>
                            </p:childTnLst>
                          </p:cTn>
                        </p:par>
                      </p:childTnLst>
                    </p:cTn>
                  </p:par>
                  <p:par>
                    <p:cTn id="123" fill="hold">
                      <p:stCondLst>
                        <p:cond delay="indefinite"/>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500"/>
                                        <p:tgtEl>
                                          <p:spTgt spid="58"/>
                                        </p:tgtEl>
                                      </p:cBhvr>
                                    </p:animEffect>
                                    <p:set>
                                      <p:cBhvr>
                                        <p:cTn id="127" dur="1" fill="hold">
                                          <p:stCondLst>
                                            <p:cond delay="499"/>
                                          </p:stCondLst>
                                        </p:cTn>
                                        <p:tgtEl>
                                          <p:spTgt spid="58"/>
                                        </p:tgtEl>
                                        <p:attrNameLst>
                                          <p:attrName>style.visibility</p:attrName>
                                        </p:attrNameLst>
                                      </p:cBhvr>
                                      <p:to>
                                        <p:strVal val="hidden"/>
                                      </p:to>
                                    </p:set>
                                  </p:childTnLst>
                                </p:cTn>
                              </p:par>
                              <p:par>
                                <p:cTn id="128" presetID="3" presetClass="mediacall" presetSubtype="0" fill="hold" nodeType="withEffect">
                                  <p:stCondLst>
                                    <p:cond delay="0"/>
                                  </p:stCondLst>
                                  <p:childTnLst>
                                    <p:cmd type="call" cmd="stop">
                                      <p:cBhvr>
                                        <p:cTn id="129" dur="1" fill="hold"/>
                                        <p:tgtEl>
                                          <p:spTgt spid="3"/>
                                        </p:tgtEl>
                                      </p:cBhvr>
                                    </p:cmd>
                                  </p:childTnLst>
                                </p:cTn>
                              </p:par>
                            </p:childTnLst>
                          </p:cTn>
                        </p:par>
                      </p:childTnLst>
                    </p:cTn>
                  </p:par>
                  <p:par>
                    <p:cTn id="130" fill="hold">
                      <p:stCondLst>
                        <p:cond delay="indefinite"/>
                      </p:stCondLst>
                      <p:childTnLst>
                        <p:par>
                          <p:cTn id="131" fill="hold">
                            <p:stCondLst>
                              <p:cond delay="0"/>
                            </p:stCondLst>
                            <p:childTnLst>
                              <p:par>
                                <p:cTn id="132" presetID="10" presetClass="exit" presetSubtype="0" fill="hold" grpId="0" nodeType="clickEffect">
                                  <p:stCondLst>
                                    <p:cond delay="0"/>
                                  </p:stCondLst>
                                  <p:childTnLst>
                                    <p:animEffect transition="out" filter="fade">
                                      <p:cBhvr>
                                        <p:cTn id="133" dur="500"/>
                                        <p:tgtEl>
                                          <p:spTgt spid="59"/>
                                        </p:tgtEl>
                                      </p:cBhvr>
                                    </p:animEffect>
                                    <p:set>
                                      <p:cBhvr>
                                        <p:cTn id="134" dur="1" fill="hold">
                                          <p:stCondLst>
                                            <p:cond delay="499"/>
                                          </p:stCondLst>
                                        </p:cTn>
                                        <p:tgtEl>
                                          <p:spTgt spid="59"/>
                                        </p:tgtEl>
                                        <p:attrNameLst>
                                          <p:attrName>style.visibility</p:attrName>
                                        </p:attrNameLst>
                                      </p:cBhvr>
                                      <p:to>
                                        <p:strVal val="hidden"/>
                                      </p:to>
                                    </p:set>
                                  </p:childTnLst>
                                </p:cTn>
                              </p:par>
                              <p:par>
                                <p:cTn id="135" presetID="3" presetClass="mediacall" presetSubtype="0" fill="hold" nodeType="withEffect">
                                  <p:stCondLst>
                                    <p:cond delay="0"/>
                                  </p:stCondLst>
                                  <p:childTnLst>
                                    <p:cmd type="call" cmd="stop">
                                      <p:cBhvr>
                                        <p:cTn id="136" dur="1" fill="hold"/>
                                        <p:tgtEl>
                                          <p:spTgt spid="3"/>
                                        </p:tgtEl>
                                      </p:cBhvr>
                                    </p:cmd>
                                  </p:childTnLst>
                                </p:cTn>
                              </p:par>
                            </p:childTnLst>
                          </p:cTn>
                        </p:par>
                      </p:childTnLst>
                    </p:cTn>
                  </p:par>
                  <p:par>
                    <p:cTn id="137" fill="hold">
                      <p:stCondLst>
                        <p:cond delay="indefinite"/>
                      </p:stCondLst>
                      <p:childTnLst>
                        <p:par>
                          <p:cTn id="138" fill="hold">
                            <p:stCondLst>
                              <p:cond delay="0"/>
                            </p:stCondLst>
                            <p:childTnLst>
                              <p:par>
                                <p:cTn id="139" presetID="10" presetClass="exit" presetSubtype="0" fill="hold" grpId="0" nodeType="clickEffect">
                                  <p:stCondLst>
                                    <p:cond delay="0"/>
                                  </p:stCondLst>
                                  <p:childTnLst>
                                    <p:animEffect transition="out" filter="fade">
                                      <p:cBhvr>
                                        <p:cTn id="140" dur="500"/>
                                        <p:tgtEl>
                                          <p:spTgt spid="60"/>
                                        </p:tgtEl>
                                      </p:cBhvr>
                                    </p:animEffect>
                                    <p:set>
                                      <p:cBhvr>
                                        <p:cTn id="141" dur="1" fill="hold">
                                          <p:stCondLst>
                                            <p:cond delay="499"/>
                                          </p:stCondLst>
                                        </p:cTn>
                                        <p:tgtEl>
                                          <p:spTgt spid="60"/>
                                        </p:tgtEl>
                                        <p:attrNameLst>
                                          <p:attrName>style.visibility</p:attrName>
                                        </p:attrNameLst>
                                      </p:cBhvr>
                                      <p:to>
                                        <p:strVal val="hidden"/>
                                      </p:to>
                                    </p:set>
                                  </p:childTnLst>
                                </p:cTn>
                              </p:par>
                              <p:par>
                                <p:cTn id="142" presetID="3" presetClass="mediacall" presetSubtype="0" fill="hold" nodeType="withEffect">
                                  <p:stCondLst>
                                    <p:cond delay="0"/>
                                  </p:stCondLst>
                                  <p:childTnLst>
                                    <p:cmd type="call" cmd="stop">
                                      <p:cBhvr>
                                        <p:cTn id="143" dur="1" fill="hold"/>
                                        <p:tgtEl>
                                          <p:spTgt spid="3"/>
                                        </p:tgtEl>
                                      </p:cBhvr>
                                    </p:cmd>
                                  </p:childTnLst>
                                </p:cTn>
                              </p:par>
                            </p:childTnLst>
                          </p:cTn>
                        </p:par>
                      </p:childTnLst>
                    </p:cTn>
                  </p:par>
                  <p:par>
                    <p:cTn id="144" fill="hold">
                      <p:stCondLst>
                        <p:cond delay="indefinite"/>
                      </p:stCondLst>
                      <p:childTnLst>
                        <p:par>
                          <p:cTn id="145" fill="hold">
                            <p:stCondLst>
                              <p:cond delay="0"/>
                            </p:stCondLst>
                            <p:childTnLst>
                              <p:par>
                                <p:cTn id="146" presetID="10" presetClass="exit" presetSubtype="0" fill="hold" grpId="0" nodeType="clickEffect">
                                  <p:stCondLst>
                                    <p:cond delay="0"/>
                                  </p:stCondLst>
                                  <p:childTnLst>
                                    <p:animEffect transition="out" filter="fade">
                                      <p:cBhvr>
                                        <p:cTn id="147" dur="500"/>
                                        <p:tgtEl>
                                          <p:spTgt spid="61"/>
                                        </p:tgtEl>
                                      </p:cBhvr>
                                    </p:animEffect>
                                    <p:set>
                                      <p:cBhvr>
                                        <p:cTn id="148" dur="1" fill="hold">
                                          <p:stCondLst>
                                            <p:cond delay="499"/>
                                          </p:stCondLst>
                                        </p:cTn>
                                        <p:tgtEl>
                                          <p:spTgt spid="61"/>
                                        </p:tgtEl>
                                        <p:attrNameLst>
                                          <p:attrName>style.visibility</p:attrName>
                                        </p:attrNameLst>
                                      </p:cBhvr>
                                      <p:to>
                                        <p:strVal val="hidden"/>
                                      </p:to>
                                    </p:set>
                                  </p:childTnLst>
                                </p:cTn>
                              </p:par>
                              <p:par>
                                <p:cTn id="149" presetID="3" presetClass="mediacall" presetSubtype="0" fill="hold" nodeType="withEffect">
                                  <p:stCondLst>
                                    <p:cond delay="0"/>
                                  </p:stCondLst>
                                  <p:childTnLst>
                                    <p:cmd type="call" cmd="stop">
                                      <p:cBhvr>
                                        <p:cTn id="15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1" restart="whenNotActive" fill="hold" evtFilter="cancelBubble" nodeType="interactiveSeq">
                <p:stCondLst>
                  <p:cond evt="onClick" delay="0">
                    <p:tgtEl>
                      <p:spTgt spid="25"/>
                    </p:tgtEl>
                  </p:cond>
                </p:stCondLst>
                <p:endSync evt="end" delay="0">
                  <p:rtn val="all"/>
                </p:endSync>
                <p:childTnLst>
                  <p:par>
                    <p:cTn id="152" fill="hold">
                      <p:stCondLst>
                        <p:cond delay="0"/>
                      </p:stCondLst>
                      <p:childTnLst>
                        <p:par>
                          <p:cTn id="153" fill="hold">
                            <p:stCondLst>
                              <p:cond delay="0"/>
                            </p:stCondLst>
                            <p:childTnLst>
                              <p:par>
                                <p:cTn id="154" presetID="8" presetClass="emph" presetSubtype="0" repeatCount="indefinite" fill="hold" nodeType="clickEffect">
                                  <p:stCondLst>
                                    <p:cond delay="0"/>
                                  </p:stCondLst>
                                  <p:endCondLst>
                                    <p:cond evt="onNext" delay="0">
                                      <p:tgtEl>
                                        <p:sldTgt/>
                                      </p:tgtEl>
                                    </p:cond>
                                  </p:endCondLst>
                                  <p:childTnLst>
                                    <p:animRot by="21600000">
                                      <p:cBhvr>
                                        <p:cTn id="155" dur="500" fill="hold"/>
                                        <p:tgtEl>
                                          <p:spTgt spid="22"/>
                                        </p:tgtEl>
                                        <p:attrNameLst>
                                          <p:attrName>r</p:attrName>
                                        </p:attrNameLst>
                                      </p:cBhvr>
                                    </p:animRot>
                                  </p:childTnLst>
                                </p:cTn>
                              </p:par>
                              <p:par>
                                <p:cTn id="156" presetID="1" presetClass="mediacall" presetSubtype="0" fill="hold" nodeType="withEffect">
                                  <p:stCondLst>
                                    <p:cond delay="0"/>
                                  </p:stCondLst>
                                  <p:childTnLst>
                                    <p:cmd type="call" cmd="playFrom(0.0)">
                                      <p:cBhvr>
                                        <p:cTn id="157" dur="30406" fill="hold"/>
                                        <p:tgtEl>
                                          <p:spTgt spid="3"/>
                                        </p:tgtEl>
                                      </p:cBhvr>
                                    </p:cmd>
                                  </p:childTnLst>
                                </p:cTn>
                              </p:par>
                            </p:childTnLst>
                          </p:cTn>
                        </p:par>
                      </p:childTnLst>
                    </p:cTn>
                  </p:par>
                </p:childTnLst>
              </p:cTn>
              <p:nextCondLst>
                <p:cond evt="onClick" delay="0">
                  <p:tgtEl>
                    <p:spTgt spid="25"/>
                  </p:tgtEl>
                </p:cond>
              </p:nextCondLst>
            </p:seq>
            <p:seq concurrent="1" nextAc="seek">
              <p:cTn id="158" restart="whenNotActive" fill="hold" evtFilter="cancelBubble" nodeType="interactiveSeq">
                <p:stCondLst>
                  <p:cond evt="onClick" delay="0">
                    <p:tgtEl>
                      <p:spTgt spid="26"/>
                    </p:tgtEl>
                  </p:cond>
                </p:stCondLst>
                <p:endSync evt="end" delay="0">
                  <p:rtn val="all"/>
                </p:endSync>
                <p:childTnLst>
                  <p:par>
                    <p:cTn id="159" fill="hold">
                      <p:stCondLst>
                        <p:cond delay="0"/>
                      </p:stCondLst>
                      <p:childTnLst>
                        <p:par>
                          <p:cTn id="160" fill="hold">
                            <p:stCondLst>
                              <p:cond delay="0"/>
                            </p:stCondLst>
                            <p:childTnLst>
                              <p:par>
                                <p:cTn id="161" presetID="1" presetClass="emph" presetSubtype="2" fill="hold" nodeType="clickEffect">
                                  <p:stCondLst>
                                    <p:cond delay="0"/>
                                  </p:stCondLst>
                                  <p:childTnLst>
                                    <p:animClr clrSpc="rgb" dir="cw">
                                      <p:cBhvr>
                                        <p:cTn id="162" dur="500" fill="hold"/>
                                        <p:tgtEl>
                                          <p:spTgt spid="26"/>
                                        </p:tgtEl>
                                        <p:attrNameLst>
                                          <p:attrName>fillcolor</p:attrName>
                                        </p:attrNameLst>
                                      </p:cBhvr>
                                      <p:to>
                                        <a:srgbClr val="000000"/>
                                      </p:to>
                                    </p:animClr>
                                    <p:set>
                                      <p:cBhvr>
                                        <p:cTn id="163" dur="500" fill="hold"/>
                                        <p:tgtEl>
                                          <p:spTgt spid="26"/>
                                        </p:tgtEl>
                                        <p:attrNameLst>
                                          <p:attrName>fill.type</p:attrName>
                                        </p:attrNameLst>
                                      </p:cBhvr>
                                      <p:to>
                                        <p:strVal val="solid"/>
                                      </p:to>
                                    </p:set>
                                    <p:set>
                                      <p:cBhvr>
                                        <p:cTn id="164" dur="50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165" restart="whenNotActive" fill="hold" evtFilter="cancelBubble" nodeType="interactiveSeq">
                <p:stCondLst>
                  <p:cond evt="onClick" delay="0">
                    <p:tgtEl>
                      <p:spTgt spid="27"/>
                    </p:tgtEl>
                  </p:cond>
                </p:stCondLst>
                <p:endSync evt="end" delay="0">
                  <p:rtn val="all"/>
                </p:endSync>
                <p:childTnLst>
                  <p:par>
                    <p:cTn id="166" fill="hold">
                      <p:stCondLst>
                        <p:cond delay="0"/>
                      </p:stCondLst>
                      <p:childTnLst>
                        <p:par>
                          <p:cTn id="167" fill="hold">
                            <p:stCondLst>
                              <p:cond delay="0"/>
                            </p:stCondLst>
                            <p:childTnLst>
                              <p:par>
                                <p:cTn id="168" presetID="1" presetClass="emph" presetSubtype="2" fill="hold" nodeType="clickEffect">
                                  <p:stCondLst>
                                    <p:cond delay="0"/>
                                  </p:stCondLst>
                                  <p:childTnLst>
                                    <p:animClr clrSpc="rgb" dir="cw">
                                      <p:cBhvr>
                                        <p:cTn id="169" dur="500" fill="hold"/>
                                        <p:tgtEl>
                                          <p:spTgt spid="27"/>
                                        </p:tgtEl>
                                        <p:attrNameLst>
                                          <p:attrName>fillcolor</p:attrName>
                                        </p:attrNameLst>
                                      </p:cBhvr>
                                      <p:to>
                                        <a:srgbClr val="000000"/>
                                      </p:to>
                                    </p:animClr>
                                    <p:set>
                                      <p:cBhvr>
                                        <p:cTn id="170" dur="500" fill="hold"/>
                                        <p:tgtEl>
                                          <p:spTgt spid="27"/>
                                        </p:tgtEl>
                                        <p:attrNameLst>
                                          <p:attrName>fill.type</p:attrName>
                                        </p:attrNameLst>
                                      </p:cBhvr>
                                      <p:to>
                                        <p:strVal val="solid"/>
                                      </p:to>
                                    </p:set>
                                    <p:set>
                                      <p:cBhvr>
                                        <p:cTn id="171" dur="500" fill="hold"/>
                                        <p:tgtEl>
                                          <p:spTgt spid="27"/>
                                        </p:tgtEl>
                                        <p:attrNameLst>
                                          <p:attrName>fill.on</p:attrName>
                                        </p:attrNameLst>
                                      </p:cBhvr>
                                      <p:to>
                                        <p:strVal val="true"/>
                                      </p:to>
                                    </p:set>
                                  </p:childTnLst>
                                </p:cTn>
                              </p:par>
                            </p:childTnLst>
                          </p:cTn>
                        </p:par>
                      </p:childTnLst>
                    </p:cTn>
                  </p:par>
                </p:childTnLst>
              </p:cTn>
              <p:nextCondLst>
                <p:cond evt="onClick" delay="0">
                  <p:tgtEl>
                    <p:spTgt spid="27"/>
                  </p:tgtEl>
                </p:cond>
              </p:nextCondLst>
            </p:seq>
            <p:seq concurrent="1" nextAc="seek">
              <p:cTn id="172" restart="whenNotActive" fill="hold" evtFilter="cancelBubble" nodeType="interactiveSeq">
                <p:stCondLst>
                  <p:cond evt="onClick" delay="0">
                    <p:tgtEl>
                      <p:spTgt spid="28"/>
                    </p:tgtEl>
                  </p:cond>
                </p:stCondLst>
                <p:endSync evt="end" delay="0">
                  <p:rtn val="all"/>
                </p:endSync>
                <p:childTnLst>
                  <p:par>
                    <p:cTn id="173" fill="hold">
                      <p:stCondLst>
                        <p:cond delay="0"/>
                      </p:stCondLst>
                      <p:childTnLst>
                        <p:par>
                          <p:cTn id="174" fill="hold">
                            <p:stCondLst>
                              <p:cond delay="0"/>
                            </p:stCondLst>
                            <p:childTnLst>
                              <p:par>
                                <p:cTn id="175" presetID="1" presetClass="emph" presetSubtype="2" fill="hold" nodeType="clickEffect">
                                  <p:stCondLst>
                                    <p:cond delay="0"/>
                                  </p:stCondLst>
                                  <p:childTnLst>
                                    <p:animClr clrSpc="rgb" dir="cw">
                                      <p:cBhvr>
                                        <p:cTn id="176" dur="500" fill="hold"/>
                                        <p:tgtEl>
                                          <p:spTgt spid="28"/>
                                        </p:tgtEl>
                                        <p:attrNameLst>
                                          <p:attrName>fillcolor</p:attrName>
                                        </p:attrNameLst>
                                      </p:cBhvr>
                                      <p:to>
                                        <a:srgbClr val="000000"/>
                                      </p:to>
                                    </p:animClr>
                                    <p:set>
                                      <p:cBhvr>
                                        <p:cTn id="177" dur="500" fill="hold"/>
                                        <p:tgtEl>
                                          <p:spTgt spid="28"/>
                                        </p:tgtEl>
                                        <p:attrNameLst>
                                          <p:attrName>fill.type</p:attrName>
                                        </p:attrNameLst>
                                      </p:cBhvr>
                                      <p:to>
                                        <p:strVal val="solid"/>
                                      </p:to>
                                    </p:set>
                                    <p:set>
                                      <p:cBhvr>
                                        <p:cTn id="178" dur="500" fill="hold"/>
                                        <p:tgtEl>
                                          <p:spTgt spid="28"/>
                                        </p:tgtEl>
                                        <p:attrNameLst>
                                          <p:attrName>fill.on</p:attrName>
                                        </p:attrNameLst>
                                      </p:cBhvr>
                                      <p:to>
                                        <p:strVal val="true"/>
                                      </p:to>
                                    </p:set>
                                  </p:childTnLst>
                                </p:cTn>
                              </p:par>
                            </p:childTnLst>
                          </p:cTn>
                        </p:par>
                      </p:childTnLst>
                    </p:cTn>
                  </p:par>
                </p:childTnLst>
              </p:cTn>
              <p:nextCondLst>
                <p:cond evt="onClick" delay="0">
                  <p:tgtEl>
                    <p:spTgt spid="28"/>
                  </p:tgtEl>
                </p:cond>
              </p:nextCondLst>
            </p:seq>
            <p:seq concurrent="1" nextAc="seek">
              <p:cTn id="179" restart="whenNotActive" fill="hold" evtFilter="cancelBubble" nodeType="interactiveSeq">
                <p:stCondLst>
                  <p:cond evt="onClick" delay="0">
                    <p:tgtEl>
                      <p:spTgt spid="35"/>
                    </p:tgtEl>
                  </p:cond>
                </p:stCondLst>
                <p:endSync evt="end" delay="0">
                  <p:rtn val="all"/>
                </p:endSync>
                <p:childTnLst>
                  <p:par>
                    <p:cTn id="180" fill="hold">
                      <p:stCondLst>
                        <p:cond delay="0"/>
                      </p:stCondLst>
                      <p:childTnLst>
                        <p:par>
                          <p:cTn id="181" fill="hold">
                            <p:stCondLst>
                              <p:cond delay="0"/>
                            </p:stCondLst>
                            <p:childTnLst>
                              <p:par>
                                <p:cTn id="182" presetID="1" presetClass="emph" presetSubtype="2" fill="hold" nodeType="clickEffect">
                                  <p:stCondLst>
                                    <p:cond delay="0"/>
                                  </p:stCondLst>
                                  <p:childTnLst>
                                    <p:animClr clrSpc="rgb" dir="cw">
                                      <p:cBhvr>
                                        <p:cTn id="183" dur="500" fill="hold"/>
                                        <p:tgtEl>
                                          <p:spTgt spid="35"/>
                                        </p:tgtEl>
                                        <p:attrNameLst>
                                          <p:attrName>fillcolor</p:attrName>
                                        </p:attrNameLst>
                                      </p:cBhvr>
                                      <p:to>
                                        <a:srgbClr val="000000"/>
                                      </p:to>
                                    </p:animClr>
                                    <p:set>
                                      <p:cBhvr>
                                        <p:cTn id="184" dur="500" fill="hold"/>
                                        <p:tgtEl>
                                          <p:spTgt spid="35"/>
                                        </p:tgtEl>
                                        <p:attrNameLst>
                                          <p:attrName>fill.type</p:attrName>
                                        </p:attrNameLst>
                                      </p:cBhvr>
                                      <p:to>
                                        <p:strVal val="solid"/>
                                      </p:to>
                                    </p:set>
                                    <p:set>
                                      <p:cBhvr>
                                        <p:cTn id="185" dur="500" fill="hold"/>
                                        <p:tgtEl>
                                          <p:spTgt spid="35"/>
                                        </p:tgtEl>
                                        <p:attrNameLst>
                                          <p:attrName>fill.on</p:attrName>
                                        </p:attrNameLst>
                                      </p:cBhvr>
                                      <p:to>
                                        <p:strVal val="true"/>
                                      </p:to>
                                    </p:set>
                                  </p:childTnLst>
                                </p:cTn>
                              </p:par>
                            </p:childTnLst>
                          </p:cTn>
                        </p:par>
                      </p:childTnLst>
                    </p:cTn>
                  </p:par>
                </p:childTnLst>
              </p:cTn>
              <p:nextCondLst>
                <p:cond evt="onClick" delay="0">
                  <p:tgtEl>
                    <p:spTgt spid="35"/>
                  </p:tgtEl>
                </p:cond>
              </p:nextCondLst>
            </p:seq>
            <p:seq concurrent="1" nextAc="seek">
              <p:cTn id="186" restart="whenNotActive" fill="hold" evtFilter="cancelBubble" nodeType="interactiveSeq">
                <p:stCondLst>
                  <p:cond evt="onClick" delay="0">
                    <p:tgtEl>
                      <p:spTgt spid="36"/>
                    </p:tgtEl>
                  </p:cond>
                </p:stCondLst>
                <p:endSync evt="end" delay="0">
                  <p:rtn val="all"/>
                </p:endSync>
                <p:childTnLst>
                  <p:par>
                    <p:cTn id="187" fill="hold">
                      <p:stCondLst>
                        <p:cond delay="0"/>
                      </p:stCondLst>
                      <p:childTnLst>
                        <p:par>
                          <p:cTn id="188" fill="hold">
                            <p:stCondLst>
                              <p:cond delay="0"/>
                            </p:stCondLst>
                            <p:childTnLst>
                              <p:par>
                                <p:cTn id="189" presetID="1" presetClass="emph" presetSubtype="2" fill="hold" nodeType="clickEffect">
                                  <p:stCondLst>
                                    <p:cond delay="0"/>
                                  </p:stCondLst>
                                  <p:childTnLst>
                                    <p:animClr clrSpc="rgb" dir="cw">
                                      <p:cBhvr>
                                        <p:cTn id="190" dur="500" fill="hold"/>
                                        <p:tgtEl>
                                          <p:spTgt spid="36"/>
                                        </p:tgtEl>
                                        <p:attrNameLst>
                                          <p:attrName>fillcolor</p:attrName>
                                        </p:attrNameLst>
                                      </p:cBhvr>
                                      <p:to>
                                        <a:srgbClr val="000000"/>
                                      </p:to>
                                    </p:animClr>
                                    <p:set>
                                      <p:cBhvr>
                                        <p:cTn id="191" dur="500" fill="hold"/>
                                        <p:tgtEl>
                                          <p:spTgt spid="36"/>
                                        </p:tgtEl>
                                        <p:attrNameLst>
                                          <p:attrName>fill.type</p:attrName>
                                        </p:attrNameLst>
                                      </p:cBhvr>
                                      <p:to>
                                        <p:strVal val="solid"/>
                                      </p:to>
                                    </p:set>
                                    <p:set>
                                      <p:cBhvr>
                                        <p:cTn id="192"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audio>
              <p:cMediaNode vol="80000">
                <p:cTn id="193" fill="hold" display="0">
                  <p:stCondLst>
                    <p:cond delay="indefinite"/>
                  </p:stCondLst>
                  <p:endCondLst>
                    <p:cond evt="onStopAudio" delay="0">
                      <p:tgtEl>
                        <p:sldTgt/>
                      </p:tgtEl>
                    </p:cond>
                  </p:endCondLst>
                </p:cTn>
                <p:tgtEl>
                  <p:spTgt spid="3"/>
                </p:tgtEl>
              </p:cMediaNode>
            </p:audio>
          </p:childTnLst>
        </p:cTn>
      </p:par>
    </p:tnLst>
    <p:bldLst>
      <p:bldP spid="41" grpId="0"/>
      <p:bldP spid="31" grpId="0" animBg="1"/>
      <p:bldP spid="32" grpId="0" animBg="1"/>
      <p:bldP spid="33" grpId="0" animBg="1"/>
      <p:bldP spid="34" grpId="0" animBg="1"/>
      <p:bldP spid="42" grpId="0" animBg="1"/>
      <p:bldP spid="43" grpId="0" animBg="1"/>
      <p:bldP spid="48" grpId="0" animBg="1"/>
      <p:bldP spid="49" grpId="0" animBg="1"/>
      <p:bldP spid="50" grpId="0" animBg="1"/>
      <p:bldP spid="51" grpId="0" animBg="1"/>
      <p:bldP spid="52" grpId="0" animBg="1"/>
      <p:bldP spid="53" grpId="0" animBg="1"/>
      <p:bldP spid="54" grpId="0" animBg="1"/>
      <p:bldP spid="55" grpId="0" animBg="1"/>
      <p:bldP spid="56" grpId="0" animBg="1"/>
      <p:bldP spid="57" grpId="0" animBg="1"/>
      <p:bldP spid="58" grpId="0" animBg="1"/>
      <p:bldP spid="59" grpId="0" animBg="1"/>
      <p:bldP spid="60" grpId="0" animBg="1"/>
      <p:bldP spid="6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859718" y="5683514"/>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783879" y="6803598"/>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661441" y="7725401"/>
            <a:ext cx="780587" cy="849863"/>
          </a:xfrm>
          <a:prstGeom prst="rect">
            <a:avLst/>
          </a:prstGeom>
        </p:spPr>
      </p:pic>
      <p:sp>
        <p:nvSpPr>
          <p:cNvPr id="4" name="Snip Diagonal Corner Rectangle 3"/>
          <p:cNvSpPr/>
          <p:nvPr/>
        </p:nvSpPr>
        <p:spPr>
          <a:xfrm>
            <a:off x="1367427" y="962127"/>
            <a:ext cx="15790092" cy="1774389"/>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defTabSz="1371600">
              <a:lnSpc>
                <a:spcPct val="120000"/>
              </a:lnSpc>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Câu 1.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Công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thức</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phân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tử</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chung</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ester no,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đơn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chức</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mạch</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hở</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là</a:t>
            </a:r>
            <a:endPar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1783803" y="2953836"/>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A.</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(n ≥ 2) .</a:t>
            </a:r>
          </a:p>
        </p:txBody>
      </p:sp>
      <p:sp>
        <p:nvSpPr>
          <p:cNvPr id="40" name="Cloud 39"/>
          <p:cNvSpPr/>
          <p:nvPr/>
        </p:nvSpPr>
        <p:spPr>
          <a:xfrm>
            <a:off x="-906545" y="7383111"/>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48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567375" y="7083566"/>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48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314396" y="2960120"/>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B.</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2n + 1</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(n ≥ 2). </a:t>
            </a:r>
          </a:p>
        </p:txBody>
      </p:sp>
      <p:sp>
        <p:nvSpPr>
          <p:cNvPr id="43" name="Rectangle 42"/>
          <p:cNvSpPr/>
          <p:nvPr/>
        </p:nvSpPr>
        <p:spPr>
          <a:xfrm>
            <a:off x="1783803" y="4287594"/>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2n – 1</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(n ≥ 2).</a:t>
            </a: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	</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314396" y="4293878"/>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D.</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2n + 2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(n ≥ 2).	</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pic>
        <p:nvPicPr>
          <p:cNvPr id="47" name="Picture 46"/>
          <p:cNvPicPr>
            <a:picLocks noChangeAspect="1"/>
          </p:cNvPicPr>
          <p:nvPr/>
        </p:nvPicPr>
        <p:blipFill rotWithShape="1">
          <a:blip r:embed="rId12"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7816295" y="2992049"/>
            <a:ext cx="1327706" cy="1062089"/>
          </a:xfrm>
          <a:prstGeom prst="rect">
            <a:avLst/>
          </a:prstGeom>
        </p:spPr>
      </p:pic>
      <p:pic>
        <p:nvPicPr>
          <p:cNvPr id="51" name="Picture 50"/>
          <p:cNvPicPr>
            <a:picLocks noChangeAspect="1"/>
          </p:cNvPicPr>
          <p:nvPr/>
        </p:nvPicPr>
        <p:blipFill rotWithShape="1">
          <a:blip r:embed="rId13"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7937196" y="4337640"/>
            <a:ext cx="1206804" cy="1056132"/>
          </a:xfrm>
          <a:prstGeom prst="rect">
            <a:avLst/>
          </a:prstGeom>
        </p:spPr>
      </p:pic>
      <p:pic>
        <p:nvPicPr>
          <p:cNvPr id="49" name="Picture 4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467480" y="4355036"/>
            <a:ext cx="1207113" cy="1060796"/>
          </a:xfrm>
          <a:prstGeom prst="rect">
            <a:avLst/>
          </a:prstGeom>
        </p:spPr>
      </p:pic>
      <p:pic>
        <p:nvPicPr>
          <p:cNvPr id="53" name="Picture 5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467480" y="3022004"/>
            <a:ext cx="1207113" cy="1060796"/>
          </a:xfrm>
          <a:prstGeom prst="rect">
            <a:avLst/>
          </a:prstGeom>
        </p:spPr>
      </p:pic>
      <p:sp>
        <p:nvSpPr>
          <p:cNvPr id="57" name="Cloud 56">
            <a:hlinkClick r:id="rId15" action="ppaction://hlinksldjump"/>
          </p:cNvPr>
          <p:cNvSpPr/>
          <p:nvPr/>
        </p:nvSpPr>
        <p:spPr>
          <a:xfrm>
            <a:off x="7412981" y="5725761"/>
            <a:ext cx="4292991" cy="1657350"/>
          </a:xfrm>
          <a:prstGeom prst="cloud">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defTabSz="1371600">
              <a:lnSpc>
                <a:spcPct val="120000"/>
              </a:lnSpc>
              <a:defRPr/>
            </a:pP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14446292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Check mark.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00B05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248954" y="800100"/>
            <a:ext cx="15790092" cy="1906600"/>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defTabSz="1371600">
              <a:lnSpc>
                <a:spcPct val="120000"/>
              </a:lnSpc>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Câu 2.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Ethyl propionate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là</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ester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có</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mùi</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thơm</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dứa</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Công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thức</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ethyl propionate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là</a:t>
            </a:r>
            <a:endPar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1665330" y="2924019"/>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HCOOC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48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48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2930303"/>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Rectangle 42"/>
          <p:cNvSpPr/>
          <p:nvPr/>
        </p:nvSpPr>
        <p:spPr>
          <a:xfrm>
            <a:off x="1665330" y="4257777"/>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195923" y="4264061"/>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D</a:t>
            </a: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COOCH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816944" y="2962232"/>
            <a:ext cx="1208583" cy="1062089"/>
          </a:xfrm>
          <a:prstGeom prst="rect">
            <a:avLst/>
          </a:prstGeom>
        </p:spPr>
      </p:pic>
      <p:pic>
        <p:nvPicPr>
          <p:cNvPr id="51" name="Picture 50"/>
          <p:cNvPicPr>
            <a:picLocks noChangeAspect="1"/>
          </p:cNvPicPr>
          <p:nvPr/>
        </p:nvPicPr>
        <p:blipFill rotWithShape="1">
          <a:blip r:embed="rId13"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7818723" y="4307823"/>
            <a:ext cx="1206804" cy="1056132"/>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349007" y="4325219"/>
            <a:ext cx="1207113" cy="1060796"/>
          </a:xfrm>
          <a:prstGeom prst="rect">
            <a:avLst/>
          </a:prstGeom>
        </p:spPr>
      </p:pic>
      <p:pic>
        <p:nvPicPr>
          <p:cNvPr id="53" name="Picture 5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349007" y="3039740"/>
            <a:ext cx="1207113" cy="965690"/>
          </a:xfrm>
          <a:prstGeom prst="rect">
            <a:avLst/>
          </a:prstGeom>
        </p:spPr>
      </p:pic>
      <p:sp>
        <p:nvSpPr>
          <p:cNvPr id="18" name="Cloud 17">
            <a:hlinkClick r:id="rId15" action="ppaction://hlinksldjump"/>
          </p:cNvPr>
          <p:cNvSpPr/>
          <p:nvPr/>
        </p:nvSpPr>
        <p:spPr>
          <a:xfrm>
            <a:off x="6859837" y="5915331"/>
            <a:ext cx="4331380"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30613813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Check mark.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00B05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248954" y="525596"/>
            <a:ext cx="15790092" cy="2180097"/>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defTabSz="1371600">
              <a:lnSpc>
                <a:spcPct val="120000"/>
              </a:lnSpc>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Câu 3.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Đun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nóng</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ester CH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COOCH=CH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với</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dung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dịch</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KOH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thì</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thu</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được</a:t>
            </a:r>
            <a:endPar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1665330" y="3149811"/>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COOK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và</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CH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CHO</a:t>
            </a:r>
            <a:endParaRPr lang="vi-VN" sz="42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36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36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3156095"/>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=CHCOOK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và</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CH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OH</a:t>
            </a:r>
          </a:p>
        </p:txBody>
      </p:sp>
      <p:sp>
        <p:nvSpPr>
          <p:cNvPr id="43" name="Rectangle 42"/>
          <p:cNvSpPr/>
          <p:nvPr/>
        </p:nvSpPr>
        <p:spPr>
          <a:xfrm>
            <a:off x="1665330" y="4483569"/>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COOK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và</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CH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OH.</a:t>
            </a:r>
          </a:p>
        </p:txBody>
      </p:sp>
      <p:sp>
        <p:nvSpPr>
          <p:cNvPr id="44" name="Rectangle 43"/>
          <p:cNvSpPr/>
          <p:nvPr/>
        </p:nvSpPr>
        <p:spPr>
          <a:xfrm>
            <a:off x="9195923" y="4489853"/>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COOK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và</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CH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OH.</a:t>
            </a:r>
            <a:endParaRPr lang="vi-VN" sz="42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pic>
        <p:nvPicPr>
          <p:cNvPr id="47" name="Picture 46"/>
          <p:cNvPicPr>
            <a:picLocks noChangeAspect="1"/>
          </p:cNvPicPr>
          <p:nvPr/>
        </p:nvPicPr>
        <p:blipFill rotWithShape="1">
          <a:blip r:embed="rId12"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7697822" y="3188024"/>
            <a:ext cx="1327706" cy="1062089"/>
          </a:xfrm>
          <a:prstGeom prst="rect">
            <a:avLst/>
          </a:prstGeom>
        </p:spPr>
      </p:pic>
      <p:pic>
        <p:nvPicPr>
          <p:cNvPr id="51" name="Picture 50"/>
          <p:cNvPicPr>
            <a:picLocks noChangeAspect="1"/>
          </p:cNvPicPr>
          <p:nvPr/>
        </p:nvPicPr>
        <p:blipFill rotWithShape="1">
          <a:blip r:embed="rId13"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7818723" y="4533615"/>
            <a:ext cx="1206804" cy="1056132"/>
          </a:xfrm>
          <a:prstGeom prst="rect">
            <a:avLst/>
          </a:prstGeom>
        </p:spPr>
      </p:pic>
      <p:pic>
        <p:nvPicPr>
          <p:cNvPr id="49" name="Picture 4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349007" y="4551011"/>
            <a:ext cx="1207113" cy="1060796"/>
          </a:xfrm>
          <a:prstGeom prst="rect">
            <a:avLst/>
          </a:prstGeom>
        </p:spPr>
      </p:pic>
      <p:pic>
        <p:nvPicPr>
          <p:cNvPr id="53" name="Picture 5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349007" y="3217979"/>
            <a:ext cx="1207113" cy="1060796"/>
          </a:xfrm>
          <a:prstGeom prst="rect">
            <a:avLst/>
          </a:prstGeom>
        </p:spPr>
      </p:pic>
      <p:sp>
        <p:nvSpPr>
          <p:cNvPr id="17" name="Cloud 16">
            <a:hlinkClick r:id="rId15" action="ppaction://hlinksldjump"/>
          </p:cNvPr>
          <p:cNvSpPr/>
          <p:nvPr/>
        </p:nvSpPr>
        <p:spPr>
          <a:xfrm>
            <a:off x="7075100" y="5903535"/>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34087817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Check mark.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00B05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248954" y="807553"/>
            <a:ext cx="15790092" cy="2705666"/>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just" defTabSz="1371600">
              <a:lnSpc>
                <a:spcPct val="120000"/>
              </a:lnSpc>
            </a:pPr>
            <a:r>
              <a:rPr lang="en-US"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Câu 4.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Thuỷ</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phân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hoàn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toàn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m gam methyl acetate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bằng</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dung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dịch</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NaOH</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đun</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nóng</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thu</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được</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8,2 gam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muối</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Giá</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trị</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 m </a:t>
            </a:r>
            <a:r>
              <a:rPr lang="en-US" sz="4800" dirty="0" err="1">
                <a:solidFill>
                  <a:prstClr val="black"/>
                </a:solidFill>
                <a:latin typeface="Cambria" panose="02040503050406030204" pitchFamily="18" charset="0"/>
                <a:ea typeface="Cambria" panose="02040503050406030204" pitchFamily="18" charset="0"/>
                <a:sym typeface="Cambria" panose="02040503050406030204" pitchFamily="18" charset="0"/>
              </a:rPr>
              <a:t>là</a:t>
            </a:r>
            <a:endPar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1665330" y="3431768"/>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6,0</a:t>
            </a:r>
            <a:endParaRPr lang="vi-VN" sz="54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3438052"/>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B.</a:t>
            </a:r>
            <a:r>
              <a:rPr lang="en-US" sz="5400" b="1"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8,2</a:t>
            </a:r>
            <a:endParaRPr lang="vi-VN" sz="54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Rectangle 42"/>
          <p:cNvSpPr/>
          <p:nvPr/>
        </p:nvSpPr>
        <p:spPr>
          <a:xfrm>
            <a:off x="1665330" y="4765526"/>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7,4. </a:t>
            </a:r>
            <a:endParaRPr lang="vi-VN" sz="54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195923" y="4771810"/>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8,8</a:t>
            </a:r>
            <a:endParaRPr lang="vi-VN" sz="54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816944" y="3469981"/>
            <a:ext cx="1208583" cy="1062089"/>
          </a:xfrm>
          <a:prstGeom prst="rect">
            <a:avLst/>
          </a:prstGeom>
        </p:spPr>
      </p:pic>
      <p:pic>
        <p:nvPicPr>
          <p:cNvPr id="51" name="Picture 50"/>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818723" y="4860917"/>
            <a:ext cx="1206804" cy="965442"/>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349007" y="4832968"/>
            <a:ext cx="1207113" cy="1060796"/>
          </a:xfrm>
          <a:prstGeom prst="rect">
            <a:avLst/>
          </a:prstGeom>
        </p:spPr>
      </p:pic>
      <p:pic>
        <p:nvPicPr>
          <p:cNvPr id="53" name="Picture 5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457232" y="3547489"/>
            <a:ext cx="1098888" cy="965690"/>
          </a:xfrm>
          <a:prstGeom prst="rect">
            <a:avLst/>
          </a:prstGeom>
        </p:spPr>
      </p:pic>
      <p:sp>
        <p:nvSpPr>
          <p:cNvPr id="18" name="Cloud 17">
            <a:hlinkClick r:id="rId14" action="ppaction://hlinksldjump"/>
          </p:cNvPr>
          <p:cNvSpPr/>
          <p:nvPr/>
        </p:nvSpPr>
        <p:spPr>
          <a:xfrm>
            <a:off x="7256119" y="6004514"/>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32058640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3"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Check mark.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00B05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230958" y="713626"/>
            <a:ext cx="15790092" cy="2406896"/>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just" defTabSz="1371600">
              <a:lnSpc>
                <a:spcPct val="120000"/>
              </a:lnSpc>
            </a:pPr>
            <a:r>
              <a:rPr lang="en-US" sz="4200" b="1" dirty="0">
                <a:solidFill>
                  <a:prstClr val="black"/>
                </a:solidFill>
                <a:latin typeface="Cambria" panose="02040503050406030204" pitchFamily="18" charset="0"/>
                <a:ea typeface="Cambria" panose="02040503050406030204" pitchFamily="18" charset="0"/>
                <a:sym typeface="Cambria" panose="02040503050406030204" pitchFamily="18" charset="0"/>
              </a:rPr>
              <a:t>Câu 5.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Đun 12 gam acetic acid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với</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một</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lượng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dư</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ethanol (H</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SO</a:t>
            </a:r>
            <a:r>
              <a:rPr lang="en-US" sz="42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4</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đặc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làm</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xúc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tác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Đến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khi</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dừng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thí</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nghiệm</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thu</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được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8,36 gam ester.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Tính</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hiệu</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suất</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phản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ứng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ester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hoá</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26" name="Rectangle 25"/>
          <p:cNvSpPr/>
          <p:nvPr/>
        </p:nvSpPr>
        <p:spPr>
          <a:xfrm>
            <a:off x="1765807" y="3460816"/>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65,15%.</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296400" y="3467100"/>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47,50%.    </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Rectangle 42"/>
          <p:cNvSpPr/>
          <p:nvPr/>
        </p:nvSpPr>
        <p:spPr>
          <a:xfrm>
            <a:off x="1765807" y="4794574"/>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54,54%. </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296400" y="4800858"/>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34,84%.    </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917421" y="3499029"/>
            <a:ext cx="1208583" cy="1062089"/>
          </a:xfrm>
          <a:prstGeom prst="rect">
            <a:avLst/>
          </a:prstGeom>
        </p:spPr>
      </p:pic>
      <p:pic>
        <p:nvPicPr>
          <p:cNvPr id="51" name="Picture 50"/>
          <p:cNvPicPr>
            <a:picLocks noChangeAspect="1"/>
          </p:cNvPicPr>
          <p:nvPr/>
        </p:nvPicPr>
        <p:blipFill rotWithShape="1">
          <a:blip r:embed="rId13"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7919200" y="4844620"/>
            <a:ext cx="1206804" cy="1056132"/>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449484" y="4862016"/>
            <a:ext cx="1207113" cy="1060796"/>
          </a:xfrm>
          <a:prstGeom prst="rect">
            <a:avLst/>
          </a:prstGeom>
        </p:spPr>
      </p:pic>
      <p:pic>
        <p:nvPicPr>
          <p:cNvPr id="53" name="Picture 5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449484" y="3576537"/>
            <a:ext cx="1207113" cy="965690"/>
          </a:xfrm>
          <a:prstGeom prst="rect">
            <a:avLst/>
          </a:prstGeom>
        </p:spPr>
      </p:pic>
      <p:sp>
        <p:nvSpPr>
          <p:cNvPr id="18" name="Cloud 17">
            <a:hlinkClick r:id="rId15" action="ppaction://hlinksldjump"/>
          </p:cNvPr>
          <p:cNvSpPr/>
          <p:nvPr/>
        </p:nvSpPr>
        <p:spPr>
          <a:xfrm>
            <a:off x="7256119" y="6056450"/>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29199736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Check mark.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00B05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84" name="Hình ảnh 15383">
            <a:extLst>
              <a:ext uri="{FF2B5EF4-FFF2-40B4-BE49-F238E27FC236}">
                <a16:creationId xmlns:a16="http://schemas.microsoft.com/office/drawing/2014/main" id="{0650A1EC-24E0-3C58-66A6-8CDB376AFFA2}"/>
              </a:ext>
            </a:extLst>
          </p:cNvPr>
          <p:cNvPicPr>
            <a:picLocks noChangeAspect="1"/>
          </p:cNvPicPr>
          <p:nvPr/>
        </p:nvPicPr>
        <p:blipFill rotWithShape="1">
          <a:blip r:embed="rId2"/>
          <a:srcRect l="11217" t="4029" r="5802"/>
          <a:stretch/>
        </p:blipFill>
        <p:spPr>
          <a:xfrm>
            <a:off x="13168629" y="5917596"/>
            <a:ext cx="3046097" cy="23339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383" name="Hình ảnh 15382">
            <a:extLst>
              <a:ext uri="{FF2B5EF4-FFF2-40B4-BE49-F238E27FC236}">
                <a16:creationId xmlns:a16="http://schemas.microsoft.com/office/drawing/2014/main" id="{08268EC7-1E2A-B3B3-DACE-A653BCCFCDE6}"/>
              </a:ext>
            </a:extLst>
          </p:cNvPr>
          <p:cNvPicPr>
            <a:picLocks noChangeAspect="1"/>
          </p:cNvPicPr>
          <p:nvPr/>
        </p:nvPicPr>
        <p:blipFill rotWithShape="1">
          <a:blip r:embed="rId3"/>
          <a:srcRect l="450" t="12500" r="3333" b="4999"/>
          <a:stretch/>
        </p:blipFill>
        <p:spPr>
          <a:xfrm>
            <a:off x="7380580" y="5876733"/>
            <a:ext cx="3265371" cy="24400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362" name="Picture 2" descr="Giá lúa gạo hôm nay ngày 25/4: Điều chỉnh giảm với mặt hàng gạo">
            <a:extLst>
              <a:ext uri="{FF2B5EF4-FFF2-40B4-BE49-F238E27FC236}">
                <a16:creationId xmlns:a16="http://schemas.microsoft.com/office/drawing/2014/main" id="{5B70372D-A395-EBF4-21F6-41457E9B19F3}"/>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6641" r="28722"/>
          <a:stretch/>
        </p:blipFill>
        <p:spPr bwMode="auto">
          <a:xfrm>
            <a:off x="2371149" y="1560982"/>
            <a:ext cx="3360596" cy="2566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Freeform 6"/>
          <p:cNvSpPr/>
          <p:nvPr/>
        </p:nvSpPr>
        <p:spPr>
          <a:xfrm>
            <a:off x="16481480" y="642662"/>
            <a:ext cx="1455122" cy="1428358"/>
          </a:xfrm>
          <a:custGeom>
            <a:avLst/>
            <a:gdLst/>
            <a:ahLst/>
            <a:cxnLst/>
            <a:rect l="l" t="t" r="r" b="b"/>
            <a:pathLst>
              <a:path w="2028627" h="1840784">
                <a:moveTo>
                  <a:pt x="0" y="0"/>
                </a:moveTo>
                <a:lnTo>
                  <a:pt x="2028627" y="0"/>
                </a:lnTo>
                <a:lnTo>
                  <a:pt x="2028627" y="1840784"/>
                </a:lnTo>
                <a:lnTo>
                  <a:pt x="0" y="1840784"/>
                </a:lnTo>
                <a:lnTo>
                  <a:pt x="0" y="0"/>
                </a:lnTo>
                <a:close/>
              </a:path>
            </a:pathLst>
          </a:custGeom>
          <a:blipFill>
            <a:blip r:embed="rId5"/>
            <a:stretch>
              <a:fillRect l="-94647" t="-123326" r="-157783"/>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grpSp>
        <p:nvGrpSpPr>
          <p:cNvPr id="15367" name="Nhóm 15366">
            <a:extLst>
              <a:ext uri="{FF2B5EF4-FFF2-40B4-BE49-F238E27FC236}">
                <a16:creationId xmlns:a16="http://schemas.microsoft.com/office/drawing/2014/main" id="{F0B4280A-7AA3-6DB4-561A-B6ABC432D4FD}"/>
              </a:ext>
            </a:extLst>
          </p:cNvPr>
          <p:cNvGrpSpPr/>
          <p:nvPr/>
        </p:nvGrpSpPr>
        <p:grpSpPr>
          <a:xfrm>
            <a:off x="2366598" y="4283875"/>
            <a:ext cx="3238515" cy="870210"/>
            <a:chOff x="2261885" y="4648038"/>
            <a:chExt cx="3238515" cy="870210"/>
          </a:xfrm>
        </p:grpSpPr>
        <p:grpSp>
          <p:nvGrpSpPr>
            <p:cNvPr id="10" name="Group 10"/>
            <p:cNvGrpSpPr/>
            <p:nvPr/>
          </p:nvGrpSpPr>
          <p:grpSpPr>
            <a:xfrm>
              <a:off x="2261885" y="4648038"/>
              <a:ext cx="3238515" cy="870210"/>
              <a:chOff x="0" y="0"/>
              <a:chExt cx="1148801" cy="229191"/>
            </a:xfrm>
          </p:grpSpPr>
          <p:sp>
            <p:nvSpPr>
              <p:cNvPr id="11" name="Freeform 11"/>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2" name="TextBox 12"/>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14" name="TextBox 14"/>
            <p:cNvSpPr txBox="1"/>
            <p:nvPr/>
          </p:nvSpPr>
          <p:spPr>
            <a:xfrm>
              <a:off x="2823553" y="4723919"/>
              <a:ext cx="2115178" cy="647485"/>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Gạo</a:t>
              </a:r>
              <a:endParaRPr kumimoji="0" lang="en-US" sz="4400" b="1" i="0" u="none" strike="noStrike" kern="1200" cap="none" spc="0" normalizeH="0" baseline="0" noProof="0" dirty="0">
                <a:ln>
                  <a:noFill/>
                </a:ln>
                <a:effectLst/>
                <a:uLnTx/>
                <a:uFillTx/>
                <a:latin typeface="Cambria"/>
                <a:cs typeface="Times New Roman"/>
                <a:sym typeface="+mn-lt"/>
              </a:endParaRPr>
            </a:p>
          </p:txBody>
        </p:sp>
      </p:grpSp>
      <p:sp>
        <p:nvSpPr>
          <p:cNvPr id="28" name="Freeform 28"/>
          <p:cNvSpPr/>
          <p:nvPr/>
        </p:nvSpPr>
        <p:spPr>
          <a:xfrm flipH="1">
            <a:off x="-457200" y="8641033"/>
            <a:ext cx="2098217" cy="1903931"/>
          </a:xfrm>
          <a:custGeom>
            <a:avLst/>
            <a:gdLst/>
            <a:ahLst/>
            <a:cxnLst/>
            <a:rect l="l" t="t" r="r" b="b"/>
            <a:pathLst>
              <a:path w="2098217" h="1903931">
                <a:moveTo>
                  <a:pt x="2098217" y="0"/>
                </a:moveTo>
                <a:lnTo>
                  <a:pt x="0" y="0"/>
                </a:lnTo>
                <a:lnTo>
                  <a:pt x="0" y="1903930"/>
                </a:lnTo>
                <a:lnTo>
                  <a:pt x="2098217" y="1903930"/>
                </a:lnTo>
                <a:lnTo>
                  <a:pt x="2098217" y="0"/>
                </a:lnTo>
                <a:close/>
              </a:path>
            </a:pathLst>
          </a:custGeom>
          <a:blipFill>
            <a:blip r:embed="rId5"/>
            <a:stretch>
              <a:fillRect l="-94647" t="-123326" r="-157783"/>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39" name="Freeform 39"/>
          <p:cNvSpPr/>
          <p:nvPr/>
        </p:nvSpPr>
        <p:spPr>
          <a:xfrm flipH="1">
            <a:off x="15801372" y="8455876"/>
            <a:ext cx="2115177" cy="1065492"/>
          </a:xfrm>
          <a:custGeom>
            <a:avLst/>
            <a:gdLst/>
            <a:ahLst/>
            <a:cxnLst/>
            <a:rect l="l" t="t" r="r" b="b"/>
            <a:pathLst>
              <a:path w="2115177" h="1065492">
                <a:moveTo>
                  <a:pt x="2115178" y="0"/>
                </a:moveTo>
                <a:lnTo>
                  <a:pt x="0" y="0"/>
                </a:lnTo>
                <a:lnTo>
                  <a:pt x="0" y="1065492"/>
                </a:lnTo>
                <a:lnTo>
                  <a:pt x="2115178" y="1065492"/>
                </a:lnTo>
                <a:lnTo>
                  <a:pt x="2115178" y="0"/>
                </a:lnTo>
                <a:close/>
              </a:path>
            </a:pathLst>
          </a:custGeom>
          <a:blipFill>
            <a:blip r:embed="rId6"/>
            <a:stretch>
              <a:fillRect r="-21017"/>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3" name="Hộp Văn bản 2">
            <a:extLst>
              <a:ext uri="{FF2B5EF4-FFF2-40B4-BE49-F238E27FC236}">
                <a16:creationId xmlns:a16="http://schemas.microsoft.com/office/drawing/2014/main" id="{DB4C2BAF-A899-B666-9E38-FE189811ED6F}"/>
              </a:ext>
            </a:extLst>
          </p:cNvPr>
          <p:cNvSpPr txBox="1"/>
          <p:nvPr/>
        </p:nvSpPr>
        <p:spPr>
          <a:xfrm>
            <a:off x="1241411" y="404589"/>
            <a:ext cx="15392400" cy="707886"/>
          </a:xfrm>
          <a:prstGeom prst="rect">
            <a:avLst/>
          </a:prstGeom>
          <a:noFill/>
        </p:spPr>
        <p:txBody>
          <a:bodyPr wrap="square">
            <a:spAutoFit/>
          </a:bodyPr>
          <a:lstStyle/>
          <a:p>
            <a:pPr algn="just" fontAlgn="base">
              <a:spcBef>
                <a:spcPct val="50000"/>
              </a:spcBef>
              <a:spcAft>
                <a:spcPct val="0"/>
              </a:spcAft>
            </a:pPr>
            <a:r>
              <a:rPr lang="en-US" altLang="vi-VN" sz="4000" b="1" dirty="0">
                <a:solidFill>
                  <a:schemeClr val="bg1"/>
                </a:solidFill>
                <a:latin typeface="+mj-lt"/>
                <a:cs typeface="Times New Roman" panose="02020603050405020304" pitchFamily="18" charset="0"/>
              </a:rPr>
              <a:t>Quan </a:t>
            </a:r>
            <a:r>
              <a:rPr lang="en-US" altLang="vi-VN" sz="4000" b="1" dirty="0" err="1">
                <a:solidFill>
                  <a:schemeClr val="bg1"/>
                </a:solidFill>
                <a:latin typeface="+mj-lt"/>
                <a:cs typeface="Times New Roman" panose="02020603050405020304" pitchFamily="18" charset="0"/>
              </a:rPr>
              <a:t>sát</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hình</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ảnh</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và</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cho</a:t>
            </a:r>
            <a:r>
              <a:rPr lang="en-US" altLang="vi-VN" sz="4000" b="1" dirty="0">
                <a:solidFill>
                  <a:schemeClr val="bg1"/>
                </a:solidFill>
                <a:latin typeface="+mj-lt"/>
                <a:cs typeface="Times New Roman" panose="02020603050405020304" pitchFamily="18" charset="0"/>
              </a:rPr>
              <a:t> </a:t>
            </a:r>
            <a:r>
              <a:rPr lang="vi-VN" altLang="vi-VN" sz="4000" b="1" dirty="0">
                <a:solidFill>
                  <a:schemeClr val="bg1"/>
                </a:solidFill>
                <a:latin typeface="+mj-lt"/>
                <a:cs typeface="Times New Roman" panose="02020603050405020304" pitchFamily="18" charset="0"/>
              </a:rPr>
              <a:t>biết</a:t>
            </a:r>
            <a:r>
              <a:rPr lang="en-US" altLang="vi-VN" sz="4000" b="1" dirty="0">
                <a:solidFill>
                  <a:schemeClr val="bg1"/>
                </a:solidFill>
                <a:latin typeface="+mj-lt"/>
                <a:cs typeface="Times New Roman" panose="02020603050405020304" pitchFamily="18" charset="0"/>
              </a:rPr>
              <a:t> lo</a:t>
            </a:r>
            <a:r>
              <a:rPr lang="vi-VN" altLang="vi-VN" sz="4000" b="1" dirty="0">
                <a:solidFill>
                  <a:schemeClr val="bg1"/>
                </a:solidFill>
                <a:latin typeface="+mj-lt"/>
                <a:cs typeface="Times New Roman" panose="02020603050405020304" pitchFamily="18" charset="0"/>
              </a:rPr>
              <a:t>ạ</a:t>
            </a:r>
            <a:r>
              <a:rPr lang="en-US" altLang="vi-VN" sz="4000" b="1" dirty="0" err="1">
                <a:solidFill>
                  <a:schemeClr val="bg1"/>
                </a:solidFill>
                <a:latin typeface="+mj-lt"/>
                <a:cs typeface="Times New Roman" panose="02020603050405020304" pitchFamily="18" charset="0"/>
              </a:rPr>
              <a:t>i</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th</a:t>
            </a:r>
            <a:r>
              <a:rPr lang="vi-VN" altLang="vi-VN" sz="4000" b="1" dirty="0">
                <a:solidFill>
                  <a:schemeClr val="bg1"/>
                </a:solidFill>
                <a:latin typeface="+mj-lt"/>
                <a:cs typeface="Times New Roman" panose="02020603050405020304" pitchFamily="18" charset="0"/>
              </a:rPr>
              <a:t>ự</a:t>
            </a:r>
            <a:r>
              <a:rPr lang="en-US" altLang="vi-VN" sz="4000" b="1" dirty="0">
                <a:solidFill>
                  <a:schemeClr val="bg1"/>
                </a:solidFill>
                <a:latin typeface="+mj-lt"/>
                <a:cs typeface="Times New Roman" panose="02020603050405020304" pitchFamily="18" charset="0"/>
              </a:rPr>
              <a:t>c </a:t>
            </a:r>
            <a:r>
              <a:rPr lang="en-US" altLang="vi-VN" sz="4000" b="1" dirty="0" err="1">
                <a:solidFill>
                  <a:schemeClr val="bg1"/>
                </a:solidFill>
                <a:latin typeface="+mj-lt"/>
                <a:cs typeface="Times New Roman" panose="02020603050405020304" pitchFamily="18" charset="0"/>
              </a:rPr>
              <a:t>ph</a:t>
            </a:r>
            <a:r>
              <a:rPr lang="vi-VN" altLang="vi-VN" sz="4000" b="1" dirty="0">
                <a:solidFill>
                  <a:schemeClr val="bg1"/>
                </a:solidFill>
                <a:latin typeface="+mj-lt"/>
                <a:cs typeface="Times New Roman" panose="02020603050405020304" pitchFamily="18" charset="0"/>
              </a:rPr>
              <a:t>ẩ</a:t>
            </a:r>
            <a:r>
              <a:rPr lang="en-US" altLang="vi-VN" sz="4000" b="1" dirty="0">
                <a:solidFill>
                  <a:schemeClr val="bg1"/>
                </a:solidFill>
                <a:latin typeface="+mj-lt"/>
                <a:cs typeface="Times New Roman" panose="02020603050405020304" pitchFamily="18" charset="0"/>
              </a:rPr>
              <a:t>m </a:t>
            </a:r>
            <a:r>
              <a:rPr lang="en-US" altLang="vi-VN" sz="4000" b="1" dirty="0" err="1">
                <a:solidFill>
                  <a:schemeClr val="bg1"/>
                </a:solidFill>
                <a:latin typeface="+mj-lt"/>
                <a:cs typeface="Times New Roman" panose="02020603050405020304" pitchFamily="18" charset="0"/>
              </a:rPr>
              <a:t>nào</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giàu</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chất</a:t>
            </a:r>
            <a:r>
              <a:rPr lang="en-US" altLang="vi-VN" sz="4000" b="1" dirty="0">
                <a:solidFill>
                  <a:schemeClr val="bg1"/>
                </a:solidFill>
                <a:latin typeface="+mj-lt"/>
                <a:cs typeface="Times New Roman" panose="02020603050405020304" pitchFamily="18" charset="0"/>
              </a:rPr>
              <a:t> </a:t>
            </a:r>
            <a:r>
              <a:rPr lang="en-US" altLang="vi-VN" sz="4000" b="1" dirty="0" err="1">
                <a:solidFill>
                  <a:schemeClr val="bg1"/>
                </a:solidFill>
                <a:latin typeface="+mj-lt"/>
                <a:cs typeface="Times New Roman" panose="02020603050405020304" pitchFamily="18" charset="0"/>
              </a:rPr>
              <a:t>béo</a:t>
            </a:r>
            <a:r>
              <a:rPr lang="en-US" altLang="vi-VN" sz="4000" b="1" dirty="0">
                <a:solidFill>
                  <a:schemeClr val="bg1"/>
                </a:solidFill>
                <a:latin typeface="+mj-lt"/>
                <a:cs typeface="Times New Roman" panose="02020603050405020304" pitchFamily="18" charset="0"/>
              </a:rPr>
              <a:t> ?</a:t>
            </a:r>
          </a:p>
        </p:txBody>
      </p:sp>
      <p:pic>
        <p:nvPicPr>
          <p:cNvPr id="4" name="Picture 28" descr="rau cai">
            <a:extLst>
              <a:ext uri="{FF2B5EF4-FFF2-40B4-BE49-F238E27FC236}">
                <a16:creationId xmlns:a16="http://schemas.microsoft.com/office/drawing/2014/main" id="{C1CAF28F-8BA8-C29A-A5F6-7D8A2014250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7560"/>
          <a:stretch/>
        </p:blipFill>
        <p:spPr bwMode="auto">
          <a:xfrm>
            <a:off x="7229268" y="1582211"/>
            <a:ext cx="3416683" cy="2551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Hình ảnh 4">
            <a:extLst>
              <a:ext uri="{FF2B5EF4-FFF2-40B4-BE49-F238E27FC236}">
                <a16:creationId xmlns:a16="http://schemas.microsoft.com/office/drawing/2014/main" id="{E07493BB-3CC0-5877-ED15-1C7444BCE208}"/>
              </a:ext>
            </a:extLst>
          </p:cNvPr>
          <p:cNvPicPr>
            <a:picLocks noChangeAspect="1"/>
          </p:cNvPicPr>
          <p:nvPr/>
        </p:nvPicPr>
        <p:blipFill rotWithShape="1">
          <a:blip r:embed="rId8"/>
          <a:srcRect t="14845" b="13088"/>
          <a:stretch/>
        </p:blipFill>
        <p:spPr>
          <a:xfrm>
            <a:off x="12976211" y="1748330"/>
            <a:ext cx="3238516" cy="23339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AutoShape 2" descr="Thịt mỡ lợn Hòa Bình">
            <a:extLst>
              <a:ext uri="{FF2B5EF4-FFF2-40B4-BE49-F238E27FC236}">
                <a16:creationId xmlns:a16="http://schemas.microsoft.com/office/drawing/2014/main" id="{D9D51251-91DD-3F3E-F01A-9190949C660A}"/>
              </a:ext>
            </a:extLst>
          </p:cNvPr>
          <p:cNvSpPr>
            <a:spLocks noChangeAspect="1" noChangeArrowheads="1"/>
          </p:cNvSpPr>
          <p:nvPr/>
        </p:nvSpPr>
        <p:spPr bwMode="auto">
          <a:xfrm>
            <a:off x="8937611" y="415353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8" name="Group 10">
            <a:extLst>
              <a:ext uri="{FF2B5EF4-FFF2-40B4-BE49-F238E27FC236}">
                <a16:creationId xmlns:a16="http://schemas.microsoft.com/office/drawing/2014/main" id="{D9A9DED7-7A92-5A78-F349-517DDB0634BD}"/>
              </a:ext>
            </a:extLst>
          </p:cNvPr>
          <p:cNvGrpSpPr/>
          <p:nvPr/>
        </p:nvGrpSpPr>
        <p:grpSpPr>
          <a:xfrm>
            <a:off x="7318353" y="4283875"/>
            <a:ext cx="3238515" cy="870210"/>
            <a:chOff x="0" y="0"/>
            <a:chExt cx="1148801" cy="229191"/>
          </a:xfrm>
        </p:grpSpPr>
        <p:sp>
          <p:nvSpPr>
            <p:cNvPr id="27" name="Freeform 11">
              <a:extLst>
                <a:ext uri="{FF2B5EF4-FFF2-40B4-BE49-F238E27FC236}">
                  <a16:creationId xmlns:a16="http://schemas.microsoft.com/office/drawing/2014/main" id="{227D2303-13C8-932D-4D50-5813BA8C9732}"/>
                </a:ext>
              </a:extLst>
            </p:cNvPr>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29" name="TextBox 12">
              <a:extLst>
                <a:ext uri="{FF2B5EF4-FFF2-40B4-BE49-F238E27FC236}">
                  <a16:creationId xmlns:a16="http://schemas.microsoft.com/office/drawing/2014/main" id="{463134AA-7899-22F1-CFC0-4702529F28F1}"/>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40" name="TextBox 14">
            <a:extLst>
              <a:ext uri="{FF2B5EF4-FFF2-40B4-BE49-F238E27FC236}">
                <a16:creationId xmlns:a16="http://schemas.microsoft.com/office/drawing/2014/main" id="{C29414A1-1CFE-D060-BAD0-0F07609437EC}"/>
              </a:ext>
            </a:extLst>
          </p:cNvPr>
          <p:cNvSpPr txBox="1"/>
          <p:nvPr/>
        </p:nvSpPr>
        <p:spPr>
          <a:xfrm>
            <a:off x="7880021" y="4395237"/>
            <a:ext cx="2115178" cy="647485"/>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Cambria"/>
                <a:cs typeface="Times New Roman"/>
                <a:sym typeface="+mn-lt"/>
              </a:rPr>
              <a:t>Rau </a:t>
            </a:r>
            <a:r>
              <a:rPr kumimoji="0" lang="en-US" sz="4400" b="1" i="0" u="none" strike="noStrike" kern="1200" cap="none" spc="0" normalizeH="0" baseline="0" noProof="0" dirty="0" err="1">
                <a:ln>
                  <a:noFill/>
                </a:ln>
                <a:effectLst/>
                <a:uLnTx/>
                <a:uFillTx/>
                <a:latin typeface="Cambria"/>
                <a:cs typeface="Times New Roman"/>
                <a:sym typeface="+mn-lt"/>
              </a:rPr>
              <a:t>cải</a:t>
            </a:r>
            <a:endParaRPr kumimoji="0" lang="en-US" sz="4400" b="1" i="0" u="none" strike="noStrike" kern="1200" cap="none" spc="0" normalizeH="0" baseline="0" noProof="0" dirty="0">
              <a:ln>
                <a:noFill/>
              </a:ln>
              <a:effectLst/>
              <a:uLnTx/>
              <a:uFillTx/>
              <a:latin typeface="Cambria"/>
              <a:cs typeface="Times New Roman"/>
              <a:sym typeface="+mn-lt"/>
            </a:endParaRPr>
          </a:p>
        </p:txBody>
      </p:sp>
      <p:grpSp>
        <p:nvGrpSpPr>
          <p:cNvPr id="41" name="Group 10">
            <a:extLst>
              <a:ext uri="{FF2B5EF4-FFF2-40B4-BE49-F238E27FC236}">
                <a16:creationId xmlns:a16="http://schemas.microsoft.com/office/drawing/2014/main" id="{69BB9846-1C3A-7292-43B7-77CE14974410}"/>
              </a:ext>
            </a:extLst>
          </p:cNvPr>
          <p:cNvGrpSpPr/>
          <p:nvPr/>
        </p:nvGrpSpPr>
        <p:grpSpPr>
          <a:xfrm>
            <a:off x="12976211" y="4283875"/>
            <a:ext cx="3238515" cy="870210"/>
            <a:chOff x="0" y="0"/>
            <a:chExt cx="1148801" cy="229191"/>
          </a:xfrm>
        </p:grpSpPr>
        <p:sp>
          <p:nvSpPr>
            <p:cNvPr id="42" name="Freeform 11">
              <a:extLst>
                <a:ext uri="{FF2B5EF4-FFF2-40B4-BE49-F238E27FC236}">
                  <a16:creationId xmlns:a16="http://schemas.microsoft.com/office/drawing/2014/main" id="{E0A90D44-0E1C-A4C5-1184-73D32BE32D87}"/>
                </a:ext>
              </a:extLst>
            </p:cNvPr>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43" name="TextBox 12">
              <a:extLst>
                <a:ext uri="{FF2B5EF4-FFF2-40B4-BE49-F238E27FC236}">
                  <a16:creationId xmlns:a16="http://schemas.microsoft.com/office/drawing/2014/main" id="{0A773D53-AE6F-D856-2E83-7F2E2FF22B47}"/>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44" name="TextBox 14">
            <a:extLst>
              <a:ext uri="{FF2B5EF4-FFF2-40B4-BE49-F238E27FC236}">
                <a16:creationId xmlns:a16="http://schemas.microsoft.com/office/drawing/2014/main" id="{28820440-679A-A012-2269-F31BED46144B}"/>
              </a:ext>
            </a:extLst>
          </p:cNvPr>
          <p:cNvSpPr txBox="1"/>
          <p:nvPr/>
        </p:nvSpPr>
        <p:spPr>
          <a:xfrm>
            <a:off x="13537879" y="4405873"/>
            <a:ext cx="2115178" cy="647485"/>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Mỡ</a:t>
            </a:r>
            <a:r>
              <a:rPr kumimoji="0" lang="en-US" sz="4400" b="1" i="0" u="none" strike="noStrike" kern="1200" cap="none" spc="0" normalizeH="0" baseline="0" noProof="0" dirty="0">
                <a:ln>
                  <a:noFill/>
                </a:ln>
                <a:effectLst/>
                <a:uLnTx/>
                <a:uFillTx/>
                <a:latin typeface="Cambria"/>
                <a:cs typeface="Times New Roman"/>
                <a:sym typeface="+mn-lt"/>
              </a:rPr>
              <a:t> </a:t>
            </a:r>
            <a:r>
              <a:rPr kumimoji="0" lang="en-US" sz="4400" b="1" i="0" u="none" strike="noStrike" kern="1200" cap="none" spc="0" normalizeH="0" baseline="0" noProof="0" dirty="0" err="1">
                <a:ln>
                  <a:noFill/>
                </a:ln>
                <a:effectLst/>
                <a:uLnTx/>
                <a:uFillTx/>
                <a:latin typeface="Cambria"/>
                <a:cs typeface="Times New Roman"/>
                <a:sym typeface="+mn-lt"/>
              </a:rPr>
              <a:t>lợn</a:t>
            </a:r>
            <a:endParaRPr kumimoji="0" lang="en-US" sz="4400" b="1" i="0" u="none" strike="noStrike" kern="1200" cap="none" spc="0" normalizeH="0" baseline="0" noProof="0" dirty="0">
              <a:ln>
                <a:noFill/>
              </a:ln>
              <a:effectLst/>
              <a:uLnTx/>
              <a:uFillTx/>
              <a:latin typeface="Cambria"/>
              <a:cs typeface="Times New Roman"/>
              <a:sym typeface="+mn-lt"/>
            </a:endParaRPr>
          </a:p>
        </p:txBody>
      </p:sp>
      <p:pic>
        <p:nvPicPr>
          <p:cNvPr id="45" name="Hình ảnh 44">
            <a:extLst>
              <a:ext uri="{FF2B5EF4-FFF2-40B4-BE49-F238E27FC236}">
                <a16:creationId xmlns:a16="http://schemas.microsoft.com/office/drawing/2014/main" id="{F0D84D9C-BADC-8178-0F75-DEE776D1EFD6}"/>
              </a:ext>
            </a:extLst>
          </p:cNvPr>
          <p:cNvPicPr>
            <a:picLocks noChangeAspect="1"/>
          </p:cNvPicPr>
          <p:nvPr/>
        </p:nvPicPr>
        <p:blipFill rotWithShape="1">
          <a:blip r:embed="rId9"/>
          <a:srcRect l="10766" t="985" r="1186" b="-1663"/>
          <a:stretch/>
        </p:blipFill>
        <p:spPr>
          <a:xfrm>
            <a:off x="2206548" y="5645615"/>
            <a:ext cx="3241715" cy="26088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15368" name="Nhóm 15367">
            <a:extLst>
              <a:ext uri="{FF2B5EF4-FFF2-40B4-BE49-F238E27FC236}">
                <a16:creationId xmlns:a16="http://schemas.microsoft.com/office/drawing/2014/main" id="{D9EC0151-526B-9F82-BEF3-13D249144709}"/>
              </a:ext>
            </a:extLst>
          </p:cNvPr>
          <p:cNvGrpSpPr/>
          <p:nvPr/>
        </p:nvGrpSpPr>
        <p:grpSpPr>
          <a:xfrm>
            <a:off x="2214299" y="8744049"/>
            <a:ext cx="3238515" cy="870210"/>
            <a:chOff x="2261885" y="4648038"/>
            <a:chExt cx="3238515" cy="870210"/>
          </a:xfrm>
        </p:grpSpPr>
        <p:grpSp>
          <p:nvGrpSpPr>
            <p:cNvPr id="15369" name="Group 10">
              <a:extLst>
                <a:ext uri="{FF2B5EF4-FFF2-40B4-BE49-F238E27FC236}">
                  <a16:creationId xmlns:a16="http://schemas.microsoft.com/office/drawing/2014/main" id="{EA08186B-C82D-11AB-89BC-463EFAF1A475}"/>
                </a:ext>
              </a:extLst>
            </p:cNvPr>
            <p:cNvGrpSpPr/>
            <p:nvPr/>
          </p:nvGrpSpPr>
          <p:grpSpPr>
            <a:xfrm>
              <a:off x="2261885" y="4648038"/>
              <a:ext cx="3238515" cy="870210"/>
              <a:chOff x="0" y="0"/>
              <a:chExt cx="1148801" cy="229191"/>
            </a:xfrm>
          </p:grpSpPr>
          <p:sp>
            <p:nvSpPr>
              <p:cNvPr id="15371" name="Freeform 11">
                <a:extLst>
                  <a:ext uri="{FF2B5EF4-FFF2-40B4-BE49-F238E27FC236}">
                    <a16:creationId xmlns:a16="http://schemas.microsoft.com/office/drawing/2014/main" id="{8470CED6-9886-67E0-4BE7-4ADC536C83C7}"/>
                  </a:ext>
                </a:extLst>
              </p:cNvPr>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5372" name="TextBox 12">
                <a:extLst>
                  <a:ext uri="{FF2B5EF4-FFF2-40B4-BE49-F238E27FC236}">
                    <a16:creationId xmlns:a16="http://schemas.microsoft.com/office/drawing/2014/main" id="{68520A5E-80C9-12DC-B808-1D0E2AA6DA6E}"/>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15370" name="TextBox 14">
              <a:extLst>
                <a:ext uri="{FF2B5EF4-FFF2-40B4-BE49-F238E27FC236}">
                  <a16:creationId xmlns:a16="http://schemas.microsoft.com/office/drawing/2014/main" id="{AE892C69-90D2-0E89-6386-2F08F29813FD}"/>
                </a:ext>
              </a:extLst>
            </p:cNvPr>
            <p:cNvSpPr txBox="1"/>
            <p:nvPr/>
          </p:nvSpPr>
          <p:spPr>
            <a:xfrm>
              <a:off x="2823553" y="4723919"/>
              <a:ext cx="2115178" cy="647485"/>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Lạc</a:t>
              </a:r>
              <a:endParaRPr kumimoji="0" lang="en-US" sz="4400" b="1" i="0" u="none" strike="noStrike" kern="1200" cap="none" spc="0" normalizeH="0" baseline="0" noProof="0" dirty="0">
                <a:ln>
                  <a:noFill/>
                </a:ln>
                <a:effectLst/>
                <a:uLnTx/>
                <a:uFillTx/>
                <a:latin typeface="Cambria"/>
                <a:cs typeface="Times New Roman"/>
                <a:sym typeface="+mn-lt"/>
              </a:endParaRPr>
            </a:p>
          </p:txBody>
        </p:sp>
      </p:grpSp>
      <p:grpSp>
        <p:nvGrpSpPr>
          <p:cNvPr id="15373" name="Nhóm 15372">
            <a:extLst>
              <a:ext uri="{FF2B5EF4-FFF2-40B4-BE49-F238E27FC236}">
                <a16:creationId xmlns:a16="http://schemas.microsoft.com/office/drawing/2014/main" id="{2CD48FD2-8CDA-922E-2771-1F7E9BD88F92}"/>
              </a:ext>
            </a:extLst>
          </p:cNvPr>
          <p:cNvGrpSpPr/>
          <p:nvPr/>
        </p:nvGrpSpPr>
        <p:grpSpPr>
          <a:xfrm>
            <a:off x="13190828" y="8672578"/>
            <a:ext cx="3238515" cy="870210"/>
            <a:chOff x="2261885" y="4648038"/>
            <a:chExt cx="3238515" cy="870210"/>
          </a:xfrm>
        </p:grpSpPr>
        <p:grpSp>
          <p:nvGrpSpPr>
            <p:cNvPr id="15374" name="Group 10">
              <a:extLst>
                <a:ext uri="{FF2B5EF4-FFF2-40B4-BE49-F238E27FC236}">
                  <a16:creationId xmlns:a16="http://schemas.microsoft.com/office/drawing/2014/main" id="{0E45C24A-7BB7-7DE0-1B98-79B600D76990}"/>
                </a:ext>
              </a:extLst>
            </p:cNvPr>
            <p:cNvGrpSpPr/>
            <p:nvPr/>
          </p:nvGrpSpPr>
          <p:grpSpPr>
            <a:xfrm>
              <a:off x="2261885" y="4648038"/>
              <a:ext cx="3238515" cy="870210"/>
              <a:chOff x="0" y="0"/>
              <a:chExt cx="1148801" cy="229191"/>
            </a:xfrm>
          </p:grpSpPr>
          <p:sp>
            <p:nvSpPr>
              <p:cNvPr id="15376" name="Freeform 11">
                <a:extLst>
                  <a:ext uri="{FF2B5EF4-FFF2-40B4-BE49-F238E27FC236}">
                    <a16:creationId xmlns:a16="http://schemas.microsoft.com/office/drawing/2014/main" id="{AB7AFD12-B1AC-05FB-4B13-3E210A983F08}"/>
                  </a:ext>
                </a:extLst>
              </p:cNvPr>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5377" name="TextBox 12">
                <a:extLst>
                  <a:ext uri="{FF2B5EF4-FFF2-40B4-BE49-F238E27FC236}">
                    <a16:creationId xmlns:a16="http://schemas.microsoft.com/office/drawing/2014/main" id="{0C0EB405-7317-7E04-D412-8FB52A5039EF}"/>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15375" name="TextBox 14">
              <a:extLst>
                <a:ext uri="{FF2B5EF4-FFF2-40B4-BE49-F238E27FC236}">
                  <a16:creationId xmlns:a16="http://schemas.microsoft.com/office/drawing/2014/main" id="{D6B28FE3-CFB3-0CB3-7378-8FDD54CB52FD}"/>
                </a:ext>
              </a:extLst>
            </p:cNvPr>
            <p:cNvSpPr txBox="1"/>
            <p:nvPr/>
          </p:nvSpPr>
          <p:spPr>
            <a:xfrm>
              <a:off x="2823553" y="4723919"/>
              <a:ext cx="2115178" cy="641201"/>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Dừa</a:t>
              </a:r>
              <a:endParaRPr kumimoji="0" lang="en-US" sz="4400" b="1" i="0" u="none" strike="noStrike" kern="1200" cap="none" spc="0" normalizeH="0" baseline="0" noProof="0" dirty="0">
                <a:ln>
                  <a:noFill/>
                </a:ln>
                <a:effectLst/>
                <a:uLnTx/>
                <a:uFillTx/>
                <a:latin typeface="Cambria"/>
                <a:cs typeface="Times New Roman"/>
                <a:sym typeface="+mn-lt"/>
              </a:endParaRPr>
            </a:p>
          </p:txBody>
        </p:sp>
      </p:grpSp>
      <p:grpSp>
        <p:nvGrpSpPr>
          <p:cNvPr id="15378" name="Nhóm 15377">
            <a:extLst>
              <a:ext uri="{FF2B5EF4-FFF2-40B4-BE49-F238E27FC236}">
                <a16:creationId xmlns:a16="http://schemas.microsoft.com/office/drawing/2014/main" id="{1F1623A1-B320-9D38-9D65-2B6FF25C60B9}"/>
              </a:ext>
            </a:extLst>
          </p:cNvPr>
          <p:cNvGrpSpPr/>
          <p:nvPr/>
        </p:nvGrpSpPr>
        <p:grpSpPr>
          <a:xfrm>
            <a:off x="7466303" y="8678236"/>
            <a:ext cx="3238515" cy="870210"/>
            <a:chOff x="2261885" y="4648038"/>
            <a:chExt cx="3238515" cy="870210"/>
          </a:xfrm>
        </p:grpSpPr>
        <p:grpSp>
          <p:nvGrpSpPr>
            <p:cNvPr id="15379" name="Group 10">
              <a:extLst>
                <a:ext uri="{FF2B5EF4-FFF2-40B4-BE49-F238E27FC236}">
                  <a16:creationId xmlns:a16="http://schemas.microsoft.com/office/drawing/2014/main" id="{D91D7DFE-D884-E7EA-7448-1F0B579342E3}"/>
                </a:ext>
              </a:extLst>
            </p:cNvPr>
            <p:cNvGrpSpPr/>
            <p:nvPr/>
          </p:nvGrpSpPr>
          <p:grpSpPr>
            <a:xfrm>
              <a:off x="2261885" y="4648038"/>
              <a:ext cx="3238515" cy="870210"/>
              <a:chOff x="0" y="0"/>
              <a:chExt cx="1148801" cy="229191"/>
            </a:xfrm>
          </p:grpSpPr>
          <p:sp>
            <p:nvSpPr>
              <p:cNvPr id="15381" name="Freeform 11">
                <a:extLst>
                  <a:ext uri="{FF2B5EF4-FFF2-40B4-BE49-F238E27FC236}">
                    <a16:creationId xmlns:a16="http://schemas.microsoft.com/office/drawing/2014/main" id="{EF8AFBE6-469C-95F6-6FA9-3F63D7E7BAA2}"/>
                  </a:ext>
                </a:extLst>
              </p:cNvPr>
              <p:cNvSpPr/>
              <p:nvPr/>
            </p:nvSpPr>
            <p:spPr>
              <a:xfrm>
                <a:off x="0" y="0"/>
                <a:ext cx="1148801" cy="229191"/>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5382" name="TextBox 12">
                <a:extLst>
                  <a:ext uri="{FF2B5EF4-FFF2-40B4-BE49-F238E27FC236}">
                    <a16:creationId xmlns:a16="http://schemas.microsoft.com/office/drawing/2014/main" id="{39AEDC24-CE4E-C295-8FDB-67D41903B101}"/>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15380" name="TextBox 14">
              <a:extLst>
                <a:ext uri="{FF2B5EF4-FFF2-40B4-BE49-F238E27FC236}">
                  <a16:creationId xmlns:a16="http://schemas.microsoft.com/office/drawing/2014/main" id="{95E53431-430E-609C-E4E6-7FFF2D486B0E}"/>
                </a:ext>
              </a:extLst>
            </p:cNvPr>
            <p:cNvSpPr txBox="1"/>
            <p:nvPr/>
          </p:nvSpPr>
          <p:spPr>
            <a:xfrm>
              <a:off x="2823553" y="4723919"/>
              <a:ext cx="2115178" cy="647485"/>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Bí</a:t>
              </a:r>
              <a:r>
                <a:rPr kumimoji="0" lang="en-US" sz="4400" b="1" i="0" u="none" strike="noStrike" kern="1200" cap="none" spc="0" normalizeH="0" baseline="0" noProof="0" dirty="0">
                  <a:ln>
                    <a:noFill/>
                  </a:ln>
                  <a:effectLst/>
                  <a:uLnTx/>
                  <a:uFillTx/>
                  <a:latin typeface="Cambria"/>
                  <a:cs typeface="Times New Roman"/>
                  <a:sym typeface="+mn-lt"/>
                </a:rPr>
                <a:t> </a:t>
              </a:r>
              <a:r>
                <a:rPr kumimoji="0" lang="en-US" sz="4400" b="1" i="0" u="none" strike="noStrike" kern="1200" cap="none" spc="0" normalizeH="0" baseline="0" noProof="0" dirty="0" err="1">
                  <a:ln>
                    <a:noFill/>
                  </a:ln>
                  <a:effectLst/>
                  <a:uLnTx/>
                  <a:uFillTx/>
                  <a:latin typeface="Cambria"/>
                  <a:cs typeface="Times New Roman"/>
                  <a:sym typeface="+mn-lt"/>
                </a:rPr>
                <a:t>đỏ</a:t>
              </a:r>
              <a:endParaRPr kumimoji="0" lang="en-US" sz="4400" b="1" i="0" u="none" strike="noStrike" kern="1200" cap="none" spc="0" normalizeH="0" baseline="0" noProof="0" dirty="0">
                <a:ln>
                  <a:noFill/>
                </a:ln>
                <a:effectLst/>
                <a:uLnTx/>
                <a:uFillTx/>
                <a:latin typeface="Cambria"/>
                <a:cs typeface="Times New Roman"/>
                <a:sym typeface="+mn-lt"/>
              </a:endParaRPr>
            </a:p>
          </p:txBody>
        </p:sp>
      </p:grpSp>
    </p:spTree>
    <p:extLst>
      <p:ext uri="{BB962C8B-B14F-4D97-AF65-F5344CB8AC3E}">
        <p14:creationId xmlns:p14="http://schemas.microsoft.com/office/powerpoint/2010/main" val="15872196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15362"/>
                                        </p:tgtEl>
                                      </p:cBhvr>
                                    </p:animEffect>
                                    <p:set>
                                      <p:cBhvr>
                                        <p:cTn id="7" dur="1" fill="hold">
                                          <p:stCondLst>
                                            <p:cond delay="499"/>
                                          </p:stCondLst>
                                        </p:cTn>
                                        <p:tgtEl>
                                          <p:spTgt spid="15362"/>
                                        </p:tgtEl>
                                        <p:attrNameLst>
                                          <p:attrName>style.visibility</p:attrName>
                                        </p:attrNameLst>
                                      </p:cBhvr>
                                      <p:to>
                                        <p:strVal val="hidden"/>
                                      </p:to>
                                    </p:set>
                                  </p:childTnLst>
                                </p:cTn>
                              </p:par>
                              <p:par>
                                <p:cTn id="8" presetID="22" presetClass="exit" presetSubtype="4" fill="hold" nodeType="withEffect">
                                  <p:stCondLst>
                                    <p:cond delay="0"/>
                                  </p:stCondLst>
                                  <p:childTnLst>
                                    <p:animEffect transition="out" filter="wipe(down)">
                                      <p:cBhvr>
                                        <p:cTn id="9" dur="500"/>
                                        <p:tgtEl>
                                          <p:spTgt spid="15367"/>
                                        </p:tgtEl>
                                      </p:cBhvr>
                                    </p:animEffect>
                                    <p:set>
                                      <p:cBhvr>
                                        <p:cTn id="10" dur="1" fill="hold">
                                          <p:stCondLst>
                                            <p:cond delay="499"/>
                                          </p:stCondLst>
                                        </p:cTn>
                                        <p:tgtEl>
                                          <p:spTgt spid="15367"/>
                                        </p:tgtEl>
                                        <p:attrNameLst>
                                          <p:attrName>style.visibility</p:attrName>
                                        </p:attrNameLst>
                                      </p:cBhvr>
                                      <p:to>
                                        <p:strVal val="hidden"/>
                                      </p:to>
                                    </p:set>
                                  </p:childTnLst>
                                </p:cTn>
                              </p:par>
                              <p:par>
                                <p:cTn id="11" presetID="22" presetClass="exit" presetSubtype="4" fill="hold" nodeType="withEffect">
                                  <p:stCondLst>
                                    <p:cond delay="0"/>
                                  </p:stCondLst>
                                  <p:childTnLst>
                                    <p:animEffect transition="out" filter="wipe(down)">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par>
                                <p:cTn id="14" presetID="22" presetClass="exit" presetSubtype="4" fill="hold" grpId="0" nodeType="withEffect">
                                  <p:stCondLst>
                                    <p:cond delay="0"/>
                                  </p:stCondLst>
                                  <p:childTnLst>
                                    <p:animEffect transition="out" filter="wipe(down)">
                                      <p:cBhvr>
                                        <p:cTn id="15" dur="500"/>
                                        <p:tgtEl>
                                          <p:spTgt spid="40"/>
                                        </p:tgtEl>
                                      </p:cBhvr>
                                    </p:animEffect>
                                    <p:set>
                                      <p:cBhvr>
                                        <p:cTn id="16" dur="1" fill="hold">
                                          <p:stCondLst>
                                            <p:cond delay="499"/>
                                          </p:stCondLst>
                                        </p:cTn>
                                        <p:tgtEl>
                                          <p:spTgt spid="40"/>
                                        </p:tgtEl>
                                        <p:attrNameLst>
                                          <p:attrName>style.visibility</p:attrName>
                                        </p:attrNameLst>
                                      </p:cBhvr>
                                      <p:to>
                                        <p:strVal val="hidden"/>
                                      </p:to>
                                    </p:set>
                                  </p:childTnLst>
                                </p:cTn>
                              </p:par>
                              <p:par>
                                <p:cTn id="17" presetID="22" presetClass="exit" presetSubtype="4" fill="hold" nodeType="withEffect">
                                  <p:stCondLst>
                                    <p:cond delay="0"/>
                                  </p:stCondLst>
                                  <p:childTnLst>
                                    <p:animEffect transition="out" filter="wipe(down)">
                                      <p:cBhvr>
                                        <p:cTn id="18" dur="500"/>
                                        <p:tgtEl>
                                          <p:spTgt spid="8"/>
                                        </p:tgtEl>
                                      </p:cBhvr>
                                    </p:animEffect>
                                    <p:set>
                                      <p:cBhvr>
                                        <p:cTn id="19" dur="1" fill="hold">
                                          <p:stCondLst>
                                            <p:cond delay="499"/>
                                          </p:stCondLst>
                                        </p:cTn>
                                        <p:tgtEl>
                                          <p:spTgt spid="8"/>
                                        </p:tgtEl>
                                        <p:attrNameLst>
                                          <p:attrName>style.visibility</p:attrName>
                                        </p:attrNameLst>
                                      </p:cBhvr>
                                      <p:to>
                                        <p:strVal val="hidden"/>
                                      </p:to>
                                    </p:set>
                                  </p:childTnLst>
                                </p:cTn>
                              </p:par>
                              <p:par>
                                <p:cTn id="20" presetID="22" presetClass="exit" presetSubtype="4" fill="hold" nodeType="withEffect">
                                  <p:stCondLst>
                                    <p:cond delay="0"/>
                                  </p:stCondLst>
                                  <p:childTnLst>
                                    <p:animEffect transition="out" filter="wipe(down)">
                                      <p:cBhvr>
                                        <p:cTn id="21" dur="500"/>
                                        <p:tgtEl>
                                          <p:spTgt spid="15383"/>
                                        </p:tgtEl>
                                      </p:cBhvr>
                                    </p:animEffect>
                                    <p:set>
                                      <p:cBhvr>
                                        <p:cTn id="22" dur="1" fill="hold">
                                          <p:stCondLst>
                                            <p:cond delay="499"/>
                                          </p:stCondLst>
                                        </p:cTn>
                                        <p:tgtEl>
                                          <p:spTgt spid="15383"/>
                                        </p:tgtEl>
                                        <p:attrNameLst>
                                          <p:attrName>style.visibility</p:attrName>
                                        </p:attrNameLst>
                                      </p:cBhvr>
                                      <p:to>
                                        <p:strVal val="hidden"/>
                                      </p:to>
                                    </p:set>
                                  </p:childTnLst>
                                </p:cTn>
                              </p:par>
                              <p:par>
                                <p:cTn id="23" presetID="22" presetClass="exit" presetSubtype="4" fill="hold" nodeType="withEffect">
                                  <p:stCondLst>
                                    <p:cond delay="0"/>
                                  </p:stCondLst>
                                  <p:childTnLst>
                                    <p:animEffect transition="out" filter="wipe(down)">
                                      <p:cBhvr>
                                        <p:cTn id="24" dur="500"/>
                                        <p:tgtEl>
                                          <p:spTgt spid="15378"/>
                                        </p:tgtEl>
                                      </p:cBhvr>
                                    </p:animEffect>
                                    <p:set>
                                      <p:cBhvr>
                                        <p:cTn id="25" dur="1" fill="hold">
                                          <p:stCondLst>
                                            <p:cond delay="499"/>
                                          </p:stCondLst>
                                        </p:cTn>
                                        <p:tgtEl>
                                          <p:spTgt spid="1537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569306" y="2019300"/>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3960604" y="3045331"/>
            <a:ext cx="10758090" cy="2791598"/>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13800" b="1" i="0" u="none" strike="noStrike" kern="1200" cap="none" spc="0" normalizeH="0" baseline="0" noProof="0" dirty="0">
                <a:ln>
                  <a:noFill/>
                </a:ln>
                <a:solidFill>
                  <a:srgbClr val="C00000"/>
                </a:solidFill>
                <a:effectLst/>
                <a:uLnTx/>
                <a:uFillTx/>
                <a:latin typeface="Cambria"/>
                <a:cs typeface="Times New Roman"/>
                <a:sym typeface="+mn-lt"/>
              </a:rPr>
              <a:t>CHẤT BÉO</a:t>
            </a:r>
          </a:p>
        </p:txBody>
      </p:sp>
    </p:spTree>
    <p:extLst>
      <p:ext uri="{BB962C8B-B14F-4D97-AF65-F5344CB8AC3E}">
        <p14:creationId xmlns:p14="http://schemas.microsoft.com/office/powerpoint/2010/main" val="3450248777"/>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1163372" y="1208341"/>
            <a:ext cx="15961253" cy="8229600"/>
            <a:chOff x="0" y="0"/>
            <a:chExt cx="4203787" cy="2167467"/>
          </a:xfrm>
        </p:grpSpPr>
        <p:sp>
          <p:nvSpPr>
            <p:cNvPr id="3" name="Freeform 3"/>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endParaRPr lang="en-US" dirty="0"/>
            </a:p>
          </p:txBody>
        </p:sp>
        <p:sp>
          <p:nvSpPr>
            <p:cNvPr id="4" name="TextBox 4"/>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grpSp>
        <p:nvGrpSpPr>
          <p:cNvPr id="5" name="Group 5"/>
          <p:cNvGrpSpPr/>
          <p:nvPr/>
        </p:nvGrpSpPr>
        <p:grpSpPr>
          <a:xfrm>
            <a:off x="4037680" y="465076"/>
            <a:ext cx="10212639" cy="1545214"/>
            <a:chOff x="0" y="0"/>
            <a:chExt cx="3080662" cy="766797"/>
          </a:xfrm>
        </p:grpSpPr>
        <p:sp>
          <p:nvSpPr>
            <p:cNvPr id="6" name="Freeform 6"/>
            <p:cNvSpPr/>
            <p:nvPr/>
          </p:nvSpPr>
          <p:spPr>
            <a:xfrm>
              <a:off x="0" y="0"/>
              <a:ext cx="3080662" cy="766797"/>
            </a:xfrm>
            <a:custGeom>
              <a:avLst/>
              <a:gdLst/>
              <a:ahLst/>
              <a:cxnLst/>
              <a:rect l="l" t="t" r="r" b="b"/>
              <a:pathLst>
                <a:path w="3080662" h="766797">
                  <a:moveTo>
                    <a:pt x="38662" y="0"/>
                  </a:moveTo>
                  <a:lnTo>
                    <a:pt x="3042001" y="0"/>
                  </a:lnTo>
                  <a:cubicBezTo>
                    <a:pt x="3063353" y="0"/>
                    <a:pt x="3080662" y="17309"/>
                    <a:pt x="3080662" y="38662"/>
                  </a:cubicBezTo>
                  <a:lnTo>
                    <a:pt x="3080662" y="728136"/>
                  </a:lnTo>
                  <a:cubicBezTo>
                    <a:pt x="3080662" y="738389"/>
                    <a:pt x="3076589" y="748223"/>
                    <a:pt x="3069339" y="755474"/>
                  </a:cubicBezTo>
                  <a:cubicBezTo>
                    <a:pt x="3062088" y="762724"/>
                    <a:pt x="3052254" y="766797"/>
                    <a:pt x="3042001" y="766797"/>
                  </a:cubicBezTo>
                  <a:lnTo>
                    <a:pt x="38662" y="766797"/>
                  </a:lnTo>
                  <a:cubicBezTo>
                    <a:pt x="17309" y="766797"/>
                    <a:pt x="0" y="749488"/>
                    <a:pt x="0" y="728136"/>
                  </a:cubicBezTo>
                  <a:lnTo>
                    <a:pt x="0" y="38662"/>
                  </a:lnTo>
                  <a:cubicBezTo>
                    <a:pt x="0" y="17309"/>
                    <a:pt x="17309" y="0"/>
                    <a:pt x="38662" y="0"/>
                  </a:cubicBezTo>
                  <a:close/>
                </a:path>
              </a:pathLst>
            </a:custGeom>
            <a:solidFill>
              <a:srgbClr val="FFFFFF"/>
            </a:solidFill>
            <a:ln w="47625" cap="rnd">
              <a:solidFill>
                <a:srgbClr val="9F4D4F"/>
              </a:solidFill>
              <a:prstDash val="lgDash"/>
              <a:round/>
            </a:ln>
          </p:spPr>
        </p:sp>
        <p:sp>
          <p:nvSpPr>
            <p:cNvPr id="7" name="TextBox 7"/>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grpSp>
        <p:nvGrpSpPr>
          <p:cNvPr id="8" name="Group 8"/>
          <p:cNvGrpSpPr/>
          <p:nvPr/>
        </p:nvGrpSpPr>
        <p:grpSpPr>
          <a:xfrm>
            <a:off x="2513004" y="2730159"/>
            <a:ext cx="13402631" cy="2306464"/>
            <a:chOff x="172376" y="-1408981"/>
            <a:chExt cx="17870174" cy="3075285"/>
          </a:xfrm>
        </p:grpSpPr>
        <p:sp>
          <p:nvSpPr>
            <p:cNvPr id="9" name="TextBox 9"/>
            <p:cNvSpPr txBox="1"/>
            <p:nvPr/>
          </p:nvSpPr>
          <p:spPr>
            <a:xfrm>
              <a:off x="2902923" y="-594896"/>
              <a:ext cx="15139627" cy="699593"/>
            </a:xfrm>
            <a:prstGeom prst="rect">
              <a:avLst/>
            </a:prstGeom>
          </p:spPr>
          <p:txBody>
            <a:bodyPr wrap="square"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Khái</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niệm</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về</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lipid,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chất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béo</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acid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béo</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endParaRPr>
            </a:p>
          </p:txBody>
        </p:sp>
        <p:grpSp>
          <p:nvGrpSpPr>
            <p:cNvPr id="10" name="Group 10"/>
            <p:cNvGrpSpPr/>
            <p:nvPr/>
          </p:nvGrpSpPr>
          <p:grpSpPr>
            <a:xfrm>
              <a:off x="172376" y="-1408981"/>
              <a:ext cx="2122395" cy="3075285"/>
              <a:chOff x="76200" y="-622849"/>
              <a:chExt cx="938218" cy="1359449"/>
            </a:xfrm>
          </p:grpSpPr>
          <p:sp>
            <p:nvSpPr>
              <p:cNvPr id="11" name="Freeform 11"/>
              <p:cNvSpPr/>
              <p:nvPr/>
            </p:nvSpPr>
            <p:spPr>
              <a:xfrm>
                <a:off x="201618" y="-622849"/>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12" name="TextBox 12"/>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3" name="TextBox 13"/>
            <p:cNvSpPr txBox="1"/>
            <p:nvPr/>
          </p:nvSpPr>
          <p:spPr>
            <a:xfrm>
              <a:off x="649048" y="-1074750"/>
              <a:ext cx="1370531" cy="1222207"/>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1</a:t>
              </a:r>
            </a:p>
          </p:txBody>
        </p:sp>
      </p:grpSp>
      <p:grpSp>
        <p:nvGrpSpPr>
          <p:cNvPr id="20" name="Group 20"/>
          <p:cNvGrpSpPr/>
          <p:nvPr/>
        </p:nvGrpSpPr>
        <p:grpSpPr>
          <a:xfrm>
            <a:off x="2716659" y="4655129"/>
            <a:ext cx="1379010" cy="1379010"/>
            <a:chOff x="0" y="0"/>
            <a:chExt cx="1838680" cy="1838680"/>
          </a:xfrm>
        </p:grpSpPr>
        <p:grpSp>
          <p:nvGrpSpPr>
            <p:cNvPr id="22" name="Group 22"/>
            <p:cNvGrpSpPr/>
            <p:nvPr/>
          </p:nvGrpSpPr>
          <p:grpSpPr>
            <a:xfrm>
              <a:off x="0" y="0"/>
              <a:ext cx="1838680" cy="1838680"/>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24" name="TextBox 24"/>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25" name="TextBox 25"/>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2</a:t>
              </a:r>
            </a:p>
          </p:txBody>
        </p:sp>
      </p:grpSp>
      <p:grpSp>
        <p:nvGrpSpPr>
          <p:cNvPr id="32" name="Group 32"/>
          <p:cNvGrpSpPr/>
          <p:nvPr/>
        </p:nvGrpSpPr>
        <p:grpSpPr>
          <a:xfrm>
            <a:off x="2751327" y="6830645"/>
            <a:ext cx="1379010" cy="1379010"/>
            <a:chOff x="0" y="0"/>
            <a:chExt cx="1838680" cy="1838680"/>
          </a:xfrm>
        </p:grpSpPr>
        <p:grpSp>
          <p:nvGrpSpPr>
            <p:cNvPr id="34" name="Group 34"/>
            <p:cNvGrpSpPr/>
            <p:nvPr/>
          </p:nvGrpSpPr>
          <p:grpSpPr>
            <a:xfrm>
              <a:off x="0" y="0"/>
              <a:ext cx="1838680" cy="1838680"/>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38100" cap="sq">
                <a:solidFill>
                  <a:srgbClr val="E34A6C"/>
                </a:solidFill>
                <a:prstDash val="lgDash"/>
                <a:miter/>
              </a:ln>
            </p:spPr>
          </p:sp>
          <p:sp>
            <p:nvSpPr>
              <p:cNvPr id="36" name="TextBox 36"/>
              <p:cNvSpPr txBox="1"/>
              <p:nvPr/>
            </p:nvSpPr>
            <p:spPr>
              <a:xfrm>
                <a:off x="76200" y="38100"/>
                <a:ext cx="660400" cy="6985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7" name="TextBox 37"/>
            <p:cNvSpPr txBox="1"/>
            <p:nvPr/>
          </p:nvSpPr>
          <p:spPr>
            <a:xfrm>
              <a:off x="187851" y="342940"/>
              <a:ext cx="1370531" cy="1222206"/>
            </a:xfrm>
            <a:prstGeom prst="rect">
              <a:avLst/>
            </a:prstGeom>
          </p:spPr>
          <p:txBody>
            <a:bodyPr lIns="0" tIns="0" rIns="0" bIns="0" rtlCol="0" anchor="t">
              <a:spAutoFit/>
            </a:bodyPr>
            <a:lstStyle/>
            <a:p>
              <a:pPr marL="0" marR="0" lvl="0" indent="0" algn="ctr" defTabSz="914400" rtl="0" eaLnBrk="1" fontAlgn="auto" latinLnBrk="0" hangingPunct="1">
                <a:lnSpc>
                  <a:spcPts val="6999"/>
                </a:lnSpc>
                <a:spcBef>
                  <a:spcPts val="0"/>
                </a:spcBef>
                <a:spcAft>
                  <a:spcPts val="0"/>
                </a:spcAft>
                <a:buClrTx/>
                <a:buSzTx/>
                <a:buFontTx/>
                <a:buNone/>
                <a:tabLst/>
                <a:defRPr/>
              </a:pPr>
              <a:r>
                <a:rPr kumimoji="0" lang="en-US" sz="6362"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3</a:t>
              </a:r>
            </a:p>
          </p:txBody>
        </p:sp>
      </p:grpSp>
      <p:sp>
        <p:nvSpPr>
          <p:cNvPr id="44" name="Freeform 44"/>
          <p:cNvSpPr/>
          <p:nvPr/>
        </p:nvSpPr>
        <p:spPr>
          <a:xfrm>
            <a:off x="14960718" y="1656873"/>
            <a:ext cx="3003783" cy="3116766"/>
          </a:xfrm>
          <a:custGeom>
            <a:avLst/>
            <a:gdLst/>
            <a:ahLst/>
            <a:cxnLst/>
            <a:rect l="l" t="t" r="r" b="b"/>
            <a:pathLst>
              <a:path w="3003783" h="3116766">
                <a:moveTo>
                  <a:pt x="0" y="0"/>
                </a:moveTo>
                <a:lnTo>
                  <a:pt x="3003783" y="0"/>
                </a:lnTo>
                <a:lnTo>
                  <a:pt x="3003783" y="3116766"/>
                </a:lnTo>
                <a:lnTo>
                  <a:pt x="0" y="31167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5" name="TextBox 45"/>
          <p:cNvSpPr txBox="1"/>
          <p:nvPr/>
        </p:nvSpPr>
        <p:spPr>
          <a:xfrm>
            <a:off x="4441732" y="465076"/>
            <a:ext cx="9404532" cy="1383327"/>
          </a:xfrm>
          <a:prstGeom prst="rect">
            <a:avLst/>
          </a:prstGeom>
        </p:spPr>
        <p:txBody>
          <a:bodyPr lIns="0" tIns="0" rIns="0" bIns="0" rtlCol="0" anchor="t">
            <a:spAutoFit/>
          </a:bodyPr>
          <a:lstStyle/>
          <a:p>
            <a:pPr marL="0" marR="0" lvl="0" indent="0" algn="ctr" defTabSz="914400" rtl="0" eaLnBrk="1" fontAlgn="auto" latinLnBrk="0" hangingPunct="1">
              <a:lnSpc>
                <a:spcPts val="12155"/>
              </a:lnSpc>
              <a:spcBef>
                <a:spcPts val="0"/>
              </a:spcBef>
              <a:spcAft>
                <a:spcPts val="0"/>
              </a:spcAft>
              <a:buClrTx/>
              <a:buSzTx/>
              <a:buFontTx/>
              <a:buNone/>
              <a:tabLst/>
              <a:defRPr/>
            </a:pPr>
            <a:r>
              <a:rPr kumimoji="0" lang="en-US" sz="72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NỘI DUNG </a:t>
            </a:r>
            <a:r>
              <a:rPr lang="en-US" sz="7200" b="1" dirty="0">
                <a:solidFill>
                  <a:srgbClr val="E34A6C"/>
                </a:solidFill>
                <a:latin typeface="Cambria" panose="02040503050406030204" pitchFamily="18" charset="0"/>
                <a:ea typeface="Cambria" panose="02040503050406030204" pitchFamily="18" charset="0"/>
              </a:rPr>
              <a:t>CHẤT BÉO</a:t>
            </a:r>
            <a:endParaRPr kumimoji="0" lang="en-US" sz="72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46" name="Freeform 46"/>
          <p:cNvSpPr/>
          <p:nvPr/>
        </p:nvSpPr>
        <p:spPr>
          <a:xfrm>
            <a:off x="0" y="7102850"/>
            <a:ext cx="3003783" cy="3116766"/>
          </a:xfrm>
          <a:custGeom>
            <a:avLst/>
            <a:gdLst/>
            <a:ahLst/>
            <a:cxnLst/>
            <a:rect l="l" t="t" r="r" b="b"/>
            <a:pathLst>
              <a:path w="3003783" h="3116766">
                <a:moveTo>
                  <a:pt x="0" y="0"/>
                </a:moveTo>
                <a:lnTo>
                  <a:pt x="3003783" y="0"/>
                </a:lnTo>
                <a:lnTo>
                  <a:pt x="3003783" y="3116766"/>
                </a:lnTo>
                <a:lnTo>
                  <a:pt x="0" y="31167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8" name="TextBox 9">
            <a:extLst>
              <a:ext uri="{FF2B5EF4-FFF2-40B4-BE49-F238E27FC236}">
                <a16:creationId xmlns:a16="http://schemas.microsoft.com/office/drawing/2014/main" id="{2D2E57D1-1790-A46F-5981-50D5280B28AA}"/>
              </a:ext>
            </a:extLst>
          </p:cNvPr>
          <p:cNvSpPr txBox="1"/>
          <p:nvPr/>
        </p:nvSpPr>
        <p:spPr>
          <a:xfrm>
            <a:off x="4758092" y="5281924"/>
            <a:ext cx="11157543" cy="524695"/>
          </a:xfrm>
          <a:prstGeom prst="rect">
            <a:avLst/>
          </a:prstGeom>
        </p:spPr>
        <p:txBody>
          <a:bodyPr wrap="square"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Tính</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chất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vật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lí</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và</a:t>
            </a:r>
            <a:r>
              <a:rPr kumimoji="0" lang="en-US" sz="4800" b="1" i="0" u="none" strike="noStrike" kern="1200" cap="none" spc="0" normalizeH="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noProof="0" dirty="0" err="1">
                <a:ln>
                  <a:noFill/>
                </a:ln>
                <a:solidFill>
                  <a:srgbClr val="2C778C"/>
                </a:solidFill>
                <a:effectLst/>
                <a:uLnTx/>
                <a:uFillTx/>
                <a:latin typeface="Cambria" panose="02040503050406030204" pitchFamily="18" charset="0"/>
                <a:ea typeface="Cambria" panose="02040503050406030204" pitchFamily="18" charset="0"/>
                <a:cs typeface="+mn-cs"/>
              </a:rPr>
              <a:t>hóa</a:t>
            </a:r>
            <a:r>
              <a:rPr kumimoji="0" lang="en-US" sz="4800" b="1" i="0" u="none" strike="noStrike" kern="1200" cap="none" spc="0" normalizeH="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noProof="0" dirty="0" err="1">
                <a:ln>
                  <a:noFill/>
                </a:ln>
                <a:solidFill>
                  <a:srgbClr val="2C778C"/>
                </a:solidFill>
                <a:effectLst/>
                <a:uLnTx/>
                <a:uFillTx/>
                <a:latin typeface="Cambria" panose="02040503050406030204" pitchFamily="18" charset="0"/>
                <a:ea typeface="Cambria" panose="02040503050406030204" pitchFamily="18" charset="0"/>
                <a:cs typeface="+mn-cs"/>
              </a:rPr>
              <a:t>học</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của</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chất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béo</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endParaRPr>
          </a:p>
        </p:txBody>
      </p:sp>
      <p:sp>
        <p:nvSpPr>
          <p:cNvPr id="21" name="TextBox 9">
            <a:extLst>
              <a:ext uri="{FF2B5EF4-FFF2-40B4-BE49-F238E27FC236}">
                <a16:creationId xmlns:a16="http://schemas.microsoft.com/office/drawing/2014/main" id="{DB7DCC13-7BFB-5A1C-EAC1-9BE11B5877BF}"/>
              </a:ext>
            </a:extLst>
          </p:cNvPr>
          <p:cNvSpPr txBox="1"/>
          <p:nvPr/>
        </p:nvSpPr>
        <p:spPr>
          <a:xfrm>
            <a:off x="4758092" y="7395752"/>
            <a:ext cx="9442127" cy="524695"/>
          </a:xfrm>
          <a:prstGeom prst="rect">
            <a:avLst/>
          </a:prstGeom>
        </p:spPr>
        <p:txBody>
          <a:bodyPr wrap="square" lIns="0" tIns="0" rIns="0" bIns="0" rtlCol="0" anchor="t">
            <a:spAutoFit/>
          </a:bodyPr>
          <a:lstStyle/>
          <a:p>
            <a:pPr marL="0" marR="0" lvl="0" indent="0" algn="l" defTabSz="914400" rtl="0" eaLnBrk="1" fontAlgn="auto" latinLnBrk="0" hangingPunct="1">
              <a:lnSpc>
                <a:spcPts val="3962"/>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Ứng</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dụng</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của</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chất</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béo</a:t>
            </a:r>
            <a:r>
              <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rPr>
              <a:t>, acid </a:t>
            </a:r>
            <a:r>
              <a:rPr kumimoji="0" lang="en-US" sz="4800" b="1" i="0" u="none" strike="noStrike" kern="1200" cap="none" spc="0" normalizeH="0" baseline="0" noProof="0" dirty="0" err="1">
                <a:ln>
                  <a:noFill/>
                </a:ln>
                <a:solidFill>
                  <a:srgbClr val="2C778C"/>
                </a:solidFill>
                <a:effectLst/>
                <a:uLnTx/>
                <a:uFillTx/>
                <a:latin typeface="Cambria" panose="02040503050406030204" pitchFamily="18" charset="0"/>
                <a:ea typeface="Cambria" panose="02040503050406030204" pitchFamily="18" charset="0"/>
                <a:cs typeface="+mn-cs"/>
              </a:rPr>
              <a:t>béo</a:t>
            </a:r>
            <a:endParaRPr kumimoji="0" lang="en-US" sz="4800" b="1" i="0" u="none" strike="noStrike" kern="1200" cap="none" spc="0" normalizeH="0" baseline="0" noProof="0" dirty="0">
              <a:ln>
                <a:noFill/>
              </a:ln>
              <a:solidFill>
                <a:srgbClr val="2C778C"/>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32113788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500"/>
                                        <p:tgtEl>
                                          <p:spTgt spid="8"/>
                                        </p:tgtEl>
                                      </p:cBhvr>
                                    </p:animEffect>
                                  </p:childTnLst>
                                </p:cTn>
                              </p:par>
                              <p:par>
                                <p:cTn id="8" presetID="6" presetClass="entr" presetSubtype="16"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circle(in)">
                                      <p:cBhvr>
                                        <p:cTn id="10" dur="500"/>
                                        <p:tgtEl>
                                          <p:spTgt spid="20"/>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48"/>
                                        </p:tgtEl>
                                        <p:attrNameLst>
                                          <p:attrName>style.visibility</p:attrName>
                                        </p:attrNameLst>
                                      </p:cBhvr>
                                      <p:to>
                                        <p:strVal val="visible"/>
                                      </p:to>
                                    </p:set>
                                    <p:animEffect transition="in" filter="circle(in)">
                                      <p:cBhvr>
                                        <p:cTn id="13" dur="500"/>
                                        <p:tgtEl>
                                          <p:spTgt spid="48"/>
                                        </p:tgtEl>
                                      </p:cBhvr>
                                    </p:animEffect>
                                  </p:childTnLst>
                                </p:cTn>
                              </p:par>
                              <p:par>
                                <p:cTn id="14" presetID="6" presetClass="entr" presetSubtype="16" fill="hold" nodeType="with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circle(in)">
                                      <p:cBhvr>
                                        <p:cTn id="16" dur="500"/>
                                        <p:tgtEl>
                                          <p:spTgt spid="32"/>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circle(in)">
                                      <p:cBhvr>
                                        <p:cTn id="1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2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3960604" y="3045331"/>
            <a:ext cx="10758090" cy="3118418"/>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Mô</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a:t>
            </a:r>
            <a:r>
              <a:rPr kumimoji="0" lang="en-US" sz="7200" b="1" i="0" u="none" strike="noStrike" kern="1200" cap="none" spc="0" normalizeH="0" baseline="0" noProof="0" dirty="0" err="1">
                <a:ln>
                  <a:noFill/>
                </a:ln>
                <a:solidFill>
                  <a:srgbClr val="C00000"/>
                </a:solidFill>
                <a:effectLst/>
                <a:uLnTx/>
                <a:uFillTx/>
                <a:latin typeface="Cambria"/>
                <a:cs typeface="Times New Roman"/>
                <a:sym typeface="+mn-lt"/>
              </a:rPr>
              <a:t>tả</a:t>
            </a:r>
            <a:r>
              <a:rPr kumimoji="0" lang="en-US" sz="7200" b="1" i="0" u="none" strike="noStrike" kern="1200" cap="none" spc="0" normalizeH="0" baseline="0" noProof="0" dirty="0">
                <a:ln>
                  <a:noFill/>
                </a:ln>
                <a:solidFill>
                  <a:srgbClr val="C00000"/>
                </a:solidFill>
                <a:effectLst/>
                <a:uLnTx/>
                <a:uFillTx/>
                <a:latin typeface="Cambria"/>
                <a:cs typeface="Times New Roman"/>
                <a:sym typeface="+mn-lt"/>
              </a:rPr>
              <a:t> k</a:t>
            </a:r>
            <a:r>
              <a:rPr lang="en-US" sz="7200" b="1" dirty="0" err="1">
                <a:solidFill>
                  <a:srgbClr val="C00000"/>
                </a:solidFill>
                <a:latin typeface="Cambria"/>
                <a:cs typeface="Times New Roman"/>
                <a:sym typeface="+mn-lt"/>
              </a:rPr>
              <a:t>hái</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niệm</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về</a:t>
            </a:r>
            <a:r>
              <a:rPr lang="en-US" sz="7200" b="1" dirty="0">
                <a:solidFill>
                  <a:srgbClr val="C00000"/>
                </a:solidFill>
                <a:latin typeface="Cambria"/>
                <a:cs typeface="Times New Roman"/>
                <a:sym typeface="+mn-lt"/>
              </a:rPr>
              <a:t> lipid, acid </a:t>
            </a:r>
            <a:r>
              <a:rPr lang="en-US" sz="7200" b="1" dirty="0" err="1">
                <a:solidFill>
                  <a:srgbClr val="C00000"/>
                </a:solidFill>
                <a:latin typeface="Cambria"/>
                <a:cs typeface="Times New Roman"/>
                <a:sym typeface="+mn-lt"/>
              </a:rPr>
              <a:t>béo</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chất</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béo</a:t>
            </a:r>
            <a:endParaRPr kumimoji="0" lang="en-US" sz="7200" b="1" i="0" u="none" strike="noStrike" kern="1200" cap="none" spc="0" normalizeH="0" baseline="0" noProof="0" dirty="0">
              <a:ln>
                <a:noFill/>
              </a:ln>
              <a:solidFill>
                <a:srgbClr val="C00000"/>
              </a:solidFill>
              <a:effectLst/>
              <a:uLnTx/>
              <a:uFillTx/>
              <a:latin typeface="Cambria"/>
              <a:cs typeface="Times New Roman"/>
              <a:sym typeface="+mn-lt"/>
            </a:endParaRPr>
          </a:p>
        </p:txBody>
      </p:sp>
    </p:spTree>
    <p:extLst>
      <p:ext uri="{BB962C8B-B14F-4D97-AF65-F5344CB8AC3E}">
        <p14:creationId xmlns:p14="http://schemas.microsoft.com/office/powerpoint/2010/main" val="1056114367"/>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5" name="Group 5"/>
          <p:cNvGrpSpPr/>
          <p:nvPr/>
        </p:nvGrpSpPr>
        <p:grpSpPr>
          <a:xfrm>
            <a:off x="4052457" y="647700"/>
            <a:ext cx="11696890" cy="1092350"/>
            <a:chOff x="0" y="0"/>
            <a:chExt cx="3080662" cy="766797"/>
          </a:xfrm>
        </p:grpSpPr>
        <p:sp>
          <p:nvSpPr>
            <p:cNvPr id="6" name="Freeform 6"/>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7" name="TextBox 7"/>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endParaRPr>
            </a:p>
          </p:txBody>
        </p:sp>
      </p:grpSp>
      <p:sp>
        <p:nvSpPr>
          <p:cNvPr id="12" name="TextBox 12"/>
          <p:cNvSpPr txBox="1"/>
          <p:nvPr/>
        </p:nvSpPr>
        <p:spPr>
          <a:xfrm>
            <a:off x="3886200" y="555561"/>
            <a:ext cx="11696890" cy="970971"/>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C00000"/>
                </a:solidFill>
                <a:effectLst/>
                <a:uLnTx/>
                <a:uFillTx/>
                <a:latin typeface="Cambria"/>
                <a:cs typeface="Times New Roman"/>
                <a:sym typeface="+mn-lt"/>
              </a:rPr>
              <a:t>1. </a:t>
            </a:r>
            <a:r>
              <a:rPr lang="en-US" sz="4800" b="1" dirty="0" err="1">
                <a:solidFill>
                  <a:srgbClr val="C00000"/>
                </a:solidFill>
                <a:latin typeface="Cambria"/>
                <a:cs typeface="Times New Roman"/>
                <a:sym typeface="+mn-lt"/>
              </a:rPr>
              <a:t>Khái</a:t>
            </a:r>
            <a:r>
              <a:rPr lang="en-US" sz="4800" b="1" dirty="0">
                <a:solidFill>
                  <a:srgbClr val="C00000"/>
                </a:solidFill>
                <a:latin typeface="Cambria"/>
                <a:cs typeface="Times New Roman"/>
                <a:sym typeface="+mn-lt"/>
              </a:rPr>
              <a:t> </a:t>
            </a:r>
            <a:r>
              <a:rPr lang="en-US" sz="4800" b="1" dirty="0" err="1">
                <a:solidFill>
                  <a:srgbClr val="C00000"/>
                </a:solidFill>
                <a:latin typeface="Cambria"/>
                <a:cs typeface="Times New Roman"/>
                <a:sym typeface="+mn-lt"/>
              </a:rPr>
              <a:t>niệm</a:t>
            </a:r>
            <a:r>
              <a:rPr lang="en-US" sz="4800" b="1" dirty="0">
                <a:solidFill>
                  <a:srgbClr val="C00000"/>
                </a:solidFill>
                <a:latin typeface="Cambria"/>
                <a:cs typeface="Times New Roman"/>
                <a:sym typeface="+mn-lt"/>
              </a:rPr>
              <a:t> </a:t>
            </a:r>
            <a:r>
              <a:rPr lang="en-US" sz="4800" b="1" dirty="0" err="1">
                <a:solidFill>
                  <a:srgbClr val="C00000"/>
                </a:solidFill>
                <a:latin typeface="Cambria"/>
                <a:cs typeface="Times New Roman"/>
                <a:sym typeface="+mn-lt"/>
              </a:rPr>
              <a:t>về</a:t>
            </a:r>
            <a:r>
              <a:rPr lang="en-US" sz="4800" b="1" dirty="0">
                <a:solidFill>
                  <a:srgbClr val="C00000"/>
                </a:solidFill>
                <a:latin typeface="Cambria"/>
                <a:cs typeface="Times New Roman"/>
                <a:sym typeface="+mn-lt"/>
              </a:rPr>
              <a:t> lipid, acid </a:t>
            </a:r>
            <a:r>
              <a:rPr lang="en-US" sz="4800" b="1" dirty="0" err="1">
                <a:solidFill>
                  <a:srgbClr val="C00000"/>
                </a:solidFill>
                <a:latin typeface="Cambria"/>
                <a:cs typeface="Times New Roman"/>
                <a:sym typeface="+mn-lt"/>
              </a:rPr>
              <a:t>béo</a:t>
            </a:r>
            <a:endParaRPr kumimoji="0" lang="en-US" sz="4800" b="1" i="0" u="none" strike="noStrike" kern="1200" cap="none" spc="0" normalizeH="0" baseline="0" noProof="0" dirty="0">
              <a:ln>
                <a:noFill/>
              </a:ln>
              <a:solidFill>
                <a:srgbClr val="C00000"/>
              </a:solidFill>
              <a:effectLst/>
              <a:uLnTx/>
              <a:uFillTx/>
              <a:latin typeface="Cambria"/>
              <a:cs typeface="Times New Roman"/>
              <a:sym typeface="+mn-lt"/>
            </a:endParaRPr>
          </a:p>
        </p:txBody>
      </p:sp>
      <p:sp>
        <p:nvSpPr>
          <p:cNvPr id="19" name="Hình chữ nhật: Góc Tròn 18">
            <a:extLst>
              <a:ext uri="{FF2B5EF4-FFF2-40B4-BE49-F238E27FC236}">
                <a16:creationId xmlns:a16="http://schemas.microsoft.com/office/drawing/2014/main" id="{50496E20-1CB5-82FC-7B7B-A9D16C39C391}"/>
              </a:ext>
            </a:extLst>
          </p:cNvPr>
          <p:cNvSpPr/>
          <p:nvPr/>
        </p:nvSpPr>
        <p:spPr>
          <a:xfrm>
            <a:off x="1300499" y="2973556"/>
            <a:ext cx="7086600" cy="666574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ình chữ nhật: Góc Tròn 19">
            <a:extLst>
              <a:ext uri="{FF2B5EF4-FFF2-40B4-BE49-F238E27FC236}">
                <a16:creationId xmlns:a16="http://schemas.microsoft.com/office/drawing/2014/main" id="{839ABEF3-54D8-924C-0111-7F32C3CBAD69}"/>
              </a:ext>
            </a:extLst>
          </p:cNvPr>
          <p:cNvSpPr/>
          <p:nvPr/>
        </p:nvSpPr>
        <p:spPr>
          <a:xfrm>
            <a:off x="9900902" y="2973556"/>
            <a:ext cx="7086600" cy="666574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Lưu Đồ: Thay đổi Tiến Trình 22">
            <a:extLst>
              <a:ext uri="{FF2B5EF4-FFF2-40B4-BE49-F238E27FC236}">
                <a16:creationId xmlns:a16="http://schemas.microsoft.com/office/drawing/2014/main" id="{EA42A15E-4518-242E-E6D7-7348D7D419B3}"/>
              </a:ext>
            </a:extLst>
          </p:cNvPr>
          <p:cNvSpPr/>
          <p:nvPr/>
        </p:nvSpPr>
        <p:spPr>
          <a:xfrm>
            <a:off x="5181600" y="2723186"/>
            <a:ext cx="2787694" cy="838200"/>
          </a:xfrm>
          <a:prstGeom prst="flowChartAlternateProcess">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12">
            <a:extLst>
              <a:ext uri="{FF2B5EF4-FFF2-40B4-BE49-F238E27FC236}">
                <a16:creationId xmlns:a16="http://schemas.microsoft.com/office/drawing/2014/main" id="{08952682-55F9-20D7-B4FF-0F4F8F4C13DC}"/>
              </a:ext>
            </a:extLst>
          </p:cNvPr>
          <p:cNvSpPr txBox="1"/>
          <p:nvPr/>
        </p:nvSpPr>
        <p:spPr>
          <a:xfrm>
            <a:off x="5368893" y="2396117"/>
            <a:ext cx="2362200" cy="1092350"/>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5400" b="1" i="0" u="none" strike="noStrike" kern="1200" cap="none" spc="0" normalizeH="0" baseline="0" noProof="0" dirty="0">
                <a:ln>
                  <a:noFill/>
                </a:ln>
                <a:effectLst/>
                <a:uLnTx/>
                <a:uFillTx/>
                <a:latin typeface="Cambria"/>
                <a:cs typeface="Times New Roman"/>
                <a:sym typeface="+mn-lt"/>
              </a:rPr>
              <a:t>Lipid</a:t>
            </a:r>
          </a:p>
        </p:txBody>
      </p:sp>
      <p:sp>
        <p:nvSpPr>
          <p:cNvPr id="25" name="Lưu Đồ: Thay đổi Tiến Trình 24">
            <a:extLst>
              <a:ext uri="{FF2B5EF4-FFF2-40B4-BE49-F238E27FC236}">
                <a16:creationId xmlns:a16="http://schemas.microsoft.com/office/drawing/2014/main" id="{E940DD31-443D-DBB4-89E4-6223216B3055}"/>
              </a:ext>
            </a:extLst>
          </p:cNvPr>
          <p:cNvSpPr/>
          <p:nvPr/>
        </p:nvSpPr>
        <p:spPr>
          <a:xfrm>
            <a:off x="11738008" y="2607229"/>
            <a:ext cx="3845083" cy="838200"/>
          </a:xfrm>
          <a:prstGeom prst="flowChartAlternateProcess">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12">
            <a:extLst>
              <a:ext uri="{FF2B5EF4-FFF2-40B4-BE49-F238E27FC236}">
                <a16:creationId xmlns:a16="http://schemas.microsoft.com/office/drawing/2014/main" id="{72D83978-C225-A269-A086-81AD0EEE6382}"/>
              </a:ext>
            </a:extLst>
          </p:cNvPr>
          <p:cNvSpPr txBox="1"/>
          <p:nvPr/>
        </p:nvSpPr>
        <p:spPr>
          <a:xfrm>
            <a:off x="11617005" y="2353079"/>
            <a:ext cx="3845082" cy="1092350"/>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5400" b="1" i="0" u="none" strike="noStrike" kern="1200" cap="none" spc="0" normalizeH="0" baseline="0" noProof="0" dirty="0">
                <a:ln>
                  <a:noFill/>
                </a:ln>
                <a:effectLst/>
                <a:uLnTx/>
                <a:uFillTx/>
                <a:latin typeface="Cambria"/>
                <a:cs typeface="Times New Roman"/>
                <a:sym typeface="+mn-lt"/>
              </a:rPr>
              <a:t>Acid </a:t>
            </a:r>
            <a:r>
              <a:rPr kumimoji="0" lang="en-US" sz="5400" b="1" i="0" u="none" strike="noStrike" kern="1200" cap="none" spc="0" normalizeH="0" baseline="0" noProof="0" dirty="0" err="1">
                <a:ln>
                  <a:noFill/>
                </a:ln>
                <a:effectLst/>
                <a:uLnTx/>
                <a:uFillTx/>
                <a:latin typeface="Cambria"/>
                <a:cs typeface="Times New Roman"/>
                <a:sym typeface="+mn-lt"/>
              </a:rPr>
              <a:t>béo</a:t>
            </a:r>
            <a:endParaRPr kumimoji="0" lang="en-US" sz="5400" b="1" i="0" u="none" strike="noStrike" kern="1200" cap="none" spc="0" normalizeH="0" baseline="0" noProof="0" dirty="0">
              <a:ln>
                <a:noFill/>
              </a:ln>
              <a:effectLst/>
              <a:uLnTx/>
              <a:uFillTx/>
              <a:latin typeface="Cambria"/>
              <a:cs typeface="Times New Roman"/>
              <a:sym typeface="+mn-lt"/>
            </a:endParaRPr>
          </a:p>
        </p:txBody>
      </p:sp>
      <p:sp>
        <p:nvSpPr>
          <p:cNvPr id="28" name="Hộp Văn bản 27">
            <a:extLst>
              <a:ext uri="{FF2B5EF4-FFF2-40B4-BE49-F238E27FC236}">
                <a16:creationId xmlns:a16="http://schemas.microsoft.com/office/drawing/2014/main" id="{92818C14-84B3-DD64-F894-03EABFE98990}"/>
              </a:ext>
            </a:extLst>
          </p:cNvPr>
          <p:cNvSpPr txBox="1"/>
          <p:nvPr/>
        </p:nvSpPr>
        <p:spPr>
          <a:xfrm>
            <a:off x="1547606" y="4229100"/>
            <a:ext cx="6633411" cy="4684744"/>
          </a:xfrm>
          <a:prstGeom prst="rect">
            <a:avLst/>
          </a:prstGeom>
          <a:noFill/>
        </p:spPr>
        <p:txBody>
          <a:bodyPr wrap="square">
            <a:spAutoFit/>
          </a:bodyPr>
          <a:lstStyle/>
          <a:p>
            <a:pPr algn="just" rtl="0">
              <a:lnSpc>
                <a:spcPct val="120000"/>
              </a:lnSpc>
            </a:pPr>
            <a:r>
              <a:rPr lang="vi-VN" sz="3600" b="0" i="0" dirty="0" err="1">
                <a:effectLst/>
                <a:latin typeface="Cambria" panose="02040503050406030204" pitchFamily="18" charset="0"/>
                <a:ea typeface="Cambria" panose="02040503050406030204" pitchFamily="18" charset="0"/>
              </a:rPr>
              <a:t>Lipid</a:t>
            </a:r>
            <a:r>
              <a:rPr lang="vi-VN" sz="3600" b="0" i="0" dirty="0">
                <a:effectLst/>
                <a:latin typeface="Cambria" panose="02040503050406030204" pitchFamily="18" charset="0"/>
                <a:ea typeface="Cambria" panose="02040503050406030204" pitchFamily="18" charset="0"/>
              </a:rPr>
              <a:t> là các hợp chất hữu cơ có</a:t>
            </a:r>
            <a:r>
              <a:rPr lang="en-US" sz="3600" b="0" i="0" dirty="0">
                <a:effectLst/>
                <a:latin typeface="Cambria" panose="02040503050406030204" pitchFamily="18" charset="0"/>
                <a:ea typeface="Cambria" panose="02040503050406030204" pitchFamily="18" charset="0"/>
              </a:rPr>
              <a:t> </a:t>
            </a:r>
            <a:r>
              <a:rPr lang="vi-VN" sz="3600" b="0" i="0" dirty="0">
                <a:effectLst/>
                <a:latin typeface="Cambria" panose="02040503050406030204" pitchFamily="18" charset="0"/>
                <a:ea typeface="Cambria" panose="02040503050406030204" pitchFamily="18" charset="0"/>
              </a:rPr>
              <a:t>trong tế bào sống, </a:t>
            </a:r>
            <a:r>
              <a:rPr lang="vi-VN" sz="3600" b="1" i="0" dirty="0">
                <a:effectLst/>
                <a:latin typeface="Cambria" panose="02040503050406030204" pitchFamily="18" charset="0"/>
                <a:ea typeface="Cambria" panose="02040503050406030204" pitchFamily="18" charset="0"/>
              </a:rPr>
              <a:t>không tan trong nước </a:t>
            </a:r>
            <a:r>
              <a:rPr lang="vi-VN" sz="3600" b="0" i="0" dirty="0">
                <a:effectLst/>
                <a:latin typeface="Cambria" panose="02040503050406030204" pitchFamily="18" charset="0"/>
                <a:ea typeface="Cambria" panose="02040503050406030204" pitchFamily="18" charset="0"/>
              </a:rPr>
              <a:t>nhưng tan</a:t>
            </a:r>
            <a:r>
              <a:rPr lang="en-US" sz="3600" b="0" i="0" dirty="0">
                <a:effectLst/>
                <a:latin typeface="Cambria" panose="02040503050406030204" pitchFamily="18" charset="0"/>
                <a:ea typeface="Cambria" panose="02040503050406030204" pitchFamily="18" charset="0"/>
              </a:rPr>
              <a:t> </a:t>
            </a:r>
            <a:r>
              <a:rPr lang="vi-VN" sz="3600" b="0" i="0" dirty="0">
                <a:effectLst/>
                <a:latin typeface="Cambria" panose="02040503050406030204" pitchFamily="18" charset="0"/>
                <a:ea typeface="Cambria" panose="02040503050406030204" pitchFamily="18" charset="0"/>
              </a:rPr>
              <a:t>trong dung môi hữu cơ không phân cực. Dựa trên cấu tạo, </a:t>
            </a:r>
            <a:r>
              <a:rPr lang="vi-VN" sz="3600" b="0" i="0" dirty="0" err="1">
                <a:effectLst/>
                <a:latin typeface="Cambria" panose="02040503050406030204" pitchFamily="18" charset="0"/>
                <a:ea typeface="Cambria" panose="02040503050406030204" pitchFamily="18" charset="0"/>
              </a:rPr>
              <a:t>lipid</a:t>
            </a:r>
            <a:r>
              <a:rPr lang="vi-VN" sz="3600" b="0" i="0" dirty="0">
                <a:effectLst/>
                <a:latin typeface="Cambria" panose="02040503050406030204" pitchFamily="18" charset="0"/>
                <a:ea typeface="Cambria" panose="02040503050406030204" pitchFamily="18" charset="0"/>
              </a:rPr>
              <a:t> được phân loại thành:</a:t>
            </a:r>
            <a:r>
              <a:rPr lang="en-US" sz="3600" b="0" i="0" dirty="0">
                <a:effectLst/>
                <a:latin typeface="Cambria" panose="02040503050406030204" pitchFamily="18" charset="0"/>
                <a:ea typeface="Cambria" panose="02040503050406030204" pitchFamily="18" charset="0"/>
              </a:rPr>
              <a:t> </a:t>
            </a:r>
            <a:r>
              <a:rPr lang="vi-VN" sz="3600" b="1" i="0" dirty="0">
                <a:effectLst/>
                <a:latin typeface="Cambria" panose="02040503050406030204" pitchFamily="18" charset="0"/>
                <a:ea typeface="Cambria" panose="02040503050406030204" pitchFamily="18" charset="0"/>
              </a:rPr>
              <a:t>chất béo</a:t>
            </a:r>
            <a:r>
              <a:rPr lang="vi-VN" sz="3600" b="0" i="0" dirty="0">
                <a:effectLst/>
                <a:latin typeface="Cambria" panose="02040503050406030204" pitchFamily="18" charset="0"/>
                <a:ea typeface="Cambria" panose="02040503050406030204" pitchFamily="18" charset="0"/>
              </a:rPr>
              <a:t>, sáp, </a:t>
            </a:r>
            <a:r>
              <a:rPr lang="vi-VN" sz="3600" b="0" i="0" dirty="0" err="1">
                <a:effectLst/>
                <a:latin typeface="Cambria" panose="02040503050406030204" pitchFamily="18" charset="0"/>
                <a:ea typeface="Cambria" panose="02040503050406030204" pitchFamily="18" charset="0"/>
              </a:rPr>
              <a:t>steroid</a:t>
            </a:r>
            <a:r>
              <a:rPr lang="vi-VN" sz="3600" b="0" i="0" dirty="0">
                <a:effectLst/>
                <a:latin typeface="Cambria" panose="02040503050406030204" pitchFamily="18" charset="0"/>
                <a:ea typeface="Cambria" panose="02040503050406030204" pitchFamily="18" charset="0"/>
              </a:rPr>
              <a:t>,</a:t>
            </a:r>
            <a:r>
              <a:rPr lang="en-US" sz="3600" b="0" i="0" dirty="0">
                <a:effectLst/>
                <a:latin typeface="Cambria" panose="02040503050406030204" pitchFamily="18" charset="0"/>
                <a:ea typeface="Cambria" panose="02040503050406030204" pitchFamily="18" charset="0"/>
              </a:rPr>
              <a:t> </a:t>
            </a:r>
            <a:r>
              <a:rPr lang="vi-VN" sz="3600" b="0" i="0" dirty="0" err="1">
                <a:effectLst/>
                <a:latin typeface="Cambria" panose="02040503050406030204" pitchFamily="18" charset="0"/>
                <a:ea typeface="Cambria" panose="02040503050406030204" pitchFamily="18" charset="0"/>
              </a:rPr>
              <a:t>phospholipid</a:t>
            </a:r>
            <a:r>
              <a:rPr lang="vi-VN" sz="3600" b="0" i="0" dirty="0">
                <a:effectLst/>
                <a:latin typeface="Cambria" panose="02040503050406030204" pitchFamily="18" charset="0"/>
                <a:ea typeface="Cambria" panose="02040503050406030204" pitchFamily="18" charset="0"/>
              </a:rPr>
              <a:t>,...</a:t>
            </a:r>
          </a:p>
        </p:txBody>
      </p:sp>
      <p:pic>
        <p:nvPicPr>
          <p:cNvPr id="29" name="Hình ảnh 28">
            <a:extLst>
              <a:ext uri="{FF2B5EF4-FFF2-40B4-BE49-F238E27FC236}">
                <a16:creationId xmlns:a16="http://schemas.microsoft.com/office/drawing/2014/main" id="{32AA3E0F-ADC5-D4A5-64D2-EB9F962CAD01}"/>
              </a:ext>
            </a:extLst>
          </p:cNvPr>
          <p:cNvPicPr>
            <a:picLocks noChangeAspect="1"/>
          </p:cNvPicPr>
          <p:nvPr/>
        </p:nvPicPr>
        <p:blipFill>
          <a:blip r:embed="rId2"/>
          <a:stretch>
            <a:fillRect/>
          </a:stretch>
        </p:blipFill>
        <p:spPr>
          <a:xfrm>
            <a:off x="1547606" y="1869041"/>
            <a:ext cx="3475258" cy="2314576"/>
          </a:xfrm>
          <a:prstGeom prst="rect">
            <a:avLst/>
          </a:prstGeom>
          <a:ln>
            <a:noFill/>
          </a:ln>
          <a:effectLst>
            <a:softEdge rad="112500"/>
          </a:effectLst>
        </p:spPr>
      </p:pic>
      <p:sp>
        <p:nvSpPr>
          <p:cNvPr id="32" name="Hộp Văn bản 31">
            <a:extLst>
              <a:ext uri="{FF2B5EF4-FFF2-40B4-BE49-F238E27FC236}">
                <a16:creationId xmlns:a16="http://schemas.microsoft.com/office/drawing/2014/main" id="{C33FBDFF-6BA9-367C-7A00-85DB7E1D7F35}"/>
              </a:ext>
            </a:extLst>
          </p:cNvPr>
          <p:cNvSpPr txBox="1"/>
          <p:nvPr/>
        </p:nvSpPr>
        <p:spPr>
          <a:xfrm>
            <a:off x="10127496" y="3699982"/>
            <a:ext cx="6633411" cy="4019947"/>
          </a:xfrm>
          <a:prstGeom prst="rect">
            <a:avLst/>
          </a:prstGeom>
          <a:noFill/>
        </p:spPr>
        <p:txBody>
          <a:bodyPr wrap="square">
            <a:spAutoFit/>
          </a:bodyPr>
          <a:lstStyle/>
          <a:p>
            <a:pPr algn="just" rtl="0">
              <a:lnSpc>
                <a:spcPct val="120000"/>
              </a:lnSpc>
            </a:pPr>
            <a:r>
              <a:rPr lang="vi-VN" sz="3600" b="0" i="0" dirty="0" err="1">
                <a:effectLst/>
                <a:latin typeface="Cambria" panose="02040503050406030204" pitchFamily="18" charset="0"/>
                <a:ea typeface="Cambria" panose="02040503050406030204" pitchFamily="18" charset="0"/>
              </a:rPr>
              <a:t>Acid</a:t>
            </a:r>
            <a:r>
              <a:rPr lang="vi-VN" sz="3600" b="0" i="0" dirty="0">
                <a:effectLst/>
                <a:latin typeface="Cambria" panose="02040503050406030204" pitchFamily="18" charset="0"/>
                <a:ea typeface="Cambria" panose="02040503050406030204" pitchFamily="18" charset="0"/>
              </a:rPr>
              <a:t> béo là </a:t>
            </a:r>
            <a:r>
              <a:rPr lang="vi-VN" sz="3600" b="0" i="0" dirty="0" err="1">
                <a:effectLst/>
                <a:latin typeface="Cambria" panose="02040503050406030204" pitchFamily="18" charset="0"/>
                <a:ea typeface="Cambria" panose="02040503050406030204" pitchFamily="18" charset="0"/>
              </a:rPr>
              <a:t>carboxylic</a:t>
            </a:r>
            <a:r>
              <a:rPr lang="vi-VN" sz="3600" b="0" i="0" dirty="0">
                <a:effectLst/>
                <a:latin typeface="Cambria" panose="02040503050406030204" pitchFamily="18" charset="0"/>
                <a:ea typeface="Cambria" panose="02040503050406030204" pitchFamily="18" charset="0"/>
              </a:rPr>
              <a:t> </a:t>
            </a:r>
            <a:r>
              <a:rPr lang="vi-VN" sz="3600" b="1" i="0" dirty="0" err="1">
                <a:effectLst/>
                <a:latin typeface="Cambria" panose="02040503050406030204" pitchFamily="18" charset="0"/>
                <a:ea typeface="Cambria" panose="02040503050406030204" pitchFamily="18" charset="0"/>
              </a:rPr>
              <a:t>acid</a:t>
            </a:r>
            <a:r>
              <a:rPr lang="vi-VN" sz="3600" b="1" i="0" dirty="0">
                <a:effectLst/>
                <a:latin typeface="Cambria" panose="02040503050406030204" pitchFamily="18" charset="0"/>
                <a:ea typeface="Cambria" panose="02040503050406030204" pitchFamily="18" charset="0"/>
              </a:rPr>
              <a:t> đơn chức</a:t>
            </a:r>
            <a:r>
              <a:rPr lang="vi-VN" sz="3600" b="0" i="0" dirty="0">
                <a:effectLst/>
                <a:latin typeface="Cambria" panose="02040503050406030204" pitchFamily="18" charset="0"/>
                <a:ea typeface="Cambria" panose="02040503050406030204" pitchFamily="18" charset="0"/>
              </a:rPr>
              <a:t>. Hầu hết chúng có mạch </a:t>
            </a:r>
            <a:r>
              <a:rPr lang="vi-VN" sz="3600" b="0" i="0" dirty="0" err="1">
                <a:effectLst/>
                <a:latin typeface="Cambria" panose="02040503050406030204" pitchFamily="18" charset="0"/>
                <a:ea typeface="Cambria" panose="02040503050406030204" pitchFamily="18" charset="0"/>
              </a:rPr>
              <a:t>carbon</a:t>
            </a:r>
            <a:r>
              <a:rPr lang="vi-VN" sz="3600" b="0" i="0" dirty="0">
                <a:effectLst/>
                <a:latin typeface="Cambria" panose="02040503050406030204" pitchFamily="18" charset="0"/>
                <a:ea typeface="Cambria" panose="02040503050406030204" pitchFamily="18" charset="0"/>
              </a:rPr>
              <a:t> dài (thường từ</a:t>
            </a:r>
            <a:r>
              <a:rPr lang="en-US" sz="3600" b="0" i="0" dirty="0">
                <a:effectLst/>
                <a:latin typeface="Cambria" panose="02040503050406030204" pitchFamily="18" charset="0"/>
                <a:ea typeface="Cambria" panose="02040503050406030204" pitchFamily="18" charset="0"/>
              </a:rPr>
              <a:t> </a:t>
            </a:r>
            <a:r>
              <a:rPr lang="vi-VN" sz="3600" b="0" i="0" dirty="0">
                <a:effectLst/>
                <a:latin typeface="Cambria" panose="02040503050406030204" pitchFamily="18" charset="0"/>
                <a:ea typeface="Cambria" panose="02040503050406030204" pitchFamily="18" charset="0"/>
              </a:rPr>
              <a:t>12 đến 24 nguyên tử </a:t>
            </a:r>
            <a:r>
              <a:rPr lang="vi-VN" sz="3600" b="0" i="0" dirty="0" err="1">
                <a:effectLst/>
                <a:latin typeface="Cambria" panose="02040503050406030204" pitchFamily="18" charset="0"/>
                <a:ea typeface="Cambria" panose="02040503050406030204" pitchFamily="18" charset="0"/>
              </a:rPr>
              <a:t>carbon</a:t>
            </a:r>
            <a:r>
              <a:rPr lang="vi-VN" sz="3600" b="0" i="0" dirty="0">
                <a:effectLst/>
                <a:latin typeface="Cambria" panose="02040503050406030204" pitchFamily="18" charset="0"/>
                <a:ea typeface="Cambria" panose="02040503050406030204" pitchFamily="18" charset="0"/>
              </a:rPr>
              <a:t>), </a:t>
            </a:r>
            <a:r>
              <a:rPr lang="vi-VN" sz="3600" b="1" i="0" dirty="0">
                <a:effectLst/>
                <a:latin typeface="Cambria" panose="02040503050406030204" pitchFamily="18" charset="0"/>
                <a:ea typeface="Cambria" panose="02040503050406030204" pitchFamily="18" charset="0"/>
              </a:rPr>
              <a:t>không phân nhánh và có số nguyên tử </a:t>
            </a:r>
            <a:r>
              <a:rPr lang="vi-VN" sz="3600" b="1" i="0" dirty="0" err="1">
                <a:effectLst/>
                <a:latin typeface="Cambria" panose="02040503050406030204" pitchFamily="18" charset="0"/>
                <a:ea typeface="Cambria" panose="02040503050406030204" pitchFamily="18" charset="0"/>
              </a:rPr>
              <a:t>carbon</a:t>
            </a:r>
            <a:r>
              <a:rPr lang="vi-VN" sz="3600" b="1" i="0" dirty="0">
                <a:effectLst/>
                <a:latin typeface="Cambria" panose="02040503050406030204" pitchFamily="18" charset="0"/>
                <a:ea typeface="Cambria" panose="02040503050406030204" pitchFamily="18" charset="0"/>
              </a:rPr>
              <a:t> chẵn.</a:t>
            </a:r>
          </a:p>
        </p:txBody>
      </p:sp>
      <p:pic>
        <p:nvPicPr>
          <p:cNvPr id="1026" name="Picture 2">
            <a:extLst>
              <a:ext uri="{FF2B5EF4-FFF2-40B4-BE49-F238E27FC236}">
                <a16:creationId xmlns:a16="http://schemas.microsoft.com/office/drawing/2014/main" id="{AA0BE878-B6F2-AC5F-F4DD-B537C86C60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931" b="38803"/>
          <a:stretch/>
        </p:blipFill>
        <p:spPr bwMode="auto">
          <a:xfrm>
            <a:off x="10474243" y="7658100"/>
            <a:ext cx="6130605" cy="1069740"/>
          </a:xfrm>
          <a:prstGeom prst="rect">
            <a:avLst/>
          </a:prstGeom>
          <a:noFill/>
          <a:extLst>
            <a:ext uri="{909E8E84-426E-40DD-AFC4-6F175D3DCCD1}">
              <a14:hiddenFill xmlns:a14="http://schemas.microsoft.com/office/drawing/2010/main">
                <a:solidFill>
                  <a:srgbClr val="FFFFFF"/>
                </a:solidFill>
              </a14:hiddenFill>
            </a:ext>
          </a:extLst>
        </p:spPr>
      </p:pic>
      <p:sp>
        <p:nvSpPr>
          <p:cNvPr id="2" name="Hộp Văn bản 1">
            <a:extLst>
              <a:ext uri="{FF2B5EF4-FFF2-40B4-BE49-F238E27FC236}">
                <a16:creationId xmlns:a16="http://schemas.microsoft.com/office/drawing/2014/main" id="{309A4739-E500-FFC4-58B7-890F6E06C97A}"/>
              </a:ext>
            </a:extLst>
          </p:cNvPr>
          <p:cNvSpPr txBox="1"/>
          <p:nvPr/>
        </p:nvSpPr>
        <p:spPr>
          <a:xfrm>
            <a:off x="12039600" y="8703130"/>
            <a:ext cx="6633411" cy="695960"/>
          </a:xfrm>
          <a:prstGeom prst="rect">
            <a:avLst/>
          </a:prstGeom>
          <a:noFill/>
        </p:spPr>
        <p:txBody>
          <a:bodyPr wrap="square">
            <a:spAutoFit/>
          </a:bodyPr>
          <a:lstStyle/>
          <a:p>
            <a:pPr algn="just" rtl="0">
              <a:lnSpc>
                <a:spcPct val="120000"/>
              </a:lnSpc>
            </a:pPr>
            <a:r>
              <a:rPr lang="en-US" sz="3600" dirty="0">
                <a:latin typeface="Cambria" panose="02040503050406030204" pitchFamily="18" charset="0"/>
                <a:ea typeface="Cambria" panose="02040503050406030204" pitchFamily="18" charset="0"/>
              </a:rPr>
              <a:t>Palmitic acid</a:t>
            </a:r>
            <a:endParaRPr lang="vi-VN" sz="3600" b="1" i="0" dirty="0">
              <a:effectLst/>
              <a:latin typeface="Cambria" panose="02040503050406030204" pitchFamily="18" charset="0"/>
              <a:ea typeface="Cambria" panose="02040503050406030204" pitchFamily="18"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500" fill="hold"/>
                                        <p:tgtEl>
                                          <p:spTgt spid="23"/>
                                        </p:tgtEl>
                                        <p:attrNameLst>
                                          <p:attrName>ppt_x</p:attrName>
                                        </p:attrNameLst>
                                      </p:cBhvr>
                                      <p:tavLst>
                                        <p:tav tm="0">
                                          <p:val>
                                            <p:strVal val="#ppt_x"/>
                                          </p:val>
                                        </p:tav>
                                        <p:tav tm="100000">
                                          <p:val>
                                            <p:strVal val="#ppt_x"/>
                                          </p:val>
                                        </p:tav>
                                      </p:tavLst>
                                    </p:anim>
                                    <p:anim calcmode="lin" valueType="num">
                                      <p:cBhvr additive="base">
                                        <p:cTn id="1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additive="base">
                                        <p:cTn id="21" dur="500" fill="hold"/>
                                        <p:tgtEl>
                                          <p:spTgt spid="19"/>
                                        </p:tgtEl>
                                        <p:attrNameLst>
                                          <p:attrName>ppt_x</p:attrName>
                                        </p:attrNameLst>
                                      </p:cBhvr>
                                      <p:tavLst>
                                        <p:tav tm="0">
                                          <p:val>
                                            <p:strVal val="#ppt_x"/>
                                          </p:val>
                                        </p:tav>
                                        <p:tav tm="100000">
                                          <p:val>
                                            <p:strVal val="#ppt_x"/>
                                          </p:val>
                                        </p:tav>
                                      </p:tavLst>
                                    </p:anim>
                                    <p:anim calcmode="lin" valueType="num">
                                      <p:cBhvr additive="base">
                                        <p:cTn id="22" dur="500" fill="hold"/>
                                        <p:tgtEl>
                                          <p:spTgt spid="19"/>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additive="base">
                                        <p:cTn id="25" dur="500" fill="hold"/>
                                        <p:tgtEl>
                                          <p:spTgt spid="28"/>
                                        </p:tgtEl>
                                        <p:attrNameLst>
                                          <p:attrName>ppt_x</p:attrName>
                                        </p:attrNameLst>
                                      </p:cBhvr>
                                      <p:tavLst>
                                        <p:tav tm="0">
                                          <p:val>
                                            <p:strVal val="#ppt_x"/>
                                          </p:val>
                                        </p:tav>
                                        <p:tav tm="100000">
                                          <p:val>
                                            <p:strVal val="#ppt_x"/>
                                          </p:val>
                                        </p:tav>
                                      </p:tavLst>
                                    </p:anim>
                                    <p:anim calcmode="lin" valueType="num">
                                      <p:cBhvr additive="base">
                                        <p:cTn id="2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 calcmode="lin" valueType="num">
                                      <p:cBhvr additive="base">
                                        <p:cTn id="31" dur="500" fill="hold"/>
                                        <p:tgtEl>
                                          <p:spTgt spid="20"/>
                                        </p:tgtEl>
                                        <p:attrNameLst>
                                          <p:attrName>ppt_x</p:attrName>
                                        </p:attrNameLst>
                                      </p:cBhvr>
                                      <p:tavLst>
                                        <p:tav tm="0">
                                          <p:val>
                                            <p:strVal val="#ppt_x"/>
                                          </p:val>
                                        </p:tav>
                                        <p:tav tm="100000">
                                          <p:val>
                                            <p:strVal val="#ppt_x"/>
                                          </p:val>
                                        </p:tav>
                                      </p:tavLst>
                                    </p:anim>
                                    <p:anim calcmode="lin" valueType="num">
                                      <p:cBhvr additive="base">
                                        <p:cTn id="3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 calcmode="lin" valueType="num">
                                      <p:cBhvr additive="base">
                                        <p:cTn id="41" dur="500" fill="hold"/>
                                        <p:tgtEl>
                                          <p:spTgt spid="26"/>
                                        </p:tgtEl>
                                        <p:attrNameLst>
                                          <p:attrName>ppt_x</p:attrName>
                                        </p:attrNameLst>
                                      </p:cBhvr>
                                      <p:tavLst>
                                        <p:tav tm="0">
                                          <p:val>
                                            <p:strVal val="#ppt_x"/>
                                          </p:val>
                                        </p:tav>
                                        <p:tav tm="100000">
                                          <p:val>
                                            <p:strVal val="#ppt_x"/>
                                          </p:val>
                                        </p:tav>
                                      </p:tavLst>
                                    </p:anim>
                                    <p:anim calcmode="lin" valueType="num">
                                      <p:cBhvr additive="base">
                                        <p:cTn id="4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2"/>
                                        </p:tgtEl>
                                        <p:attrNameLst>
                                          <p:attrName>style.visibility</p:attrName>
                                        </p:attrNameLst>
                                      </p:cBhvr>
                                      <p:to>
                                        <p:strVal val="visible"/>
                                      </p:to>
                                    </p:set>
                                    <p:anim calcmode="lin" valueType="num">
                                      <p:cBhvr additive="base">
                                        <p:cTn id="47" dur="500" fill="hold"/>
                                        <p:tgtEl>
                                          <p:spTgt spid="32"/>
                                        </p:tgtEl>
                                        <p:attrNameLst>
                                          <p:attrName>ppt_x</p:attrName>
                                        </p:attrNameLst>
                                      </p:cBhvr>
                                      <p:tavLst>
                                        <p:tav tm="0">
                                          <p:val>
                                            <p:strVal val="#ppt_x"/>
                                          </p:val>
                                        </p:tav>
                                        <p:tav tm="100000">
                                          <p:val>
                                            <p:strVal val="#ppt_x"/>
                                          </p:val>
                                        </p:tav>
                                      </p:tavLst>
                                    </p:anim>
                                    <p:anim calcmode="lin" valueType="num">
                                      <p:cBhvr additive="base">
                                        <p:cTn id="4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
                                        </p:tgtEl>
                                        <p:attrNameLst>
                                          <p:attrName>style.visibility</p:attrName>
                                        </p:attrNameLst>
                                      </p:cBhvr>
                                      <p:to>
                                        <p:strVal val="visible"/>
                                      </p:to>
                                    </p:set>
                                    <p:anim calcmode="lin" valueType="num">
                                      <p:cBhvr additive="base">
                                        <p:cTn id="53" dur="500" fill="hold"/>
                                        <p:tgtEl>
                                          <p:spTgt spid="2"/>
                                        </p:tgtEl>
                                        <p:attrNameLst>
                                          <p:attrName>ppt_x</p:attrName>
                                        </p:attrNameLst>
                                      </p:cBhvr>
                                      <p:tavLst>
                                        <p:tav tm="0">
                                          <p:val>
                                            <p:strVal val="#ppt_x"/>
                                          </p:val>
                                        </p:tav>
                                        <p:tav tm="100000">
                                          <p:val>
                                            <p:strVal val="#ppt_x"/>
                                          </p:val>
                                        </p:tav>
                                      </p:tavLst>
                                    </p:anim>
                                    <p:anim calcmode="lin" valueType="num">
                                      <p:cBhvr additive="base">
                                        <p:cTn id="54" dur="500" fill="hold"/>
                                        <p:tgtEl>
                                          <p:spTgt spid="2"/>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1026"/>
                                        </p:tgtEl>
                                        <p:attrNameLst>
                                          <p:attrName>style.visibility</p:attrName>
                                        </p:attrNameLst>
                                      </p:cBhvr>
                                      <p:to>
                                        <p:strVal val="visible"/>
                                      </p:to>
                                    </p:set>
                                    <p:anim calcmode="lin" valueType="num">
                                      <p:cBhvr additive="base">
                                        <p:cTn id="57" dur="500" fill="hold"/>
                                        <p:tgtEl>
                                          <p:spTgt spid="1026"/>
                                        </p:tgtEl>
                                        <p:attrNameLst>
                                          <p:attrName>ppt_x</p:attrName>
                                        </p:attrNameLst>
                                      </p:cBhvr>
                                      <p:tavLst>
                                        <p:tav tm="0">
                                          <p:val>
                                            <p:strVal val="#ppt_x"/>
                                          </p:val>
                                        </p:tav>
                                        <p:tav tm="100000">
                                          <p:val>
                                            <p:strVal val="#ppt_x"/>
                                          </p:val>
                                        </p:tav>
                                      </p:tavLst>
                                    </p:anim>
                                    <p:anim calcmode="lin" valueType="num">
                                      <p:cBhvr additive="base">
                                        <p:cTn id="5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3" grpId="0" animBg="1"/>
      <p:bldP spid="24" grpId="0"/>
      <p:bldP spid="25" grpId="0" animBg="1"/>
      <p:bldP spid="26" grpId="0"/>
      <p:bldP spid="28" grpId="0"/>
      <p:bldP spid="32" grpId="0"/>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
            <a:extLst>
              <a:ext uri="{FF2B5EF4-FFF2-40B4-BE49-F238E27FC236}">
                <a16:creationId xmlns:a16="http://schemas.microsoft.com/office/drawing/2014/main" id="{B231E2FE-14AA-717B-FCF3-A35F3C3AD6EC}"/>
              </a:ext>
            </a:extLst>
          </p:cNvPr>
          <p:cNvGrpSpPr/>
          <p:nvPr/>
        </p:nvGrpSpPr>
        <p:grpSpPr>
          <a:xfrm>
            <a:off x="1066801" y="6685121"/>
            <a:ext cx="16840200" cy="2726309"/>
            <a:chOff x="0" y="0"/>
            <a:chExt cx="4203787" cy="2167467"/>
          </a:xfrm>
        </p:grpSpPr>
        <p:sp>
          <p:nvSpPr>
            <p:cNvPr id="22" name="Freeform 3">
              <a:extLst>
                <a:ext uri="{FF2B5EF4-FFF2-40B4-BE49-F238E27FC236}">
                  <a16:creationId xmlns:a16="http://schemas.microsoft.com/office/drawing/2014/main" id="{E352641C-3165-9C81-9393-DC1FE619BFCE}"/>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36" name="TextBox 4">
              <a:extLst>
                <a:ext uri="{FF2B5EF4-FFF2-40B4-BE49-F238E27FC236}">
                  <a16:creationId xmlns:a16="http://schemas.microsoft.com/office/drawing/2014/main" id="{EA0A0E1D-EAFD-4A1C-6E7A-DDD57DBD4CAC}"/>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grpSp>
        <p:nvGrpSpPr>
          <p:cNvPr id="12" name="Group 2">
            <a:extLst>
              <a:ext uri="{FF2B5EF4-FFF2-40B4-BE49-F238E27FC236}">
                <a16:creationId xmlns:a16="http://schemas.microsoft.com/office/drawing/2014/main" id="{DD6F05D4-E969-E18C-6D98-78A409B6501A}"/>
              </a:ext>
            </a:extLst>
          </p:cNvPr>
          <p:cNvGrpSpPr/>
          <p:nvPr/>
        </p:nvGrpSpPr>
        <p:grpSpPr>
          <a:xfrm>
            <a:off x="914400" y="2848097"/>
            <a:ext cx="13516889" cy="2726309"/>
            <a:chOff x="0" y="0"/>
            <a:chExt cx="4203787" cy="2167467"/>
          </a:xfrm>
        </p:grpSpPr>
        <p:sp>
          <p:nvSpPr>
            <p:cNvPr id="13" name="Freeform 3">
              <a:extLst>
                <a:ext uri="{FF2B5EF4-FFF2-40B4-BE49-F238E27FC236}">
                  <a16:creationId xmlns:a16="http://schemas.microsoft.com/office/drawing/2014/main" id="{842D0260-BAC4-1EFD-9D5B-262C38F7F0CF}"/>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14" name="TextBox 4">
              <a:extLst>
                <a:ext uri="{FF2B5EF4-FFF2-40B4-BE49-F238E27FC236}">
                  <a16:creationId xmlns:a16="http://schemas.microsoft.com/office/drawing/2014/main" id="{A52FBDC5-A246-4E8E-960D-109F850EA16A}"/>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9" name="Freeform 19"/>
          <p:cNvSpPr/>
          <p:nvPr/>
        </p:nvSpPr>
        <p:spPr>
          <a:xfrm>
            <a:off x="15544800" y="-146145"/>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445594" y="7949894"/>
            <a:ext cx="2251933" cy="2444115"/>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grpSp>
        <p:nvGrpSpPr>
          <p:cNvPr id="30" name="Nhóm 29">
            <a:extLst>
              <a:ext uri="{FF2B5EF4-FFF2-40B4-BE49-F238E27FC236}">
                <a16:creationId xmlns:a16="http://schemas.microsoft.com/office/drawing/2014/main" id="{35D112C6-BD50-6C4F-26AC-98B9C26AB161}"/>
              </a:ext>
            </a:extLst>
          </p:cNvPr>
          <p:cNvGrpSpPr/>
          <p:nvPr/>
        </p:nvGrpSpPr>
        <p:grpSpPr>
          <a:xfrm>
            <a:off x="4999498" y="235652"/>
            <a:ext cx="8583018" cy="1368947"/>
            <a:chOff x="5673794" y="352265"/>
            <a:chExt cx="6754218" cy="1292029"/>
          </a:xfrm>
        </p:grpSpPr>
        <p:grpSp>
          <p:nvGrpSpPr>
            <p:cNvPr id="31" name="Group 5">
              <a:extLst>
                <a:ext uri="{FF2B5EF4-FFF2-40B4-BE49-F238E27FC236}">
                  <a16:creationId xmlns:a16="http://schemas.microsoft.com/office/drawing/2014/main" id="{4CC7CF0D-EB6F-0F5E-BAF8-B06962FE40FC}"/>
                </a:ext>
              </a:extLst>
            </p:cNvPr>
            <p:cNvGrpSpPr/>
            <p:nvPr/>
          </p:nvGrpSpPr>
          <p:grpSpPr>
            <a:xfrm>
              <a:off x="6310196" y="640052"/>
              <a:ext cx="5481414" cy="1004242"/>
              <a:chOff x="0" y="0"/>
              <a:chExt cx="3080662" cy="766797"/>
            </a:xfrm>
          </p:grpSpPr>
          <p:sp>
            <p:nvSpPr>
              <p:cNvPr id="33" name="Freeform 6">
                <a:extLst>
                  <a:ext uri="{FF2B5EF4-FFF2-40B4-BE49-F238E27FC236}">
                    <a16:creationId xmlns:a16="http://schemas.microsoft.com/office/drawing/2014/main" id="{F350A701-C4AD-5570-CF50-1D4551852171}"/>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34" name="TextBox 7">
                <a:extLst>
                  <a:ext uri="{FF2B5EF4-FFF2-40B4-BE49-F238E27FC236}">
                    <a16:creationId xmlns:a16="http://schemas.microsoft.com/office/drawing/2014/main" id="{94C03EA9-7DCC-96B9-7AD5-9899ACC4E0B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2" name="TextBox 19">
              <a:extLst>
                <a:ext uri="{FF2B5EF4-FFF2-40B4-BE49-F238E27FC236}">
                  <a16:creationId xmlns:a16="http://schemas.microsoft.com/office/drawing/2014/main" id="{38A71487-2B94-A7AC-A420-17F702F3564A}"/>
                </a:ext>
              </a:extLst>
            </p:cNvPr>
            <p:cNvSpPr txBox="1"/>
            <p:nvPr/>
          </p:nvSpPr>
          <p:spPr>
            <a:xfrm>
              <a:off x="5673794" y="352265"/>
              <a:ext cx="6754218" cy="1067103"/>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lang="en-US" sz="4800" b="1" dirty="0">
                  <a:solidFill>
                    <a:srgbClr val="C00000"/>
                  </a:solidFill>
                  <a:latin typeface="Cambria"/>
                  <a:cs typeface="Times New Roman"/>
                  <a:sym typeface="+mn-lt"/>
                </a:rPr>
                <a:t>Acid </a:t>
              </a:r>
              <a:r>
                <a:rPr lang="en-US" sz="4800" b="1" dirty="0" err="1">
                  <a:solidFill>
                    <a:srgbClr val="C00000"/>
                  </a:solidFill>
                  <a:latin typeface="Cambria"/>
                  <a:cs typeface="Times New Roman"/>
                  <a:sym typeface="+mn-lt"/>
                </a:rPr>
                <a:t>béo</a:t>
              </a:r>
              <a:r>
                <a:rPr lang="en-US" sz="4800" b="1" dirty="0">
                  <a:solidFill>
                    <a:srgbClr val="C00000"/>
                  </a:solidFill>
                  <a:latin typeface="Cambria"/>
                  <a:cs typeface="Times New Roman"/>
                  <a:sym typeface="+mn-lt"/>
                </a:rPr>
                <a:t> </a:t>
              </a:r>
              <a:r>
                <a:rPr lang="en-US" sz="4800" b="1" dirty="0" err="1">
                  <a:solidFill>
                    <a:srgbClr val="C00000"/>
                  </a:solidFill>
                  <a:latin typeface="Cambria"/>
                  <a:cs typeface="Times New Roman"/>
                  <a:sym typeface="+mn-lt"/>
                </a:rPr>
                <a:t>thường</a:t>
              </a:r>
              <a:r>
                <a:rPr lang="en-US" sz="4800" b="1" dirty="0">
                  <a:solidFill>
                    <a:srgbClr val="C00000"/>
                  </a:solidFill>
                  <a:latin typeface="Cambria"/>
                  <a:cs typeface="Times New Roman"/>
                  <a:sym typeface="+mn-lt"/>
                </a:rPr>
                <a:t> </a:t>
              </a:r>
              <a:r>
                <a:rPr lang="en-US" sz="4800" b="1" dirty="0" err="1">
                  <a:solidFill>
                    <a:srgbClr val="C00000"/>
                  </a:solidFill>
                  <a:latin typeface="Cambria"/>
                  <a:cs typeface="Times New Roman"/>
                  <a:sym typeface="+mn-lt"/>
                </a:rPr>
                <a:t>gặp</a:t>
              </a:r>
              <a:endParaRPr kumimoji="0" lang="en-US" sz="4800" b="1" i="0" u="none" strike="noStrike" kern="1200" cap="none" spc="0" normalizeH="0" baseline="0" noProof="0" dirty="0">
                <a:ln>
                  <a:noFill/>
                </a:ln>
                <a:solidFill>
                  <a:srgbClr val="C00000"/>
                </a:solidFill>
                <a:effectLst/>
                <a:uLnTx/>
                <a:uFillTx/>
                <a:latin typeface="Cambria"/>
                <a:cs typeface="Times New Roman"/>
                <a:sym typeface="+mn-lt"/>
              </a:endParaRPr>
            </a:p>
          </p:txBody>
        </p:sp>
      </p:grpSp>
      <p:grpSp>
        <p:nvGrpSpPr>
          <p:cNvPr id="15" name="Nhóm 14">
            <a:extLst>
              <a:ext uri="{FF2B5EF4-FFF2-40B4-BE49-F238E27FC236}">
                <a16:creationId xmlns:a16="http://schemas.microsoft.com/office/drawing/2014/main" id="{ACBB7DDE-6167-49C3-4FDF-E79CC552DAE8}"/>
              </a:ext>
            </a:extLst>
          </p:cNvPr>
          <p:cNvGrpSpPr/>
          <p:nvPr/>
        </p:nvGrpSpPr>
        <p:grpSpPr>
          <a:xfrm>
            <a:off x="1525791" y="2126825"/>
            <a:ext cx="4616494" cy="1165269"/>
            <a:chOff x="2691251" y="2136228"/>
            <a:chExt cx="4616494" cy="1165269"/>
          </a:xfrm>
        </p:grpSpPr>
        <p:sp>
          <p:nvSpPr>
            <p:cNvPr id="6" name="Lưu Đồ: Thay đổi Tiến Trình 5">
              <a:extLst>
                <a:ext uri="{FF2B5EF4-FFF2-40B4-BE49-F238E27FC236}">
                  <a16:creationId xmlns:a16="http://schemas.microsoft.com/office/drawing/2014/main" id="{9A642DCE-D63D-F659-A362-59F1D2442B43}"/>
                </a:ext>
              </a:extLst>
            </p:cNvPr>
            <p:cNvSpPr/>
            <p:nvPr/>
          </p:nvSpPr>
          <p:spPr>
            <a:xfrm>
              <a:off x="2691251" y="2463297"/>
              <a:ext cx="4616494" cy="838200"/>
            </a:xfrm>
            <a:prstGeom prst="flowChartAlternateProcess">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12">
              <a:extLst>
                <a:ext uri="{FF2B5EF4-FFF2-40B4-BE49-F238E27FC236}">
                  <a16:creationId xmlns:a16="http://schemas.microsoft.com/office/drawing/2014/main" id="{92D09A5A-3425-1386-0F07-EB1466911A9C}"/>
                </a:ext>
              </a:extLst>
            </p:cNvPr>
            <p:cNvSpPr txBox="1"/>
            <p:nvPr/>
          </p:nvSpPr>
          <p:spPr>
            <a:xfrm>
              <a:off x="3157679" y="2136228"/>
              <a:ext cx="3911865" cy="1092350"/>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5400" b="1" i="0" u="none" strike="noStrike" kern="1200" cap="none" spc="0" normalizeH="0" baseline="0" noProof="0" dirty="0">
                  <a:ln>
                    <a:noFill/>
                  </a:ln>
                  <a:effectLst/>
                  <a:uLnTx/>
                  <a:uFillTx/>
                  <a:latin typeface="Cambria"/>
                  <a:cs typeface="Times New Roman"/>
                  <a:sym typeface="+mn-lt"/>
                </a:rPr>
                <a:t>Acid </a:t>
              </a:r>
              <a:r>
                <a:rPr kumimoji="0" lang="en-US" sz="5400" b="1" i="0" u="none" strike="noStrike" kern="1200" cap="none" spc="0" normalizeH="0" baseline="0" noProof="0" dirty="0" err="1">
                  <a:ln>
                    <a:noFill/>
                  </a:ln>
                  <a:effectLst/>
                  <a:uLnTx/>
                  <a:uFillTx/>
                  <a:latin typeface="Cambria"/>
                  <a:cs typeface="Times New Roman"/>
                  <a:sym typeface="+mn-lt"/>
                </a:rPr>
                <a:t>béo</a:t>
              </a:r>
              <a:r>
                <a:rPr kumimoji="0" lang="en-US" sz="5400" b="1" i="0" u="none" strike="noStrike" kern="1200" cap="none" spc="0" normalizeH="0" baseline="0" noProof="0" dirty="0">
                  <a:ln>
                    <a:noFill/>
                  </a:ln>
                  <a:effectLst/>
                  <a:uLnTx/>
                  <a:uFillTx/>
                  <a:latin typeface="Cambria"/>
                  <a:cs typeface="Times New Roman"/>
                  <a:sym typeface="+mn-lt"/>
                </a:rPr>
                <a:t> no</a:t>
              </a:r>
            </a:p>
          </p:txBody>
        </p:sp>
      </p:grpSp>
      <p:sp>
        <p:nvSpPr>
          <p:cNvPr id="11" name="Hộp Văn bản 10">
            <a:extLst>
              <a:ext uri="{FF2B5EF4-FFF2-40B4-BE49-F238E27FC236}">
                <a16:creationId xmlns:a16="http://schemas.microsoft.com/office/drawing/2014/main" id="{9B39F9F3-B142-3507-5807-EAF2A746E562}"/>
              </a:ext>
            </a:extLst>
          </p:cNvPr>
          <p:cNvSpPr txBox="1"/>
          <p:nvPr/>
        </p:nvSpPr>
        <p:spPr>
          <a:xfrm>
            <a:off x="1806339" y="3519284"/>
            <a:ext cx="12290661" cy="1642566"/>
          </a:xfrm>
          <a:prstGeom prst="rect">
            <a:avLst/>
          </a:prstGeom>
          <a:noFill/>
        </p:spPr>
        <p:txBody>
          <a:bodyPr wrap="square">
            <a:spAutoFit/>
          </a:bodyPr>
          <a:lstStyle/>
          <a:p>
            <a:pPr marL="571500" indent="-571500">
              <a:lnSpc>
                <a:spcPct val="120000"/>
              </a:lnSpc>
              <a:buFont typeface="Arial" panose="020B0604020202020204" pitchFamily="34" charset="0"/>
              <a:buChar char="•"/>
            </a:pPr>
            <a:r>
              <a:rPr lang="en-US" sz="4400" kern="100" dirty="0">
                <a:effectLst/>
                <a:latin typeface="+mj-lt"/>
                <a:ea typeface="Calibri" panose="020F0502020204030204" pitchFamily="34" charset="0"/>
                <a:cs typeface="Times New Roman" panose="02020603050405020304" pitchFamily="18" charset="0"/>
              </a:rPr>
              <a:t>Palmitic acid: CH</a:t>
            </a:r>
            <a:r>
              <a:rPr lang="en-US" sz="4400" kern="100" baseline="-25000" dirty="0">
                <a:effectLst/>
                <a:latin typeface="+mj-lt"/>
                <a:ea typeface="Calibri" panose="020F0502020204030204" pitchFamily="34" charset="0"/>
                <a:cs typeface="Times New Roman" panose="02020603050405020304" pitchFamily="18" charset="0"/>
              </a:rPr>
              <a:t>3</a:t>
            </a:r>
            <a:r>
              <a:rPr lang="en-US" sz="4400" kern="100" dirty="0">
                <a:effectLst/>
                <a:latin typeface="+mj-lt"/>
                <a:ea typeface="Calibri" panose="020F0502020204030204" pitchFamily="34" charset="0"/>
                <a:cs typeface="Times New Roman" panose="02020603050405020304" pitchFamily="18" charset="0"/>
              </a:rPr>
              <a:t>[CH</a:t>
            </a:r>
            <a:r>
              <a:rPr lang="en-US" sz="4400" kern="100" baseline="-25000" dirty="0">
                <a:effectLst/>
                <a:latin typeface="+mj-lt"/>
                <a:ea typeface="Calibri" panose="020F0502020204030204" pitchFamily="34" charset="0"/>
                <a:cs typeface="Times New Roman" panose="02020603050405020304" pitchFamily="18" charset="0"/>
              </a:rPr>
              <a:t>2</a:t>
            </a:r>
            <a:r>
              <a:rPr lang="en-US" sz="4400" kern="100" dirty="0">
                <a:effectLst/>
                <a:latin typeface="+mj-lt"/>
                <a:ea typeface="Calibri" panose="020F0502020204030204" pitchFamily="34" charset="0"/>
                <a:cs typeface="Times New Roman" panose="02020603050405020304" pitchFamily="18" charset="0"/>
              </a:rPr>
              <a:t>]</a:t>
            </a:r>
            <a:r>
              <a:rPr lang="en-US" sz="4400" kern="100" baseline="-25000" dirty="0">
                <a:effectLst/>
                <a:latin typeface="+mj-lt"/>
                <a:ea typeface="Calibri" panose="020F0502020204030204" pitchFamily="34" charset="0"/>
                <a:cs typeface="Times New Roman" panose="02020603050405020304" pitchFamily="18" charset="0"/>
              </a:rPr>
              <a:t>14</a:t>
            </a:r>
            <a:r>
              <a:rPr lang="en-US" sz="4400" kern="100" dirty="0">
                <a:effectLst/>
                <a:latin typeface="+mj-lt"/>
                <a:ea typeface="Calibri" panose="020F0502020204030204" pitchFamily="34" charset="0"/>
                <a:cs typeface="Times New Roman" panose="02020603050405020304" pitchFamily="18" charset="0"/>
              </a:rPr>
              <a:t>COOH  </a:t>
            </a:r>
            <a:r>
              <a:rPr lang="en-US" sz="4400" b="1" kern="100" dirty="0">
                <a:solidFill>
                  <a:srgbClr val="C00000"/>
                </a:solidFill>
                <a:effectLst/>
                <a:latin typeface="+mj-lt"/>
                <a:ea typeface="Calibri" panose="020F0502020204030204" pitchFamily="34" charset="0"/>
                <a:cs typeface="Times New Roman" panose="02020603050405020304" pitchFamily="18" charset="0"/>
              </a:rPr>
              <a:t>(C</a:t>
            </a:r>
            <a:r>
              <a:rPr lang="en-US" sz="4400" b="1" kern="100" baseline="-25000" dirty="0">
                <a:solidFill>
                  <a:srgbClr val="C00000"/>
                </a:solidFill>
                <a:effectLst/>
                <a:latin typeface="+mj-lt"/>
                <a:ea typeface="Calibri" panose="020F0502020204030204" pitchFamily="34" charset="0"/>
                <a:cs typeface="Times New Roman" panose="02020603050405020304" pitchFamily="18" charset="0"/>
              </a:rPr>
              <a:t>15</a:t>
            </a:r>
            <a:r>
              <a:rPr lang="en-US" sz="4400" b="1" kern="100" dirty="0">
                <a:solidFill>
                  <a:srgbClr val="C00000"/>
                </a:solidFill>
                <a:effectLst/>
                <a:latin typeface="+mj-lt"/>
                <a:ea typeface="Calibri" panose="020F0502020204030204" pitchFamily="34" charset="0"/>
                <a:cs typeface="Times New Roman" panose="02020603050405020304" pitchFamily="18" charset="0"/>
              </a:rPr>
              <a:t>H</a:t>
            </a:r>
            <a:r>
              <a:rPr lang="en-US" sz="4400" b="1" kern="100" baseline="-25000" dirty="0">
                <a:solidFill>
                  <a:srgbClr val="C00000"/>
                </a:solidFill>
                <a:effectLst/>
                <a:latin typeface="+mj-lt"/>
                <a:ea typeface="Calibri" panose="020F0502020204030204" pitchFamily="34" charset="0"/>
                <a:cs typeface="Times New Roman" panose="02020603050405020304" pitchFamily="18" charset="0"/>
              </a:rPr>
              <a:t>31</a:t>
            </a:r>
            <a:r>
              <a:rPr lang="en-US" sz="4400" b="1" kern="100" dirty="0">
                <a:solidFill>
                  <a:srgbClr val="C00000"/>
                </a:solidFill>
                <a:effectLst/>
                <a:latin typeface="+mj-lt"/>
                <a:ea typeface="Calibri" panose="020F0502020204030204" pitchFamily="34" charset="0"/>
                <a:cs typeface="Times New Roman" panose="02020603050405020304" pitchFamily="18" charset="0"/>
              </a:rPr>
              <a:t>COOH)</a:t>
            </a:r>
          </a:p>
          <a:p>
            <a:pPr marL="571500" indent="-571500">
              <a:lnSpc>
                <a:spcPct val="120000"/>
              </a:lnSpc>
              <a:buFont typeface="Arial" panose="020B0604020202020204" pitchFamily="34" charset="0"/>
              <a:buChar char="•"/>
            </a:pPr>
            <a:r>
              <a:rPr lang="en-US" sz="4400" kern="100" dirty="0">
                <a:effectLst/>
                <a:latin typeface="+mj-lt"/>
                <a:ea typeface="Calibri" panose="020F0502020204030204" pitchFamily="34" charset="0"/>
                <a:cs typeface="Times New Roman" panose="02020603050405020304" pitchFamily="18" charset="0"/>
              </a:rPr>
              <a:t>Stearic acid CH</a:t>
            </a:r>
            <a:r>
              <a:rPr lang="en-US" sz="4400" kern="100" baseline="-25000" dirty="0">
                <a:effectLst/>
                <a:latin typeface="+mj-lt"/>
                <a:ea typeface="Calibri" panose="020F0502020204030204" pitchFamily="34" charset="0"/>
                <a:cs typeface="Times New Roman" panose="02020603050405020304" pitchFamily="18" charset="0"/>
              </a:rPr>
              <a:t>3</a:t>
            </a:r>
            <a:r>
              <a:rPr lang="en-US" sz="4400" kern="100" dirty="0">
                <a:effectLst/>
                <a:latin typeface="+mj-lt"/>
                <a:ea typeface="Calibri" panose="020F0502020204030204" pitchFamily="34" charset="0"/>
                <a:cs typeface="Times New Roman" panose="02020603050405020304" pitchFamily="18" charset="0"/>
              </a:rPr>
              <a:t>[CH</a:t>
            </a:r>
            <a:r>
              <a:rPr lang="en-US" sz="4400" kern="100" baseline="-25000" dirty="0">
                <a:effectLst/>
                <a:latin typeface="+mj-lt"/>
                <a:ea typeface="Calibri" panose="020F0502020204030204" pitchFamily="34" charset="0"/>
                <a:cs typeface="Times New Roman" panose="02020603050405020304" pitchFamily="18" charset="0"/>
              </a:rPr>
              <a:t>2</a:t>
            </a:r>
            <a:r>
              <a:rPr lang="en-US" sz="4400" kern="100" dirty="0">
                <a:effectLst/>
                <a:latin typeface="+mj-lt"/>
                <a:ea typeface="Calibri" panose="020F0502020204030204" pitchFamily="34" charset="0"/>
                <a:cs typeface="Times New Roman" panose="02020603050405020304" pitchFamily="18" charset="0"/>
              </a:rPr>
              <a:t>]</a:t>
            </a:r>
            <a:r>
              <a:rPr lang="en-US" sz="4400" kern="100" baseline="-25000" dirty="0">
                <a:effectLst/>
                <a:latin typeface="+mj-lt"/>
                <a:ea typeface="Calibri" panose="020F0502020204030204" pitchFamily="34" charset="0"/>
                <a:cs typeface="Times New Roman" panose="02020603050405020304" pitchFamily="18" charset="0"/>
              </a:rPr>
              <a:t>16</a:t>
            </a:r>
            <a:r>
              <a:rPr lang="en-US" sz="4400" kern="100" dirty="0">
                <a:effectLst/>
                <a:latin typeface="+mj-lt"/>
                <a:ea typeface="Calibri" panose="020F0502020204030204" pitchFamily="34" charset="0"/>
                <a:cs typeface="Times New Roman" panose="02020603050405020304" pitchFamily="18" charset="0"/>
              </a:rPr>
              <a:t>COOH  </a:t>
            </a:r>
            <a:r>
              <a:rPr lang="en-US" sz="4400" b="1" kern="100" dirty="0">
                <a:solidFill>
                  <a:srgbClr val="C00000"/>
                </a:solidFill>
                <a:effectLst/>
                <a:latin typeface="+mj-lt"/>
                <a:ea typeface="Calibri" panose="020F0502020204030204" pitchFamily="34" charset="0"/>
                <a:cs typeface="Times New Roman" panose="02020603050405020304" pitchFamily="18" charset="0"/>
              </a:rPr>
              <a:t>(C</a:t>
            </a:r>
            <a:r>
              <a:rPr lang="en-US" sz="4400" b="1" kern="100" baseline="-25000" dirty="0">
                <a:solidFill>
                  <a:srgbClr val="C00000"/>
                </a:solidFill>
                <a:effectLst/>
                <a:latin typeface="+mj-lt"/>
                <a:ea typeface="Calibri" panose="020F0502020204030204" pitchFamily="34" charset="0"/>
                <a:cs typeface="Times New Roman" panose="02020603050405020304" pitchFamily="18" charset="0"/>
              </a:rPr>
              <a:t>17</a:t>
            </a:r>
            <a:r>
              <a:rPr lang="en-US" sz="4400" b="1" kern="100" dirty="0">
                <a:solidFill>
                  <a:srgbClr val="C00000"/>
                </a:solidFill>
                <a:effectLst/>
                <a:latin typeface="+mj-lt"/>
                <a:ea typeface="Calibri" panose="020F0502020204030204" pitchFamily="34" charset="0"/>
                <a:cs typeface="Times New Roman" panose="02020603050405020304" pitchFamily="18" charset="0"/>
              </a:rPr>
              <a:t>H</a:t>
            </a:r>
            <a:r>
              <a:rPr lang="en-US" sz="4400" b="1" kern="100" baseline="-25000" dirty="0">
                <a:solidFill>
                  <a:srgbClr val="C00000"/>
                </a:solidFill>
                <a:effectLst/>
                <a:latin typeface="+mj-lt"/>
                <a:ea typeface="Calibri" panose="020F0502020204030204" pitchFamily="34" charset="0"/>
                <a:cs typeface="Times New Roman" panose="02020603050405020304" pitchFamily="18" charset="0"/>
              </a:rPr>
              <a:t>35</a:t>
            </a:r>
            <a:r>
              <a:rPr lang="en-US" sz="4400" b="1" kern="100" dirty="0">
                <a:solidFill>
                  <a:srgbClr val="C00000"/>
                </a:solidFill>
                <a:effectLst/>
                <a:latin typeface="+mj-lt"/>
                <a:ea typeface="Calibri" panose="020F0502020204030204" pitchFamily="34" charset="0"/>
                <a:cs typeface="Times New Roman" panose="02020603050405020304" pitchFamily="18" charset="0"/>
              </a:rPr>
              <a:t>COOH)</a:t>
            </a:r>
          </a:p>
        </p:txBody>
      </p:sp>
      <p:grpSp>
        <p:nvGrpSpPr>
          <p:cNvPr id="16" name="Nhóm 15">
            <a:extLst>
              <a:ext uri="{FF2B5EF4-FFF2-40B4-BE49-F238E27FC236}">
                <a16:creationId xmlns:a16="http://schemas.microsoft.com/office/drawing/2014/main" id="{AAFFA5BD-DB4E-F425-4E75-C8559663FE32}"/>
              </a:ext>
            </a:extLst>
          </p:cNvPr>
          <p:cNvGrpSpPr/>
          <p:nvPr/>
        </p:nvGrpSpPr>
        <p:grpSpPr>
          <a:xfrm>
            <a:off x="2819400" y="6032795"/>
            <a:ext cx="7391400" cy="2338845"/>
            <a:chOff x="2691251" y="2184354"/>
            <a:chExt cx="4616494" cy="2338845"/>
          </a:xfrm>
        </p:grpSpPr>
        <p:sp>
          <p:nvSpPr>
            <p:cNvPr id="17" name="Lưu Đồ: Thay đổi Tiến Trình 16">
              <a:extLst>
                <a:ext uri="{FF2B5EF4-FFF2-40B4-BE49-F238E27FC236}">
                  <a16:creationId xmlns:a16="http://schemas.microsoft.com/office/drawing/2014/main" id="{D22210C2-76A8-836B-C923-79CBDB60D86E}"/>
                </a:ext>
              </a:extLst>
            </p:cNvPr>
            <p:cNvSpPr/>
            <p:nvPr/>
          </p:nvSpPr>
          <p:spPr>
            <a:xfrm>
              <a:off x="2691251" y="2463297"/>
              <a:ext cx="4616494" cy="838200"/>
            </a:xfrm>
            <a:prstGeom prst="flowChartAlternateProcess">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2">
              <a:extLst>
                <a:ext uri="{FF2B5EF4-FFF2-40B4-BE49-F238E27FC236}">
                  <a16:creationId xmlns:a16="http://schemas.microsoft.com/office/drawing/2014/main" id="{6A6D8F5F-8500-944D-9E4C-0D3B398C1FC6}"/>
                </a:ext>
              </a:extLst>
            </p:cNvPr>
            <p:cNvSpPr txBox="1"/>
            <p:nvPr/>
          </p:nvSpPr>
          <p:spPr>
            <a:xfrm>
              <a:off x="2929215" y="2184354"/>
              <a:ext cx="3911865" cy="2338845"/>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5400" b="1" i="0" u="none" strike="noStrike" kern="1200" cap="none" spc="0" normalizeH="0" baseline="0" noProof="0" dirty="0">
                  <a:ln>
                    <a:noFill/>
                  </a:ln>
                  <a:effectLst/>
                  <a:uLnTx/>
                  <a:uFillTx/>
                  <a:latin typeface="Cambria"/>
                  <a:cs typeface="Times New Roman"/>
                  <a:sym typeface="+mn-lt"/>
                </a:rPr>
                <a:t>Acid </a:t>
              </a:r>
              <a:r>
                <a:rPr kumimoji="0" lang="en-US" sz="5400" b="1" i="0" u="none" strike="noStrike" kern="1200" cap="none" spc="0" normalizeH="0" baseline="0" noProof="0" dirty="0" err="1">
                  <a:ln>
                    <a:noFill/>
                  </a:ln>
                  <a:effectLst/>
                  <a:uLnTx/>
                  <a:uFillTx/>
                  <a:latin typeface="Cambria"/>
                  <a:cs typeface="Times New Roman"/>
                  <a:sym typeface="+mn-lt"/>
                </a:rPr>
                <a:t>béo</a:t>
              </a:r>
              <a:r>
                <a:rPr kumimoji="0" lang="en-US" sz="5400" b="1" i="0" u="none" strike="noStrike" kern="1200" cap="none" spc="0" normalizeH="0" baseline="0" noProof="0" dirty="0">
                  <a:ln>
                    <a:noFill/>
                  </a:ln>
                  <a:effectLst/>
                  <a:uLnTx/>
                  <a:uFillTx/>
                  <a:latin typeface="Cambria"/>
                  <a:cs typeface="Times New Roman"/>
                  <a:sym typeface="+mn-lt"/>
                </a:rPr>
                <a:t> </a:t>
              </a:r>
              <a:r>
                <a:rPr kumimoji="0" lang="en-US" sz="5400" b="1" i="0" u="none" strike="noStrike" kern="1200" cap="none" spc="0" normalizeH="0" baseline="0" noProof="0" dirty="0" err="1">
                  <a:ln>
                    <a:noFill/>
                  </a:ln>
                  <a:effectLst/>
                  <a:uLnTx/>
                  <a:uFillTx/>
                  <a:latin typeface="Cambria"/>
                  <a:cs typeface="Times New Roman"/>
                  <a:sym typeface="+mn-lt"/>
                </a:rPr>
                <a:t>không</a:t>
              </a:r>
              <a:r>
                <a:rPr kumimoji="0" lang="en-US" sz="5400" b="1" i="0" u="none" strike="noStrike" kern="1200" cap="none" spc="0" normalizeH="0" baseline="0" noProof="0" dirty="0">
                  <a:ln>
                    <a:noFill/>
                  </a:ln>
                  <a:effectLst/>
                  <a:uLnTx/>
                  <a:uFillTx/>
                  <a:latin typeface="Cambria"/>
                  <a:cs typeface="Times New Roman"/>
                  <a:sym typeface="+mn-lt"/>
                </a:rPr>
                <a:t> no</a:t>
              </a:r>
            </a:p>
          </p:txBody>
        </p:sp>
      </p:grpSp>
      <p:sp>
        <p:nvSpPr>
          <p:cNvPr id="41" name="Hộp Văn bản 40">
            <a:extLst>
              <a:ext uri="{FF2B5EF4-FFF2-40B4-BE49-F238E27FC236}">
                <a16:creationId xmlns:a16="http://schemas.microsoft.com/office/drawing/2014/main" id="{C3FE8123-6D99-193F-0A7A-D131D3A201AF}"/>
              </a:ext>
            </a:extLst>
          </p:cNvPr>
          <p:cNvSpPr txBox="1"/>
          <p:nvPr/>
        </p:nvSpPr>
        <p:spPr>
          <a:xfrm>
            <a:off x="1273214" y="7627191"/>
            <a:ext cx="16687800" cy="1604222"/>
          </a:xfrm>
          <a:prstGeom prst="rect">
            <a:avLst/>
          </a:prstGeom>
          <a:noFill/>
        </p:spPr>
        <p:txBody>
          <a:bodyPr wrap="square">
            <a:spAutoFit/>
          </a:bodyPr>
          <a:lstStyle/>
          <a:p>
            <a:pPr marL="571500" indent="-571500">
              <a:lnSpc>
                <a:spcPct val="120000"/>
              </a:lnSpc>
              <a:spcAft>
                <a:spcPts val="800"/>
              </a:spcAft>
              <a:buFont typeface="Arial" panose="020B0604020202020204" pitchFamily="34" charset="0"/>
              <a:buChar char="•"/>
            </a:pPr>
            <a:r>
              <a:rPr lang="en-US" sz="4000" kern="100" dirty="0">
                <a:effectLst/>
                <a:latin typeface="+mj-lt"/>
                <a:ea typeface="Calibri" panose="020F0502020204030204" pitchFamily="34" charset="0"/>
                <a:cs typeface="Times New Roman" panose="02020603050405020304" pitchFamily="18" charset="0"/>
              </a:rPr>
              <a:t>Oleic acid: CH</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[CH</a:t>
            </a:r>
            <a:r>
              <a:rPr lang="en-US" sz="4000" kern="100" baseline="-25000" dirty="0">
                <a:effectLst/>
                <a:latin typeface="+mj-lt"/>
                <a:ea typeface="Calibri" panose="020F0502020204030204" pitchFamily="34" charset="0"/>
                <a:cs typeface="Times New Roman" panose="02020603050405020304" pitchFamily="18" charset="0"/>
              </a:rPr>
              <a:t>2</a:t>
            </a:r>
            <a:r>
              <a:rPr lang="en-US" sz="4000" kern="100" dirty="0">
                <a:effectLst/>
                <a:latin typeface="+mj-lt"/>
                <a:ea typeface="Calibri" panose="020F0502020204030204" pitchFamily="34" charset="0"/>
                <a:cs typeface="Times New Roman" panose="02020603050405020304" pitchFamily="18" charset="0"/>
              </a:rPr>
              <a:t>]</a:t>
            </a:r>
            <a:r>
              <a:rPr lang="en-US" sz="4000" kern="100" baseline="-25000" dirty="0">
                <a:effectLst/>
                <a:latin typeface="+mj-lt"/>
                <a:ea typeface="Calibri" panose="020F0502020204030204" pitchFamily="34" charset="0"/>
                <a:cs typeface="Times New Roman" panose="02020603050405020304" pitchFamily="18" charset="0"/>
              </a:rPr>
              <a:t>7</a:t>
            </a:r>
            <a:r>
              <a:rPr lang="en-US" sz="4000" kern="100" dirty="0">
                <a:effectLst/>
                <a:latin typeface="+mj-lt"/>
                <a:ea typeface="Calibri" panose="020F0502020204030204" pitchFamily="34" charset="0"/>
                <a:cs typeface="Times New Roman" panose="02020603050405020304" pitchFamily="18" charset="0"/>
              </a:rPr>
              <a:t>CH      CH[CH</a:t>
            </a:r>
            <a:r>
              <a:rPr lang="en-US" sz="4000" kern="100" baseline="-25000" dirty="0">
                <a:effectLst/>
                <a:latin typeface="+mj-lt"/>
                <a:ea typeface="Calibri" panose="020F0502020204030204" pitchFamily="34" charset="0"/>
                <a:cs typeface="Times New Roman" panose="02020603050405020304" pitchFamily="18" charset="0"/>
              </a:rPr>
              <a:t>2</a:t>
            </a:r>
            <a:r>
              <a:rPr lang="en-US" sz="4000" kern="100" dirty="0">
                <a:effectLst/>
                <a:latin typeface="+mj-lt"/>
                <a:ea typeface="Calibri" panose="020F0502020204030204" pitchFamily="34" charset="0"/>
                <a:cs typeface="Times New Roman" panose="02020603050405020304" pitchFamily="18" charset="0"/>
              </a:rPr>
              <a:t>]</a:t>
            </a:r>
            <a:r>
              <a:rPr lang="en-US" sz="4000" kern="100" baseline="-25000" dirty="0">
                <a:effectLst/>
                <a:latin typeface="+mj-lt"/>
                <a:ea typeface="Calibri" panose="020F0502020204030204" pitchFamily="34" charset="0"/>
                <a:cs typeface="Times New Roman" panose="02020603050405020304" pitchFamily="18" charset="0"/>
              </a:rPr>
              <a:t>7</a:t>
            </a:r>
            <a:r>
              <a:rPr lang="en-US" sz="4000" kern="100" dirty="0">
                <a:effectLst/>
                <a:latin typeface="+mj-lt"/>
                <a:ea typeface="Calibri" panose="020F0502020204030204" pitchFamily="34" charset="0"/>
                <a:cs typeface="Times New Roman" panose="02020603050405020304" pitchFamily="18" charset="0"/>
              </a:rPr>
              <a:t>COOH </a:t>
            </a:r>
            <a:r>
              <a:rPr lang="en-US" sz="4000" b="1" kern="100" dirty="0">
                <a:solidFill>
                  <a:srgbClr val="C00000"/>
                </a:solidFill>
                <a:effectLst/>
                <a:latin typeface="+mj-lt"/>
                <a:ea typeface="Calibri" panose="020F0502020204030204" pitchFamily="34" charset="0"/>
                <a:cs typeface="Times New Roman" panose="02020603050405020304" pitchFamily="18" charset="0"/>
              </a:rPr>
              <a:t>(C</a:t>
            </a:r>
            <a:r>
              <a:rPr lang="en-US" sz="4000" b="1" kern="100" baseline="-25000" dirty="0">
                <a:solidFill>
                  <a:srgbClr val="C00000"/>
                </a:solidFill>
                <a:effectLst/>
                <a:latin typeface="+mj-lt"/>
                <a:ea typeface="Calibri" panose="020F0502020204030204" pitchFamily="34" charset="0"/>
                <a:cs typeface="Times New Roman" panose="02020603050405020304" pitchFamily="18" charset="0"/>
              </a:rPr>
              <a:t>17</a:t>
            </a:r>
            <a:r>
              <a:rPr lang="en-US" sz="4000" b="1" kern="100" dirty="0">
                <a:solidFill>
                  <a:srgbClr val="C00000"/>
                </a:solidFill>
                <a:effectLst/>
                <a:latin typeface="+mj-lt"/>
                <a:ea typeface="Calibri" panose="020F0502020204030204" pitchFamily="34" charset="0"/>
                <a:cs typeface="Times New Roman" panose="02020603050405020304" pitchFamily="18" charset="0"/>
              </a:rPr>
              <a:t>H</a:t>
            </a:r>
            <a:r>
              <a:rPr lang="en-US" sz="4000" b="1" kern="100" baseline="-25000" dirty="0">
                <a:solidFill>
                  <a:srgbClr val="C00000"/>
                </a:solidFill>
                <a:effectLst/>
                <a:latin typeface="+mj-lt"/>
                <a:ea typeface="Calibri" panose="020F0502020204030204" pitchFamily="34" charset="0"/>
                <a:cs typeface="Times New Roman" panose="02020603050405020304" pitchFamily="18" charset="0"/>
              </a:rPr>
              <a:t>33</a:t>
            </a:r>
            <a:r>
              <a:rPr lang="en-US" sz="4000" b="1" kern="100" dirty="0">
                <a:solidFill>
                  <a:srgbClr val="C00000"/>
                </a:solidFill>
                <a:effectLst/>
                <a:latin typeface="+mj-lt"/>
                <a:ea typeface="Calibri" panose="020F0502020204030204" pitchFamily="34" charset="0"/>
                <a:cs typeface="Times New Roman" panose="02020603050405020304" pitchFamily="18" charset="0"/>
              </a:rPr>
              <a:t>COOH)</a:t>
            </a:r>
          </a:p>
          <a:p>
            <a:pPr marL="571500" indent="-571500">
              <a:lnSpc>
                <a:spcPct val="120000"/>
              </a:lnSpc>
              <a:spcAft>
                <a:spcPts val="800"/>
              </a:spcAft>
              <a:buFont typeface="Arial" panose="020B0604020202020204" pitchFamily="34" charset="0"/>
              <a:buChar char="•"/>
            </a:pPr>
            <a:r>
              <a:rPr lang="en-US" sz="4000" kern="100" dirty="0">
                <a:effectLst/>
                <a:latin typeface="+mj-lt"/>
                <a:ea typeface="Calibri" panose="020F0502020204030204" pitchFamily="34" charset="0"/>
                <a:cs typeface="Times New Roman" panose="02020603050405020304" pitchFamily="18" charset="0"/>
              </a:rPr>
              <a:t>Linoleic acid: CH</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[CH</a:t>
            </a:r>
            <a:r>
              <a:rPr lang="en-US" sz="4000" kern="100" baseline="-25000" dirty="0">
                <a:effectLst/>
                <a:latin typeface="+mj-lt"/>
                <a:ea typeface="Calibri" panose="020F0502020204030204" pitchFamily="34" charset="0"/>
                <a:cs typeface="Times New Roman" panose="02020603050405020304" pitchFamily="18" charset="0"/>
              </a:rPr>
              <a:t>2</a:t>
            </a:r>
            <a:r>
              <a:rPr lang="en-US" sz="4000" kern="100" dirty="0">
                <a:effectLst/>
                <a:latin typeface="+mj-lt"/>
                <a:ea typeface="Calibri" panose="020F0502020204030204" pitchFamily="34" charset="0"/>
                <a:cs typeface="Times New Roman" panose="02020603050405020304" pitchFamily="18" charset="0"/>
              </a:rPr>
              <a:t>]</a:t>
            </a:r>
            <a:r>
              <a:rPr lang="en-US" sz="4000" kern="100" baseline="-25000" dirty="0">
                <a:effectLst/>
                <a:latin typeface="+mj-lt"/>
                <a:ea typeface="Calibri" panose="020F0502020204030204" pitchFamily="34" charset="0"/>
                <a:cs typeface="Times New Roman" panose="02020603050405020304" pitchFamily="18" charset="0"/>
              </a:rPr>
              <a:t>4</a:t>
            </a:r>
            <a:r>
              <a:rPr lang="en-US" sz="4000" kern="100" dirty="0">
                <a:effectLst/>
                <a:latin typeface="+mj-lt"/>
                <a:ea typeface="Calibri" panose="020F0502020204030204" pitchFamily="34" charset="0"/>
                <a:cs typeface="Times New Roman" panose="02020603050405020304" pitchFamily="18" charset="0"/>
              </a:rPr>
              <a:t>CH      CHCH</a:t>
            </a:r>
            <a:r>
              <a:rPr lang="en-US" sz="4000" kern="100" baseline="-25000" dirty="0">
                <a:effectLst/>
                <a:latin typeface="+mj-lt"/>
                <a:ea typeface="Calibri" panose="020F0502020204030204" pitchFamily="34" charset="0"/>
                <a:cs typeface="Times New Roman" panose="02020603050405020304" pitchFamily="18" charset="0"/>
              </a:rPr>
              <a:t>2</a:t>
            </a:r>
            <a:r>
              <a:rPr lang="en-US" sz="4000" kern="100" dirty="0">
                <a:effectLst/>
                <a:latin typeface="+mj-lt"/>
                <a:ea typeface="Calibri" panose="020F0502020204030204" pitchFamily="34" charset="0"/>
                <a:cs typeface="Times New Roman" panose="02020603050405020304" pitchFamily="18" charset="0"/>
              </a:rPr>
              <a:t>CH      CH[CH</a:t>
            </a:r>
            <a:r>
              <a:rPr lang="en-US" sz="4000" kern="100" baseline="-25000" dirty="0">
                <a:effectLst/>
                <a:latin typeface="+mj-lt"/>
                <a:ea typeface="Calibri" panose="020F0502020204030204" pitchFamily="34" charset="0"/>
                <a:cs typeface="Times New Roman" panose="02020603050405020304" pitchFamily="18" charset="0"/>
              </a:rPr>
              <a:t>2</a:t>
            </a:r>
            <a:r>
              <a:rPr lang="en-US" sz="4000" kern="100" dirty="0">
                <a:effectLst/>
                <a:latin typeface="+mj-lt"/>
                <a:ea typeface="Calibri" panose="020F0502020204030204" pitchFamily="34" charset="0"/>
                <a:cs typeface="Times New Roman" panose="02020603050405020304" pitchFamily="18" charset="0"/>
              </a:rPr>
              <a:t>]</a:t>
            </a:r>
            <a:r>
              <a:rPr lang="en-US" sz="4000" kern="100" baseline="-25000" dirty="0">
                <a:effectLst/>
                <a:latin typeface="+mj-lt"/>
                <a:ea typeface="Calibri" panose="020F0502020204030204" pitchFamily="34" charset="0"/>
                <a:cs typeface="Times New Roman" panose="02020603050405020304" pitchFamily="18" charset="0"/>
              </a:rPr>
              <a:t>7</a:t>
            </a:r>
            <a:r>
              <a:rPr lang="en-US" sz="4000" kern="100" dirty="0">
                <a:effectLst/>
                <a:latin typeface="+mj-lt"/>
                <a:ea typeface="Calibri" panose="020F0502020204030204" pitchFamily="34" charset="0"/>
                <a:cs typeface="Times New Roman" panose="02020603050405020304" pitchFamily="18" charset="0"/>
              </a:rPr>
              <a:t>COOH </a:t>
            </a:r>
            <a:r>
              <a:rPr lang="en-US" sz="4000" b="1" kern="100" dirty="0">
                <a:solidFill>
                  <a:srgbClr val="C00000"/>
                </a:solidFill>
                <a:effectLst/>
                <a:latin typeface="+mj-lt"/>
                <a:ea typeface="Calibri" panose="020F0502020204030204" pitchFamily="34" charset="0"/>
                <a:cs typeface="Times New Roman" panose="02020603050405020304" pitchFamily="18" charset="0"/>
              </a:rPr>
              <a:t>(C</a:t>
            </a:r>
            <a:r>
              <a:rPr lang="en-US" sz="4000" b="1" kern="100" baseline="-25000" dirty="0">
                <a:solidFill>
                  <a:srgbClr val="C00000"/>
                </a:solidFill>
                <a:effectLst/>
                <a:latin typeface="+mj-lt"/>
                <a:ea typeface="Calibri" panose="020F0502020204030204" pitchFamily="34" charset="0"/>
                <a:cs typeface="Times New Roman" panose="02020603050405020304" pitchFamily="18" charset="0"/>
              </a:rPr>
              <a:t>17</a:t>
            </a:r>
            <a:r>
              <a:rPr lang="en-US" sz="4000" b="1" kern="100" dirty="0">
                <a:solidFill>
                  <a:srgbClr val="C00000"/>
                </a:solidFill>
                <a:effectLst/>
                <a:latin typeface="+mj-lt"/>
                <a:ea typeface="Calibri" panose="020F0502020204030204" pitchFamily="34" charset="0"/>
                <a:cs typeface="Times New Roman" panose="02020603050405020304" pitchFamily="18" charset="0"/>
              </a:rPr>
              <a:t>H</a:t>
            </a:r>
            <a:r>
              <a:rPr lang="en-US" sz="4000" b="1" kern="100" baseline="-25000" dirty="0">
                <a:solidFill>
                  <a:srgbClr val="C00000"/>
                </a:solidFill>
                <a:effectLst/>
                <a:latin typeface="+mj-lt"/>
                <a:ea typeface="Calibri" panose="020F0502020204030204" pitchFamily="34" charset="0"/>
                <a:cs typeface="Times New Roman" panose="02020603050405020304" pitchFamily="18" charset="0"/>
              </a:rPr>
              <a:t>31</a:t>
            </a:r>
            <a:r>
              <a:rPr lang="en-US" sz="4000" b="1" kern="100" dirty="0">
                <a:solidFill>
                  <a:srgbClr val="C00000"/>
                </a:solidFill>
                <a:effectLst/>
                <a:latin typeface="+mj-lt"/>
                <a:ea typeface="Calibri" panose="020F0502020204030204" pitchFamily="34" charset="0"/>
                <a:cs typeface="Times New Roman" panose="02020603050405020304" pitchFamily="18" charset="0"/>
              </a:rPr>
              <a:t>COOH)</a:t>
            </a:r>
          </a:p>
        </p:txBody>
      </p:sp>
      <p:grpSp>
        <p:nvGrpSpPr>
          <p:cNvPr id="52" name="Nhóm 51">
            <a:extLst>
              <a:ext uri="{FF2B5EF4-FFF2-40B4-BE49-F238E27FC236}">
                <a16:creationId xmlns:a16="http://schemas.microsoft.com/office/drawing/2014/main" id="{3545C4BA-2E8C-8EC6-F4DC-65AAF17955F4}"/>
              </a:ext>
            </a:extLst>
          </p:cNvPr>
          <p:cNvGrpSpPr/>
          <p:nvPr/>
        </p:nvGrpSpPr>
        <p:grpSpPr>
          <a:xfrm>
            <a:off x="7772400" y="8343900"/>
            <a:ext cx="766285" cy="635538"/>
            <a:chOff x="1295400" y="609305"/>
            <a:chExt cx="766285" cy="635538"/>
          </a:xfrm>
        </p:grpSpPr>
        <p:cxnSp>
          <p:nvCxnSpPr>
            <p:cNvPr id="43" name="Đường nối Thẳng 42">
              <a:extLst>
                <a:ext uri="{FF2B5EF4-FFF2-40B4-BE49-F238E27FC236}">
                  <a16:creationId xmlns:a16="http://schemas.microsoft.com/office/drawing/2014/main" id="{145D4C6C-27AF-87C7-B6CE-F63A98288BB2}"/>
                </a:ext>
              </a:extLst>
            </p:cNvPr>
            <p:cNvCxnSpPr>
              <a:cxnSpLocks/>
            </p:cNvCxnSpPr>
            <p:nvPr/>
          </p:nvCxnSpPr>
          <p:spPr>
            <a:xfrm>
              <a:off x="1295400" y="1087035"/>
              <a:ext cx="510939" cy="0"/>
            </a:xfrm>
            <a:prstGeom prst="line">
              <a:avLst/>
            </a:prstGeom>
          </p:spPr>
          <p:style>
            <a:lnRef idx="1">
              <a:schemeClr val="dk1"/>
            </a:lnRef>
            <a:fillRef idx="0">
              <a:schemeClr val="dk1"/>
            </a:fillRef>
            <a:effectRef idx="0">
              <a:schemeClr val="dk1"/>
            </a:effectRef>
            <a:fontRef idx="minor">
              <a:schemeClr val="tx1"/>
            </a:fontRef>
          </p:style>
        </p:cxnSp>
        <p:cxnSp>
          <p:nvCxnSpPr>
            <p:cNvPr id="46" name="Đường nối Thẳng 45">
              <a:extLst>
                <a:ext uri="{FF2B5EF4-FFF2-40B4-BE49-F238E27FC236}">
                  <a16:creationId xmlns:a16="http://schemas.microsoft.com/office/drawing/2014/main" id="{9837F379-5B17-7E9A-54B3-111E562F5DA3}"/>
                </a:ext>
              </a:extLst>
            </p:cNvPr>
            <p:cNvCxnSpPr>
              <a:cxnSpLocks/>
            </p:cNvCxnSpPr>
            <p:nvPr/>
          </p:nvCxnSpPr>
          <p:spPr>
            <a:xfrm>
              <a:off x="1295400" y="1244843"/>
              <a:ext cx="515962" cy="0"/>
            </a:xfrm>
            <a:prstGeom prst="line">
              <a:avLst/>
            </a:prstGeom>
          </p:spPr>
          <p:style>
            <a:lnRef idx="1">
              <a:schemeClr val="dk1"/>
            </a:lnRef>
            <a:fillRef idx="0">
              <a:schemeClr val="dk1"/>
            </a:fillRef>
            <a:effectRef idx="0">
              <a:schemeClr val="dk1"/>
            </a:effectRef>
            <a:fontRef idx="minor">
              <a:schemeClr val="tx1"/>
            </a:fontRef>
          </p:style>
        </p:cxnSp>
        <p:sp>
          <p:nvSpPr>
            <p:cNvPr id="51" name="Hộp Văn bản 50">
              <a:extLst>
                <a:ext uri="{FF2B5EF4-FFF2-40B4-BE49-F238E27FC236}">
                  <a16:creationId xmlns:a16="http://schemas.microsoft.com/office/drawing/2014/main" id="{F6284744-81FB-8453-BB48-A6CA98EFB5EE}"/>
                </a:ext>
              </a:extLst>
            </p:cNvPr>
            <p:cNvSpPr txBox="1"/>
            <p:nvPr/>
          </p:nvSpPr>
          <p:spPr>
            <a:xfrm>
              <a:off x="1295400" y="609305"/>
              <a:ext cx="766285" cy="461665"/>
            </a:xfrm>
            <a:prstGeom prst="rect">
              <a:avLst/>
            </a:prstGeom>
            <a:noFill/>
          </p:spPr>
          <p:txBody>
            <a:bodyPr wrap="square">
              <a:spAutoFit/>
            </a:bodyPr>
            <a:lstStyle/>
            <a:p>
              <a:r>
                <a:rPr lang="en-US" sz="2400" dirty="0">
                  <a:latin typeface="+mj-lt"/>
                </a:rPr>
                <a:t>cis</a:t>
              </a:r>
            </a:p>
          </p:txBody>
        </p:sp>
      </p:grpSp>
      <p:grpSp>
        <p:nvGrpSpPr>
          <p:cNvPr id="53" name="Nhóm 52">
            <a:extLst>
              <a:ext uri="{FF2B5EF4-FFF2-40B4-BE49-F238E27FC236}">
                <a16:creationId xmlns:a16="http://schemas.microsoft.com/office/drawing/2014/main" id="{6E108D37-AF16-70DA-72C7-DE21822D5360}"/>
              </a:ext>
            </a:extLst>
          </p:cNvPr>
          <p:cNvGrpSpPr/>
          <p:nvPr/>
        </p:nvGrpSpPr>
        <p:grpSpPr>
          <a:xfrm>
            <a:off x="7162800" y="7475398"/>
            <a:ext cx="766285" cy="635538"/>
            <a:chOff x="1295400" y="609305"/>
            <a:chExt cx="766285" cy="635538"/>
          </a:xfrm>
        </p:grpSpPr>
        <p:cxnSp>
          <p:nvCxnSpPr>
            <p:cNvPr id="54" name="Đường nối Thẳng 53">
              <a:extLst>
                <a:ext uri="{FF2B5EF4-FFF2-40B4-BE49-F238E27FC236}">
                  <a16:creationId xmlns:a16="http://schemas.microsoft.com/office/drawing/2014/main" id="{7C99CA57-C52B-6137-58F9-51F54C1E6CB9}"/>
                </a:ext>
              </a:extLst>
            </p:cNvPr>
            <p:cNvCxnSpPr>
              <a:cxnSpLocks/>
            </p:cNvCxnSpPr>
            <p:nvPr/>
          </p:nvCxnSpPr>
          <p:spPr>
            <a:xfrm>
              <a:off x="1295400" y="1087035"/>
              <a:ext cx="510939" cy="0"/>
            </a:xfrm>
            <a:prstGeom prst="line">
              <a:avLst/>
            </a:prstGeom>
          </p:spPr>
          <p:style>
            <a:lnRef idx="1">
              <a:schemeClr val="dk1"/>
            </a:lnRef>
            <a:fillRef idx="0">
              <a:schemeClr val="dk1"/>
            </a:fillRef>
            <a:effectRef idx="0">
              <a:schemeClr val="dk1"/>
            </a:effectRef>
            <a:fontRef idx="minor">
              <a:schemeClr val="tx1"/>
            </a:fontRef>
          </p:style>
        </p:cxnSp>
        <p:cxnSp>
          <p:nvCxnSpPr>
            <p:cNvPr id="55" name="Đường nối Thẳng 54">
              <a:extLst>
                <a:ext uri="{FF2B5EF4-FFF2-40B4-BE49-F238E27FC236}">
                  <a16:creationId xmlns:a16="http://schemas.microsoft.com/office/drawing/2014/main" id="{8E15CDA8-4205-B6EB-4E4D-46B1057002B7}"/>
                </a:ext>
              </a:extLst>
            </p:cNvPr>
            <p:cNvCxnSpPr>
              <a:cxnSpLocks/>
            </p:cNvCxnSpPr>
            <p:nvPr/>
          </p:nvCxnSpPr>
          <p:spPr>
            <a:xfrm>
              <a:off x="1295400" y="1244843"/>
              <a:ext cx="515962" cy="0"/>
            </a:xfrm>
            <a:prstGeom prst="line">
              <a:avLst/>
            </a:prstGeom>
          </p:spPr>
          <p:style>
            <a:lnRef idx="1">
              <a:schemeClr val="dk1"/>
            </a:lnRef>
            <a:fillRef idx="0">
              <a:schemeClr val="dk1"/>
            </a:fillRef>
            <a:effectRef idx="0">
              <a:schemeClr val="dk1"/>
            </a:effectRef>
            <a:fontRef idx="minor">
              <a:schemeClr val="tx1"/>
            </a:fontRef>
          </p:style>
        </p:cxnSp>
        <p:sp>
          <p:nvSpPr>
            <p:cNvPr id="56" name="Hộp Văn bản 55">
              <a:extLst>
                <a:ext uri="{FF2B5EF4-FFF2-40B4-BE49-F238E27FC236}">
                  <a16:creationId xmlns:a16="http://schemas.microsoft.com/office/drawing/2014/main" id="{4DB11C60-D4B4-A55D-B6EB-927ECD01A09C}"/>
                </a:ext>
              </a:extLst>
            </p:cNvPr>
            <p:cNvSpPr txBox="1"/>
            <p:nvPr/>
          </p:nvSpPr>
          <p:spPr>
            <a:xfrm>
              <a:off x="1295400" y="609305"/>
              <a:ext cx="766285" cy="461665"/>
            </a:xfrm>
            <a:prstGeom prst="rect">
              <a:avLst/>
            </a:prstGeom>
            <a:noFill/>
          </p:spPr>
          <p:txBody>
            <a:bodyPr wrap="square">
              <a:spAutoFit/>
            </a:bodyPr>
            <a:lstStyle/>
            <a:p>
              <a:r>
                <a:rPr lang="en-US" sz="2400" dirty="0">
                  <a:latin typeface="+mj-lt"/>
                </a:rPr>
                <a:t>cis</a:t>
              </a:r>
            </a:p>
          </p:txBody>
        </p:sp>
      </p:grpSp>
      <p:grpSp>
        <p:nvGrpSpPr>
          <p:cNvPr id="58" name="Nhóm 57">
            <a:extLst>
              <a:ext uri="{FF2B5EF4-FFF2-40B4-BE49-F238E27FC236}">
                <a16:creationId xmlns:a16="http://schemas.microsoft.com/office/drawing/2014/main" id="{09AF174C-95FB-7DBC-7F6A-A23A066D3DCD}"/>
              </a:ext>
            </a:extLst>
          </p:cNvPr>
          <p:cNvGrpSpPr/>
          <p:nvPr/>
        </p:nvGrpSpPr>
        <p:grpSpPr>
          <a:xfrm>
            <a:off x="10592882" y="8366778"/>
            <a:ext cx="766285" cy="635538"/>
            <a:chOff x="1295400" y="609305"/>
            <a:chExt cx="766285" cy="635538"/>
          </a:xfrm>
        </p:grpSpPr>
        <p:cxnSp>
          <p:nvCxnSpPr>
            <p:cNvPr id="59" name="Đường nối Thẳng 58">
              <a:extLst>
                <a:ext uri="{FF2B5EF4-FFF2-40B4-BE49-F238E27FC236}">
                  <a16:creationId xmlns:a16="http://schemas.microsoft.com/office/drawing/2014/main" id="{B433EDFC-0511-E33F-CBA1-536507364CC9}"/>
                </a:ext>
              </a:extLst>
            </p:cNvPr>
            <p:cNvCxnSpPr>
              <a:cxnSpLocks/>
            </p:cNvCxnSpPr>
            <p:nvPr/>
          </p:nvCxnSpPr>
          <p:spPr>
            <a:xfrm>
              <a:off x="1295400" y="1087035"/>
              <a:ext cx="510939" cy="0"/>
            </a:xfrm>
            <a:prstGeom prst="line">
              <a:avLst/>
            </a:prstGeom>
          </p:spPr>
          <p:style>
            <a:lnRef idx="1">
              <a:schemeClr val="dk1"/>
            </a:lnRef>
            <a:fillRef idx="0">
              <a:schemeClr val="dk1"/>
            </a:fillRef>
            <a:effectRef idx="0">
              <a:schemeClr val="dk1"/>
            </a:effectRef>
            <a:fontRef idx="minor">
              <a:schemeClr val="tx1"/>
            </a:fontRef>
          </p:style>
        </p:cxnSp>
        <p:cxnSp>
          <p:nvCxnSpPr>
            <p:cNvPr id="60" name="Đường nối Thẳng 59">
              <a:extLst>
                <a:ext uri="{FF2B5EF4-FFF2-40B4-BE49-F238E27FC236}">
                  <a16:creationId xmlns:a16="http://schemas.microsoft.com/office/drawing/2014/main" id="{69B8D87F-EC34-8E19-7870-DBE04C8C5054}"/>
                </a:ext>
              </a:extLst>
            </p:cNvPr>
            <p:cNvCxnSpPr>
              <a:cxnSpLocks/>
            </p:cNvCxnSpPr>
            <p:nvPr/>
          </p:nvCxnSpPr>
          <p:spPr>
            <a:xfrm>
              <a:off x="1295400" y="1244843"/>
              <a:ext cx="515962" cy="0"/>
            </a:xfrm>
            <a:prstGeom prst="line">
              <a:avLst/>
            </a:prstGeom>
          </p:spPr>
          <p:style>
            <a:lnRef idx="1">
              <a:schemeClr val="dk1"/>
            </a:lnRef>
            <a:fillRef idx="0">
              <a:schemeClr val="dk1"/>
            </a:fillRef>
            <a:effectRef idx="0">
              <a:schemeClr val="dk1"/>
            </a:effectRef>
            <a:fontRef idx="minor">
              <a:schemeClr val="tx1"/>
            </a:fontRef>
          </p:style>
        </p:cxnSp>
        <p:sp>
          <p:nvSpPr>
            <p:cNvPr id="61" name="Hộp Văn bản 60">
              <a:extLst>
                <a:ext uri="{FF2B5EF4-FFF2-40B4-BE49-F238E27FC236}">
                  <a16:creationId xmlns:a16="http://schemas.microsoft.com/office/drawing/2014/main" id="{BA40F049-8C98-D241-359F-5A25EC32E482}"/>
                </a:ext>
              </a:extLst>
            </p:cNvPr>
            <p:cNvSpPr txBox="1"/>
            <p:nvPr/>
          </p:nvSpPr>
          <p:spPr>
            <a:xfrm>
              <a:off x="1295400" y="609305"/>
              <a:ext cx="766285" cy="461665"/>
            </a:xfrm>
            <a:prstGeom prst="rect">
              <a:avLst/>
            </a:prstGeom>
            <a:noFill/>
          </p:spPr>
          <p:txBody>
            <a:bodyPr wrap="square">
              <a:spAutoFit/>
            </a:bodyPr>
            <a:lstStyle/>
            <a:p>
              <a:r>
                <a:rPr lang="en-US" sz="2400" dirty="0">
                  <a:latin typeface="+mj-lt"/>
                </a:rPr>
                <a:t>cis</a:t>
              </a:r>
            </a:p>
          </p:txBody>
        </p:sp>
      </p:grpSp>
    </p:spTree>
    <p:extLst>
      <p:ext uri="{BB962C8B-B14F-4D97-AF65-F5344CB8AC3E}">
        <p14:creationId xmlns:p14="http://schemas.microsoft.com/office/powerpoint/2010/main" val="28434722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ppt_x"/>
                                          </p:val>
                                        </p:tav>
                                        <p:tav tm="100000">
                                          <p:val>
                                            <p:strVal val="#ppt_x"/>
                                          </p:val>
                                        </p:tav>
                                      </p:tavLst>
                                    </p:anim>
                                    <p:anim calcmode="lin" valueType="num">
                                      <p:cBhvr additive="base">
                                        <p:cTn id="16" dur="500" fill="hold"/>
                                        <p:tgtEl>
                                          <p:spTgt spid="1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1"/>
                                        </p:tgtEl>
                                        <p:attrNameLst>
                                          <p:attrName>style.visibility</p:attrName>
                                        </p:attrNameLst>
                                      </p:cBhvr>
                                      <p:to>
                                        <p:strVal val="visible"/>
                                      </p:to>
                                    </p:set>
                                    <p:anim calcmode="lin" valueType="num">
                                      <p:cBhvr additive="base">
                                        <p:cTn id="31" dur="500" fill="hold"/>
                                        <p:tgtEl>
                                          <p:spTgt spid="41"/>
                                        </p:tgtEl>
                                        <p:attrNameLst>
                                          <p:attrName>ppt_x</p:attrName>
                                        </p:attrNameLst>
                                      </p:cBhvr>
                                      <p:tavLst>
                                        <p:tav tm="0">
                                          <p:val>
                                            <p:strVal val="#ppt_x"/>
                                          </p:val>
                                        </p:tav>
                                        <p:tav tm="100000">
                                          <p:val>
                                            <p:strVal val="#ppt_x"/>
                                          </p:val>
                                        </p:tav>
                                      </p:tavLst>
                                    </p:anim>
                                    <p:anim calcmode="lin" valueType="num">
                                      <p:cBhvr additive="base">
                                        <p:cTn id="32" dur="500" fill="hold"/>
                                        <p:tgtEl>
                                          <p:spTgt spid="41"/>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3"/>
                                        </p:tgtEl>
                                        <p:attrNameLst>
                                          <p:attrName>style.visibility</p:attrName>
                                        </p:attrNameLst>
                                      </p:cBhvr>
                                      <p:to>
                                        <p:strVal val="visible"/>
                                      </p:to>
                                    </p:set>
                                    <p:anim calcmode="lin" valueType="num">
                                      <p:cBhvr additive="base">
                                        <p:cTn id="35" dur="500" fill="hold"/>
                                        <p:tgtEl>
                                          <p:spTgt spid="53"/>
                                        </p:tgtEl>
                                        <p:attrNameLst>
                                          <p:attrName>ppt_x</p:attrName>
                                        </p:attrNameLst>
                                      </p:cBhvr>
                                      <p:tavLst>
                                        <p:tav tm="0">
                                          <p:val>
                                            <p:strVal val="#ppt_x"/>
                                          </p:val>
                                        </p:tav>
                                        <p:tav tm="100000">
                                          <p:val>
                                            <p:strVal val="#ppt_x"/>
                                          </p:val>
                                        </p:tav>
                                      </p:tavLst>
                                    </p:anim>
                                    <p:anim calcmode="lin" valueType="num">
                                      <p:cBhvr additive="base">
                                        <p:cTn id="36" dur="500" fill="hold"/>
                                        <p:tgtEl>
                                          <p:spTgt spid="53"/>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58"/>
                                        </p:tgtEl>
                                        <p:attrNameLst>
                                          <p:attrName>style.visibility</p:attrName>
                                        </p:attrNameLst>
                                      </p:cBhvr>
                                      <p:to>
                                        <p:strVal val="visible"/>
                                      </p:to>
                                    </p:set>
                                    <p:anim calcmode="lin" valueType="num">
                                      <p:cBhvr additive="base">
                                        <p:cTn id="39" dur="500" fill="hold"/>
                                        <p:tgtEl>
                                          <p:spTgt spid="58"/>
                                        </p:tgtEl>
                                        <p:attrNameLst>
                                          <p:attrName>ppt_x</p:attrName>
                                        </p:attrNameLst>
                                      </p:cBhvr>
                                      <p:tavLst>
                                        <p:tav tm="0">
                                          <p:val>
                                            <p:strVal val="#ppt_x"/>
                                          </p:val>
                                        </p:tav>
                                        <p:tav tm="100000">
                                          <p:val>
                                            <p:strVal val="#ppt_x"/>
                                          </p:val>
                                        </p:tav>
                                      </p:tavLst>
                                    </p:anim>
                                    <p:anim calcmode="lin" valueType="num">
                                      <p:cBhvr additive="base">
                                        <p:cTn id="40" dur="500" fill="hold"/>
                                        <p:tgtEl>
                                          <p:spTgt spid="58"/>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52"/>
                                        </p:tgtEl>
                                        <p:attrNameLst>
                                          <p:attrName>style.visibility</p:attrName>
                                        </p:attrNameLst>
                                      </p:cBhvr>
                                      <p:to>
                                        <p:strVal val="visible"/>
                                      </p:to>
                                    </p:set>
                                    <p:anim calcmode="lin" valueType="num">
                                      <p:cBhvr additive="base">
                                        <p:cTn id="43" dur="500" fill="hold"/>
                                        <p:tgtEl>
                                          <p:spTgt spid="52"/>
                                        </p:tgtEl>
                                        <p:attrNameLst>
                                          <p:attrName>ppt_x</p:attrName>
                                        </p:attrNameLst>
                                      </p:cBhvr>
                                      <p:tavLst>
                                        <p:tav tm="0">
                                          <p:val>
                                            <p:strVal val="#ppt_x"/>
                                          </p:val>
                                        </p:tav>
                                        <p:tav tm="100000">
                                          <p:val>
                                            <p:strVal val="#ppt_x"/>
                                          </p:val>
                                        </p:tav>
                                      </p:tavLst>
                                    </p:anim>
                                    <p:anim calcmode="lin" valueType="num">
                                      <p:cBhvr additive="base">
                                        <p:cTn id="44"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1"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ình ảnh 2">
            <a:extLst>
              <a:ext uri="{FF2B5EF4-FFF2-40B4-BE49-F238E27FC236}">
                <a16:creationId xmlns:a16="http://schemas.microsoft.com/office/drawing/2014/main" id="{CC708664-9A51-9337-8FD1-DFFEDB78E2CE}"/>
              </a:ext>
            </a:extLst>
          </p:cNvPr>
          <p:cNvPicPr>
            <a:picLocks noChangeAspect="1"/>
          </p:cNvPicPr>
          <p:nvPr/>
        </p:nvPicPr>
        <p:blipFill>
          <a:blip r:embed="rId2"/>
          <a:stretch>
            <a:fillRect/>
          </a:stretch>
        </p:blipFill>
        <p:spPr>
          <a:xfrm>
            <a:off x="2667000" y="2043534"/>
            <a:ext cx="13358973" cy="7702894"/>
          </a:xfrm>
          <a:prstGeom prst="rect">
            <a:avLst/>
          </a:prstGeom>
        </p:spPr>
      </p:pic>
      <p:grpSp>
        <p:nvGrpSpPr>
          <p:cNvPr id="5" name="Nhóm 4">
            <a:extLst>
              <a:ext uri="{FF2B5EF4-FFF2-40B4-BE49-F238E27FC236}">
                <a16:creationId xmlns:a16="http://schemas.microsoft.com/office/drawing/2014/main" id="{355CCEB7-0004-BD84-941E-BD3CC405A469}"/>
              </a:ext>
            </a:extLst>
          </p:cNvPr>
          <p:cNvGrpSpPr/>
          <p:nvPr/>
        </p:nvGrpSpPr>
        <p:grpSpPr>
          <a:xfrm>
            <a:off x="4867342" y="351545"/>
            <a:ext cx="8553316" cy="1253054"/>
            <a:chOff x="5545981" y="278639"/>
            <a:chExt cx="6754218" cy="1365655"/>
          </a:xfrm>
        </p:grpSpPr>
        <p:grpSp>
          <p:nvGrpSpPr>
            <p:cNvPr id="6" name="Group 5">
              <a:extLst>
                <a:ext uri="{FF2B5EF4-FFF2-40B4-BE49-F238E27FC236}">
                  <a16:creationId xmlns:a16="http://schemas.microsoft.com/office/drawing/2014/main" id="{AFFA14C5-A8A3-D2C0-CFDA-1235EFECA475}"/>
                </a:ext>
              </a:extLst>
            </p:cNvPr>
            <p:cNvGrpSpPr/>
            <p:nvPr/>
          </p:nvGrpSpPr>
          <p:grpSpPr>
            <a:xfrm>
              <a:off x="6310196" y="640052"/>
              <a:ext cx="5481414" cy="1004242"/>
              <a:chOff x="0" y="0"/>
              <a:chExt cx="3080662" cy="766797"/>
            </a:xfrm>
          </p:grpSpPr>
          <p:sp>
            <p:nvSpPr>
              <p:cNvPr id="8" name="Freeform 6">
                <a:extLst>
                  <a:ext uri="{FF2B5EF4-FFF2-40B4-BE49-F238E27FC236}">
                    <a16:creationId xmlns:a16="http://schemas.microsoft.com/office/drawing/2014/main" id="{652D00EB-A149-4241-E1C4-18DCA53C9E7E}"/>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9" name="TextBox 7">
                <a:extLst>
                  <a:ext uri="{FF2B5EF4-FFF2-40B4-BE49-F238E27FC236}">
                    <a16:creationId xmlns:a16="http://schemas.microsoft.com/office/drawing/2014/main" id="{FCB75276-461A-2725-5E6F-E5005A9FF7C4}"/>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7" name="TextBox 19">
              <a:extLst>
                <a:ext uri="{FF2B5EF4-FFF2-40B4-BE49-F238E27FC236}">
                  <a16:creationId xmlns:a16="http://schemas.microsoft.com/office/drawing/2014/main" id="{DDB87CA0-616D-C8CD-533F-877ECABFE6A5}"/>
                </a:ext>
              </a:extLst>
            </p:cNvPr>
            <p:cNvSpPr txBox="1"/>
            <p:nvPr/>
          </p:nvSpPr>
          <p:spPr>
            <a:xfrm>
              <a:off x="5545981" y="278639"/>
              <a:ext cx="6754218" cy="1067104"/>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lang="en-US" sz="4400" b="1" dirty="0">
                  <a:solidFill>
                    <a:srgbClr val="C00000"/>
                  </a:solidFill>
                  <a:latin typeface="Cambria"/>
                  <a:cs typeface="Times New Roman"/>
                  <a:sym typeface="+mn-lt"/>
                </a:rPr>
                <a:t>Acid </a:t>
              </a:r>
              <a:r>
                <a:rPr lang="en-US" sz="4400" b="1" dirty="0" err="1">
                  <a:solidFill>
                    <a:srgbClr val="C00000"/>
                  </a:solidFill>
                  <a:latin typeface="Cambria"/>
                  <a:cs typeface="Times New Roman"/>
                  <a:sym typeface="+mn-lt"/>
                </a:rPr>
                <a:t>béo</a:t>
              </a:r>
              <a:r>
                <a:rPr lang="en-US" sz="4400" b="1" dirty="0">
                  <a:solidFill>
                    <a:srgbClr val="C00000"/>
                  </a:solidFill>
                  <a:latin typeface="Cambria"/>
                  <a:cs typeface="Times New Roman"/>
                  <a:sym typeface="+mn-lt"/>
                </a:rPr>
                <a:t> </a:t>
              </a:r>
              <a:r>
                <a:rPr lang="en-US" sz="4400" b="1" dirty="0" err="1">
                  <a:solidFill>
                    <a:srgbClr val="C00000"/>
                  </a:solidFill>
                  <a:latin typeface="Cambria"/>
                  <a:cs typeface="Times New Roman"/>
                  <a:sym typeface="+mn-lt"/>
                </a:rPr>
                <a:t>thường</a:t>
              </a:r>
              <a:r>
                <a:rPr lang="en-US" sz="4400" b="1" dirty="0">
                  <a:solidFill>
                    <a:srgbClr val="C00000"/>
                  </a:solidFill>
                  <a:latin typeface="Cambria"/>
                  <a:cs typeface="Times New Roman"/>
                  <a:sym typeface="+mn-lt"/>
                </a:rPr>
                <a:t> </a:t>
              </a:r>
              <a:r>
                <a:rPr lang="en-US" sz="4400" b="1" dirty="0" err="1">
                  <a:solidFill>
                    <a:srgbClr val="C00000"/>
                  </a:solidFill>
                  <a:latin typeface="Cambria"/>
                  <a:cs typeface="Times New Roman"/>
                  <a:sym typeface="+mn-lt"/>
                </a:rPr>
                <a:t>gặp</a:t>
              </a:r>
              <a:endParaRPr kumimoji="0" lang="en-US" sz="4400" b="1" i="0" u="none" strike="noStrike" kern="1200" cap="none" spc="0" normalizeH="0" baseline="0" noProof="0" dirty="0">
                <a:ln>
                  <a:noFill/>
                </a:ln>
                <a:solidFill>
                  <a:srgbClr val="C00000"/>
                </a:solidFill>
                <a:effectLst/>
                <a:uLnTx/>
                <a:uFillTx/>
                <a:latin typeface="Cambria"/>
                <a:cs typeface="Times New Roman"/>
                <a:sym typeface="+mn-lt"/>
              </a:endParaRPr>
            </a:p>
          </p:txBody>
        </p:sp>
      </p:grpSp>
    </p:spTree>
    <p:extLst>
      <p:ext uri="{BB962C8B-B14F-4D97-AF65-F5344CB8AC3E}">
        <p14:creationId xmlns:p14="http://schemas.microsoft.com/office/powerpoint/2010/main" val="9742373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sp>
        <p:nvSpPr>
          <p:cNvPr id="8" name="Hình chữ nhật: Góc Tròn 7">
            <a:extLst>
              <a:ext uri="{FF2B5EF4-FFF2-40B4-BE49-F238E27FC236}">
                <a16:creationId xmlns:a16="http://schemas.microsoft.com/office/drawing/2014/main" id="{402309A3-F07C-0ECA-3980-46351B12B53D}"/>
              </a:ext>
            </a:extLst>
          </p:cNvPr>
          <p:cNvSpPr/>
          <p:nvPr/>
        </p:nvSpPr>
        <p:spPr>
          <a:xfrm>
            <a:off x="9924872" y="571500"/>
            <a:ext cx="7848600" cy="92964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717859" y="2508778"/>
            <a:ext cx="10166659" cy="5269443"/>
            <a:chOff x="0" y="0"/>
            <a:chExt cx="2786428" cy="1387837"/>
          </a:xfrm>
        </p:grpSpPr>
        <p:sp>
          <p:nvSpPr>
            <p:cNvPr id="3" name="Freeform 3"/>
            <p:cNvSpPr/>
            <p:nvPr/>
          </p:nvSpPr>
          <p:spPr>
            <a:xfrm>
              <a:off x="0" y="0"/>
              <a:ext cx="2786428" cy="1387837"/>
            </a:xfrm>
            <a:custGeom>
              <a:avLst/>
              <a:gdLst/>
              <a:ahLst/>
              <a:cxnLst/>
              <a:rect l="l" t="t" r="r" b="b"/>
              <a:pathLst>
                <a:path w="2786428" h="1387837">
                  <a:moveTo>
                    <a:pt x="37320" y="0"/>
                  </a:moveTo>
                  <a:lnTo>
                    <a:pt x="2749107" y="0"/>
                  </a:lnTo>
                  <a:cubicBezTo>
                    <a:pt x="2759005" y="0"/>
                    <a:pt x="2768498" y="3932"/>
                    <a:pt x="2775497" y="10931"/>
                  </a:cubicBezTo>
                  <a:cubicBezTo>
                    <a:pt x="2782496" y="17930"/>
                    <a:pt x="2786428" y="27422"/>
                    <a:pt x="2786428" y="37320"/>
                  </a:cubicBezTo>
                  <a:lnTo>
                    <a:pt x="2786428" y="1350517"/>
                  </a:lnTo>
                  <a:cubicBezTo>
                    <a:pt x="2786428" y="1360414"/>
                    <a:pt x="2782496" y="1369907"/>
                    <a:pt x="2775497" y="1376906"/>
                  </a:cubicBezTo>
                  <a:cubicBezTo>
                    <a:pt x="2768498" y="1383905"/>
                    <a:pt x="2759005" y="1387837"/>
                    <a:pt x="2749107" y="1387837"/>
                  </a:cubicBezTo>
                  <a:lnTo>
                    <a:pt x="37320" y="1387837"/>
                  </a:lnTo>
                  <a:cubicBezTo>
                    <a:pt x="27422" y="1387837"/>
                    <a:pt x="17930" y="1383905"/>
                    <a:pt x="10931" y="1376906"/>
                  </a:cubicBezTo>
                  <a:cubicBezTo>
                    <a:pt x="3932" y="1369907"/>
                    <a:pt x="0" y="1360414"/>
                    <a:pt x="0" y="1350517"/>
                  </a:cubicBezTo>
                  <a:lnTo>
                    <a:pt x="0" y="37320"/>
                  </a:lnTo>
                  <a:cubicBezTo>
                    <a:pt x="0" y="27422"/>
                    <a:pt x="3932" y="17930"/>
                    <a:pt x="10931" y="10931"/>
                  </a:cubicBezTo>
                  <a:cubicBezTo>
                    <a:pt x="17930" y="3932"/>
                    <a:pt x="27422" y="0"/>
                    <a:pt x="37320" y="0"/>
                  </a:cubicBezTo>
                  <a:close/>
                </a:path>
              </a:pathLst>
            </a:custGeom>
            <a:solidFill>
              <a:srgbClr val="FFFFFF"/>
            </a:solidFill>
            <a:ln w="47625" cap="rnd">
              <a:solidFill>
                <a:srgbClr val="9F4D4F"/>
              </a:solidFill>
              <a:prstDash val="lgDash"/>
              <a:round/>
            </a:ln>
          </p:spPr>
        </p:sp>
        <p:sp>
          <p:nvSpPr>
            <p:cNvPr id="4" name="TextBox 4"/>
            <p:cNvSpPr txBox="1"/>
            <p:nvPr/>
          </p:nvSpPr>
          <p:spPr>
            <a:xfrm>
              <a:off x="0" y="-38100"/>
              <a:ext cx="2786428" cy="142593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p:cNvSpPr txBox="1"/>
          <p:nvPr/>
        </p:nvSpPr>
        <p:spPr>
          <a:xfrm>
            <a:off x="10332645" y="876300"/>
            <a:ext cx="7117155" cy="3987823"/>
          </a:xfrm>
          <a:prstGeom prst="rect">
            <a:avLst/>
          </a:prstGeom>
        </p:spPr>
        <p:txBody>
          <a:bodyPr wrap="square" lIns="0" tIns="0" rIns="0" bIns="0" rtlCol="0" anchor="t">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Chất</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béo</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là</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1"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rPr>
              <a:t>triester</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(ester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ba</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chức</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của</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rPr>
              <a:t>glycerol</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với</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acid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béo</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gọi</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chung</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là</a:t>
            </a:r>
            <a:r>
              <a:rPr lang="en-US" sz="4400" dirty="0">
                <a:latin typeface="Cambria" panose="02040503050406030204" pitchFamily="18" charset="0"/>
                <a:ea typeface="Cambria" panose="02040503050406030204" pitchFamily="18" charset="0"/>
              </a:rPr>
              <a:t> </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triglyceride.</a:t>
            </a:r>
          </a:p>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Công</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thức</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cấu</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tạo</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chung</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của</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chất</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4400" b="0" i="0"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béo</a:t>
            </a:r>
            <a:r>
              <a:rPr kumimoji="0" lang="en-US" sz="4400" b="0" i="0" u="none" strike="noStrike" kern="1200" cap="none" spc="0" normalizeH="0" baseline="0" noProof="0" dirty="0">
                <a:ln>
                  <a:noFill/>
                </a:ln>
                <a:effectLst/>
                <a:uLnTx/>
                <a:uFillTx/>
                <a:latin typeface="Cambria" panose="02040503050406030204" pitchFamily="18" charset="0"/>
                <a:ea typeface="Cambria" panose="02040503050406030204" pitchFamily="18" charset="0"/>
              </a:rPr>
              <a:t>:</a:t>
            </a:r>
          </a:p>
        </p:txBody>
      </p:sp>
      <p:sp>
        <p:nvSpPr>
          <p:cNvPr id="7" name="TextBox 7"/>
          <p:cNvSpPr txBox="1"/>
          <p:nvPr/>
        </p:nvSpPr>
        <p:spPr>
          <a:xfrm>
            <a:off x="0" y="4377998"/>
            <a:ext cx="9571614" cy="1850122"/>
          </a:xfrm>
          <a:prstGeom prst="rect">
            <a:avLst/>
          </a:prstGeom>
        </p:spPr>
        <p:txBody>
          <a:bodyPr wrap="square" lIns="0" tIns="0" rIns="0" bIns="0" rtlCol="0" anchor="t">
            <a:spAutoFit/>
          </a:bodyPr>
          <a:lstStyle/>
          <a:p>
            <a:pPr marL="0" marR="0" lvl="0" indent="0" algn="ctr" defTabSz="914400" rtl="0" eaLnBrk="1" fontAlgn="auto" latinLnBrk="0" hangingPunct="1">
              <a:lnSpc>
                <a:spcPts val="13922"/>
              </a:lnSpc>
              <a:spcBef>
                <a:spcPts val="0"/>
              </a:spcBef>
              <a:spcAft>
                <a:spcPts val="0"/>
              </a:spcAft>
              <a:buClrTx/>
              <a:buSzTx/>
              <a:buFontTx/>
              <a:buNone/>
              <a:tabLst/>
              <a:defRPr/>
            </a:pPr>
            <a:r>
              <a:rPr kumimoji="0" lang="en-US" sz="17600" b="1"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rPr>
              <a:t>Chất</a:t>
            </a:r>
            <a:r>
              <a:rPr kumimoji="0" lang="en-US" sz="176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rPr>
              <a:t> </a:t>
            </a:r>
            <a:r>
              <a:rPr kumimoji="0" lang="en-US" sz="17600" b="1" i="0" u="none" strike="noStrike" kern="1200" cap="none" spc="0" normalizeH="0" baseline="0" noProof="0" dirty="0" err="1">
                <a:ln>
                  <a:noFill/>
                </a:ln>
                <a:solidFill>
                  <a:srgbClr val="C00000"/>
                </a:solidFill>
                <a:effectLst/>
                <a:uLnTx/>
                <a:uFillTx/>
                <a:latin typeface="Cambria" panose="02040503050406030204" pitchFamily="18" charset="0"/>
                <a:ea typeface="Cambria" panose="02040503050406030204" pitchFamily="18" charset="0"/>
              </a:rPr>
              <a:t>béo</a:t>
            </a:r>
            <a:endParaRPr kumimoji="0" lang="en-US" sz="17600" b="1" i="0" u="none" strike="noStrike" kern="1200" cap="none" spc="0" normalizeH="0" baseline="0" noProof="0" dirty="0">
              <a:ln>
                <a:noFill/>
              </a:ln>
              <a:solidFill>
                <a:srgbClr val="C00000"/>
              </a:solidFill>
              <a:effectLst/>
              <a:uLnTx/>
              <a:uFillTx/>
              <a:latin typeface="Cambria" panose="02040503050406030204" pitchFamily="18" charset="0"/>
              <a:ea typeface="Cambria" panose="02040503050406030204" pitchFamily="18" charset="0"/>
            </a:endParaRPr>
          </a:p>
        </p:txBody>
      </p:sp>
      <p:sp>
        <p:nvSpPr>
          <p:cNvPr id="10" name="TextBox 6">
            <a:extLst>
              <a:ext uri="{FF2B5EF4-FFF2-40B4-BE49-F238E27FC236}">
                <a16:creationId xmlns:a16="http://schemas.microsoft.com/office/drawing/2014/main" id="{0AFC61CB-566E-5221-3995-9DDE3BD55C67}"/>
              </a:ext>
            </a:extLst>
          </p:cNvPr>
          <p:cNvSpPr txBox="1"/>
          <p:nvPr/>
        </p:nvSpPr>
        <p:spPr>
          <a:xfrm>
            <a:off x="10439400" y="8042471"/>
            <a:ext cx="7117155" cy="1268424"/>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R, R</a:t>
            </a:r>
            <a:r>
              <a:rPr lang="en-US" sz="3600" i="1" baseline="30000" dirty="0">
                <a:latin typeface="Cambria" panose="02040503050406030204" pitchFamily="18" charset="0"/>
                <a:ea typeface="Cambria" panose="02040503050406030204" pitchFamily="18" charset="0"/>
              </a:rPr>
              <a:t>’</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R</a:t>
            </a:r>
            <a:r>
              <a:rPr lang="en-US" sz="3600" i="1" baseline="30000" dirty="0">
                <a:latin typeface="Cambria" panose="02040503050406030204" pitchFamily="18" charset="0"/>
                <a:ea typeface="Cambria" panose="02040503050406030204" pitchFamily="18" charset="0"/>
              </a:rPr>
              <a:t>’’</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là</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các</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gốc</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hydrocarbon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của</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acid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béo</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có</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thể</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giống</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hoặc</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khác</a:t>
            </a:r>
            <a:r>
              <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rPr>
              <a:t> </a:t>
            </a:r>
            <a:r>
              <a:rPr kumimoji="0" lang="en-US" sz="3600" b="0" i="1" u="none" strike="noStrike" kern="1200" cap="none" spc="0" normalizeH="0" baseline="0" noProof="0" dirty="0" err="1">
                <a:ln>
                  <a:noFill/>
                </a:ln>
                <a:effectLst/>
                <a:uLnTx/>
                <a:uFillTx/>
                <a:latin typeface="Cambria" panose="02040503050406030204" pitchFamily="18" charset="0"/>
                <a:ea typeface="Cambria" panose="02040503050406030204" pitchFamily="18" charset="0"/>
              </a:rPr>
              <a:t>nhau</a:t>
            </a:r>
            <a:endParaRPr kumimoji="0" lang="en-US" sz="3600" b="0" i="1" u="none" strike="noStrike" kern="1200" cap="none" spc="0" normalizeH="0" baseline="0" noProof="0" dirty="0">
              <a:ln>
                <a:noFill/>
              </a:ln>
              <a:effectLst/>
              <a:uLnTx/>
              <a:uFillTx/>
              <a:latin typeface="Cambria" panose="02040503050406030204" pitchFamily="18" charset="0"/>
              <a:ea typeface="Cambria" panose="02040503050406030204" pitchFamily="18" charset="0"/>
            </a:endParaRPr>
          </a:p>
        </p:txBody>
      </p:sp>
      <p:pic>
        <p:nvPicPr>
          <p:cNvPr id="5" name="Hình ảnh 4">
            <a:extLst>
              <a:ext uri="{FF2B5EF4-FFF2-40B4-BE49-F238E27FC236}">
                <a16:creationId xmlns:a16="http://schemas.microsoft.com/office/drawing/2014/main" id="{382CD998-108A-24BA-38E4-7D3AE9BA073B}"/>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Lst>
          </a:blip>
          <a:srcRect l="71575" t="4549"/>
          <a:stretch/>
        </p:blipFill>
        <p:spPr>
          <a:xfrm>
            <a:off x="12725400" y="4152900"/>
            <a:ext cx="3047475" cy="2895600"/>
          </a:xfrm>
          <a:prstGeom prst="rect">
            <a:avLst/>
          </a:prstGeom>
        </p:spPr>
      </p:pic>
    </p:spTree>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2">
            <a:extLst>
              <a:ext uri="{FF2B5EF4-FFF2-40B4-BE49-F238E27FC236}">
                <a16:creationId xmlns:a16="http://schemas.microsoft.com/office/drawing/2014/main" id="{386202C1-6724-9BE6-62E7-7F4D6E3DEFA8}"/>
              </a:ext>
            </a:extLst>
          </p:cNvPr>
          <p:cNvGrpSpPr/>
          <p:nvPr/>
        </p:nvGrpSpPr>
        <p:grpSpPr>
          <a:xfrm>
            <a:off x="903624" y="3060087"/>
            <a:ext cx="16622376" cy="6752704"/>
            <a:chOff x="0" y="-38100"/>
            <a:chExt cx="4279699" cy="2225292"/>
          </a:xfrm>
        </p:grpSpPr>
        <p:sp>
          <p:nvSpPr>
            <p:cNvPr id="19" name="Freeform 3">
              <a:extLst>
                <a:ext uri="{FF2B5EF4-FFF2-40B4-BE49-F238E27FC236}">
                  <a16:creationId xmlns:a16="http://schemas.microsoft.com/office/drawing/2014/main" id="{A2C70A79-23D7-3457-F445-FFF14DF1DE77}"/>
                </a:ext>
              </a:extLst>
            </p:cNvPr>
            <p:cNvSpPr/>
            <p:nvPr/>
          </p:nvSpPr>
          <p:spPr>
            <a:xfrm>
              <a:off x="75912" y="19725"/>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endParaRPr lang="en-US" dirty="0"/>
            </a:p>
          </p:txBody>
        </p:sp>
        <p:sp>
          <p:nvSpPr>
            <p:cNvPr id="20" name="TextBox 4">
              <a:extLst>
                <a:ext uri="{FF2B5EF4-FFF2-40B4-BE49-F238E27FC236}">
                  <a16:creationId xmlns:a16="http://schemas.microsoft.com/office/drawing/2014/main" id="{F408F7C1-8BFC-FD26-198B-B98A03C62E65}"/>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5" name="Freeform 2">
            <a:extLst>
              <a:ext uri="{FF2B5EF4-FFF2-40B4-BE49-F238E27FC236}">
                <a16:creationId xmlns:a16="http://schemas.microsoft.com/office/drawing/2014/main" id="{DB063D83-AAD3-AD38-A468-B932A47833E2}"/>
              </a:ext>
            </a:extLst>
          </p:cNvPr>
          <p:cNvSpPr/>
          <p:nvPr/>
        </p:nvSpPr>
        <p:spPr>
          <a:xfrm>
            <a:off x="1626448" y="756001"/>
            <a:ext cx="15899552" cy="1985486"/>
          </a:xfrm>
          <a:custGeom>
            <a:avLst/>
            <a:gdLst/>
            <a:ahLst/>
            <a:cxnLst/>
            <a:rect l="l" t="t" r="r" b="b"/>
            <a:pathLst>
              <a:path w="4861238" h="2922819">
                <a:moveTo>
                  <a:pt x="0" y="0"/>
                </a:moveTo>
                <a:lnTo>
                  <a:pt x="4861238" y="0"/>
                </a:lnTo>
                <a:lnTo>
                  <a:pt x="4861238" y="2922819"/>
                </a:lnTo>
                <a:lnTo>
                  <a:pt x="0" y="29228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sp>
        <p:nvSpPr>
          <p:cNvPr id="7" name="Freeform 7"/>
          <p:cNvSpPr/>
          <p:nvPr/>
        </p:nvSpPr>
        <p:spPr>
          <a:xfrm rot="-2177259">
            <a:off x="14767328" y="7696490"/>
            <a:ext cx="5346362" cy="2442620"/>
          </a:xfrm>
          <a:custGeom>
            <a:avLst/>
            <a:gdLst/>
            <a:ahLst/>
            <a:cxnLst/>
            <a:rect l="l" t="t" r="r" b="b"/>
            <a:pathLst>
              <a:path w="5346361" h="2442619">
                <a:moveTo>
                  <a:pt x="0" y="0"/>
                </a:moveTo>
                <a:lnTo>
                  <a:pt x="5346361" y="0"/>
                </a:lnTo>
                <a:lnTo>
                  <a:pt x="5346361" y="2442618"/>
                </a:lnTo>
                <a:lnTo>
                  <a:pt x="0" y="2442618"/>
                </a:lnTo>
                <a:lnTo>
                  <a:pt x="0" y="0"/>
                </a:lnTo>
                <a:close/>
              </a:path>
            </a:pathLst>
          </a:custGeom>
          <a:blipFill>
            <a:blip r:embed="rId4"/>
            <a:stretch>
              <a:fillRect/>
            </a:stretch>
          </a:blipFill>
        </p:spPr>
        <p:txBody>
          <a:bodyPr/>
          <a:lstStyle/>
          <a:p>
            <a:endParaRPr lang="en-US" sz="1200">
              <a:cs typeface="+mn-ea"/>
              <a:sym typeface="+mn-lt"/>
            </a:endParaRPr>
          </a:p>
        </p:txBody>
      </p:sp>
      <p:sp>
        <p:nvSpPr>
          <p:cNvPr id="11" name="Freeform 11"/>
          <p:cNvSpPr/>
          <p:nvPr/>
        </p:nvSpPr>
        <p:spPr>
          <a:xfrm rot="-3383979" flipV="1">
            <a:off x="-774927" y="-19361"/>
            <a:ext cx="4802750" cy="2977469"/>
          </a:xfrm>
          <a:custGeom>
            <a:avLst/>
            <a:gdLst/>
            <a:ahLst/>
            <a:cxnLst/>
            <a:rect l="l" t="t" r="r" b="b"/>
            <a:pathLst>
              <a:path w="4802750" h="2977469">
                <a:moveTo>
                  <a:pt x="0" y="2977470"/>
                </a:moveTo>
                <a:lnTo>
                  <a:pt x="4802750" y="2977470"/>
                </a:lnTo>
                <a:lnTo>
                  <a:pt x="4802750" y="0"/>
                </a:lnTo>
                <a:lnTo>
                  <a:pt x="0" y="0"/>
                </a:lnTo>
                <a:lnTo>
                  <a:pt x="0" y="2977470"/>
                </a:lnTo>
                <a:close/>
              </a:path>
            </a:pathLst>
          </a:custGeom>
          <a:blipFill>
            <a:blip r:embed="rId4"/>
            <a:stretch>
              <a:fillRect r="-35693"/>
            </a:stretch>
          </a:blipFill>
          <a:ln>
            <a:noFill/>
          </a:ln>
        </p:spPr>
        <p:txBody>
          <a:bodyPr/>
          <a:lstStyle/>
          <a:p>
            <a:endParaRPr lang="en-US" sz="1200">
              <a:cs typeface="+mn-ea"/>
              <a:sym typeface="+mn-lt"/>
            </a:endParaRPr>
          </a:p>
        </p:txBody>
      </p:sp>
      <p:sp>
        <p:nvSpPr>
          <p:cNvPr id="17" name="Hộp Văn bản 16">
            <a:extLst>
              <a:ext uri="{FF2B5EF4-FFF2-40B4-BE49-F238E27FC236}">
                <a16:creationId xmlns:a16="http://schemas.microsoft.com/office/drawing/2014/main" id="{45591D3D-8DD2-4309-D0DC-25A1A945B0C6}"/>
              </a:ext>
            </a:extLst>
          </p:cNvPr>
          <p:cNvSpPr txBox="1"/>
          <p:nvPr/>
        </p:nvSpPr>
        <p:spPr>
          <a:xfrm>
            <a:off x="3422274" y="701129"/>
            <a:ext cx="12307900" cy="1717073"/>
          </a:xfrm>
          <a:prstGeom prst="rect">
            <a:avLst/>
          </a:prstGeom>
          <a:noFill/>
        </p:spPr>
        <p:txBody>
          <a:bodyPr wrap="square">
            <a:spAutoFit/>
          </a:bodyPr>
          <a:lstStyle/>
          <a:p>
            <a:pPr algn="ctr">
              <a:lnSpc>
                <a:spcPct val="140000"/>
              </a:lnSpc>
            </a:pPr>
            <a:r>
              <a:rPr lang="en-US" sz="4000" b="1" dirty="0" err="1">
                <a:latin typeface="Cambria" pitchFamily="18" charset="0"/>
              </a:rPr>
              <a:t>Câu</a:t>
            </a:r>
            <a:r>
              <a:rPr lang="en-US" sz="4000" b="1" dirty="0">
                <a:latin typeface="Cambria" pitchFamily="18" charset="0"/>
              </a:rPr>
              <a:t> 1: </a:t>
            </a:r>
            <a:r>
              <a:rPr lang="en-US" sz="4000" dirty="0" err="1">
                <a:latin typeface="Cambria" pitchFamily="18" charset="0"/>
              </a:rPr>
              <a:t>Viết</a:t>
            </a:r>
            <a:r>
              <a:rPr lang="en-US" sz="4000" dirty="0">
                <a:latin typeface="Cambria" pitchFamily="18" charset="0"/>
              </a:rPr>
              <a:t> </a:t>
            </a:r>
            <a:r>
              <a:rPr lang="en-US" sz="4000" dirty="0" err="1">
                <a:latin typeface="Cambria" pitchFamily="18" charset="0"/>
              </a:rPr>
              <a:t>công</a:t>
            </a:r>
            <a:r>
              <a:rPr lang="en-US" sz="4000" dirty="0">
                <a:latin typeface="Cambria" pitchFamily="18" charset="0"/>
              </a:rPr>
              <a:t> </a:t>
            </a:r>
            <a:r>
              <a:rPr lang="en-US" sz="4000" dirty="0" err="1">
                <a:latin typeface="Cambria" pitchFamily="18" charset="0"/>
              </a:rPr>
              <a:t>thức</a:t>
            </a:r>
            <a:r>
              <a:rPr lang="en-US" sz="4000" dirty="0">
                <a:latin typeface="Cambria" pitchFamily="18" charset="0"/>
              </a:rPr>
              <a:t> </a:t>
            </a:r>
            <a:r>
              <a:rPr lang="en-US" sz="4000" dirty="0" err="1">
                <a:latin typeface="Cambria" pitchFamily="18" charset="0"/>
              </a:rPr>
              <a:t>phân</a:t>
            </a:r>
            <a:r>
              <a:rPr lang="en-US" sz="4000" dirty="0">
                <a:latin typeface="Cambria" pitchFamily="18" charset="0"/>
              </a:rPr>
              <a:t> </a:t>
            </a:r>
            <a:r>
              <a:rPr lang="en-US" sz="4000" dirty="0" err="1">
                <a:latin typeface="Cambria" pitchFamily="18" charset="0"/>
              </a:rPr>
              <a:t>tử</a:t>
            </a:r>
            <a:r>
              <a:rPr lang="en-US" sz="4000" dirty="0">
                <a:latin typeface="Cambria" pitchFamily="18" charset="0"/>
              </a:rPr>
              <a:t> </a:t>
            </a:r>
            <a:r>
              <a:rPr lang="en-US" sz="4000" dirty="0" err="1">
                <a:latin typeface="Cambria" pitchFamily="18" charset="0"/>
              </a:rPr>
              <a:t>của</a:t>
            </a:r>
            <a:r>
              <a:rPr lang="en-US" sz="4000" dirty="0">
                <a:latin typeface="Cambria" pitchFamily="18" charset="0"/>
              </a:rPr>
              <a:t> </a:t>
            </a:r>
            <a:r>
              <a:rPr lang="en-US" sz="4000" dirty="0" err="1">
                <a:latin typeface="Cambria" pitchFamily="18" charset="0"/>
              </a:rPr>
              <a:t>chất</a:t>
            </a:r>
            <a:r>
              <a:rPr lang="en-US" sz="4000" dirty="0">
                <a:latin typeface="Cambria" pitchFamily="18" charset="0"/>
              </a:rPr>
              <a:t> </a:t>
            </a:r>
            <a:r>
              <a:rPr lang="en-US" sz="4000" dirty="0" err="1">
                <a:latin typeface="Cambria" pitchFamily="18" charset="0"/>
              </a:rPr>
              <a:t>béo</a:t>
            </a:r>
            <a:r>
              <a:rPr lang="en-US" sz="4000" dirty="0">
                <a:latin typeface="Cambria" pitchFamily="18" charset="0"/>
              </a:rPr>
              <a:t> </a:t>
            </a:r>
            <a:r>
              <a:rPr lang="en-US" sz="4000" dirty="0" err="1">
                <a:latin typeface="Cambria" pitchFamily="18" charset="0"/>
              </a:rPr>
              <a:t>được</a:t>
            </a:r>
            <a:r>
              <a:rPr lang="en-US" sz="4000" dirty="0">
                <a:latin typeface="Cambria" pitchFamily="18" charset="0"/>
              </a:rPr>
              <a:t> </a:t>
            </a:r>
            <a:r>
              <a:rPr lang="en-US" sz="4000" dirty="0" err="1">
                <a:latin typeface="Cambria" pitchFamily="18" charset="0"/>
              </a:rPr>
              <a:t>tạo</a:t>
            </a:r>
            <a:r>
              <a:rPr lang="en-US" sz="4000" dirty="0">
                <a:latin typeface="Cambria" pitchFamily="18" charset="0"/>
              </a:rPr>
              <a:t> </a:t>
            </a:r>
            <a:r>
              <a:rPr lang="en-US" sz="4000" dirty="0" err="1">
                <a:latin typeface="Cambria" pitchFamily="18" charset="0"/>
              </a:rPr>
              <a:t>nên</a:t>
            </a:r>
            <a:r>
              <a:rPr lang="en-US" sz="4000" dirty="0">
                <a:latin typeface="Cambria" pitchFamily="18" charset="0"/>
              </a:rPr>
              <a:t> </a:t>
            </a:r>
            <a:r>
              <a:rPr lang="en-US" sz="4000" dirty="0" err="1">
                <a:latin typeface="Cambria" pitchFamily="18" charset="0"/>
              </a:rPr>
              <a:t>từ</a:t>
            </a:r>
            <a:r>
              <a:rPr lang="en-US" sz="4000" dirty="0">
                <a:latin typeface="Cambria" pitchFamily="18" charset="0"/>
              </a:rPr>
              <a:t> 4 acid </a:t>
            </a:r>
            <a:r>
              <a:rPr lang="en-US" sz="4000" dirty="0" err="1">
                <a:latin typeface="Cambria" pitchFamily="18" charset="0"/>
              </a:rPr>
              <a:t>béo</a:t>
            </a:r>
            <a:r>
              <a:rPr lang="en-US" sz="4000" dirty="0">
                <a:latin typeface="Cambria" pitchFamily="18" charset="0"/>
              </a:rPr>
              <a:t> </a:t>
            </a:r>
            <a:r>
              <a:rPr lang="en-US" sz="4000" dirty="0" err="1">
                <a:latin typeface="Cambria" pitchFamily="18" charset="0"/>
              </a:rPr>
              <a:t>thường</a:t>
            </a:r>
            <a:r>
              <a:rPr lang="en-US" sz="4000" dirty="0">
                <a:latin typeface="Cambria" pitchFamily="18" charset="0"/>
              </a:rPr>
              <a:t> </a:t>
            </a:r>
            <a:r>
              <a:rPr lang="en-US" sz="4000" dirty="0" err="1">
                <a:latin typeface="Cambria" pitchFamily="18" charset="0"/>
              </a:rPr>
              <a:t>gặp</a:t>
            </a:r>
            <a:r>
              <a:rPr lang="en-US" sz="4000" dirty="0">
                <a:latin typeface="Cambria" pitchFamily="18" charset="0"/>
              </a:rPr>
              <a:t> </a:t>
            </a:r>
            <a:r>
              <a:rPr lang="en-US" sz="4000" dirty="0" err="1">
                <a:latin typeface="Cambria" pitchFamily="18" charset="0"/>
              </a:rPr>
              <a:t>với</a:t>
            </a:r>
            <a:r>
              <a:rPr lang="en-US" sz="4000" dirty="0">
                <a:latin typeface="Cambria" pitchFamily="18" charset="0"/>
              </a:rPr>
              <a:t> glycerol.</a:t>
            </a:r>
            <a:endParaRPr lang="en-US" sz="4000" dirty="0"/>
          </a:p>
        </p:txBody>
      </p:sp>
      <p:sp>
        <p:nvSpPr>
          <p:cNvPr id="24" name="Hộp Văn bản 23">
            <a:extLst>
              <a:ext uri="{FF2B5EF4-FFF2-40B4-BE49-F238E27FC236}">
                <a16:creationId xmlns:a16="http://schemas.microsoft.com/office/drawing/2014/main" id="{638441FF-ABC8-28DA-B5A2-81BC63D8C271}"/>
              </a:ext>
            </a:extLst>
          </p:cNvPr>
          <p:cNvSpPr txBox="1"/>
          <p:nvPr/>
        </p:nvSpPr>
        <p:spPr>
          <a:xfrm>
            <a:off x="1259396" y="4551138"/>
            <a:ext cx="13892464" cy="1501630"/>
          </a:xfrm>
          <a:prstGeom prst="rect">
            <a:avLst/>
          </a:prstGeom>
          <a:noFill/>
        </p:spPr>
        <p:txBody>
          <a:bodyPr wrap="square">
            <a:spAutoFit/>
          </a:bodyPr>
          <a:lstStyle/>
          <a:p>
            <a:pPr marL="571500" indent="-571500">
              <a:lnSpc>
                <a:spcPct val="120000"/>
              </a:lnSpc>
              <a:buFont typeface="Arial" panose="020B0604020202020204" pitchFamily="34" charset="0"/>
              <a:buChar char="•"/>
            </a:pPr>
            <a:r>
              <a:rPr lang="en-US" sz="4000" kern="100" dirty="0">
                <a:effectLst/>
                <a:latin typeface="+mj-lt"/>
                <a:ea typeface="Calibri" panose="020F0502020204030204" pitchFamily="34" charset="0"/>
                <a:cs typeface="Times New Roman" panose="02020603050405020304" pitchFamily="18" charset="0"/>
              </a:rPr>
              <a:t>Palmitic acid: C</a:t>
            </a:r>
            <a:r>
              <a:rPr lang="en-US" sz="4000" kern="100" baseline="-25000" dirty="0">
                <a:effectLst/>
                <a:latin typeface="+mj-lt"/>
                <a:ea typeface="Calibri" panose="020F0502020204030204" pitchFamily="34" charset="0"/>
                <a:cs typeface="Times New Roman" panose="02020603050405020304" pitchFamily="18" charset="0"/>
              </a:rPr>
              <a:t>15</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31</a:t>
            </a:r>
            <a:r>
              <a:rPr lang="en-US" sz="4000" kern="100" dirty="0">
                <a:effectLst/>
                <a:latin typeface="+mj-lt"/>
                <a:ea typeface="Calibri" panose="020F0502020204030204" pitchFamily="34" charset="0"/>
                <a:cs typeface="Times New Roman" panose="02020603050405020304" pitchFamily="18" charset="0"/>
              </a:rPr>
              <a:t>COOH</a:t>
            </a:r>
          </a:p>
          <a:p>
            <a:pPr marL="571500" indent="-571500">
              <a:lnSpc>
                <a:spcPct val="120000"/>
              </a:lnSpc>
              <a:buFont typeface="Arial" panose="020B0604020202020204" pitchFamily="34" charset="0"/>
              <a:buChar char="•"/>
            </a:pPr>
            <a:r>
              <a:rPr lang="en-US" sz="4000" kern="100" dirty="0">
                <a:effectLst/>
                <a:latin typeface="+mj-lt"/>
                <a:ea typeface="Calibri" panose="020F0502020204030204" pitchFamily="34" charset="0"/>
                <a:cs typeface="Times New Roman" panose="02020603050405020304" pitchFamily="18" charset="0"/>
              </a:rPr>
              <a:t>Stearic acid:   C</a:t>
            </a:r>
            <a:r>
              <a:rPr lang="en-US" sz="4000" kern="100" baseline="-25000" dirty="0">
                <a:effectLst/>
                <a:latin typeface="+mj-lt"/>
                <a:ea typeface="Calibri" panose="020F0502020204030204" pitchFamily="34" charset="0"/>
                <a:cs typeface="Times New Roman" panose="02020603050405020304" pitchFamily="18" charset="0"/>
              </a:rPr>
              <a:t>17</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35</a:t>
            </a:r>
            <a:r>
              <a:rPr lang="en-US" sz="4000" kern="100" dirty="0">
                <a:effectLst/>
                <a:latin typeface="+mj-lt"/>
                <a:ea typeface="Calibri" panose="020F0502020204030204" pitchFamily="34" charset="0"/>
                <a:cs typeface="Times New Roman" panose="02020603050405020304" pitchFamily="18" charset="0"/>
              </a:rPr>
              <a:t>COOH</a:t>
            </a:r>
          </a:p>
        </p:txBody>
      </p:sp>
      <p:cxnSp>
        <p:nvCxnSpPr>
          <p:cNvPr id="28" name="Đường kết nối Mũi tên Thẳng 27">
            <a:extLst>
              <a:ext uri="{FF2B5EF4-FFF2-40B4-BE49-F238E27FC236}">
                <a16:creationId xmlns:a16="http://schemas.microsoft.com/office/drawing/2014/main" id="{DBC2ABB1-185F-699B-2FAE-02200DE2EB06}"/>
              </a:ext>
            </a:extLst>
          </p:cNvPr>
          <p:cNvCxnSpPr>
            <a:cxnSpLocks/>
          </p:cNvCxnSpPr>
          <p:nvPr/>
        </p:nvCxnSpPr>
        <p:spPr>
          <a:xfrm>
            <a:off x="7990851" y="4838700"/>
            <a:ext cx="897975" cy="0"/>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cxnSp>
        <p:nvCxnSpPr>
          <p:cNvPr id="29" name="Đường kết nối Mũi tên Thẳng 28">
            <a:extLst>
              <a:ext uri="{FF2B5EF4-FFF2-40B4-BE49-F238E27FC236}">
                <a16:creationId xmlns:a16="http://schemas.microsoft.com/office/drawing/2014/main" id="{20673548-6EE4-30C9-241A-6CBAAAD63FAD}"/>
              </a:ext>
            </a:extLst>
          </p:cNvPr>
          <p:cNvCxnSpPr>
            <a:cxnSpLocks/>
          </p:cNvCxnSpPr>
          <p:nvPr/>
        </p:nvCxnSpPr>
        <p:spPr>
          <a:xfrm>
            <a:off x="7990851" y="5676900"/>
            <a:ext cx="897975" cy="0"/>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sp>
        <p:nvSpPr>
          <p:cNvPr id="30" name="Hộp Văn bản 29">
            <a:extLst>
              <a:ext uri="{FF2B5EF4-FFF2-40B4-BE49-F238E27FC236}">
                <a16:creationId xmlns:a16="http://schemas.microsoft.com/office/drawing/2014/main" id="{55126D10-39BD-BA68-B5BE-F799135B4061}"/>
              </a:ext>
            </a:extLst>
          </p:cNvPr>
          <p:cNvSpPr txBox="1"/>
          <p:nvPr/>
        </p:nvSpPr>
        <p:spPr>
          <a:xfrm>
            <a:off x="9366223" y="4530013"/>
            <a:ext cx="7851647" cy="1501630"/>
          </a:xfrm>
          <a:prstGeom prst="rect">
            <a:avLst/>
          </a:prstGeom>
          <a:noFill/>
        </p:spPr>
        <p:txBody>
          <a:bodyPr wrap="square">
            <a:spAutoFit/>
          </a:bodyPr>
          <a:lstStyle/>
          <a:p>
            <a:pPr>
              <a:lnSpc>
                <a:spcPct val="120000"/>
              </a:lnSpc>
            </a:pPr>
            <a:r>
              <a:rPr lang="en-US" sz="4000" b="1" kern="100" dirty="0">
                <a:solidFill>
                  <a:srgbClr val="C00000"/>
                </a:solidFill>
                <a:effectLst/>
                <a:latin typeface="+mj-lt"/>
                <a:ea typeface="Calibri" panose="020F0502020204030204" pitchFamily="34" charset="0"/>
                <a:cs typeface="Times New Roman" panose="02020603050405020304" pitchFamily="18" charset="0"/>
              </a:rPr>
              <a:t>Tripalmitin: </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15</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31</a:t>
            </a:r>
            <a:r>
              <a:rPr lang="en-US" sz="4000" kern="100" dirty="0">
                <a:effectLst/>
                <a:latin typeface="+mj-lt"/>
                <a:ea typeface="Calibri" panose="020F0502020204030204" pitchFamily="34" charset="0"/>
                <a:cs typeface="Times New Roman" panose="02020603050405020304" pitchFamily="18" charset="0"/>
              </a:rPr>
              <a:t>COO)</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5</a:t>
            </a:r>
          </a:p>
          <a:p>
            <a:pPr>
              <a:lnSpc>
                <a:spcPct val="120000"/>
              </a:lnSpc>
            </a:pPr>
            <a:r>
              <a:rPr lang="en-US" sz="4000" b="1" kern="100" dirty="0">
                <a:solidFill>
                  <a:srgbClr val="C00000"/>
                </a:solidFill>
                <a:effectLst/>
                <a:latin typeface="+mj-lt"/>
                <a:ea typeface="Calibri" panose="020F0502020204030204" pitchFamily="34" charset="0"/>
                <a:cs typeface="Times New Roman" panose="02020603050405020304" pitchFamily="18" charset="0"/>
              </a:rPr>
              <a:t>Tristearin:</a:t>
            </a:r>
            <a:r>
              <a:rPr lang="en-US" sz="4000" kern="100" dirty="0">
                <a:effectLst/>
                <a:latin typeface="+mj-lt"/>
                <a:ea typeface="Calibri" panose="020F0502020204030204" pitchFamily="34" charset="0"/>
                <a:cs typeface="Times New Roman" panose="02020603050405020304" pitchFamily="18" charset="0"/>
              </a:rPr>
              <a:t> (C</a:t>
            </a:r>
            <a:r>
              <a:rPr lang="en-US" sz="4000" kern="100" baseline="-25000" dirty="0">
                <a:effectLst/>
                <a:latin typeface="+mj-lt"/>
                <a:ea typeface="Calibri" panose="020F0502020204030204" pitchFamily="34" charset="0"/>
                <a:cs typeface="Times New Roman" panose="02020603050405020304" pitchFamily="18" charset="0"/>
              </a:rPr>
              <a:t>17</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35</a:t>
            </a:r>
            <a:r>
              <a:rPr lang="en-US" sz="4000" kern="100" dirty="0">
                <a:effectLst/>
                <a:latin typeface="+mj-lt"/>
                <a:ea typeface="Calibri" panose="020F0502020204030204" pitchFamily="34" charset="0"/>
                <a:cs typeface="Times New Roman" panose="02020603050405020304" pitchFamily="18" charset="0"/>
              </a:rPr>
              <a:t>COO)</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5</a:t>
            </a:r>
            <a:endParaRPr lang="en-US" sz="4000" kern="100" dirty="0">
              <a:effectLst/>
              <a:latin typeface="+mj-lt"/>
              <a:ea typeface="Calibri" panose="020F0502020204030204" pitchFamily="34" charset="0"/>
              <a:cs typeface="Times New Roman" panose="02020603050405020304" pitchFamily="18" charset="0"/>
            </a:endParaRPr>
          </a:p>
        </p:txBody>
      </p:sp>
      <p:sp>
        <p:nvSpPr>
          <p:cNvPr id="31" name="Hộp Văn bản 30">
            <a:extLst>
              <a:ext uri="{FF2B5EF4-FFF2-40B4-BE49-F238E27FC236}">
                <a16:creationId xmlns:a16="http://schemas.microsoft.com/office/drawing/2014/main" id="{2673EFF9-0308-2744-3067-5285F4FAA4C0}"/>
              </a:ext>
            </a:extLst>
          </p:cNvPr>
          <p:cNvSpPr txBox="1"/>
          <p:nvPr/>
        </p:nvSpPr>
        <p:spPr>
          <a:xfrm>
            <a:off x="1408808" y="7548524"/>
            <a:ext cx="7357816" cy="1604222"/>
          </a:xfrm>
          <a:prstGeom prst="rect">
            <a:avLst/>
          </a:prstGeom>
          <a:noFill/>
        </p:spPr>
        <p:txBody>
          <a:bodyPr wrap="square">
            <a:spAutoFit/>
          </a:bodyPr>
          <a:lstStyle/>
          <a:p>
            <a:pPr marL="571500" indent="-571500">
              <a:lnSpc>
                <a:spcPct val="120000"/>
              </a:lnSpc>
              <a:spcAft>
                <a:spcPts val="800"/>
              </a:spcAft>
              <a:buFont typeface="Arial" panose="020B0604020202020204" pitchFamily="34" charset="0"/>
              <a:buChar char="•"/>
            </a:pPr>
            <a:r>
              <a:rPr lang="en-US" sz="4000" kern="100" dirty="0">
                <a:effectLst/>
                <a:latin typeface="+mj-lt"/>
                <a:ea typeface="Calibri" panose="020F0502020204030204" pitchFamily="34" charset="0"/>
                <a:cs typeface="Times New Roman" panose="02020603050405020304" pitchFamily="18" charset="0"/>
              </a:rPr>
              <a:t>Oleic acid: (C</a:t>
            </a:r>
            <a:r>
              <a:rPr lang="en-US" sz="4000" kern="100" baseline="-25000" dirty="0">
                <a:effectLst/>
                <a:latin typeface="+mj-lt"/>
                <a:ea typeface="Calibri" panose="020F0502020204030204" pitchFamily="34" charset="0"/>
                <a:cs typeface="Times New Roman" panose="02020603050405020304" pitchFamily="18" charset="0"/>
              </a:rPr>
              <a:t>17</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33</a:t>
            </a:r>
            <a:r>
              <a:rPr lang="en-US" sz="4000" kern="100" dirty="0">
                <a:effectLst/>
                <a:latin typeface="+mj-lt"/>
                <a:ea typeface="Calibri" panose="020F0502020204030204" pitchFamily="34" charset="0"/>
                <a:cs typeface="Times New Roman" panose="02020603050405020304" pitchFamily="18" charset="0"/>
              </a:rPr>
              <a:t>COOH)</a:t>
            </a:r>
          </a:p>
          <a:p>
            <a:pPr marL="571500" indent="-571500">
              <a:lnSpc>
                <a:spcPct val="120000"/>
              </a:lnSpc>
              <a:spcAft>
                <a:spcPts val="800"/>
              </a:spcAft>
              <a:buFont typeface="Arial" panose="020B0604020202020204" pitchFamily="34" charset="0"/>
              <a:buChar char="•"/>
            </a:pPr>
            <a:r>
              <a:rPr lang="en-US" sz="4000" kern="100" dirty="0">
                <a:effectLst/>
                <a:latin typeface="+mj-lt"/>
                <a:ea typeface="Calibri" panose="020F0502020204030204" pitchFamily="34" charset="0"/>
                <a:cs typeface="Times New Roman" panose="02020603050405020304" pitchFamily="18" charset="0"/>
              </a:rPr>
              <a:t>Linoleic acid: (C</a:t>
            </a:r>
            <a:r>
              <a:rPr lang="en-US" sz="4000" kern="100" baseline="-25000" dirty="0">
                <a:effectLst/>
                <a:latin typeface="+mj-lt"/>
                <a:ea typeface="Calibri" panose="020F0502020204030204" pitchFamily="34" charset="0"/>
                <a:cs typeface="Times New Roman" panose="02020603050405020304" pitchFamily="18" charset="0"/>
              </a:rPr>
              <a:t>17</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31</a:t>
            </a:r>
            <a:r>
              <a:rPr lang="en-US" sz="4000" kern="100" dirty="0">
                <a:effectLst/>
                <a:latin typeface="+mj-lt"/>
                <a:ea typeface="Calibri" panose="020F0502020204030204" pitchFamily="34" charset="0"/>
                <a:cs typeface="Times New Roman" panose="02020603050405020304" pitchFamily="18" charset="0"/>
              </a:rPr>
              <a:t>COOH)</a:t>
            </a:r>
          </a:p>
        </p:txBody>
      </p:sp>
      <p:grpSp>
        <p:nvGrpSpPr>
          <p:cNvPr id="34" name="Nhóm 33">
            <a:extLst>
              <a:ext uri="{FF2B5EF4-FFF2-40B4-BE49-F238E27FC236}">
                <a16:creationId xmlns:a16="http://schemas.microsoft.com/office/drawing/2014/main" id="{3E2E02CD-9CA9-2297-FA2B-2B623FB0CFFC}"/>
              </a:ext>
            </a:extLst>
          </p:cNvPr>
          <p:cNvGrpSpPr/>
          <p:nvPr/>
        </p:nvGrpSpPr>
        <p:grpSpPr>
          <a:xfrm>
            <a:off x="2497165" y="3425458"/>
            <a:ext cx="4616494" cy="966380"/>
            <a:chOff x="2805364" y="2136228"/>
            <a:chExt cx="4616494" cy="966380"/>
          </a:xfrm>
        </p:grpSpPr>
        <p:sp>
          <p:nvSpPr>
            <p:cNvPr id="35" name="Lưu Đồ: Thay đổi Tiến Trình 34">
              <a:extLst>
                <a:ext uri="{FF2B5EF4-FFF2-40B4-BE49-F238E27FC236}">
                  <a16:creationId xmlns:a16="http://schemas.microsoft.com/office/drawing/2014/main" id="{95B2BDF4-07AB-FA18-A26E-DC726FAD8514}"/>
                </a:ext>
              </a:extLst>
            </p:cNvPr>
            <p:cNvSpPr/>
            <p:nvPr/>
          </p:nvSpPr>
          <p:spPr>
            <a:xfrm>
              <a:off x="2805364" y="2350761"/>
              <a:ext cx="4616494" cy="751847"/>
            </a:xfrm>
            <a:prstGeom prst="flowChartAlternateProcess">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12">
              <a:extLst>
                <a:ext uri="{FF2B5EF4-FFF2-40B4-BE49-F238E27FC236}">
                  <a16:creationId xmlns:a16="http://schemas.microsoft.com/office/drawing/2014/main" id="{FF80668D-DBC5-68A7-CFBA-54E7826B8782}"/>
                </a:ext>
              </a:extLst>
            </p:cNvPr>
            <p:cNvSpPr txBox="1"/>
            <p:nvPr/>
          </p:nvSpPr>
          <p:spPr>
            <a:xfrm>
              <a:off x="3157679" y="2136228"/>
              <a:ext cx="3911865" cy="890052"/>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Cambria"/>
                  <a:cs typeface="Times New Roman"/>
                  <a:sym typeface="+mn-lt"/>
                </a:rPr>
                <a:t>Acid </a:t>
              </a:r>
              <a:r>
                <a:rPr kumimoji="0" lang="en-US" sz="4400" b="1" i="0" u="none" strike="noStrike" kern="1200" cap="none" spc="0" normalizeH="0" baseline="0" noProof="0" dirty="0" err="1">
                  <a:ln>
                    <a:noFill/>
                  </a:ln>
                  <a:effectLst/>
                  <a:uLnTx/>
                  <a:uFillTx/>
                  <a:latin typeface="Cambria"/>
                  <a:cs typeface="Times New Roman"/>
                  <a:sym typeface="+mn-lt"/>
                </a:rPr>
                <a:t>béo</a:t>
              </a:r>
              <a:r>
                <a:rPr kumimoji="0" lang="en-US" sz="4400" b="1" i="0" u="none" strike="noStrike" kern="1200" cap="none" spc="0" normalizeH="0" baseline="0" noProof="0" dirty="0">
                  <a:ln>
                    <a:noFill/>
                  </a:ln>
                  <a:effectLst/>
                  <a:uLnTx/>
                  <a:uFillTx/>
                  <a:latin typeface="Cambria"/>
                  <a:cs typeface="Times New Roman"/>
                  <a:sym typeface="+mn-lt"/>
                </a:rPr>
                <a:t> no</a:t>
              </a:r>
            </a:p>
          </p:txBody>
        </p:sp>
      </p:grpSp>
      <p:sp>
        <p:nvSpPr>
          <p:cNvPr id="37" name="Lưu Đồ: Thay đổi Tiến Trình 36">
            <a:extLst>
              <a:ext uri="{FF2B5EF4-FFF2-40B4-BE49-F238E27FC236}">
                <a16:creationId xmlns:a16="http://schemas.microsoft.com/office/drawing/2014/main" id="{7F11D0AA-A007-9D9E-D1B6-100DD5F87F5F}"/>
              </a:ext>
            </a:extLst>
          </p:cNvPr>
          <p:cNvSpPr/>
          <p:nvPr/>
        </p:nvSpPr>
        <p:spPr>
          <a:xfrm>
            <a:off x="10974022" y="3541875"/>
            <a:ext cx="4392718" cy="751847"/>
          </a:xfrm>
          <a:prstGeom prst="flowChartAlternateProcess">
            <a:avLst/>
          </a:prstGeom>
          <a:solidFill>
            <a:srgbClr val="67B9C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12">
            <a:extLst>
              <a:ext uri="{FF2B5EF4-FFF2-40B4-BE49-F238E27FC236}">
                <a16:creationId xmlns:a16="http://schemas.microsoft.com/office/drawing/2014/main" id="{0311DB56-BE90-2B9B-1435-89C993F55BAD}"/>
              </a:ext>
            </a:extLst>
          </p:cNvPr>
          <p:cNvSpPr txBox="1"/>
          <p:nvPr/>
        </p:nvSpPr>
        <p:spPr>
          <a:xfrm>
            <a:off x="11174342" y="3352797"/>
            <a:ext cx="3911865" cy="890052"/>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Chất</a:t>
            </a:r>
            <a:r>
              <a:rPr kumimoji="0" lang="en-US" sz="4400" b="1" i="0" u="none" strike="noStrike" kern="1200" cap="none" spc="0" normalizeH="0" baseline="0" noProof="0" dirty="0">
                <a:ln>
                  <a:noFill/>
                </a:ln>
                <a:effectLst/>
                <a:uLnTx/>
                <a:uFillTx/>
                <a:latin typeface="Cambria"/>
                <a:cs typeface="Times New Roman"/>
                <a:sym typeface="+mn-lt"/>
              </a:rPr>
              <a:t> </a:t>
            </a:r>
            <a:r>
              <a:rPr kumimoji="0" lang="en-US" sz="4400" b="1" i="0" u="none" strike="noStrike" kern="1200" cap="none" spc="0" normalizeH="0" baseline="0" noProof="0" dirty="0" err="1">
                <a:ln>
                  <a:noFill/>
                </a:ln>
                <a:effectLst/>
                <a:uLnTx/>
                <a:uFillTx/>
                <a:latin typeface="Cambria"/>
                <a:cs typeface="Times New Roman"/>
                <a:sym typeface="+mn-lt"/>
              </a:rPr>
              <a:t>béo</a:t>
            </a:r>
            <a:r>
              <a:rPr kumimoji="0" lang="en-US" sz="4400" b="1" i="0" u="none" strike="noStrike" kern="1200" cap="none" spc="0" normalizeH="0" baseline="0" noProof="0" dirty="0">
                <a:ln>
                  <a:noFill/>
                </a:ln>
                <a:effectLst/>
                <a:uLnTx/>
                <a:uFillTx/>
                <a:latin typeface="Cambria"/>
                <a:cs typeface="Times New Roman"/>
                <a:sym typeface="+mn-lt"/>
              </a:rPr>
              <a:t> no</a:t>
            </a:r>
          </a:p>
        </p:txBody>
      </p:sp>
      <p:grpSp>
        <p:nvGrpSpPr>
          <p:cNvPr id="39" name="Nhóm 38">
            <a:extLst>
              <a:ext uri="{FF2B5EF4-FFF2-40B4-BE49-F238E27FC236}">
                <a16:creationId xmlns:a16="http://schemas.microsoft.com/office/drawing/2014/main" id="{F055E311-5765-FD7B-C52B-796CA8244C00}"/>
              </a:ext>
            </a:extLst>
          </p:cNvPr>
          <p:cNvGrpSpPr/>
          <p:nvPr/>
        </p:nvGrpSpPr>
        <p:grpSpPr>
          <a:xfrm>
            <a:off x="2263752" y="6307418"/>
            <a:ext cx="5584848" cy="966380"/>
            <a:chOff x="2805363" y="2136228"/>
            <a:chExt cx="5584848" cy="966380"/>
          </a:xfrm>
        </p:grpSpPr>
        <p:sp>
          <p:nvSpPr>
            <p:cNvPr id="40" name="Lưu Đồ: Thay đổi Tiến Trình 39">
              <a:extLst>
                <a:ext uri="{FF2B5EF4-FFF2-40B4-BE49-F238E27FC236}">
                  <a16:creationId xmlns:a16="http://schemas.microsoft.com/office/drawing/2014/main" id="{4A21D6C8-56DD-29C1-F87E-E92B7A53441E}"/>
                </a:ext>
              </a:extLst>
            </p:cNvPr>
            <p:cNvSpPr/>
            <p:nvPr/>
          </p:nvSpPr>
          <p:spPr>
            <a:xfrm>
              <a:off x="2805363" y="2350761"/>
              <a:ext cx="5584847" cy="751847"/>
            </a:xfrm>
            <a:prstGeom prst="flowChartAlternateProcess">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12">
              <a:extLst>
                <a:ext uri="{FF2B5EF4-FFF2-40B4-BE49-F238E27FC236}">
                  <a16:creationId xmlns:a16="http://schemas.microsoft.com/office/drawing/2014/main" id="{6052F544-D400-35DC-8445-E324EE7EFAF7}"/>
                </a:ext>
              </a:extLst>
            </p:cNvPr>
            <p:cNvSpPr txBox="1"/>
            <p:nvPr/>
          </p:nvSpPr>
          <p:spPr>
            <a:xfrm>
              <a:off x="3157679" y="2136228"/>
              <a:ext cx="5232532" cy="890052"/>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Cambria"/>
                  <a:cs typeface="Times New Roman"/>
                  <a:sym typeface="+mn-lt"/>
                </a:rPr>
                <a:t>Acid </a:t>
              </a:r>
              <a:r>
                <a:rPr kumimoji="0" lang="en-US" sz="4400" b="1" i="0" u="none" strike="noStrike" kern="1200" cap="none" spc="0" normalizeH="0" baseline="0" noProof="0" dirty="0" err="1">
                  <a:ln>
                    <a:noFill/>
                  </a:ln>
                  <a:effectLst/>
                  <a:uLnTx/>
                  <a:uFillTx/>
                  <a:latin typeface="Cambria"/>
                  <a:cs typeface="Times New Roman"/>
                  <a:sym typeface="+mn-lt"/>
                </a:rPr>
                <a:t>béo</a:t>
              </a:r>
              <a:r>
                <a:rPr kumimoji="0" lang="en-US" sz="4400" b="1" i="0" u="none" strike="noStrike" kern="1200" cap="none" spc="0" normalizeH="0" baseline="0" noProof="0" dirty="0">
                  <a:ln>
                    <a:noFill/>
                  </a:ln>
                  <a:effectLst/>
                  <a:uLnTx/>
                  <a:uFillTx/>
                  <a:latin typeface="Cambria"/>
                  <a:cs typeface="Times New Roman"/>
                  <a:sym typeface="+mn-lt"/>
                </a:rPr>
                <a:t> </a:t>
              </a:r>
              <a:r>
                <a:rPr kumimoji="0" lang="en-US" sz="4400" b="1" i="0" u="none" strike="noStrike" kern="1200" cap="none" spc="0" normalizeH="0" baseline="0" noProof="0" dirty="0" err="1">
                  <a:ln>
                    <a:noFill/>
                  </a:ln>
                  <a:effectLst/>
                  <a:uLnTx/>
                  <a:uFillTx/>
                  <a:latin typeface="Cambria"/>
                  <a:cs typeface="Times New Roman"/>
                  <a:sym typeface="+mn-lt"/>
                </a:rPr>
                <a:t>không</a:t>
              </a:r>
              <a:r>
                <a:rPr kumimoji="0" lang="en-US" sz="4400" b="1" i="0" u="none" strike="noStrike" kern="1200" cap="none" spc="0" normalizeH="0" baseline="0" noProof="0" dirty="0">
                  <a:ln>
                    <a:noFill/>
                  </a:ln>
                  <a:effectLst/>
                  <a:uLnTx/>
                  <a:uFillTx/>
                  <a:latin typeface="Cambria"/>
                  <a:cs typeface="Times New Roman"/>
                  <a:sym typeface="+mn-lt"/>
                </a:rPr>
                <a:t> no</a:t>
              </a:r>
            </a:p>
          </p:txBody>
        </p:sp>
      </p:grpSp>
      <p:sp>
        <p:nvSpPr>
          <p:cNvPr id="42" name="Lưu Đồ: Thay đổi Tiến Trình 41">
            <a:extLst>
              <a:ext uri="{FF2B5EF4-FFF2-40B4-BE49-F238E27FC236}">
                <a16:creationId xmlns:a16="http://schemas.microsoft.com/office/drawing/2014/main" id="{3E1D137F-B215-20C6-EFCA-B1552B3881CA}"/>
              </a:ext>
            </a:extLst>
          </p:cNvPr>
          <p:cNvSpPr/>
          <p:nvPr/>
        </p:nvSpPr>
        <p:spPr>
          <a:xfrm>
            <a:off x="10186636" y="6527537"/>
            <a:ext cx="5170773" cy="751847"/>
          </a:xfrm>
          <a:prstGeom prst="flowChartAlternateProcess">
            <a:avLst/>
          </a:prstGeom>
          <a:solidFill>
            <a:srgbClr val="67B9C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12">
            <a:extLst>
              <a:ext uri="{FF2B5EF4-FFF2-40B4-BE49-F238E27FC236}">
                <a16:creationId xmlns:a16="http://schemas.microsoft.com/office/drawing/2014/main" id="{B63C7741-A2CA-6F1D-BAAF-FF385F551C5A}"/>
              </a:ext>
            </a:extLst>
          </p:cNvPr>
          <p:cNvSpPr txBox="1"/>
          <p:nvPr/>
        </p:nvSpPr>
        <p:spPr>
          <a:xfrm>
            <a:off x="10328108" y="6372524"/>
            <a:ext cx="5053364" cy="890052"/>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kumimoji="0" lang="en-US" sz="4400" b="1" i="0" u="none" strike="noStrike" kern="1200" cap="none" spc="0" normalizeH="0" baseline="0" noProof="0" dirty="0" err="1">
                <a:ln>
                  <a:noFill/>
                </a:ln>
                <a:effectLst/>
                <a:uLnTx/>
                <a:uFillTx/>
                <a:latin typeface="Cambria"/>
                <a:cs typeface="Times New Roman"/>
                <a:sym typeface="+mn-lt"/>
              </a:rPr>
              <a:t>Chất</a:t>
            </a:r>
            <a:r>
              <a:rPr kumimoji="0" lang="en-US" sz="4400" b="1" i="0" u="none" strike="noStrike" kern="1200" cap="none" spc="0" normalizeH="0" baseline="0" noProof="0" dirty="0">
                <a:ln>
                  <a:noFill/>
                </a:ln>
                <a:effectLst/>
                <a:uLnTx/>
                <a:uFillTx/>
                <a:latin typeface="Cambria"/>
                <a:cs typeface="Times New Roman"/>
                <a:sym typeface="+mn-lt"/>
              </a:rPr>
              <a:t> </a:t>
            </a:r>
            <a:r>
              <a:rPr kumimoji="0" lang="en-US" sz="4400" b="1" i="0" u="none" strike="noStrike" kern="1200" cap="none" spc="0" normalizeH="0" baseline="0" noProof="0" dirty="0" err="1">
                <a:ln>
                  <a:noFill/>
                </a:ln>
                <a:effectLst/>
                <a:uLnTx/>
                <a:uFillTx/>
                <a:latin typeface="Cambria"/>
                <a:cs typeface="Times New Roman"/>
                <a:sym typeface="+mn-lt"/>
              </a:rPr>
              <a:t>béo</a:t>
            </a:r>
            <a:r>
              <a:rPr kumimoji="0" lang="en-US" sz="4400" b="1" i="0" u="none" strike="noStrike" kern="1200" cap="none" spc="0" normalizeH="0" baseline="0" noProof="0" dirty="0">
                <a:ln>
                  <a:noFill/>
                </a:ln>
                <a:effectLst/>
                <a:uLnTx/>
                <a:uFillTx/>
                <a:latin typeface="Cambria"/>
                <a:cs typeface="Times New Roman"/>
                <a:sym typeface="+mn-lt"/>
              </a:rPr>
              <a:t> </a:t>
            </a:r>
            <a:r>
              <a:rPr kumimoji="0" lang="en-US" sz="4400" b="1" i="0" u="none" strike="noStrike" kern="1200" cap="none" spc="0" normalizeH="0" baseline="0" noProof="0" dirty="0" err="1">
                <a:ln>
                  <a:noFill/>
                </a:ln>
                <a:effectLst/>
                <a:uLnTx/>
                <a:uFillTx/>
                <a:latin typeface="Cambria"/>
                <a:cs typeface="Times New Roman"/>
                <a:sym typeface="+mn-lt"/>
              </a:rPr>
              <a:t>không</a:t>
            </a:r>
            <a:r>
              <a:rPr kumimoji="0" lang="en-US" sz="4400" b="1" i="0" u="none" strike="noStrike" kern="1200" cap="none" spc="0" normalizeH="0" baseline="0" noProof="0" dirty="0">
                <a:ln>
                  <a:noFill/>
                </a:ln>
                <a:effectLst/>
                <a:uLnTx/>
                <a:uFillTx/>
                <a:latin typeface="Cambria"/>
                <a:cs typeface="Times New Roman"/>
                <a:sym typeface="+mn-lt"/>
              </a:rPr>
              <a:t> no</a:t>
            </a:r>
          </a:p>
        </p:txBody>
      </p:sp>
      <p:cxnSp>
        <p:nvCxnSpPr>
          <p:cNvPr id="44" name="Đường kết nối Mũi tên Thẳng 43">
            <a:extLst>
              <a:ext uri="{FF2B5EF4-FFF2-40B4-BE49-F238E27FC236}">
                <a16:creationId xmlns:a16="http://schemas.microsoft.com/office/drawing/2014/main" id="{1FFA9890-784B-C9EA-CBAB-EB6EDD7F979E}"/>
              </a:ext>
            </a:extLst>
          </p:cNvPr>
          <p:cNvCxnSpPr>
            <a:cxnSpLocks/>
          </p:cNvCxnSpPr>
          <p:nvPr/>
        </p:nvCxnSpPr>
        <p:spPr>
          <a:xfrm>
            <a:off x="8311857" y="8039100"/>
            <a:ext cx="897975" cy="0"/>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cxnSp>
        <p:nvCxnSpPr>
          <p:cNvPr id="45" name="Đường kết nối Mũi tên Thẳng 44">
            <a:extLst>
              <a:ext uri="{FF2B5EF4-FFF2-40B4-BE49-F238E27FC236}">
                <a16:creationId xmlns:a16="http://schemas.microsoft.com/office/drawing/2014/main" id="{CCF49588-5395-3920-C718-22F336CD2286}"/>
              </a:ext>
            </a:extLst>
          </p:cNvPr>
          <p:cNvCxnSpPr>
            <a:cxnSpLocks/>
          </p:cNvCxnSpPr>
          <p:nvPr/>
        </p:nvCxnSpPr>
        <p:spPr>
          <a:xfrm>
            <a:off x="8311858" y="8917800"/>
            <a:ext cx="897975" cy="0"/>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sp>
        <p:nvSpPr>
          <p:cNvPr id="46" name="Hộp Văn bản 45">
            <a:extLst>
              <a:ext uri="{FF2B5EF4-FFF2-40B4-BE49-F238E27FC236}">
                <a16:creationId xmlns:a16="http://schemas.microsoft.com/office/drawing/2014/main" id="{65391470-9C50-0345-A9FB-C3C58F633835}"/>
              </a:ext>
            </a:extLst>
          </p:cNvPr>
          <p:cNvSpPr txBox="1"/>
          <p:nvPr/>
        </p:nvSpPr>
        <p:spPr>
          <a:xfrm>
            <a:off x="9422719" y="7666807"/>
            <a:ext cx="7851647" cy="1501630"/>
          </a:xfrm>
          <a:prstGeom prst="rect">
            <a:avLst/>
          </a:prstGeom>
          <a:noFill/>
        </p:spPr>
        <p:txBody>
          <a:bodyPr wrap="square">
            <a:spAutoFit/>
          </a:bodyPr>
          <a:lstStyle/>
          <a:p>
            <a:pPr>
              <a:lnSpc>
                <a:spcPct val="120000"/>
              </a:lnSpc>
            </a:pPr>
            <a:r>
              <a:rPr lang="en-US" sz="4000" b="1" kern="100" dirty="0">
                <a:solidFill>
                  <a:srgbClr val="C00000"/>
                </a:solidFill>
                <a:effectLst/>
                <a:latin typeface="+mj-lt"/>
                <a:ea typeface="Calibri" panose="020F0502020204030204" pitchFamily="34" charset="0"/>
                <a:cs typeface="Times New Roman" panose="02020603050405020304" pitchFamily="18" charset="0"/>
              </a:rPr>
              <a:t>Triolein: </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17</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33</a:t>
            </a:r>
            <a:r>
              <a:rPr lang="en-US" sz="4000" kern="100" dirty="0">
                <a:effectLst/>
                <a:latin typeface="+mj-lt"/>
                <a:ea typeface="Calibri" panose="020F0502020204030204" pitchFamily="34" charset="0"/>
                <a:cs typeface="Times New Roman" panose="02020603050405020304" pitchFamily="18" charset="0"/>
              </a:rPr>
              <a:t>COO)</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5</a:t>
            </a:r>
          </a:p>
          <a:p>
            <a:pPr>
              <a:lnSpc>
                <a:spcPct val="120000"/>
              </a:lnSpc>
            </a:pPr>
            <a:r>
              <a:rPr lang="en-US" sz="4000" b="1" kern="100" dirty="0" err="1">
                <a:solidFill>
                  <a:srgbClr val="C00000"/>
                </a:solidFill>
                <a:effectLst/>
                <a:latin typeface="+mj-lt"/>
                <a:ea typeface="Calibri" panose="020F0502020204030204" pitchFamily="34" charset="0"/>
                <a:cs typeface="Times New Roman" panose="02020603050405020304" pitchFamily="18" charset="0"/>
              </a:rPr>
              <a:t>Trilinolein</a:t>
            </a:r>
            <a:r>
              <a:rPr lang="en-US" sz="4000" b="1" kern="100" dirty="0">
                <a:solidFill>
                  <a:srgbClr val="C00000"/>
                </a:solidFill>
                <a:effectLst/>
                <a:latin typeface="+mj-lt"/>
                <a:ea typeface="Calibri" panose="020F0502020204030204" pitchFamily="34" charset="0"/>
                <a:cs typeface="Times New Roman" panose="02020603050405020304" pitchFamily="18" charset="0"/>
              </a:rPr>
              <a:t>: </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17</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31</a:t>
            </a:r>
            <a:r>
              <a:rPr lang="en-US" sz="4000" kern="100" dirty="0">
                <a:effectLst/>
                <a:latin typeface="+mj-lt"/>
                <a:ea typeface="Calibri" panose="020F0502020204030204" pitchFamily="34" charset="0"/>
                <a:cs typeface="Times New Roman" panose="02020603050405020304" pitchFamily="18" charset="0"/>
              </a:rPr>
              <a:t>COO)</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C</a:t>
            </a:r>
            <a:r>
              <a:rPr lang="en-US" sz="4000" kern="100" baseline="-25000" dirty="0">
                <a:effectLst/>
                <a:latin typeface="+mj-lt"/>
                <a:ea typeface="Calibri" panose="020F0502020204030204" pitchFamily="34" charset="0"/>
                <a:cs typeface="Times New Roman" panose="02020603050405020304" pitchFamily="18" charset="0"/>
              </a:rPr>
              <a:t>3</a:t>
            </a:r>
            <a:r>
              <a:rPr lang="en-US" sz="4000" kern="100" dirty="0">
                <a:effectLst/>
                <a:latin typeface="+mj-lt"/>
                <a:ea typeface="Calibri" panose="020F0502020204030204" pitchFamily="34" charset="0"/>
                <a:cs typeface="Times New Roman" panose="02020603050405020304" pitchFamily="18" charset="0"/>
              </a:rPr>
              <a:t>H</a:t>
            </a:r>
            <a:r>
              <a:rPr lang="en-US" sz="4000" kern="100" baseline="-25000" dirty="0">
                <a:effectLst/>
                <a:latin typeface="+mj-lt"/>
                <a:ea typeface="Calibri" panose="020F0502020204030204" pitchFamily="34" charset="0"/>
                <a:cs typeface="Times New Roman" panose="02020603050405020304" pitchFamily="18" charset="0"/>
              </a:rPr>
              <a:t>5</a:t>
            </a:r>
            <a:endParaRPr lang="en-US" sz="4000" kern="100" dirty="0">
              <a:effectLst/>
              <a:latin typeface="+mj-lt"/>
              <a:ea typeface="Calibri" panose="020F0502020204030204" pitchFamily="34" charset="0"/>
              <a:cs typeface="Times New Roman" panose="02020603050405020304" pitchFamily="18"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down)">
                                      <p:cBhvr>
                                        <p:cTn id="7" dur="500"/>
                                        <p:tgtEl>
                                          <p:spTgt spid="3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7"/>
                                        </p:tgtEl>
                                        <p:attrNameLst>
                                          <p:attrName>style.visibility</p:attrName>
                                        </p:attrNameLst>
                                      </p:cBhvr>
                                      <p:to>
                                        <p:strVal val="visible"/>
                                      </p:to>
                                    </p:set>
                                    <p:animEffect transition="in" filter="wipe(down)">
                                      <p:cBhvr>
                                        <p:cTn id="10" dur="500"/>
                                        <p:tgtEl>
                                          <p:spTgt spid="37"/>
                                        </p:tgtEl>
                                      </p:cBhvr>
                                    </p:animEffect>
                                  </p:childTnLst>
                                </p:cTn>
                              </p:par>
                              <p:par>
                                <p:cTn id="11" presetID="22" presetClass="entr" presetSubtype="4"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wipe(down)">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8"/>
                                        </p:tgtEl>
                                        <p:attrNameLst>
                                          <p:attrName>style.visibility</p:attrName>
                                        </p:attrNameLst>
                                      </p:cBhvr>
                                      <p:to>
                                        <p:strVal val="visible"/>
                                      </p:to>
                                    </p:set>
                                    <p:anim calcmode="lin" valueType="num">
                                      <p:cBhvr additive="base">
                                        <p:cTn id="18" dur="500" fill="hold"/>
                                        <p:tgtEl>
                                          <p:spTgt spid="38"/>
                                        </p:tgtEl>
                                        <p:attrNameLst>
                                          <p:attrName>ppt_x</p:attrName>
                                        </p:attrNameLst>
                                      </p:cBhvr>
                                      <p:tavLst>
                                        <p:tav tm="0">
                                          <p:val>
                                            <p:strVal val="#ppt_x"/>
                                          </p:val>
                                        </p:tav>
                                        <p:tav tm="100000">
                                          <p:val>
                                            <p:strVal val="#ppt_x"/>
                                          </p:val>
                                        </p:tav>
                                      </p:tavLst>
                                    </p:anim>
                                    <p:anim calcmode="lin" valueType="num">
                                      <p:cBhvr additive="base">
                                        <p:cTn id="19"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wipe(down)">
                                      <p:cBhvr>
                                        <p:cTn id="24" dur="500"/>
                                        <p:tgtEl>
                                          <p:spTgt spid="24"/>
                                        </p:tgtEl>
                                      </p:cBhvr>
                                    </p:animEffect>
                                  </p:childTnLst>
                                </p:cTn>
                              </p:par>
                              <p:par>
                                <p:cTn id="25" presetID="22" presetClass="entr" presetSubtype="4" fill="hold" nodeType="with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wipe(down)">
                                      <p:cBhvr>
                                        <p:cTn id="27" dur="500"/>
                                        <p:tgtEl>
                                          <p:spTgt spid="28"/>
                                        </p:tgtEl>
                                      </p:cBhvr>
                                    </p:animEffect>
                                  </p:childTnLst>
                                </p:cTn>
                              </p:par>
                              <p:par>
                                <p:cTn id="28" presetID="22" presetClass="entr" presetSubtype="4" fill="hold" nodeType="with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wipe(down)">
                                      <p:cBhvr>
                                        <p:cTn id="30" dur="500"/>
                                        <p:tgtEl>
                                          <p:spTgt spid="29"/>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30"/>
                                        </p:tgtEl>
                                        <p:attrNameLst>
                                          <p:attrName>style.visibility</p:attrName>
                                        </p:attrNameLst>
                                      </p:cBhvr>
                                      <p:to>
                                        <p:strVal val="visible"/>
                                      </p:to>
                                    </p:set>
                                    <p:animEffect transition="in" filter="wipe(down)">
                                      <p:cBhvr>
                                        <p:cTn id="35" dur="500"/>
                                        <p:tgtEl>
                                          <p:spTgt spid="30"/>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39"/>
                                        </p:tgtEl>
                                        <p:attrNameLst>
                                          <p:attrName>style.visibility</p:attrName>
                                        </p:attrNameLst>
                                      </p:cBhvr>
                                      <p:to>
                                        <p:strVal val="visible"/>
                                      </p:to>
                                    </p:set>
                                    <p:animEffect transition="in" filter="wipe(down)">
                                      <p:cBhvr>
                                        <p:cTn id="40" dur="500"/>
                                        <p:tgtEl>
                                          <p:spTgt spid="39"/>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42"/>
                                        </p:tgtEl>
                                        <p:attrNameLst>
                                          <p:attrName>style.visibility</p:attrName>
                                        </p:attrNameLst>
                                      </p:cBhvr>
                                      <p:to>
                                        <p:strVal val="visible"/>
                                      </p:to>
                                    </p:set>
                                    <p:animEffect transition="in" filter="wipe(down)">
                                      <p:cBhvr>
                                        <p:cTn id="43" dur="500"/>
                                        <p:tgtEl>
                                          <p:spTgt spid="42"/>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43"/>
                                        </p:tgtEl>
                                        <p:attrNameLst>
                                          <p:attrName>style.visibility</p:attrName>
                                        </p:attrNameLst>
                                      </p:cBhvr>
                                      <p:to>
                                        <p:strVal val="visible"/>
                                      </p:to>
                                    </p:set>
                                    <p:animEffect transition="in" filter="wipe(down)">
                                      <p:cBhvr>
                                        <p:cTn id="46" dur="500"/>
                                        <p:tgtEl>
                                          <p:spTgt spid="43"/>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wipe(down)">
                                      <p:cBhvr>
                                        <p:cTn id="51" dur="500"/>
                                        <p:tgtEl>
                                          <p:spTgt spid="31"/>
                                        </p:tgtEl>
                                      </p:cBhvr>
                                    </p:animEffect>
                                  </p:childTnLst>
                                </p:cTn>
                              </p:par>
                              <p:par>
                                <p:cTn id="52" presetID="22" presetClass="entr" presetSubtype="4" fill="hold" nodeType="withEffect">
                                  <p:stCondLst>
                                    <p:cond delay="0"/>
                                  </p:stCondLst>
                                  <p:childTnLst>
                                    <p:set>
                                      <p:cBhvr>
                                        <p:cTn id="53" dur="1" fill="hold">
                                          <p:stCondLst>
                                            <p:cond delay="0"/>
                                          </p:stCondLst>
                                        </p:cTn>
                                        <p:tgtEl>
                                          <p:spTgt spid="44"/>
                                        </p:tgtEl>
                                        <p:attrNameLst>
                                          <p:attrName>style.visibility</p:attrName>
                                        </p:attrNameLst>
                                      </p:cBhvr>
                                      <p:to>
                                        <p:strVal val="visible"/>
                                      </p:to>
                                    </p:set>
                                    <p:animEffect transition="in" filter="wipe(down)">
                                      <p:cBhvr>
                                        <p:cTn id="54" dur="500"/>
                                        <p:tgtEl>
                                          <p:spTgt spid="44"/>
                                        </p:tgtEl>
                                      </p:cBhvr>
                                    </p:animEffect>
                                  </p:childTnLst>
                                </p:cTn>
                              </p:par>
                              <p:par>
                                <p:cTn id="55" presetID="22" presetClass="entr" presetSubtype="4" fill="hold" nodeType="withEffect">
                                  <p:stCondLst>
                                    <p:cond delay="0"/>
                                  </p:stCondLst>
                                  <p:childTnLst>
                                    <p:set>
                                      <p:cBhvr>
                                        <p:cTn id="56" dur="1" fill="hold">
                                          <p:stCondLst>
                                            <p:cond delay="0"/>
                                          </p:stCondLst>
                                        </p:cTn>
                                        <p:tgtEl>
                                          <p:spTgt spid="45"/>
                                        </p:tgtEl>
                                        <p:attrNameLst>
                                          <p:attrName>style.visibility</p:attrName>
                                        </p:attrNameLst>
                                      </p:cBhvr>
                                      <p:to>
                                        <p:strVal val="visible"/>
                                      </p:to>
                                    </p:set>
                                    <p:animEffect transition="in" filter="wipe(down)">
                                      <p:cBhvr>
                                        <p:cTn id="57" dur="500"/>
                                        <p:tgtEl>
                                          <p:spTgt spid="4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46"/>
                                        </p:tgtEl>
                                        <p:attrNameLst>
                                          <p:attrName>style.visibility</p:attrName>
                                        </p:attrNameLst>
                                      </p:cBhvr>
                                      <p:to>
                                        <p:strVal val="visible"/>
                                      </p:to>
                                    </p:set>
                                    <p:animEffect transition="in" filter="wipe(down)">
                                      <p:cBhvr>
                                        <p:cTn id="6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30" grpId="0"/>
      <p:bldP spid="31" grpId="0"/>
      <p:bldP spid="37" grpId="0" animBg="1"/>
      <p:bldP spid="38" grpId="0"/>
      <p:bldP spid="42" grpId="0" animBg="1"/>
      <p:bldP spid="43" grpId="0"/>
      <p:bldP spid="4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ộn: Ngang 4">
            <a:extLst>
              <a:ext uri="{FF2B5EF4-FFF2-40B4-BE49-F238E27FC236}">
                <a16:creationId xmlns:a16="http://schemas.microsoft.com/office/drawing/2014/main" id="{791F3B35-48F2-5787-636B-FDAD1CAD7971}"/>
              </a:ext>
            </a:extLst>
          </p:cNvPr>
          <p:cNvSpPr/>
          <p:nvPr/>
        </p:nvSpPr>
        <p:spPr>
          <a:xfrm>
            <a:off x="3352800" y="7505699"/>
            <a:ext cx="13807139" cy="2349165"/>
          </a:xfrm>
          <a:prstGeom prst="horizontalScrol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Hộp Văn bản 5">
            <a:extLst>
              <a:ext uri="{FF2B5EF4-FFF2-40B4-BE49-F238E27FC236}">
                <a16:creationId xmlns:a16="http://schemas.microsoft.com/office/drawing/2014/main" id="{FBEB6355-EA8E-AE15-878A-03CA19257BD9}"/>
              </a:ext>
            </a:extLst>
          </p:cNvPr>
          <p:cNvSpPr txBox="1"/>
          <p:nvPr/>
        </p:nvSpPr>
        <p:spPr>
          <a:xfrm>
            <a:off x="3836520" y="7999902"/>
            <a:ext cx="13373099" cy="1360757"/>
          </a:xfrm>
          <a:prstGeom prst="rect">
            <a:avLst/>
          </a:prstGeom>
          <a:noFill/>
        </p:spPr>
        <p:txBody>
          <a:bodyPr wrap="square">
            <a:spAutoFit/>
          </a:bodyPr>
          <a:lstStyle/>
          <a:p>
            <a:pPr algn="ctr">
              <a:lnSpc>
                <a:spcPct val="120000"/>
              </a:lnSpc>
            </a:pPr>
            <a:r>
              <a:rPr lang="en-US" sz="3600" b="1" dirty="0" err="1">
                <a:latin typeface="Cambria" pitchFamily="18" charset="0"/>
              </a:rPr>
              <a:t>Với</a:t>
            </a:r>
            <a:r>
              <a:rPr lang="en-US" sz="3600" b="1" dirty="0">
                <a:latin typeface="Cambria" pitchFamily="18" charset="0"/>
              </a:rPr>
              <a:t> acid </a:t>
            </a:r>
            <a:r>
              <a:rPr lang="en-US" sz="3600" b="1" dirty="0" err="1">
                <a:latin typeface="Cambria" pitchFamily="18" charset="0"/>
              </a:rPr>
              <a:t>béo</a:t>
            </a:r>
            <a:r>
              <a:rPr lang="en-US" sz="3600" b="1" dirty="0">
                <a:latin typeface="Cambria" pitchFamily="18" charset="0"/>
              </a:rPr>
              <a:t> </a:t>
            </a:r>
            <a:r>
              <a:rPr lang="en-US" sz="3600" b="1" dirty="0" err="1">
                <a:latin typeface="Cambria" pitchFamily="18" charset="0"/>
              </a:rPr>
              <a:t>không</a:t>
            </a:r>
            <a:r>
              <a:rPr lang="en-US" sz="3600" b="1" dirty="0">
                <a:latin typeface="Cambria" pitchFamily="18" charset="0"/>
              </a:rPr>
              <a:t> no, </a:t>
            </a:r>
            <a:r>
              <a:rPr lang="en-US" sz="3600" b="1" dirty="0" err="1">
                <a:latin typeface="Cambria" pitchFamily="18" charset="0"/>
              </a:rPr>
              <a:t>số</a:t>
            </a:r>
            <a:r>
              <a:rPr lang="en-US" sz="3600" b="1" dirty="0">
                <a:latin typeface="Cambria" pitchFamily="18" charset="0"/>
              </a:rPr>
              <a:t> </a:t>
            </a:r>
            <a:r>
              <a:rPr lang="en-US" sz="3600" b="1" dirty="0" err="1">
                <a:latin typeface="Cambria" pitchFamily="18" charset="0"/>
              </a:rPr>
              <a:t>thứ</a:t>
            </a:r>
            <a:r>
              <a:rPr lang="en-US" sz="3600" b="1" dirty="0">
                <a:latin typeface="Cambria" pitchFamily="18" charset="0"/>
              </a:rPr>
              <a:t> </a:t>
            </a:r>
            <a:r>
              <a:rPr lang="en-US" sz="3600" b="1" dirty="0" err="1">
                <a:latin typeface="Cambria" pitchFamily="18" charset="0"/>
              </a:rPr>
              <a:t>tự</a:t>
            </a:r>
            <a:r>
              <a:rPr lang="en-US" sz="3600" b="1" dirty="0">
                <a:latin typeface="Cambria" pitchFamily="18" charset="0"/>
              </a:rPr>
              <a:t> </a:t>
            </a:r>
            <a:r>
              <a:rPr lang="en-US" sz="3600" b="1" dirty="0" err="1">
                <a:latin typeface="Cambria" pitchFamily="18" charset="0"/>
              </a:rPr>
              <a:t>chỉ</a:t>
            </a:r>
            <a:r>
              <a:rPr lang="en-US" sz="3600" b="1" dirty="0">
                <a:latin typeface="Cambria" pitchFamily="18" charset="0"/>
              </a:rPr>
              <a:t> </a:t>
            </a:r>
            <a:r>
              <a:rPr lang="en-US" sz="3600" b="1" dirty="0" err="1">
                <a:latin typeface="Cambria" pitchFamily="18" charset="0"/>
              </a:rPr>
              <a:t>vị</a:t>
            </a:r>
            <a:r>
              <a:rPr lang="en-US" sz="3600" b="1" dirty="0">
                <a:latin typeface="Cambria" pitchFamily="18" charset="0"/>
              </a:rPr>
              <a:t> </a:t>
            </a:r>
            <a:r>
              <a:rPr lang="en-US" sz="3600" b="1" dirty="0" err="1">
                <a:latin typeface="Cambria" pitchFamily="18" charset="0"/>
              </a:rPr>
              <a:t>trí</a:t>
            </a:r>
            <a:r>
              <a:rPr lang="en-US" sz="3600" b="1" dirty="0">
                <a:latin typeface="Cambria" pitchFamily="18" charset="0"/>
              </a:rPr>
              <a:t> </a:t>
            </a:r>
            <a:r>
              <a:rPr lang="en-US" sz="3600" b="1" dirty="0" err="1">
                <a:latin typeface="Cambria" pitchFamily="18" charset="0"/>
              </a:rPr>
              <a:t>liên</a:t>
            </a:r>
            <a:r>
              <a:rPr lang="en-US" sz="3600" b="1" dirty="0">
                <a:latin typeface="Cambria" pitchFamily="18" charset="0"/>
              </a:rPr>
              <a:t> </a:t>
            </a:r>
            <a:r>
              <a:rPr lang="en-US" sz="3600" b="1" dirty="0" err="1">
                <a:latin typeface="Cambria" pitchFamily="18" charset="0"/>
              </a:rPr>
              <a:t>kết</a:t>
            </a:r>
            <a:r>
              <a:rPr lang="en-US" sz="3600" b="1" dirty="0">
                <a:latin typeface="Cambria" pitchFamily="18" charset="0"/>
              </a:rPr>
              <a:t> </a:t>
            </a:r>
            <a:r>
              <a:rPr lang="en-US" sz="3600" b="1" dirty="0" err="1">
                <a:latin typeface="Cambria" pitchFamily="18" charset="0"/>
              </a:rPr>
              <a:t>đôi</a:t>
            </a:r>
            <a:r>
              <a:rPr lang="en-US" sz="3600" b="1" dirty="0">
                <a:latin typeface="Cambria" pitchFamily="18" charset="0"/>
              </a:rPr>
              <a:t> </a:t>
            </a:r>
            <a:r>
              <a:rPr lang="en-US" sz="3600" b="1" dirty="0" err="1">
                <a:latin typeface="Cambria" pitchFamily="18" charset="0"/>
              </a:rPr>
              <a:t>đầu</a:t>
            </a:r>
            <a:r>
              <a:rPr lang="en-US" sz="3600" b="1" dirty="0">
                <a:latin typeface="Cambria" pitchFamily="18" charset="0"/>
              </a:rPr>
              <a:t> </a:t>
            </a:r>
            <a:r>
              <a:rPr lang="en-US" sz="3600" b="1" dirty="0" err="1">
                <a:latin typeface="Cambria" pitchFamily="18" charset="0"/>
              </a:rPr>
              <a:t>tiên</a:t>
            </a:r>
            <a:r>
              <a:rPr lang="en-US" sz="3600" b="1" dirty="0">
                <a:latin typeface="Cambria" pitchFamily="18" charset="0"/>
              </a:rPr>
              <a:t> </a:t>
            </a:r>
            <a:r>
              <a:rPr lang="en-US" sz="3600" b="1" dirty="0" err="1">
                <a:latin typeface="Cambria" pitchFamily="18" charset="0"/>
              </a:rPr>
              <a:t>tính</a:t>
            </a:r>
            <a:r>
              <a:rPr lang="en-US" sz="3600" b="1" dirty="0">
                <a:latin typeface="Cambria" pitchFamily="18" charset="0"/>
              </a:rPr>
              <a:t> </a:t>
            </a:r>
            <a:r>
              <a:rPr lang="en-US" sz="3600" b="1" dirty="0" err="1">
                <a:latin typeface="Cambria" pitchFamily="18" charset="0"/>
              </a:rPr>
              <a:t>từ</a:t>
            </a:r>
            <a:r>
              <a:rPr lang="en-US" sz="3600" b="1" dirty="0">
                <a:latin typeface="Cambria" pitchFamily="18" charset="0"/>
              </a:rPr>
              <a:t> </a:t>
            </a:r>
            <a:r>
              <a:rPr lang="en-US" sz="3600" b="1" dirty="0" err="1">
                <a:latin typeface="Cambria" pitchFamily="18" charset="0"/>
              </a:rPr>
              <a:t>đuôi</a:t>
            </a:r>
            <a:r>
              <a:rPr lang="en-US" sz="3600" b="1" dirty="0">
                <a:latin typeface="Cambria" pitchFamily="18" charset="0"/>
              </a:rPr>
              <a:t> CH</a:t>
            </a:r>
            <a:r>
              <a:rPr lang="en-US" sz="3600" b="1" baseline="-25000" dirty="0">
                <a:latin typeface="Cambria" pitchFamily="18" charset="0"/>
              </a:rPr>
              <a:t>3</a:t>
            </a:r>
            <a:r>
              <a:rPr lang="en-US" sz="3600" b="1" dirty="0">
                <a:latin typeface="Cambria" pitchFamily="18" charset="0"/>
              </a:rPr>
              <a:t> </a:t>
            </a:r>
            <a:r>
              <a:rPr lang="en-US" sz="3600" b="1" dirty="0" err="1">
                <a:latin typeface="Cambria" pitchFamily="18" charset="0"/>
              </a:rPr>
              <a:t>là</a:t>
            </a:r>
            <a:r>
              <a:rPr lang="en-US" sz="3600" b="1" dirty="0">
                <a:latin typeface="Cambria" pitchFamily="18" charset="0"/>
              </a:rPr>
              <a:t> n </a:t>
            </a:r>
            <a:r>
              <a:rPr lang="en-US" sz="3600" b="1" dirty="0" err="1">
                <a:latin typeface="Cambria" pitchFamily="18" charset="0"/>
              </a:rPr>
              <a:t>thì</a:t>
            </a:r>
            <a:r>
              <a:rPr lang="en-US" sz="3600" b="1" dirty="0">
                <a:latin typeface="Cambria" pitchFamily="18" charset="0"/>
              </a:rPr>
              <a:t> acid </a:t>
            </a:r>
            <a:r>
              <a:rPr lang="en-US" sz="3600" b="1" dirty="0" err="1">
                <a:latin typeface="Cambria" pitchFamily="18" charset="0"/>
              </a:rPr>
              <a:t>béo</a:t>
            </a:r>
            <a:r>
              <a:rPr lang="en-US" sz="3600" b="1" dirty="0">
                <a:latin typeface="Cambria" pitchFamily="18" charset="0"/>
              </a:rPr>
              <a:t> </a:t>
            </a:r>
            <a:r>
              <a:rPr lang="en-US" sz="3600" b="1" dirty="0" err="1">
                <a:latin typeface="Cambria" pitchFamily="18" charset="0"/>
              </a:rPr>
              <a:t>thuộc</a:t>
            </a:r>
            <a:r>
              <a:rPr lang="en-US" sz="3600" b="1" dirty="0">
                <a:latin typeface="Cambria" pitchFamily="18" charset="0"/>
              </a:rPr>
              <a:t> </a:t>
            </a:r>
            <a:r>
              <a:rPr lang="en-US" sz="3600" b="1" dirty="0" err="1">
                <a:latin typeface="Cambria" pitchFamily="18" charset="0"/>
              </a:rPr>
              <a:t>nhóm</a:t>
            </a:r>
            <a:r>
              <a:rPr lang="en-US" sz="3600" b="1" dirty="0">
                <a:latin typeface="Cambria" pitchFamily="18" charset="0"/>
              </a:rPr>
              <a:t> omega-n.</a:t>
            </a:r>
          </a:p>
        </p:txBody>
      </p:sp>
      <p:sp>
        <p:nvSpPr>
          <p:cNvPr id="7" name="Rectangle 20">
            <a:extLst>
              <a:ext uri="{FF2B5EF4-FFF2-40B4-BE49-F238E27FC236}">
                <a16:creationId xmlns:a16="http://schemas.microsoft.com/office/drawing/2014/main" id="{EEE982E8-A07B-5107-4049-CA5BA65666F5}"/>
              </a:ext>
            </a:extLst>
          </p:cNvPr>
          <p:cNvSpPr/>
          <p:nvPr/>
        </p:nvSpPr>
        <p:spPr>
          <a:xfrm>
            <a:off x="990600" y="2247900"/>
            <a:ext cx="4991101" cy="2748125"/>
          </a:xfrm>
          <a:prstGeom prst="rect">
            <a:avLst/>
          </a:prstGeom>
        </p:spPr>
        <p:txBody>
          <a:bodyPr wrap="square">
            <a:spAutoFit/>
          </a:bodyPr>
          <a:lstStyle/>
          <a:p>
            <a:pPr marL="571500" marR="0" lvl="0" indent="-5715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Acid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béo</a:t>
            </a:r>
            <a:r>
              <a:rPr kumimoji="0" lang="en-US" sz="4000" b="1" i="0" u="none" strike="noStrike" kern="1200" cap="none" spc="0" normalizeH="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noProof="0" dirty="0" err="1">
                <a:ln>
                  <a:noFill/>
                </a:ln>
                <a:solidFill>
                  <a:schemeClr val="bg1"/>
                </a:solidFill>
                <a:effectLst/>
                <a:uLnTx/>
                <a:uFillTx/>
                <a:latin typeface="Cambria" pitchFamily="18" charset="0"/>
                <a:ea typeface="+mn-ea"/>
                <a:cs typeface="+mn-cs"/>
              </a:rPr>
              <a:t>nào</a:t>
            </a:r>
            <a:r>
              <a:rPr kumimoji="0" lang="en-US" sz="4000" b="1" i="0" u="none" strike="noStrike" kern="1200" cap="none" spc="0" normalizeH="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noProof="0" dirty="0" err="1">
                <a:ln>
                  <a:noFill/>
                </a:ln>
                <a:solidFill>
                  <a:schemeClr val="bg1"/>
                </a:solidFill>
                <a:effectLst/>
                <a:uLnTx/>
                <a:uFillTx/>
                <a:latin typeface="Cambria" pitchFamily="18" charset="0"/>
                <a:ea typeface="+mn-ea"/>
                <a:cs typeface="+mn-cs"/>
              </a:rPr>
              <a:t>trong</a:t>
            </a:r>
            <a:r>
              <a:rPr kumimoji="0" lang="en-US" sz="4000" b="1" i="0" u="none" strike="noStrike" kern="1200" cap="none" spc="0" normalizeH="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noProof="0" dirty="0" err="1">
                <a:ln>
                  <a:noFill/>
                </a:ln>
                <a:solidFill>
                  <a:schemeClr val="bg1"/>
                </a:solidFill>
                <a:effectLst/>
                <a:uLnTx/>
                <a:uFillTx/>
                <a:latin typeface="Cambria" pitchFamily="18" charset="0"/>
                <a:ea typeface="+mn-ea"/>
                <a:cs typeface="+mn-cs"/>
              </a:rPr>
              <a:t>bảng</a:t>
            </a:r>
            <a:r>
              <a:rPr kumimoji="0" lang="en-US" sz="4000" b="1" i="0" u="none" strike="noStrike" kern="1200" cap="none" spc="0" normalizeH="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noProof="0" dirty="0" err="1">
                <a:ln>
                  <a:noFill/>
                </a:ln>
                <a:solidFill>
                  <a:schemeClr val="bg1"/>
                </a:solidFill>
                <a:effectLst/>
                <a:uLnTx/>
                <a:uFillTx/>
                <a:latin typeface="Cambria" pitchFamily="18" charset="0"/>
                <a:ea typeface="+mn-ea"/>
                <a:cs typeface="+mn-cs"/>
              </a:rPr>
              <a:t>thuộc</a:t>
            </a:r>
            <a:r>
              <a:rPr kumimoji="0" lang="en-US" sz="4000" b="1" i="0" u="none" strike="noStrike" kern="1200" cap="none" spc="0" normalizeH="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noProof="0" dirty="0" err="1">
                <a:ln>
                  <a:noFill/>
                </a:ln>
                <a:solidFill>
                  <a:schemeClr val="bg1"/>
                </a:solidFill>
                <a:effectLst/>
                <a:uLnTx/>
                <a:uFillTx/>
                <a:latin typeface="Cambria" pitchFamily="18" charset="0"/>
                <a:ea typeface="+mn-ea"/>
                <a:cs typeface="+mn-cs"/>
              </a:rPr>
              <a:t>nhóm</a:t>
            </a:r>
            <a:r>
              <a:rPr kumimoji="0" lang="en-US" sz="4000" b="1" i="0" u="none" strike="noStrike" kern="1200" cap="none" spc="0" normalizeH="0" noProof="0" dirty="0">
                <a:ln>
                  <a:noFill/>
                </a:ln>
                <a:solidFill>
                  <a:schemeClr val="bg1"/>
                </a:solidFill>
                <a:effectLst/>
                <a:uLnTx/>
                <a:uFillTx/>
                <a:latin typeface="Cambria" pitchFamily="18" charset="0"/>
                <a:ea typeface="+mn-ea"/>
                <a:cs typeface="+mn-cs"/>
              </a:rPr>
              <a:t> omega-6?</a:t>
            </a:r>
            <a:endParaRPr kumimoji="0" lang="vi-VN" sz="4000" b="1" i="0" u="none" strike="noStrike" kern="1200" cap="none" spc="0" normalizeH="0" baseline="-25000" noProof="0" dirty="0">
              <a:ln>
                <a:noFill/>
              </a:ln>
              <a:solidFill>
                <a:schemeClr val="bg1"/>
              </a:solidFill>
              <a:effectLst/>
              <a:uLnTx/>
              <a:uFillTx/>
              <a:latin typeface="Cambria" pitchFamily="18" charset="0"/>
              <a:ea typeface="+mn-ea"/>
              <a:cs typeface="+mn-cs"/>
            </a:endParaRPr>
          </a:p>
        </p:txBody>
      </p:sp>
      <p:sp>
        <p:nvSpPr>
          <p:cNvPr id="9" name="Freeform 2">
            <a:extLst>
              <a:ext uri="{FF2B5EF4-FFF2-40B4-BE49-F238E27FC236}">
                <a16:creationId xmlns:a16="http://schemas.microsoft.com/office/drawing/2014/main" id="{A3632B4C-FAA4-5F85-222B-0EFA74BD1D7B}"/>
              </a:ext>
            </a:extLst>
          </p:cNvPr>
          <p:cNvSpPr/>
          <p:nvPr/>
        </p:nvSpPr>
        <p:spPr>
          <a:xfrm>
            <a:off x="685800" y="6224821"/>
            <a:ext cx="3146670" cy="3477703"/>
          </a:xfrm>
          <a:custGeom>
            <a:avLst/>
            <a:gdLst/>
            <a:ahLst/>
            <a:cxnLst/>
            <a:rect l="l" t="t" r="r" b="b"/>
            <a:pathLst>
              <a:path w="3631311" h="4114800">
                <a:moveTo>
                  <a:pt x="0" y="0"/>
                </a:moveTo>
                <a:lnTo>
                  <a:pt x="3631311" y="0"/>
                </a:lnTo>
                <a:lnTo>
                  <a:pt x="3631311"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pic>
        <p:nvPicPr>
          <p:cNvPr id="3" name="Hình ảnh 2">
            <a:extLst>
              <a:ext uri="{FF2B5EF4-FFF2-40B4-BE49-F238E27FC236}">
                <a16:creationId xmlns:a16="http://schemas.microsoft.com/office/drawing/2014/main" id="{5A8E34E5-39F1-F29F-DAAD-34CCFFB3EE27}"/>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brightnessContrast bright="20000" contrast="-40000"/>
                    </a14:imgEffect>
                  </a14:imgLayer>
                </a14:imgProps>
              </a:ext>
            </a:extLst>
          </a:blip>
          <a:stretch>
            <a:fillRect/>
          </a:stretch>
        </p:blipFill>
        <p:spPr>
          <a:xfrm>
            <a:off x="7131877" y="435997"/>
            <a:ext cx="10077742" cy="6923467"/>
          </a:xfrm>
          <a:prstGeom prst="rect">
            <a:avLst/>
          </a:prstGeom>
        </p:spPr>
      </p:pic>
      <p:sp>
        <p:nvSpPr>
          <p:cNvPr id="4" name="Hình chữ nhật 3">
            <a:extLst>
              <a:ext uri="{FF2B5EF4-FFF2-40B4-BE49-F238E27FC236}">
                <a16:creationId xmlns:a16="http://schemas.microsoft.com/office/drawing/2014/main" id="{8DD1B34B-5772-6291-C3F8-17364774B363}"/>
              </a:ext>
            </a:extLst>
          </p:cNvPr>
          <p:cNvSpPr/>
          <p:nvPr/>
        </p:nvSpPr>
        <p:spPr>
          <a:xfrm>
            <a:off x="6998819" y="4876801"/>
            <a:ext cx="10210800" cy="2134694"/>
          </a:xfrm>
          <a:prstGeom prst="rect">
            <a:avLst/>
          </a:prstGeom>
          <a:noFill/>
          <a:ln w="28575">
            <a:solidFill>
              <a:srgbClr val="FF000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69440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528834F-C00A-A139-6070-5C5434CBA4D6}"/>
              </a:ext>
            </a:extLst>
          </p:cNvPr>
          <p:cNvGrpSpPr/>
          <p:nvPr/>
        </p:nvGrpSpPr>
        <p:grpSpPr>
          <a:xfrm>
            <a:off x="685800" y="952500"/>
            <a:ext cx="16916399" cy="8861456"/>
            <a:chOff x="0" y="0"/>
            <a:chExt cx="4203787" cy="2167467"/>
          </a:xfrm>
        </p:grpSpPr>
        <p:sp>
          <p:nvSpPr>
            <p:cNvPr id="4" name="Freeform 3">
              <a:extLst>
                <a:ext uri="{FF2B5EF4-FFF2-40B4-BE49-F238E27FC236}">
                  <a16:creationId xmlns:a16="http://schemas.microsoft.com/office/drawing/2014/main" id="{BFD0D649-3E95-50FE-D2E4-2A3FA10C8A93}"/>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endParaRPr lang="en-US" dirty="0"/>
            </a:p>
          </p:txBody>
        </p:sp>
        <p:sp>
          <p:nvSpPr>
            <p:cNvPr id="5" name="TextBox 4">
              <a:extLst>
                <a:ext uri="{FF2B5EF4-FFF2-40B4-BE49-F238E27FC236}">
                  <a16:creationId xmlns:a16="http://schemas.microsoft.com/office/drawing/2014/main" id="{EBAB3DEE-01B2-0D0C-154B-0097BB7153E2}"/>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pic>
        <p:nvPicPr>
          <p:cNvPr id="2" name="Hình ảnh 1">
            <a:extLst>
              <a:ext uri="{FF2B5EF4-FFF2-40B4-BE49-F238E27FC236}">
                <a16:creationId xmlns:a16="http://schemas.microsoft.com/office/drawing/2014/main" id="{547847F3-5054-A1EF-6E99-443B4B837A4C}"/>
              </a:ext>
            </a:extLst>
          </p:cNvPr>
          <p:cNvPicPr>
            <a:picLocks noChangeAspect="1"/>
          </p:cNvPicPr>
          <p:nvPr/>
        </p:nvPicPr>
        <p:blipFill>
          <a:blip r:embed="rId2"/>
          <a:stretch>
            <a:fillRect/>
          </a:stretch>
        </p:blipFill>
        <p:spPr>
          <a:xfrm>
            <a:off x="1074190" y="1866900"/>
            <a:ext cx="16139620" cy="7239000"/>
          </a:xfrm>
          <a:prstGeom prst="rect">
            <a:avLst/>
          </a:prstGeom>
        </p:spPr>
      </p:pic>
    </p:spTree>
    <p:extLst>
      <p:ext uri="{BB962C8B-B14F-4D97-AF65-F5344CB8AC3E}">
        <p14:creationId xmlns:p14="http://schemas.microsoft.com/office/powerpoint/2010/main" val="2413372825"/>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6781800" y="697847"/>
            <a:ext cx="10896600" cy="8450256"/>
          </a:xfrm>
          <a:custGeom>
            <a:avLst/>
            <a:gdLst/>
            <a:ahLst/>
            <a:cxnLst/>
            <a:rect l="l" t="t" r="r" b="b"/>
            <a:pathLst>
              <a:path w="7238188" h="6172200">
                <a:moveTo>
                  <a:pt x="0" y="0"/>
                </a:moveTo>
                <a:lnTo>
                  <a:pt x="7238188" y="0"/>
                </a:lnTo>
                <a:lnTo>
                  <a:pt x="7238188" y="6172200"/>
                </a:lnTo>
                <a:lnTo>
                  <a:pt x="0" y="6172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Freeform 8"/>
          <p:cNvSpPr/>
          <p:nvPr/>
        </p:nvSpPr>
        <p:spPr>
          <a:xfrm rot="1138568">
            <a:off x="75327" y="145161"/>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2" name="Freeform 12"/>
          <p:cNvSpPr/>
          <p:nvPr/>
        </p:nvSpPr>
        <p:spPr>
          <a:xfrm>
            <a:off x="219191" y="8646205"/>
            <a:ext cx="1979441" cy="469241"/>
          </a:xfrm>
          <a:custGeom>
            <a:avLst/>
            <a:gdLst/>
            <a:ahLst/>
            <a:cxnLst/>
            <a:rect l="l" t="t" r="r" b="b"/>
            <a:pathLst>
              <a:path w="1979441" h="469241">
                <a:moveTo>
                  <a:pt x="0" y="0"/>
                </a:moveTo>
                <a:lnTo>
                  <a:pt x="1979440" y="0"/>
                </a:lnTo>
                <a:lnTo>
                  <a:pt x="1979440" y="469240"/>
                </a:lnTo>
                <a:lnTo>
                  <a:pt x="0" y="469240"/>
                </a:lnTo>
                <a:lnTo>
                  <a:pt x="0" y="0"/>
                </a:lnTo>
                <a:close/>
              </a:path>
            </a:pathLst>
          </a:custGeom>
          <a:blipFill>
            <a:blip r:embed="rId5"/>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6" name="TextBox 10">
            <a:extLst>
              <a:ext uri="{FF2B5EF4-FFF2-40B4-BE49-F238E27FC236}">
                <a16:creationId xmlns:a16="http://schemas.microsoft.com/office/drawing/2014/main" id="{FADD1183-C4C4-FD47-4F97-6CFA07EA8775}"/>
              </a:ext>
            </a:extLst>
          </p:cNvPr>
          <p:cNvSpPr txBox="1"/>
          <p:nvPr/>
        </p:nvSpPr>
        <p:spPr>
          <a:xfrm>
            <a:off x="7430389" y="2418877"/>
            <a:ext cx="9599421" cy="6123151"/>
          </a:xfrm>
          <a:prstGeom prst="rect">
            <a:avLst/>
          </a:prstGeom>
        </p:spPr>
        <p:txBody>
          <a:bodyPr wrap="square" lIns="0" tIns="0" rIns="0" bIns="0" rtlCol="0" anchor="t">
            <a:spAutoFit/>
          </a:bodyPr>
          <a:lstStyle/>
          <a:p>
            <a:pPr marL="685800" lvl="0" indent="-685800" algn="just" defTabSz="914400">
              <a:lnSpc>
                <a:spcPct val="120000"/>
              </a:lnSpc>
              <a:buFont typeface="Arial" panose="020B0604020202020204" pitchFamily="34" charset="0"/>
              <a:buChar char="•"/>
              <a:defRPr/>
            </a:pPr>
            <a:r>
              <a:rPr lang="en-US" sz="4800" dirty="0">
                <a:solidFill>
                  <a:prstClr val="black"/>
                </a:solidFill>
                <a:latin typeface="Cambria" pitchFamily="18" charset="0"/>
              </a:rPr>
              <a:t>C</a:t>
            </a:r>
            <a:r>
              <a:rPr lang="vi-VN" sz="4800" dirty="0">
                <a:solidFill>
                  <a:prstClr val="black"/>
                </a:solidFill>
                <a:latin typeface="Cambria" pitchFamily="18" charset="0"/>
              </a:rPr>
              <a:t>hất béo là </a:t>
            </a:r>
            <a:r>
              <a:rPr lang="vi-VN" sz="4800" dirty="0" err="1">
                <a:solidFill>
                  <a:prstClr val="black"/>
                </a:solidFill>
                <a:latin typeface="Cambria" pitchFamily="18" charset="0"/>
              </a:rPr>
              <a:t>triester</a:t>
            </a:r>
            <a:r>
              <a:rPr lang="vi-VN" sz="4800" dirty="0">
                <a:solidFill>
                  <a:prstClr val="black"/>
                </a:solidFill>
                <a:latin typeface="Cambria" pitchFamily="18" charset="0"/>
              </a:rPr>
              <a:t> của </a:t>
            </a:r>
            <a:r>
              <a:rPr lang="vi-VN" sz="4800" dirty="0" err="1">
                <a:solidFill>
                  <a:prstClr val="black"/>
                </a:solidFill>
                <a:latin typeface="Cambria" pitchFamily="18" charset="0"/>
              </a:rPr>
              <a:t>glycerol</a:t>
            </a:r>
            <a:r>
              <a:rPr lang="vi-VN" sz="4800" dirty="0">
                <a:solidFill>
                  <a:prstClr val="black"/>
                </a:solidFill>
                <a:latin typeface="Cambria" pitchFamily="18" charset="0"/>
              </a:rPr>
              <a:t> </a:t>
            </a:r>
            <a:r>
              <a:rPr lang="vi-VN" sz="4800" dirty="0" err="1">
                <a:solidFill>
                  <a:prstClr val="black"/>
                </a:solidFill>
                <a:latin typeface="Cambria" pitchFamily="18" charset="0"/>
              </a:rPr>
              <a:t>vớỉ</a:t>
            </a:r>
            <a:r>
              <a:rPr lang="vi-VN" sz="4800" dirty="0">
                <a:solidFill>
                  <a:prstClr val="black"/>
                </a:solidFill>
                <a:latin typeface="Cambria" pitchFamily="18" charset="0"/>
              </a:rPr>
              <a:t> các </a:t>
            </a:r>
            <a:r>
              <a:rPr lang="vi-VN" sz="4800" dirty="0" err="1">
                <a:solidFill>
                  <a:prstClr val="black"/>
                </a:solidFill>
                <a:latin typeface="Cambria" pitchFamily="18" charset="0"/>
              </a:rPr>
              <a:t>acid</a:t>
            </a:r>
            <a:r>
              <a:rPr lang="vi-VN" sz="4800" dirty="0">
                <a:solidFill>
                  <a:prstClr val="black"/>
                </a:solidFill>
                <a:latin typeface="Cambria" pitchFamily="18" charset="0"/>
              </a:rPr>
              <a:t> béo.</a:t>
            </a:r>
            <a:endParaRPr lang="en-US" sz="4800" dirty="0">
              <a:solidFill>
                <a:prstClr val="black"/>
              </a:solidFill>
              <a:latin typeface="Cambria" pitchFamily="18" charset="0"/>
            </a:endParaRPr>
          </a:p>
          <a:p>
            <a:pPr marL="685800" lvl="0" indent="-685800" algn="just" defTabSz="914400">
              <a:lnSpc>
                <a:spcPct val="120000"/>
              </a:lnSpc>
              <a:buFont typeface="Arial" panose="020B0604020202020204" pitchFamily="34" charset="0"/>
              <a:buChar char="•"/>
              <a:defRPr/>
            </a:pPr>
            <a:r>
              <a:rPr lang="vi-VN" sz="4800" dirty="0" err="1">
                <a:solidFill>
                  <a:prstClr val="black"/>
                </a:solidFill>
                <a:latin typeface="Cambria" pitchFamily="18" charset="0"/>
              </a:rPr>
              <a:t>Acid</a:t>
            </a:r>
            <a:r>
              <a:rPr lang="vi-VN" sz="4800" dirty="0">
                <a:solidFill>
                  <a:prstClr val="black"/>
                </a:solidFill>
                <a:latin typeface="Cambria" pitchFamily="18" charset="0"/>
              </a:rPr>
              <a:t> béo là các </a:t>
            </a:r>
            <a:r>
              <a:rPr lang="vi-VN" sz="4800" dirty="0" err="1">
                <a:solidFill>
                  <a:prstClr val="black"/>
                </a:solidFill>
                <a:latin typeface="Cambria" pitchFamily="18" charset="0"/>
              </a:rPr>
              <a:t>carboxylic</a:t>
            </a:r>
            <a:r>
              <a:rPr lang="vi-VN" sz="4800" dirty="0">
                <a:solidFill>
                  <a:prstClr val="black"/>
                </a:solidFill>
                <a:latin typeface="Cambria" pitchFamily="18" charset="0"/>
              </a:rPr>
              <a:t> </a:t>
            </a:r>
            <a:r>
              <a:rPr lang="vi-VN" sz="4800" dirty="0" err="1">
                <a:solidFill>
                  <a:prstClr val="black"/>
                </a:solidFill>
                <a:latin typeface="Cambria" pitchFamily="18" charset="0"/>
              </a:rPr>
              <a:t>acid</a:t>
            </a:r>
            <a:r>
              <a:rPr lang="vi-VN" sz="4800" dirty="0">
                <a:solidFill>
                  <a:prstClr val="black"/>
                </a:solidFill>
                <a:latin typeface="Cambria" pitchFamily="18" charset="0"/>
              </a:rPr>
              <a:t> đơn chức, thường có mạch hở, không phân nhánh và có số nguyên tử </a:t>
            </a:r>
            <a:r>
              <a:rPr lang="vi-VN" sz="4800" dirty="0" err="1">
                <a:solidFill>
                  <a:prstClr val="black"/>
                </a:solidFill>
                <a:latin typeface="Cambria" pitchFamily="18" charset="0"/>
              </a:rPr>
              <a:t>carbon</a:t>
            </a:r>
            <a:r>
              <a:rPr lang="vi-VN" sz="4800" dirty="0">
                <a:solidFill>
                  <a:prstClr val="black"/>
                </a:solidFill>
                <a:latin typeface="Cambria" pitchFamily="18" charset="0"/>
              </a:rPr>
              <a:t> chẵn (khoảng 12-24 nguyên tử </a:t>
            </a:r>
            <a:r>
              <a:rPr lang="vi-VN" sz="4800" dirty="0" err="1">
                <a:solidFill>
                  <a:prstClr val="black"/>
                </a:solidFill>
                <a:latin typeface="Cambria" pitchFamily="18" charset="0"/>
              </a:rPr>
              <a:t>carbon</a:t>
            </a:r>
            <a:r>
              <a:rPr lang="vi-VN" sz="4800" dirty="0">
                <a:solidFill>
                  <a:prstClr val="black"/>
                </a:solidFill>
                <a:latin typeface="Cambria" pitchFamily="18" charset="0"/>
              </a:rPr>
              <a:t>).</a:t>
            </a:r>
          </a:p>
        </p:txBody>
      </p:sp>
      <p:sp>
        <p:nvSpPr>
          <p:cNvPr id="2" name="Freeform 2">
            <a:extLst>
              <a:ext uri="{FF2B5EF4-FFF2-40B4-BE49-F238E27FC236}">
                <a16:creationId xmlns:a16="http://schemas.microsoft.com/office/drawing/2014/main" id="{0DB77DC0-6C66-0510-899C-8EA25C2BE170}"/>
              </a:ext>
            </a:extLst>
          </p:cNvPr>
          <p:cNvSpPr/>
          <p:nvPr/>
        </p:nvSpPr>
        <p:spPr>
          <a:xfrm>
            <a:off x="1789811" y="4038600"/>
            <a:ext cx="4419600" cy="6248400"/>
          </a:xfrm>
          <a:custGeom>
            <a:avLst/>
            <a:gdLst/>
            <a:ahLst/>
            <a:cxnLst/>
            <a:rect l="l" t="t" r="r" b="b"/>
            <a:pathLst>
              <a:path w="3194180" h="4626453">
                <a:moveTo>
                  <a:pt x="0" y="0"/>
                </a:moveTo>
                <a:lnTo>
                  <a:pt x="3194180" y="0"/>
                </a:lnTo>
                <a:lnTo>
                  <a:pt x="3194180" y="4626453"/>
                </a:lnTo>
                <a:lnTo>
                  <a:pt x="0" y="4626453"/>
                </a:lnTo>
                <a:lnTo>
                  <a:pt x="0" y="0"/>
                </a:lnTo>
                <a:close/>
              </a:path>
            </a:pathLst>
          </a:custGeom>
          <a:blipFill>
            <a:blip r:embed="rId6"/>
            <a:stretch>
              <a:fillRect/>
            </a:stretch>
          </a:blipFill>
        </p:spPr>
      </p:sp>
    </p:spTree>
    <p:extLst>
      <p:ext uri="{BB962C8B-B14F-4D97-AF65-F5344CB8AC3E}">
        <p14:creationId xmlns:p14="http://schemas.microsoft.com/office/powerpoint/2010/main" val="330271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3960604" y="3045331"/>
            <a:ext cx="10758090" cy="3118418"/>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lang="en-US" sz="7200" b="1" dirty="0" err="1">
                <a:solidFill>
                  <a:srgbClr val="C00000"/>
                </a:solidFill>
                <a:latin typeface="Cambria"/>
                <a:cs typeface="Times New Roman"/>
                <a:sym typeface="+mn-lt"/>
              </a:rPr>
              <a:t>Tính</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chất</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vật</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lí</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hóa</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học</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của</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chất</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béo</a:t>
            </a:r>
            <a:endParaRPr kumimoji="0" lang="en-US" sz="7200" b="1" i="0" u="none" strike="noStrike" kern="1200" cap="none" spc="0" normalizeH="0" baseline="0" noProof="0" dirty="0">
              <a:ln>
                <a:noFill/>
              </a:ln>
              <a:solidFill>
                <a:srgbClr val="C00000"/>
              </a:solidFill>
              <a:effectLst/>
              <a:uLnTx/>
              <a:uFillTx/>
              <a:latin typeface="Cambria"/>
              <a:cs typeface="Times New Roman"/>
              <a:sym typeface="+mn-lt"/>
            </a:endParaRPr>
          </a:p>
        </p:txBody>
      </p:sp>
    </p:spTree>
    <p:extLst>
      <p:ext uri="{BB962C8B-B14F-4D97-AF65-F5344CB8AC3E}">
        <p14:creationId xmlns:p14="http://schemas.microsoft.com/office/powerpoint/2010/main" val="1041070081"/>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0">
            <a:extLst>
              <a:ext uri="{FF2B5EF4-FFF2-40B4-BE49-F238E27FC236}">
                <a16:creationId xmlns:a16="http://schemas.microsoft.com/office/drawing/2014/main" id="{A0658487-C60C-520B-8CF0-6245F2AB38AA}"/>
              </a:ext>
            </a:extLst>
          </p:cNvPr>
          <p:cNvSpPr/>
          <p:nvPr/>
        </p:nvSpPr>
        <p:spPr>
          <a:xfrm>
            <a:off x="1028699" y="607336"/>
            <a:ext cx="16230600" cy="1824795"/>
          </a:xfrm>
          <a:prstGeom prst="rect">
            <a:avLst/>
          </a:prstGeom>
        </p:spPr>
        <p:txBody>
          <a:bodyPr wrap="square">
            <a:spAutoFit/>
          </a:bodyPr>
          <a:lstStyle/>
          <a:p>
            <a:pPr marL="571500" marR="0" lvl="0" indent="-5715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4000" b="1" dirty="0" err="1">
                <a:solidFill>
                  <a:schemeClr val="bg1"/>
                </a:solidFill>
                <a:latin typeface="Cambria" pitchFamily="18" charset="0"/>
              </a:rPr>
              <a:t>Đọc</a:t>
            </a:r>
            <a:r>
              <a:rPr lang="en-US" sz="4000" b="1" dirty="0">
                <a:solidFill>
                  <a:schemeClr val="bg1"/>
                </a:solidFill>
                <a:latin typeface="Cambria" pitchFamily="18" charset="0"/>
              </a:rPr>
              <a:t> </a:t>
            </a:r>
            <a:r>
              <a:rPr lang="en-US" sz="4000" b="1" dirty="0" err="1">
                <a:solidFill>
                  <a:schemeClr val="bg1"/>
                </a:solidFill>
                <a:latin typeface="Cambria" pitchFamily="18" charset="0"/>
              </a:rPr>
              <a:t>thông</a:t>
            </a:r>
            <a:r>
              <a:rPr lang="en-US" sz="4000" b="1" dirty="0">
                <a:solidFill>
                  <a:schemeClr val="bg1"/>
                </a:solidFill>
                <a:latin typeface="Cambria" pitchFamily="18" charset="0"/>
              </a:rPr>
              <a:t> tin </a:t>
            </a:r>
            <a:r>
              <a:rPr lang="en-US" sz="4000" b="1" dirty="0" err="1">
                <a:solidFill>
                  <a:schemeClr val="bg1"/>
                </a:solidFill>
                <a:latin typeface="Cambria" pitchFamily="18" charset="0"/>
              </a:rPr>
              <a:t>trong</a:t>
            </a:r>
            <a:r>
              <a:rPr lang="en-US" sz="4000" b="1" dirty="0">
                <a:solidFill>
                  <a:schemeClr val="bg1"/>
                </a:solidFill>
                <a:latin typeface="Cambria" pitchFamily="18" charset="0"/>
              </a:rPr>
              <a:t> SGK,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chọn</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cụm</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từ</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thích</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hợp</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hoàn</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thiện</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tính</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chất</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vật</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lí</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của</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chất</a:t>
            </a:r>
            <a:r>
              <a:rPr kumimoji="0" lang="en-US" sz="4000" b="1" i="0" u="none" strike="noStrike" kern="1200" cap="none" spc="0" normalizeH="0" baseline="0" noProof="0" dirty="0">
                <a:ln>
                  <a:noFill/>
                </a:ln>
                <a:solidFill>
                  <a:schemeClr val="bg1"/>
                </a:solidFill>
                <a:effectLst/>
                <a:uLnTx/>
                <a:uFillTx/>
                <a:latin typeface="Cambria" pitchFamily="18" charset="0"/>
                <a:ea typeface="+mn-ea"/>
                <a:cs typeface="+mn-cs"/>
              </a:rPr>
              <a:t> </a:t>
            </a:r>
            <a:r>
              <a:rPr kumimoji="0" lang="en-US" sz="4000" b="1" i="0" u="none" strike="noStrike" kern="1200" cap="none" spc="0" normalizeH="0" baseline="0" noProof="0" dirty="0" err="1">
                <a:ln>
                  <a:noFill/>
                </a:ln>
                <a:solidFill>
                  <a:schemeClr val="bg1"/>
                </a:solidFill>
                <a:effectLst/>
                <a:uLnTx/>
                <a:uFillTx/>
                <a:latin typeface="Cambria" pitchFamily="18" charset="0"/>
                <a:ea typeface="+mn-ea"/>
                <a:cs typeface="+mn-cs"/>
              </a:rPr>
              <a:t>béo</a:t>
            </a:r>
            <a:r>
              <a:rPr lang="en-US" sz="4000" b="1" dirty="0">
                <a:solidFill>
                  <a:schemeClr val="bg1"/>
                </a:solidFill>
                <a:latin typeface="Cambria" pitchFamily="18" charset="0"/>
              </a:rPr>
              <a:t>. </a:t>
            </a:r>
            <a:endParaRPr kumimoji="0" lang="vi-VN" sz="4000" b="1" i="0" u="none" strike="noStrike" kern="1200" cap="none" spc="0" normalizeH="0" baseline="-25000" noProof="0" dirty="0">
              <a:ln>
                <a:noFill/>
              </a:ln>
              <a:solidFill>
                <a:schemeClr val="bg1"/>
              </a:solidFill>
              <a:effectLst/>
              <a:uLnTx/>
              <a:uFillTx/>
              <a:latin typeface="Cambria" pitchFamily="18" charset="0"/>
              <a:ea typeface="+mn-ea"/>
              <a:cs typeface="+mn-cs"/>
            </a:endParaRPr>
          </a:p>
        </p:txBody>
      </p:sp>
      <p:sp>
        <p:nvSpPr>
          <p:cNvPr id="3" name="Google Shape;1061;p72">
            <a:extLst>
              <a:ext uri="{FF2B5EF4-FFF2-40B4-BE49-F238E27FC236}">
                <a16:creationId xmlns:a16="http://schemas.microsoft.com/office/drawing/2014/main" id="{56D8CCE2-0B27-7C4C-A055-D9E3E5553D64}"/>
              </a:ext>
            </a:extLst>
          </p:cNvPr>
          <p:cNvSpPr/>
          <p:nvPr/>
        </p:nvSpPr>
        <p:spPr>
          <a:xfrm>
            <a:off x="-425152" y="2612179"/>
            <a:ext cx="18736750" cy="1448150"/>
          </a:xfrm>
          <a:custGeom>
            <a:avLst/>
            <a:gdLst/>
            <a:ahLst/>
            <a:cxnLst/>
            <a:rect l="l" t="t" r="r" b="b"/>
            <a:pathLst>
              <a:path w="374735" h="28963" extrusionOk="0">
                <a:moveTo>
                  <a:pt x="0" y="0"/>
                </a:moveTo>
                <a:cubicBezTo>
                  <a:pt x="12070" y="10461"/>
                  <a:pt x="26196" y="20312"/>
                  <a:pt x="41894" y="23255"/>
                </a:cubicBezTo>
                <a:cubicBezTo>
                  <a:pt x="77812" y="29990"/>
                  <a:pt x="114877" y="18462"/>
                  <a:pt x="151421" y="18462"/>
                </a:cubicBezTo>
                <a:cubicBezTo>
                  <a:pt x="188739" y="18462"/>
                  <a:pt x="225629" y="30621"/>
                  <a:pt x="262900" y="28758"/>
                </a:cubicBezTo>
                <a:cubicBezTo>
                  <a:pt x="285031" y="27652"/>
                  <a:pt x="307207" y="25469"/>
                  <a:pt x="328936" y="21125"/>
                </a:cubicBezTo>
                <a:cubicBezTo>
                  <a:pt x="344388" y="18036"/>
                  <a:pt x="359281" y="12489"/>
                  <a:pt x="374735" y="9409"/>
                </a:cubicBezTo>
              </a:path>
            </a:pathLst>
          </a:custGeom>
          <a:noFill/>
          <a:ln w="19050" cap="flat" cmpd="sng">
            <a:solidFill>
              <a:schemeClr val="lt2"/>
            </a:solidFill>
            <a:prstDash val="dash"/>
            <a:round/>
            <a:headEnd type="none" w="med" len="med"/>
            <a:tailEnd type="none" w="med" len="med"/>
          </a:ln>
        </p:spPr>
        <p:txBody>
          <a:bodyPr/>
          <a:lstStyle/>
          <a:p>
            <a:endParaRPr lang="en-US" dirty="0"/>
          </a:p>
        </p:txBody>
      </p:sp>
      <p:sp>
        <p:nvSpPr>
          <p:cNvPr id="6" name="Google Shape;1065;p72">
            <a:extLst>
              <a:ext uri="{FF2B5EF4-FFF2-40B4-BE49-F238E27FC236}">
                <a16:creationId xmlns:a16="http://schemas.microsoft.com/office/drawing/2014/main" id="{3225B1CD-550E-43C5-491D-8AE13D830E68}"/>
              </a:ext>
            </a:extLst>
          </p:cNvPr>
          <p:cNvSpPr txBox="1">
            <a:spLocks/>
          </p:cNvSpPr>
          <p:nvPr/>
        </p:nvSpPr>
        <p:spPr>
          <a:xfrm>
            <a:off x="2286000" y="6041668"/>
            <a:ext cx="3846600" cy="589200"/>
          </a:xfrm>
          <a:prstGeom prst="rect">
            <a:avLst/>
          </a:prstGeom>
        </p:spPr>
        <p:txBody>
          <a:bodyPr spcFirstLastPara="1" wrap="square" lIns="182850" tIns="182850" rIns="182850" bIns="182850" anchor="t" anchorCtr="0">
            <a:noAutofit/>
          </a:bodyPr>
          <a:lstStyle>
            <a:lvl1pPr marL="342917" indent="-342917" algn="l" defTabSz="91444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88" indent="-285765" algn="l" defTabSz="914445"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7" indent="-228612" algn="l" defTabSz="91444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80"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504"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726"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5"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Aft>
                <a:spcPts val="3200"/>
              </a:spcAft>
              <a:buNone/>
            </a:pPr>
            <a:endParaRPr lang="en-US" dirty="0"/>
          </a:p>
        </p:txBody>
      </p:sp>
      <p:sp>
        <p:nvSpPr>
          <p:cNvPr id="46" name="Hình Bầu dục 45">
            <a:extLst>
              <a:ext uri="{FF2B5EF4-FFF2-40B4-BE49-F238E27FC236}">
                <a16:creationId xmlns:a16="http://schemas.microsoft.com/office/drawing/2014/main" id="{42217E0C-ECB9-AD46-D50C-32CE496F01F5}"/>
              </a:ext>
            </a:extLst>
          </p:cNvPr>
          <p:cNvSpPr/>
          <p:nvPr/>
        </p:nvSpPr>
        <p:spPr>
          <a:xfrm>
            <a:off x="2685300" y="3197898"/>
            <a:ext cx="1524000" cy="1279636"/>
          </a:xfrm>
          <a:prstGeom prst="ellipse">
            <a:avLst/>
          </a:prstGeom>
          <a:solidFill>
            <a:srgbClr val="FEBB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Google Shape;1071;p72">
            <a:extLst>
              <a:ext uri="{FF2B5EF4-FFF2-40B4-BE49-F238E27FC236}">
                <a16:creationId xmlns:a16="http://schemas.microsoft.com/office/drawing/2014/main" id="{C6A028D4-C8CE-2DB2-9AF1-B39B6F55E2E8}"/>
              </a:ext>
            </a:extLst>
          </p:cNvPr>
          <p:cNvSpPr txBox="1">
            <a:spLocks/>
          </p:cNvSpPr>
          <p:nvPr/>
        </p:nvSpPr>
        <p:spPr>
          <a:xfrm>
            <a:off x="2771778" y="3458764"/>
            <a:ext cx="1359402" cy="949800"/>
          </a:xfrm>
          <a:prstGeom prst="rect">
            <a:avLst/>
          </a:prstGeom>
          <a:noFill/>
        </p:spPr>
        <p:txBody>
          <a:bodyPr spcFirstLastPara="1" wrap="square" lIns="182850" tIns="182850" rIns="182850" bIns="182850" anchor="b" anchorCtr="0">
            <a:noAutofit/>
          </a:bodyPr>
          <a:lstStyle>
            <a:lvl1pPr algn="ctr" defTabSz="914445" rtl="0" eaLnBrk="1" latinLnBrk="0" hangingPunct="1">
              <a:spcBef>
                <a:spcPct val="0"/>
              </a:spcBef>
              <a:buNone/>
              <a:defRPr sz="4400" kern="1200">
                <a:solidFill>
                  <a:schemeClr val="tx1"/>
                </a:solidFill>
                <a:latin typeface="+mj-lt"/>
                <a:ea typeface="+mj-ea"/>
                <a:cs typeface="+mj-cs"/>
              </a:defRPr>
            </a:lvl1pPr>
          </a:lstStyle>
          <a:p>
            <a:r>
              <a:rPr lang="en" sz="5400" dirty="0"/>
              <a:t>01</a:t>
            </a:r>
          </a:p>
        </p:txBody>
      </p:sp>
      <p:sp>
        <p:nvSpPr>
          <p:cNvPr id="48" name="Hình Bầu dục 47">
            <a:extLst>
              <a:ext uri="{FF2B5EF4-FFF2-40B4-BE49-F238E27FC236}">
                <a16:creationId xmlns:a16="http://schemas.microsoft.com/office/drawing/2014/main" id="{6F883F21-6711-623C-68E3-3859B2D38DF2}"/>
              </a:ext>
            </a:extLst>
          </p:cNvPr>
          <p:cNvSpPr/>
          <p:nvPr/>
        </p:nvSpPr>
        <p:spPr>
          <a:xfrm>
            <a:off x="7733550" y="2989296"/>
            <a:ext cx="1524000" cy="1279636"/>
          </a:xfrm>
          <a:prstGeom prst="ellipse">
            <a:avLst/>
          </a:prstGeom>
          <a:solidFill>
            <a:srgbClr val="FF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Google Shape;1071;p72">
            <a:extLst>
              <a:ext uri="{FF2B5EF4-FFF2-40B4-BE49-F238E27FC236}">
                <a16:creationId xmlns:a16="http://schemas.microsoft.com/office/drawing/2014/main" id="{39291B5C-4BEB-80C8-B0B2-CF7EFE687A48}"/>
              </a:ext>
            </a:extLst>
          </p:cNvPr>
          <p:cNvSpPr txBox="1">
            <a:spLocks/>
          </p:cNvSpPr>
          <p:nvPr/>
        </p:nvSpPr>
        <p:spPr>
          <a:xfrm>
            <a:off x="7733550" y="3230269"/>
            <a:ext cx="1359402" cy="949800"/>
          </a:xfrm>
          <a:prstGeom prst="rect">
            <a:avLst/>
          </a:prstGeom>
          <a:noFill/>
        </p:spPr>
        <p:txBody>
          <a:bodyPr spcFirstLastPara="1" wrap="square" lIns="182850" tIns="182850" rIns="182850" bIns="182850" anchor="b" anchorCtr="0">
            <a:noAutofit/>
          </a:bodyPr>
          <a:lstStyle>
            <a:lvl1pPr algn="ctr" defTabSz="914445" rtl="0" eaLnBrk="1" latinLnBrk="0" hangingPunct="1">
              <a:spcBef>
                <a:spcPct val="0"/>
              </a:spcBef>
              <a:buNone/>
              <a:defRPr sz="4400" kern="1200">
                <a:solidFill>
                  <a:schemeClr val="tx1"/>
                </a:solidFill>
                <a:latin typeface="+mj-lt"/>
                <a:ea typeface="+mj-ea"/>
                <a:cs typeface="+mj-cs"/>
              </a:defRPr>
            </a:lvl1pPr>
          </a:lstStyle>
          <a:p>
            <a:r>
              <a:rPr lang="en" sz="5400" dirty="0"/>
              <a:t>02</a:t>
            </a:r>
          </a:p>
        </p:txBody>
      </p:sp>
      <p:sp>
        <p:nvSpPr>
          <p:cNvPr id="51" name="Hình Bầu dục 50">
            <a:extLst>
              <a:ext uri="{FF2B5EF4-FFF2-40B4-BE49-F238E27FC236}">
                <a16:creationId xmlns:a16="http://schemas.microsoft.com/office/drawing/2014/main" id="{1940D9AF-C117-D710-549C-D8E55B98EE37}"/>
              </a:ext>
            </a:extLst>
          </p:cNvPr>
          <p:cNvSpPr/>
          <p:nvPr/>
        </p:nvSpPr>
        <p:spPr>
          <a:xfrm>
            <a:off x="13215460" y="3377312"/>
            <a:ext cx="1524000" cy="1279636"/>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Google Shape;1071;p72">
            <a:extLst>
              <a:ext uri="{FF2B5EF4-FFF2-40B4-BE49-F238E27FC236}">
                <a16:creationId xmlns:a16="http://schemas.microsoft.com/office/drawing/2014/main" id="{5CDFA740-5BE1-595D-473C-6ED21936F487}"/>
              </a:ext>
            </a:extLst>
          </p:cNvPr>
          <p:cNvSpPr txBox="1">
            <a:spLocks/>
          </p:cNvSpPr>
          <p:nvPr/>
        </p:nvSpPr>
        <p:spPr>
          <a:xfrm>
            <a:off x="13328239" y="3627641"/>
            <a:ext cx="1359402" cy="949800"/>
          </a:xfrm>
          <a:prstGeom prst="rect">
            <a:avLst/>
          </a:prstGeom>
          <a:noFill/>
        </p:spPr>
        <p:txBody>
          <a:bodyPr spcFirstLastPara="1" wrap="square" lIns="182850" tIns="182850" rIns="182850" bIns="182850" anchor="b" anchorCtr="0">
            <a:noAutofit/>
          </a:bodyPr>
          <a:lstStyle>
            <a:lvl1pPr algn="ctr" defTabSz="914445" rtl="0" eaLnBrk="1" latinLnBrk="0" hangingPunct="1">
              <a:spcBef>
                <a:spcPct val="0"/>
              </a:spcBef>
              <a:buNone/>
              <a:defRPr sz="4400" kern="1200">
                <a:solidFill>
                  <a:schemeClr val="tx1"/>
                </a:solidFill>
                <a:latin typeface="+mj-lt"/>
                <a:ea typeface="+mj-ea"/>
                <a:cs typeface="+mj-cs"/>
              </a:defRPr>
            </a:lvl1pPr>
          </a:lstStyle>
          <a:p>
            <a:r>
              <a:rPr lang="en" sz="5400" dirty="0"/>
              <a:t>03</a:t>
            </a:r>
          </a:p>
        </p:txBody>
      </p:sp>
      <p:sp>
        <p:nvSpPr>
          <p:cNvPr id="54" name="Hình chữ nhật: Góc Tròn 53">
            <a:extLst>
              <a:ext uri="{FF2B5EF4-FFF2-40B4-BE49-F238E27FC236}">
                <a16:creationId xmlns:a16="http://schemas.microsoft.com/office/drawing/2014/main" id="{E2927197-A724-1C83-7445-2D476104A7C2}"/>
              </a:ext>
            </a:extLst>
          </p:cNvPr>
          <p:cNvSpPr/>
          <p:nvPr/>
        </p:nvSpPr>
        <p:spPr>
          <a:xfrm>
            <a:off x="914400" y="4887212"/>
            <a:ext cx="4991681" cy="345668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Google Shape;1064;p72">
            <a:extLst>
              <a:ext uri="{FF2B5EF4-FFF2-40B4-BE49-F238E27FC236}">
                <a16:creationId xmlns:a16="http://schemas.microsoft.com/office/drawing/2014/main" id="{2DCACA72-4DDF-756A-F251-D6D1A86EFF64}"/>
              </a:ext>
            </a:extLst>
          </p:cNvPr>
          <p:cNvSpPr txBox="1">
            <a:spLocks/>
          </p:cNvSpPr>
          <p:nvPr/>
        </p:nvSpPr>
        <p:spPr>
          <a:xfrm>
            <a:off x="1041145" y="5228222"/>
            <a:ext cx="4738189" cy="2634386"/>
          </a:xfrm>
          <a:prstGeom prst="rect">
            <a:avLst/>
          </a:prstGeom>
          <a:noFill/>
        </p:spPr>
        <p:txBody>
          <a:bodyPr spcFirstLastPara="1" wrap="square" lIns="182850" tIns="182850" rIns="182850" bIns="182850" anchor="t" anchorCtr="0">
            <a:noAutofit/>
          </a:bodyPr>
          <a:lstStyle>
            <a:lvl1pPr marL="342917" indent="-342917" algn="l" defTabSz="91444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88" indent="-285765" algn="l" defTabSz="914445"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7" indent="-228612" algn="l" defTabSz="91444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80"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504"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726"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5"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20000"/>
              </a:lnSpc>
              <a:spcBef>
                <a:spcPts val="0"/>
              </a:spcBef>
              <a:buClr>
                <a:schemeClr val="dk1"/>
              </a:buClr>
              <a:buSzPts val="1100"/>
              <a:buNone/>
            </a:pPr>
            <a:r>
              <a:rPr lang="en-US" sz="3600" dirty="0" err="1"/>
              <a:t>Chất</a:t>
            </a:r>
            <a:r>
              <a:rPr lang="en-US" sz="3600" dirty="0"/>
              <a:t> </a:t>
            </a:r>
            <a:r>
              <a:rPr lang="en-US" sz="3600" dirty="0" err="1"/>
              <a:t>béo</a:t>
            </a:r>
            <a:r>
              <a:rPr lang="en-US" sz="3600" dirty="0"/>
              <a:t> ……..…….. </a:t>
            </a:r>
            <a:r>
              <a:rPr lang="en-US" sz="3600" dirty="0" err="1"/>
              <a:t>hơn</a:t>
            </a:r>
            <a:r>
              <a:rPr lang="en-US" sz="3600" dirty="0"/>
              <a:t> </a:t>
            </a:r>
            <a:r>
              <a:rPr lang="en-US" sz="3600" dirty="0" err="1"/>
              <a:t>nước</a:t>
            </a:r>
            <a:r>
              <a:rPr lang="en-US" sz="3600" dirty="0"/>
              <a:t>, …………. </a:t>
            </a:r>
            <a:r>
              <a:rPr lang="en-US" sz="3600" dirty="0" err="1"/>
              <a:t>trong</a:t>
            </a:r>
            <a:r>
              <a:rPr lang="en-US" sz="3600" dirty="0"/>
              <a:t> </a:t>
            </a:r>
            <a:r>
              <a:rPr lang="en-US" sz="3600" dirty="0" err="1"/>
              <a:t>nước</a:t>
            </a:r>
            <a:r>
              <a:rPr lang="en-US" sz="3600" dirty="0"/>
              <a:t>.</a:t>
            </a:r>
          </a:p>
        </p:txBody>
      </p:sp>
      <p:sp>
        <p:nvSpPr>
          <p:cNvPr id="56" name="Hình chữ nhật: Góc Tròn 55">
            <a:extLst>
              <a:ext uri="{FF2B5EF4-FFF2-40B4-BE49-F238E27FC236}">
                <a16:creationId xmlns:a16="http://schemas.microsoft.com/office/drawing/2014/main" id="{DCCFD164-2CCE-9DD4-0D16-6C320C5FEDB1}"/>
              </a:ext>
            </a:extLst>
          </p:cNvPr>
          <p:cNvSpPr/>
          <p:nvPr/>
        </p:nvSpPr>
        <p:spPr>
          <a:xfrm>
            <a:off x="6495540" y="4446413"/>
            <a:ext cx="4433680" cy="419800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Google Shape;1064;p72">
            <a:extLst>
              <a:ext uri="{FF2B5EF4-FFF2-40B4-BE49-F238E27FC236}">
                <a16:creationId xmlns:a16="http://schemas.microsoft.com/office/drawing/2014/main" id="{C96A9188-7592-4F71-CBE5-0C6614173C9F}"/>
              </a:ext>
            </a:extLst>
          </p:cNvPr>
          <p:cNvSpPr txBox="1">
            <a:spLocks/>
          </p:cNvSpPr>
          <p:nvPr/>
        </p:nvSpPr>
        <p:spPr>
          <a:xfrm>
            <a:off x="6495540" y="4656948"/>
            <a:ext cx="4433680" cy="2634386"/>
          </a:xfrm>
          <a:prstGeom prst="rect">
            <a:avLst/>
          </a:prstGeom>
          <a:noFill/>
        </p:spPr>
        <p:txBody>
          <a:bodyPr spcFirstLastPara="1" wrap="square" lIns="182850" tIns="182850" rIns="182850" bIns="182850" anchor="t" anchorCtr="0">
            <a:noAutofit/>
          </a:bodyPr>
          <a:lstStyle>
            <a:lvl1pPr marL="342917" indent="-342917" algn="l" defTabSz="91444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88" indent="-285765" algn="l" defTabSz="914445"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7" indent="-228612" algn="l" defTabSz="91444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80"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504"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726"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5"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20000"/>
              </a:lnSpc>
              <a:spcBef>
                <a:spcPts val="0"/>
              </a:spcBef>
              <a:buClr>
                <a:schemeClr val="dk1"/>
              </a:buClr>
              <a:buSzPts val="1100"/>
              <a:buNone/>
            </a:pPr>
            <a:r>
              <a:rPr lang="en-US" sz="3600" dirty="0" err="1"/>
              <a:t>Phân</a:t>
            </a:r>
            <a:r>
              <a:rPr lang="en-US" sz="3600" dirty="0"/>
              <a:t> </a:t>
            </a:r>
            <a:r>
              <a:rPr lang="en-US" sz="3600" dirty="0" err="1"/>
              <a:t>tử</a:t>
            </a:r>
            <a:r>
              <a:rPr lang="en-US" sz="3600" dirty="0"/>
              <a:t> </a:t>
            </a:r>
            <a:r>
              <a:rPr lang="en-US" sz="3600" dirty="0" err="1"/>
              <a:t>chất</a:t>
            </a:r>
            <a:r>
              <a:rPr lang="en-US" sz="3600" dirty="0"/>
              <a:t> </a:t>
            </a:r>
            <a:r>
              <a:rPr lang="en-US" sz="3600" dirty="0" err="1"/>
              <a:t>béo</a:t>
            </a:r>
            <a:r>
              <a:rPr lang="en-US" sz="3600" dirty="0"/>
              <a:t> </a:t>
            </a:r>
            <a:r>
              <a:rPr lang="en-US" sz="3600" dirty="0" err="1"/>
              <a:t>chứa</a:t>
            </a:r>
            <a:r>
              <a:rPr lang="en-US" sz="3600" dirty="0"/>
              <a:t> </a:t>
            </a:r>
            <a:r>
              <a:rPr lang="en-US" sz="3600" dirty="0" err="1"/>
              <a:t>nhiều</a:t>
            </a:r>
            <a:r>
              <a:rPr lang="en-US" sz="3600" dirty="0"/>
              <a:t> </a:t>
            </a:r>
            <a:r>
              <a:rPr lang="en-US" sz="3600" dirty="0" err="1"/>
              <a:t>gốc</a:t>
            </a:r>
            <a:r>
              <a:rPr lang="en-US" sz="3600" dirty="0"/>
              <a:t> acid </a:t>
            </a:r>
            <a:r>
              <a:rPr lang="en-US" sz="3600" dirty="0" err="1"/>
              <a:t>béo</a:t>
            </a:r>
            <a:r>
              <a:rPr lang="en-US" sz="3600" dirty="0"/>
              <a:t> no, </a:t>
            </a:r>
            <a:r>
              <a:rPr lang="en-US" sz="3600" dirty="0" err="1"/>
              <a:t>chất</a:t>
            </a:r>
            <a:r>
              <a:rPr lang="en-US" sz="3600" dirty="0"/>
              <a:t> </a:t>
            </a:r>
            <a:r>
              <a:rPr lang="en-US" sz="3600" dirty="0" err="1"/>
              <a:t>béo</a:t>
            </a:r>
            <a:r>
              <a:rPr lang="en-US" sz="3600" dirty="0"/>
              <a:t> ở </a:t>
            </a:r>
            <a:r>
              <a:rPr lang="en-US" sz="3600" dirty="0" err="1"/>
              <a:t>trạng</a:t>
            </a:r>
            <a:r>
              <a:rPr lang="en-US" sz="3600" dirty="0"/>
              <a:t> </a:t>
            </a:r>
            <a:r>
              <a:rPr lang="en-US" sz="3600" dirty="0" err="1"/>
              <a:t>thái</a:t>
            </a:r>
            <a:r>
              <a:rPr lang="en-US" sz="3600" dirty="0"/>
              <a:t>………………</a:t>
            </a:r>
          </a:p>
        </p:txBody>
      </p:sp>
      <p:sp>
        <p:nvSpPr>
          <p:cNvPr id="58" name="Hình chữ nhật: Góc Tròn 57">
            <a:extLst>
              <a:ext uri="{FF2B5EF4-FFF2-40B4-BE49-F238E27FC236}">
                <a16:creationId xmlns:a16="http://schemas.microsoft.com/office/drawing/2014/main" id="{92BDE166-E753-BC42-F91F-861A91121450}"/>
              </a:ext>
            </a:extLst>
          </p:cNvPr>
          <p:cNvSpPr/>
          <p:nvPr/>
        </p:nvSpPr>
        <p:spPr>
          <a:xfrm>
            <a:off x="11887200" y="4825462"/>
            <a:ext cx="5486400" cy="321363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Google Shape;1064;p72">
            <a:extLst>
              <a:ext uri="{FF2B5EF4-FFF2-40B4-BE49-F238E27FC236}">
                <a16:creationId xmlns:a16="http://schemas.microsoft.com/office/drawing/2014/main" id="{17351E39-481A-0651-C8E6-EDD0A4377D3D}"/>
              </a:ext>
            </a:extLst>
          </p:cNvPr>
          <p:cNvSpPr txBox="1">
            <a:spLocks/>
          </p:cNvSpPr>
          <p:nvPr/>
        </p:nvSpPr>
        <p:spPr>
          <a:xfrm>
            <a:off x="12090520" y="4857860"/>
            <a:ext cx="5168779" cy="2634386"/>
          </a:xfrm>
          <a:prstGeom prst="rect">
            <a:avLst/>
          </a:prstGeom>
          <a:noFill/>
        </p:spPr>
        <p:txBody>
          <a:bodyPr spcFirstLastPara="1" wrap="square" lIns="182850" tIns="182850" rIns="182850" bIns="182850" anchor="t" anchorCtr="0">
            <a:noAutofit/>
          </a:bodyPr>
          <a:lstStyle>
            <a:lvl1pPr marL="342917" indent="-342917" algn="l" defTabSz="91444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88" indent="-285765" algn="l" defTabSz="914445"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7" indent="-228612" algn="l" defTabSz="91444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80"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504"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726"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5" indent="-228612" algn="l" defTabSz="91444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20000"/>
              </a:lnSpc>
              <a:spcBef>
                <a:spcPts val="0"/>
              </a:spcBef>
              <a:buClr>
                <a:schemeClr val="dk1"/>
              </a:buClr>
              <a:buSzPts val="1100"/>
              <a:buNone/>
            </a:pPr>
            <a:r>
              <a:rPr lang="en-US" sz="3600" dirty="0" err="1"/>
              <a:t>Phân</a:t>
            </a:r>
            <a:r>
              <a:rPr lang="en-US" sz="3600" dirty="0"/>
              <a:t> </a:t>
            </a:r>
            <a:r>
              <a:rPr lang="en-US" sz="3600" dirty="0" err="1"/>
              <a:t>tử</a:t>
            </a:r>
            <a:r>
              <a:rPr lang="en-US" sz="3600" dirty="0"/>
              <a:t> </a:t>
            </a:r>
            <a:r>
              <a:rPr lang="en-US" sz="3600" dirty="0" err="1"/>
              <a:t>chất</a:t>
            </a:r>
            <a:r>
              <a:rPr lang="en-US" sz="3600" dirty="0"/>
              <a:t> </a:t>
            </a:r>
            <a:r>
              <a:rPr lang="en-US" sz="3600" dirty="0" err="1"/>
              <a:t>béo</a:t>
            </a:r>
            <a:r>
              <a:rPr lang="en-US" sz="3600" dirty="0"/>
              <a:t> </a:t>
            </a:r>
            <a:r>
              <a:rPr lang="en-US" sz="3600" dirty="0" err="1"/>
              <a:t>chứa</a:t>
            </a:r>
            <a:r>
              <a:rPr lang="en-US" sz="3600" dirty="0"/>
              <a:t> </a:t>
            </a:r>
            <a:r>
              <a:rPr lang="en-US" sz="3600" dirty="0" err="1"/>
              <a:t>nhiều</a:t>
            </a:r>
            <a:r>
              <a:rPr lang="en-US" sz="3600" dirty="0"/>
              <a:t> </a:t>
            </a:r>
            <a:r>
              <a:rPr lang="en-US" sz="3600" dirty="0" err="1"/>
              <a:t>gốc</a:t>
            </a:r>
            <a:r>
              <a:rPr lang="en-US" sz="3600" dirty="0"/>
              <a:t> acid </a:t>
            </a:r>
            <a:r>
              <a:rPr lang="en-US" sz="3600" dirty="0" err="1"/>
              <a:t>béo</a:t>
            </a:r>
            <a:r>
              <a:rPr lang="en-US" sz="3600" dirty="0"/>
              <a:t> </a:t>
            </a:r>
            <a:r>
              <a:rPr lang="en-US" sz="3600" dirty="0" err="1"/>
              <a:t>không</a:t>
            </a:r>
            <a:r>
              <a:rPr lang="en-US" sz="3600" dirty="0"/>
              <a:t> no, </a:t>
            </a:r>
            <a:r>
              <a:rPr lang="en-US" sz="3600" dirty="0" err="1"/>
              <a:t>chất</a:t>
            </a:r>
            <a:r>
              <a:rPr lang="en-US" sz="3600" dirty="0"/>
              <a:t> </a:t>
            </a:r>
            <a:r>
              <a:rPr lang="en-US" sz="3600" dirty="0" err="1"/>
              <a:t>béo</a:t>
            </a:r>
            <a:r>
              <a:rPr lang="en-US" sz="3600" dirty="0"/>
              <a:t> ở </a:t>
            </a:r>
            <a:r>
              <a:rPr lang="en-US" sz="3600" dirty="0" err="1"/>
              <a:t>trạng</a:t>
            </a:r>
            <a:r>
              <a:rPr lang="en-US" sz="3600" dirty="0"/>
              <a:t> </a:t>
            </a:r>
            <a:r>
              <a:rPr lang="en-US" sz="3600" dirty="0" err="1"/>
              <a:t>thái</a:t>
            </a:r>
            <a:r>
              <a:rPr lang="en-US" sz="3600" dirty="0"/>
              <a:t>…………..</a:t>
            </a:r>
          </a:p>
        </p:txBody>
      </p:sp>
      <p:pic>
        <p:nvPicPr>
          <p:cNvPr id="60" name="Hình ảnh 59">
            <a:extLst>
              <a:ext uri="{FF2B5EF4-FFF2-40B4-BE49-F238E27FC236}">
                <a16:creationId xmlns:a16="http://schemas.microsoft.com/office/drawing/2014/main" id="{BC367484-6386-5560-2B6C-31AC4F2723EF}"/>
              </a:ext>
            </a:extLst>
          </p:cNvPr>
          <p:cNvPicPr>
            <a:picLocks noChangeAspect="1"/>
          </p:cNvPicPr>
          <p:nvPr/>
        </p:nvPicPr>
        <p:blipFill rotWithShape="1">
          <a:blip r:embed="rId2"/>
          <a:srcRect t="14845" b="13088"/>
          <a:stretch/>
        </p:blipFill>
        <p:spPr>
          <a:xfrm>
            <a:off x="7179379" y="7604167"/>
            <a:ext cx="2886835" cy="2080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1" name="Hình ảnh 60">
            <a:extLst>
              <a:ext uri="{FF2B5EF4-FFF2-40B4-BE49-F238E27FC236}">
                <a16:creationId xmlns:a16="http://schemas.microsoft.com/office/drawing/2014/main" id="{D4E8A954-6465-2A92-DFE9-E828732C5350}"/>
              </a:ext>
            </a:extLst>
          </p:cNvPr>
          <p:cNvPicPr>
            <a:picLocks noChangeAspect="1"/>
          </p:cNvPicPr>
          <p:nvPr/>
        </p:nvPicPr>
        <p:blipFill>
          <a:blip r:embed="rId3"/>
          <a:stretch>
            <a:fillRect/>
          </a:stretch>
        </p:blipFill>
        <p:spPr>
          <a:xfrm>
            <a:off x="13457347" y="7762167"/>
            <a:ext cx="2886835" cy="2087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074" name="Picture 2" descr="Hỗn hợp, chất tinh khiết, dung dịch - Olm">
            <a:extLst>
              <a:ext uri="{FF2B5EF4-FFF2-40B4-BE49-F238E27FC236}">
                <a16:creationId xmlns:a16="http://schemas.microsoft.com/office/drawing/2014/main" id="{DB346E31-B939-AF4C-2726-DDA7FF9219C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499" t="4197" r="19000" b="-1"/>
          <a:stretch/>
        </p:blipFill>
        <p:spPr bwMode="auto">
          <a:xfrm>
            <a:off x="2685300" y="7444314"/>
            <a:ext cx="1957350" cy="23351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Hình chữ nhật: Góc Tròn 3">
            <a:extLst>
              <a:ext uri="{FF2B5EF4-FFF2-40B4-BE49-F238E27FC236}">
                <a16:creationId xmlns:a16="http://schemas.microsoft.com/office/drawing/2014/main" id="{0B52A27B-4FB6-DF01-D25E-7C39F2F59181}"/>
              </a:ext>
            </a:extLst>
          </p:cNvPr>
          <p:cNvSpPr/>
          <p:nvPr/>
        </p:nvSpPr>
        <p:spPr>
          <a:xfrm>
            <a:off x="8968467" y="6849657"/>
            <a:ext cx="1300152" cy="5892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err="1">
                <a:solidFill>
                  <a:srgbClr val="FF0000"/>
                </a:solidFill>
              </a:rPr>
              <a:t>rắn</a:t>
            </a:r>
            <a:endParaRPr lang="en-US" sz="3600" dirty="0">
              <a:solidFill>
                <a:srgbClr val="FF0000"/>
              </a:solidFill>
            </a:endParaRPr>
          </a:p>
        </p:txBody>
      </p:sp>
      <p:sp>
        <p:nvSpPr>
          <p:cNvPr id="5" name="Hình chữ nhật: Góc Tròn 4">
            <a:extLst>
              <a:ext uri="{FF2B5EF4-FFF2-40B4-BE49-F238E27FC236}">
                <a16:creationId xmlns:a16="http://schemas.microsoft.com/office/drawing/2014/main" id="{627D0FDC-23E0-2BDF-81D4-061C7B838453}"/>
              </a:ext>
            </a:extLst>
          </p:cNvPr>
          <p:cNvSpPr/>
          <p:nvPr/>
        </p:nvSpPr>
        <p:spPr>
          <a:xfrm>
            <a:off x="3687522" y="6074731"/>
            <a:ext cx="2218557" cy="5892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400" dirty="0" err="1">
                <a:solidFill>
                  <a:srgbClr val="FF0000"/>
                </a:solidFill>
              </a:rPr>
              <a:t>không</a:t>
            </a:r>
            <a:r>
              <a:rPr lang="en-US" sz="3400" dirty="0">
                <a:solidFill>
                  <a:srgbClr val="FF0000"/>
                </a:solidFill>
              </a:rPr>
              <a:t> tan</a:t>
            </a:r>
          </a:p>
        </p:txBody>
      </p:sp>
      <p:sp>
        <p:nvSpPr>
          <p:cNvPr id="7" name="Hình chữ nhật: Góc Tròn 6">
            <a:extLst>
              <a:ext uri="{FF2B5EF4-FFF2-40B4-BE49-F238E27FC236}">
                <a16:creationId xmlns:a16="http://schemas.microsoft.com/office/drawing/2014/main" id="{613D5C09-108C-AC5B-C07A-BC93C82E1C2B}"/>
              </a:ext>
            </a:extLst>
          </p:cNvPr>
          <p:cNvSpPr/>
          <p:nvPr/>
        </p:nvSpPr>
        <p:spPr>
          <a:xfrm>
            <a:off x="3917734" y="5333627"/>
            <a:ext cx="1300152" cy="5892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err="1">
                <a:solidFill>
                  <a:srgbClr val="FF0000"/>
                </a:solidFill>
              </a:rPr>
              <a:t>nhẹ</a:t>
            </a:r>
            <a:endParaRPr lang="en-US" sz="3600" dirty="0">
              <a:solidFill>
                <a:srgbClr val="FF0000"/>
              </a:solidFill>
            </a:endParaRPr>
          </a:p>
        </p:txBody>
      </p:sp>
      <p:sp>
        <p:nvSpPr>
          <p:cNvPr id="8" name="Hình chữ nhật: Góc Tròn 7">
            <a:extLst>
              <a:ext uri="{FF2B5EF4-FFF2-40B4-BE49-F238E27FC236}">
                <a16:creationId xmlns:a16="http://schemas.microsoft.com/office/drawing/2014/main" id="{C540ACEA-0C73-0E2F-5189-3FF58B3EA231}"/>
              </a:ext>
            </a:extLst>
          </p:cNvPr>
          <p:cNvSpPr/>
          <p:nvPr/>
        </p:nvSpPr>
        <p:spPr>
          <a:xfrm>
            <a:off x="14361712" y="7075041"/>
            <a:ext cx="1300152" cy="58920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err="1">
                <a:solidFill>
                  <a:srgbClr val="FF0000"/>
                </a:solidFill>
              </a:rPr>
              <a:t>lỏng</a:t>
            </a:r>
            <a:endParaRPr lang="en-US" sz="3600" dirty="0">
              <a:solidFill>
                <a:srgbClr val="FF0000"/>
              </a:solidFill>
            </a:endParaRPr>
          </a:p>
        </p:txBody>
      </p:sp>
    </p:spTree>
    <p:extLst>
      <p:ext uri="{BB962C8B-B14F-4D97-AF65-F5344CB8AC3E}">
        <p14:creationId xmlns:p14="http://schemas.microsoft.com/office/powerpoint/2010/main" val="29049715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6"/>
                                        </p:tgtEl>
                                        <p:attrNameLst>
                                          <p:attrName>style.visibility</p:attrName>
                                        </p:attrNameLst>
                                      </p:cBhvr>
                                      <p:to>
                                        <p:strVal val="visible"/>
                                      </p:to>
                                    </p:set>
                                    <p:anim calcmode="lin" valueType="num">
                                      <p:cBhvr additive="base">
                                        <p:cTn id="14" dur="500" fill="hold"/>
                                        <p:tgtEl>
                                          <p:spTgt spid="46"/>
                                        </p:tgtEl>
                                        <p:attrNameLst>
                                          <p:attrName>ppt_x</p:attrName>
                                        </p:attrNameLst>
                                      </p:cBhvr>
                                      <p:tavLst>
                                        <p:tav tm="0">
                                          <p:val>
                                            <p:strVal val="#ppt_x"/>
                                          </p:val>
                                        </p:tav>
                                        <p:tav tm="100000">
                                          <p:val>
                                            <p:strVal val="#ppt_x"/>
                                          </p:val>
                                        </p:tav>
                                      </p:tavLst>
                                    </p:anim>
                                    <p:anim calcmode="lin" valueType="num">
                                      <p:cBhvr additive="base">
                                        <p:cTn id="15" dur="500" fill="hold"/>
                                        <p:tgtEl>
                                          <p:spTgt spid="46"/>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48"/>
                                        </p:tgtEl>
                                        <p:attrNameLst>
                                          <p:attrName>style.visibility</p:attrName>
                                        </p:attrNameLst>
                                      </p:cBhvr>
                                      <p:to>
                                        <p:strVal val="visible"/>
                                      </p:to>
                                    </p:set>
                                    <p:anim calcmode="lin" valueType="num">
                                      <p:cBhvr additive="base">
                                        <p:cTn id="18" dur="500" fill="hold"/>
                                        <p:tgtEl>
                                          <p:spTgt spid="48"/>
                                        </p:tgtEl>
                                        <p:attrNameLst>
                                          <p:attrName>ppt_x</p:attrName>
                                        </p:attrNameLst>
                                      </p:cBhvr>
                                      <p:tavLst>
                                        <p:tav tm="0">
                                          <p:val>
                                            <p:strVal val="#ppt_x"/>
                                          </p:val>
                                        </p:tav>
                                        <p:tav tm="100000">
                                          <p:val>
                                            <p:strVal val="#ppt_x"/>
                                          </p:val>
                                        </p:tav>
                                      </p:tavLst>
                                    </p:anim>
                                    <p:anim calcmode="lin" valueType="num">
                                      <p:cBhvr additive="base">
                                        <p:cTn id="19" dur="500" fill="hold"/>
                                        <p:tgtEl>
                                          <p:spTgt spid="48"/>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 calcmode="lin" valueType="num">
                                      <p:cBhvr additive="base">
                                        <p:cTn id="22" dur="500" fill="hold"/>
                                        <p:tgtEl>
                                          <p:spTgt spid="49"/>
                                        </p:tgtEl>
                                        <p:attrNameLst>
                                          <p:attrName>ppt_x</p:attrName>
                                        </p:attrNameLst>
                                      </p:cBhvr>
                                      <p:tavLst>
                                        <p:tav tm="0">
                                          <p:val>
                                            <p:strVal val="#ppt_x"/>
                                          </p:val>
                                        </p:tav>
                                        <p:tav tm="100000">
                                          <p:val>
                                            <p:strVal val="#ppt_x"/>
                                          </p:val>
                                        </p:tav>
                                      </p:tavLst>
                                    </p:anim>
                                    <p:anim calcmode="lin" valueType="num">
                                      <p:cBhvr additive="base">
                                        <p:cTn id="23" dur="500" fill="hold"/>
                                        <p:tgtEl>
                                          <p:spTgt spid="49"/>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47"/>
                                        </p:tgtEl>
                                        <p:attrNameLst>
                                          <p:attrName>style.visibility</p:attrName>
                                        </p:attrNameLst>
                                      </p:cBhvr>
                                      <p:to>
                                        <p:strVal val="visible"/>
                                      </p:to>
                                    </p:set>
                                    <p:anim calcmode="lin" valueType="num">
                                      <p:cBhvr additive="base">
                                        <p:cTn id="26" dur="500" fill="hold"/>
                                        <p:tgtEl>
                                          <p:spTgt spid="47"/>
                                        </p:tgtEl>
                                        <p:attrNameLst>
                                          <p:attrName>ppt_x</p:attrName>
                                        </p:attrNameLst>
                                      </p:cBhvr>
                                      <p:tavLst>
                                        <p:tav tm="0">
                                          <p:val>
                                            <p:strVal val="#ppt_x"/>
                                          </p:val>
                                        </p:tav>
                                        <p:tav tm="100000">
                                          <p:val>
                                            <p:strVal val="#ppt_x"/>
                                          </p:val>
                                        </p:tav>
                                      </p:tavLst>
                                    </p:anim>
                                    <p:anim calcmode="lin" valueType="num">
                                      <p:cBhvr additive="base">
                                        <p:cTn id="27" dur="500" fill="hold"/>
                                        <p:tgtEl>
                                          <p:spTgt spid="47"/>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52"/>
                                        </p:tgtEl>
                                        <p:attrNameLst>
                                          <p:attrName>style.visibility</p:attrName>
                                        </p:attrNameLst>
                                      </p:cBhvr>
                                      <p:to>
                                        <p:strVal val="visible"/>
                                      </p:to>
                                    </p:set>
                                    <p:anim calcmode="lin" valueType="num">
                                      <p:cBhvr additive="base">
                                        <p:cTn id="30" dur="500" fill="hold"/>
                                        <p:tgtEl>
                                          <p:spTgt spid="52"/>
                                        </p:tgtEl>
                                        <p:attrNameLst>
                                          <p:attrName>ppt_x</p:attrName>
                                        </p:attrNameLst>
                                      </p:cBhvr>
                                      <p:tavLst>
                                        <p:tav tm="0">
                                          <p:val>
                                            <p:strVal val="#ppt_x"/>
                                          </p:val>
                                        </p:tav>
                                        <p:tav tm="100000">
                                          <p:val>
                                            <p:strVal val="#ppt_x"/>
                                          </p:val>
                                        </p:tav>
                                      </p:tavLst>
                                    </p:anim>
                                    <p:anim calcmode="lin" valueType="num">
                                      <p:cBhvr additive="base">
                                        <p:cTn id="31" dur="500" fill="hold"/>
                                        <p:tgtEl>
                                          <p:spTgt spid="52"/>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51"/>
                                        </p:tgtEl>
                                        <p:attrNameLst>
                                          <p:attrName>style.visibility</p:attrName>
                                        </p:attrNameLst>
                                      </p:cBhvr>
                                      <p:to>
                                        <p:strVal val="visible"/>
                                      </p:to>
                                    </p:set>
                                    <p:anim calcmode="lin" valueType="num">
                                      <p:cBhvr additive="base">
                                        <p:cTn id="34" dur="500" fill="hold"/>
                                        <p:tgtEl>
                                          <p:spTgt spid="51"/>
                                        </p:tgtEl>
                                        <p:attrNameLst>
                                          <p:attrName>ppt_x</p:attrName>
                                        </p:attrNameLst>
                                      </p:cBhvr>
                                      <p:tavLst>
                                        <p:tav tm="0">
                                          <p:val>
                                            <p:strVal val="#ppt_x"/>
                                          </p:val>
                                        </p:tav>
                                        <p:tav tm="100000">
                                          <p:val>
                                            <p:strVal val="#ppt_x"/>
                                          </p:val>
                                        </p:tav>
                                      </p:tavLst>
                                    </p:anim>
                                    <p:anim calcmode="lin" valueType="num">
                                      <p:cBhvr additive="base">
                                        <p:cTn id="35" dur="500" fill="hold"/>
                                        <p:tgtEl>
                                          <p:spTgt spid="51"/>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55"/>
                                        </p:tgtEl>
                                        <p:attrNameLst>
                                          <p:attrName>style.visibility</p:attrName>
                                        </p:attrNameLst>
                                      </p:cBhvr>
                                      <p:to>
                                        <p:strVal val="visible"/>
                                      </p:to>
                                    </p:set>
                                    <p:anim calcmode="lin" valueType="num">
                                      <p:cBhvr additive="base">
                                        <p:cTn id="38" dur="500" fill="hold"/>
                                        <p:tgtEl>
                                          <p:spTgt spid="55"/>
                                        </p:tgtEl>
                                        <p:attrNameLst>
                                          <p:attrName>ppt_x</p:attrName>
                                        </p:attrNameLst>
                                      </p:cBhvr>
                                      <p:tavLst>
                                        <p:tav tm="0">
                                          <p:val>
                                            <p:strVal val="#ppt_x"/>
                                          </p:val>
                                        </p:tav>
                                        <p:tav tm="100000">
                                          <p:val>
                                            <p:strVal val="#ppt_x"/>
                                          </p:val>
                                        </p:tav>
                                      </p:tavLst>
                                    </p:anim>
                                    <p:anim calcmode="lin" valueType="num">
                                      <p:cBhvr additive="base">
                                        <p:cTn id="39" dur="500" fill="hold"/>
                                        <p:tgtEl>
                                          <p:spTgt spid="55"/>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57"/>
                                        </p:tgtEl>
                                        <p:attrNameLst>
                                          <p:attrName>style.visibility</p:attrName>
                                        </p:attrNameLst>
                                      </p:cBhvr>
                                      <p:to>
                                        <p:strVal val="visible"/>
                                      </p:to>
                                    </p:set>
                                    <p:anim calcmode="lin" valueType="num">
                                      <p:cBhvr additive="base">
                                        <p:cTn id="42" dur="500" fill="hold"/>
                                        <p:tgtEl>
                                          <p:spTgt spid="57"/>
                                        </p:tgtEl>
                                        <p:attrNameLst>
                                          <p:attrName>ppt_x</p:attrName>
                                        </p:attrNameLst>
                                      </p:cBhvr>
                                      <p:tavLst>
                                        <p:tav tm="0">
                                          <p:val>
                                            <p:strVal val="#ppt_x"/>
                                          </p:val>
                                        </p:tav>
                                        <p:tav tm="100000">
                                          <p:val>
                                            <p:strVal val="#ppt_x"/>
                                          </p:val>
                                        </p:tav>
                                      </p:tavLst>
                                    </p:anim>
                                    <p:anim calcmode="lin" valueType="num">
                                      <p:cBhvr additive="base">
                                        <p:cTn id="43" dur="500" fill="hold"/>
                                        <p:tgtEl>
                                          <p:spTgt spid="57"/>
                                        </p:tgtEl>
                                        <p:attrNameLst>
                                          <p:attrName>ppt_y</p:attrName>
                                        </p:attrNameLst>
                                      </p:cBhvr>
                                      <p:tavLst>
                                        <p:tav tm="0">
                                          <p:val>
                                            <p:strVal val="1+#ppt_h/2"/>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54"/>
                                        </p:tgtEl>
                                        <p:attrNameLst>
                                          <p:attrName>style.visibility</p:attrName>
                                        </p:attrNameLst>
                                      </p:cBhvr>
                                      <p:to>
                                        <p:strVal val="visible"/>
                                      </p:to>
                                    </p:set>
                                    <p:anim calcmode="lin" valueType="num">
                                      <p:cBhvr additive="base">
                                        <p:cTn id="46" dur="500" fill="hold"/>
                                        <p:tgtEl>
                                          <p:spTgt spid="54"/>
                                        </p:tgtEl>
                                        <p:attrNameLst>
                                          <p:attrName>ppt_x</p:attrName>
                                        </p:attrNameLst>
                                      </p:cBhvr>
                                      <p:tavLst>
                                        <p:tav tm="0">
                                          <p:val>
                                            <p:strVal val="#ppt_x"/>
                                          </p:val>
                                        </p:tav>
                                        <p:tav tm="100000">
                                          <p:val>
                                            <p:strVal val="#ppt_x"/>
                                          </p:val>
                                        </p:tav>
                                      </p:tavLst>
                                    </p:anim>
                                    <p:anim calcmode="lin" valueType="num">
                                      <p:cBhvr additive="base">
                                        <p:cTn id="47" dur="500" fill="hold"/>
                                        <p:tgtEl>
                                          <p:spTgt spid="54"/>
                                        </p:tgtEl>
                                        <p:attrNameLst>
                                          <p:attrName>ppt_y</p:attrName>
                                        </p:attrNameLst>
                                      </p:cBhvr>
                                      <p:tavLst>
                                        <p:tav tm="0">
                                          <p:val>
                                            <p:strVal val="1+#ppt_h/2"/>
                                          </p:val>
                                        </p:tav>
                                        <p:tav tm="100000">
                                          <p:val>
                                            <p:strVal val="#ppt_y"/>
                                          </p:val>
                                        </p:tav>
                                      </p:tavLst>
                                    </p:anim>
                                  </p:childTnLst>
                                </p:cTn>
                              </p:par>
                              <p:par>
                                <p:cTn id="48" presetID="2" presetClass="entr" presetSubtype="4" fill="hold" grpId="0" nodeType="withEffect">
                                  <p:stCondLst>
                                    <p:cond delay="0"/>
                                  </p:stCondLst>
                                  <p:childTnLst>
                                    <p:set>
                                      <p:cBhvr>
                                        <p:cTn id="49" dur="1" fill="hold">
                                          <p:stCondLst>
                                            <p:cond delay="0"/>
                                          </p:stCondLst>
                                        </p:cTn>
                                        <p:tgtEl>
                                          <p:spTgt spid="56"/>
                                        </p:tgtEl>
                                        <p:attrNameLst>
                                          <p:attrName>style.visibility</p:attrName>
                                        </p:attrNameLst>
                                      </p:cBhvr>
                                      <p:to>
                                        <p:strVal val="visible"/>
                                      </p:to>
                                    </p:set>
                                    <p:anim calcmode="lin" valueType="num">
                                      <p:cBhvr additive="base">
                                        <p:cTn id="50" dur="500" fill="hold"/>
                                        <p:tgtEl>
                                          <p:spTgt spid="56"/>
                                        </p:tgtEl>
                                        <p:attrNameLst>
                                          <p:attrName>ppt_x</p:attrName>
                                        </p:attrNameLst>
                                      </p:cBhvr>
                                      <p:tavLst>
                                        <p:tav tm="0">
                                          <p:val>
                                            <p:strVal val="#ppt_x"/>
                                          </p:val>
                                        </p:tav>
                                        <p:tav tm="100000">
                                          <p:val>
                                            <p:strVal val="#ppt_x"/>
                                          </p:val>
                                        </p:tav>
                                      </p:tavLst>
                                    </p:anim>
                                    <p:anim calcmode="lin" valueType="num">
                                      <p:cBhvr additive="base">
                                        <p:cTn id="51"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2" presetClass="entr" presetSubtype="4" fill="hold" grpId="0" nodeType="clickEffect">
                                  <p:stCondLst>
                                    <p:cond delay="0"/>
                                  </p:stCondLst>
                                  <p:childTnLst>
                                    <p:set>
                                      <p:cBhvr>
                                        <p:cTn id="55" dur="1" fill="hold">
                                          <p:stCondLst>
                                            <p:cond delay="0"/>
                                          </p:stCondLst>
                                        </p:cTn>
                                        <p:tgtEl>
                                          <p:spTgt spid="58"/>
                                        </p:tgtEl>
                                        <p:attrNameLst>
                                          <p:attrName>style.visibility</p:attrName>
                                        </p:attrNameLst>
                                      </p:cBhvr>
                                      <p:to>
                                        <p:strVal val="visible"/>
                                      </p:to>
                                    </p:set>
                                    <p:animEffect transition="in" filter="wipe(down)">
                                      <p:cBhvr>
                                        <p:cTn id="56" dur="500"/>
                                        <p:tgtEl>
                                          <p:spTgt spid="58"/>
                                        </p:tgtEl>
                                      </p:cBhvr>
                                    </p:animEffect>
                                  </p:childTnLst>
                                </p:cTn>
                              </p:par>
                              <p:par>
                                <p:cTn id="57" presetID="22" presetClass="entr" presetSubtype="4" fill="hold" grpId="0" nodeType="withEffect">
                                  <p:stCondLst>
                                    <p:cond delay="0"/>
                                  </p:stCondLst>
                                  <p:childTnLst>
                                    <p:set>
                                      <p:cBhvr>
                                        <p:cTn id="58" dur="1" fill="hold">
                                          <p:stCondLst>
                                            <p:cond delay="0"/>
                                          </p:stCondLst>
                                        </p:cTn>
                                        <p:tgtEl>
                                          <p:spTgt spid="59"/>
                                        </p:tgtEl>
                                        <p:attrNameLst>
                                          <p:attrName>style.visibility</p:attrName>
                                        </p:attrNameLst>
                                      </p:cBhvr>
                                      <p:to>
                                        <p:strVal val="visible"/>
                                      </p:to>
                                    </p:set>
                                    <p:animEffect transition="in" filter="wipe(down)">
                                      <p:cBhvr>
                                        <p:cTn id="59" dur="500"/>
                                        <p:tgtEl>
                                          <p:spTgt spid="59"/>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7"/>
                                        </p:tgtEl>
                                        <p:attrNameLst>
                                          <p:attrName>style.visibility</p:attrName>
                                        </p:attrNameLst>
                                      </p:cBhvr>
                                      <p:to>
                                        <p:strVal val="visible"/>
                                      </p:to>
                                    </p:set>
                                    <p:anim calcmode="lin" valueType="num">
                                      <p:cBhvr additive="base">
                                        <p:cTn id="64" dur="500" fill="hold"/>
                                        <p:tgtEl>
                                          <p:spTgt spid="7"/>
                                        </p:tgtEl>
                                        <p:attrNameLst>
                                          <p:attrName>ppt_x</p:attrName>
                                        </p:attrNameLst>
                                      </p:cBhvr>
                                      <p:tavLst>
                                        <p:tav tm="0">
                                          <p:val>
                                            <p:strVal val="#ppt_x"/>
                                          </p:val>
                                        </p:tav>
                                        <p:tav tm="100000">
                                          <p:val>
                                            <p:strVal val="#ppt_x"/>
                                          </p:val>
                                        </p:tav>
                                      </p:tavLst>
                                    </p:anim>
                                    <p:anim calcmode="lin" valueType="num">
                                      <p:cBhvr additive="base">
                                        <p:cTn id="6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grpId="0" nodeType="clickEffect">
                                  <p:stCondLst>
                                    <p:cond delay="0"/>
                                  </p:stCondLst>
                                  <p:childTnLst>
                                    <p:set>
                                      <p:cBhvr>
                                        <p:cTn id="69" dur="1" fill="hold">
                                          <p:stCondLst>
                                            <p:cond delay="0"/>
                                          </p:stCondLst>
                                        </p:cTn>
                                        <p:tgtEl>
                                          <p:spTgt spid="5"/>
                                        </p:tgtEl>
                                        <p:attrNameLst>
                                          <p:attrName>style.visibility</p:attrName>
                                        </p:attrNameLst>
                                      </p:cBhvr>
                                      <p:to>
                                        <p:strVal val="visible"/>
                                      </p:to>
                                    </p:set>
                                    <p:anim calcmode="lin" valueType="num">
                                      <p:cBhvr additive="base">
                                        <p:cTn id="70" dur="500" fill="hold"/>
                                        <p:tgtEl>
                                          <p:spTgt spid="5"/>
                                        </p:tgtEl>
                                        <p:attrNameLst>
                                          <p:attrName>ppt_x</p:attrName>
                                        </p:attrNameLst>
                                      </p:cBhvr>
                                      <p:tavLst>
                                        <p:tav tm="0">
                                          <p:val>
                                            <p:strVal val="#ppt_x"/>
                                          </p:val>
                                        </p:tav>
                                        <p:tav tm="100000">
                                          <p:val>
                                            <p:strVal val="#ppt_x"/>
                                          </p:val>
                                        </p:tav>
                                      </p:tavLst>
                                    </p:anim>
                                    <p:anim calcmode="lin" valueType="num">
                                      <p:cBhvr additive="base">
                                        <p:cTn id="7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nodeType="clickEffect">
                                  <p:stCondLst>
                                    <p:cond delay="0"/>
                                  </p:stCondLst>
                                  <p:childTnLst>
                                    <p:set>
                                      <p:cBhvr>
                                        <p:cTn id="75" dur="1" fill="hold">
                                          <p:stCondLst>
                                            <p:cond delay="0"/>
                                          </p:stCondLst>
                                        </p:cTn>
                                        <p:tgtEl>
                                          <p:spTgt spid="3074"/>
                                        </p:tgtEl>
                                        <p:attrNameLst>
                                          <p:attrName>style.visibility</p:attrName>
                                        </p:attrNameLst>
                                      </p:cBhvr>
                                      <p:to>
                                        <p:strVal val="visible"/>
                                      </p:to>
                                    </p:set>
                                    <p:anim calcmode="lin" valueType="num">
                                      <p:cBhvr additive="base">
                                        <p:cTn id="76" dur="500" fill="hold"/>
                                        <p:tgtEl>
                                          <p:spTgt spid="3074"/>
                                        </p:tgtEl>
                                        <p:attrNameLst>
                                          <p:attrName>ppt_x</p:attrName>
                                        </p:attrNameLst>
                                      </p:cBhvr>
                                      <p:tavLst>
                                        <p:tav tm="0">
                                          <p:val>
                                            <p:strVal val="#ppt_x"/>
                                          </p:val>
                                        </p:tav>
                                        <p:tav tm="100000">
                                          <p:val>
                                            <p:strVal val="#ppt_x"/>
                                          </p:val>
                                        </p:tav>
                                      </p:tavLst>
                                    </p:anim>
                                    <p:anim calcmode="lin" valueType="num">
                                      <p:cBhvr additive="base">
                                        <p:cTn id="77"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2" presetClass="entr" presetSubtype="4" fill="hold" grpId="0" nodeType="clickEffect">
                                  <p:stCondLst>
                                    <p:cond delay="0"/>
                                  </p:stCondLst>
                                  <p:childTnLst>
                                    <p:set>
                                      <p:cBhvr>
                                        <p:cTn id="81" dur="1" fill="hold">
                                          <p:stCondLst>
                                            <p:cond delay="0"/>
                                          </p:stCondLst>
                                        </p:cTn>
                                        <p:tgtEl>
                                          <p:spTgt spid="4"/>
                                        </p:tgtEl>
                                        <p:attrNameLst>
                                          <p:attrName>style.visibility</p:attrName>
                                        </p:attrNameLst>
                                      </p:cBhvr>
                                      <p:to>
                                        <p:strVal val="visible"/>
                                      </p:to>
                                    </p:set>
                                    <p:anim calcmode="lin" valueType="num">
                                      <p:cBhvr additive="base">
                                        <p:cTn id="82" dur="500" fill="hold"/>
                                        <p:tgtEl>
                                          <p:spTgt spid="4"/>
                                        </p:tgtEl>
                                        <p:attrNameLst>
                                          <p:attrName>ppt_x</p:attrName>
                                        </p:attrNameLst>
                                      </p:cBhvr>
                                      <p:tavLst>
                                        <p:tav tm="0">
                                          <p:val>
                                            <p:strVal val="#ppt_x"/>
                                          </p:val>
                                        </p:tav>
                                        <p:tav tm="100000">
                                          <p:val>
                                            <p:strVal val="#ppt_x"/>
                                          </p:val>
                                        </p:tav>
                                      </p:tavLst>
                                    </p:anim>
                                    <p:anim calcmode="lin" valueType="num">
                                      <p:cBhvr additive="base">
                                        <p:cTn id="8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2" presetClass="entr" presetSubtype="4" fill="hold" nodeType="clickEffect">
                                  <p:stCondLst>
                                    <p:cond delay="0"/>
                                  </p:stCondLst>
                                  <p:childTnLst>
                                    <p:set>
                                      <p:cBhvr>
                                        <p:cTn id="87" dur="1" fill="hold">
                                          <p:stCondLst>
                                            <p:cond delay="0"/>
                                          </p:stCondLst>
                                        </p:cTn>
                                        <p:tgtEl>
                                          <p:spTgt spid="60"/>
                                        </p:tgtEl>
                                        <p:attrNameLst>
                                          <p:attrName>style.visibility</p:attrName>
                                        </p:attrNameLst>
                                      </p:cBhvr>
                                      <p:to>
                                        <p:strVal val="visible"/>
                                      </p:to>
                                    </p:set>
                                    <p:anim calcmode="lin" valueType="num">
                                      <p:cBhvr additive="base">
                                        <p:cTn id="88" dur="500" fill="hold"/>
                                        <p:tgtEl>
                                          <p:spTgt spid="60"/>
                                        </p:tgtEl>
                                        <p:attrNameLst>
                                          <p:attrName>ppt_x</p:attrName>
                                        </p:attrNameLst>
                                      </p:cBhvr>
                                      <p:tavLst>
                                        <p:tav tm="0">
                                          <p:val>
                                            <p:strVal val="#ppt_x"/>
                                          </p:val>
                                        </p:tav>
                                        <p:tav tm="100000">
                                          <p:val>
                                            <p:strVal val="#ppt_x"/>
                                          </p:val>
                                        </p:tav>
                                      </p:tavLst>
                                    </p:anim>
                                    <p:anim calcmode="lin" valueType="num">
                                      <p:cBhvr additive="base">
                                        <p:cTn id="89"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grpId="0" nodeType="clickEffect">
                                  <p:stCondLst>
                                    <p:cond delay="0"/>
                                  </p:stCondLst>
                                  <p:childTnLst>
                                    <p:set>
                                      <p:cBhvr>
                                        <p:cTn id="93" dur="1" fill="hold">
                                          <p:stCondLst>
                                            <p:cond delay="0"/>
                                          </p:stCondLst>
                                        </p:cTn>
                                        <p:tgtEl>
                                          <p:spTgt spid="8"/>
                                        </p:tgtEl>
                                        <p:attrNameLst>
                                          <p:attrName>style.visibility</p:attrName>
                                        </p:attrNameLst>
                                      </p:cBhvr>
                                      <p:to>
                                        <p:strVal val="visible"/>
                                      </p:to>
                                    </p:set>
                                    <p:anim calcmode="lin" valueType="num">
                                      <p:cBhvr additive="base">
                                        <p:cTn id="94" dur="500" fill="hold"/>
                                        <p:tgtEl>
                                          <p:spTgt spid="8"/>
                                        </p:tgtEl>
                                        <p:attrNameLst>
                                          <p:attrName>ppt_x</p:attrName>
                                        </p:attrNameLst>
                                      </p:cBhvr>
                                      <p:tavLst>
                                        <p:tav tm="0">
                                          <p:val>
                                            <p:strVal val="#ppt_x"/>
                                          </p:val>
                                        </p:tav>
                                        <p:tav tm="100000">
                                          <p:val>
                                            <p:strVal val="#ppt_x"/>
                                          </p:val>
                                        </p:tav>
                                      </p:tavLst>
                                    </p:anim>
                                    <p:anim calcmode="lin" valueType="num">
                                      <p:cBhvr additive="base">
                                        <p:cTn id="9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2" presetClass="entr" presetSubtype="4" fill="hold" nodeType="clickEffect">
                                  <p:stCondLst>
                                    <p:cond delay="0"/>
                                  </p:stCondLst>
                                  <p:childTnLst>
                                    <p:set>
                                      <p:cBhvr>
                                        <p:cTn id="99" dur="1" fill="hold">
                                          <p:stCondLst>
                                            <p:cond delay="0"/>
                                          </p:stCondLst>
                                        </p:cTn>
                                        <p:tgtEl>
                                          <p:spTgt spid="61"/>
                                        </p:tgtEl>
                                        <p:attrNameLst>
                                          <p:attrName>style.visibility</p:attrName>
                                        </p:attrNameLst>
                                      </p:cBhvr>
                                      <p:to>
                                        <p:strVal val="visible"/>
                                      </p:to>
                                    </p:set>
                                    <p:anim calcmode="lin" valueType="num">
                                      <p:cBhvr additive="base">
                                        <p:cTn id="100" dur="500" fill="hold"/>
                                        <p:tgtEl>
                                          <p:spTgt spid="61"/>
                                        </p:tgtEl>
                                        <p:attrNameLst>
                                          <p:attrName>ppt_x</p:attrName>
                                        </p:attrNameLst>
                                      </p:cBhvr>
                                      <p:tavLst>
                                        <p:tav tm="0">
                                          <p:val>
                                            <p:strVal val="#ppt_x"/>
                                          </p:val>
                                        </p:tav>
                                        <p:tav tm="100000">
                                          <p:val>
                                            <p:strVal val="#ppt_x"/>
                                          </p:val>
                                        </p:tav>
                                      </p:tavLst>
                                    </p:anim>
                                    <p:anim calcmode="lin" valueType="num">
                                      <p:cBhvr additive="base">
                                        <p:cTn id="101" dur="500" fill="hold"/>
                                        <p:tgtEl>
                                          <p:spTgt spid="6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6" grpId="0" animBg="1"/>
      <p:bldP spid="47" grpId="0"/>
      <p:bldP spid="48" grpId="0" animBg="1"/>
      <p:bldP spid="49" grpId="0"/>
      <p:bldP spid="51" grpId="0" animBg="1"/>
      <p:bldP spid="52" grpId="0"/>
      <p:bldP spid="54" grpId="0" animBg="1"/>
      <p:bldP spid="55" grpId="0"/>
      <p:bldP spid="56" grpId="0" animBg="1"/>
      <p:bldP spid="57" grpId="0"/>
      <p:bldP spid="58" grpId="0" animBg="1"/>
      <p:bldP spid="59" grpId="0"/>
      <p:bldP spid="4" grpId="0" animBg="1"/>
      <p:bldP spid="5" grpId="0" animBg="1"/>
      <p:bldP spid="7" grpId="0" animBg="1"/>
      <p:bldP spid="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2">
            <a:extLst>
              <a:ext uri="{FF2B5EF4-FFF2-40B4-BE49-F238E27FC236}">
                <a16:creationId xmlns:a16="http://schemas.microsoft.com/office/drawing/2014/main" id="{D8E73E42-14FA-8F32-63C0-9F24BCAB0A18}"/>
              </a:ext>
            </a:extLst>
          </p:cNvPr>
          <p:cNvGrpSpPr/>
          <p:nvPr/>
        </p:nvGrpSpPr>
        <p:grpSpPr>
          <a:xfrm>
            <a:off x="6307888" y="813587"/>
            <a:ext cx="5164270" cy="990707"/>
            <a:chOff x="0" y="0"/>
            <a:chExt cx="4203787" cy="2167467"/>
          </a:xfrm>
        </p:grpSpPr>
        <p:sp>
          <p:nvSpPr>
            <p:cNvPr id="10" name="Freeform 3">
              <a:extLst>
                <a:ext uri="{FF2B5EF4-FFF2-40B4-BE49-F238E27FC236}">
                  <a16:creationId xmlns:a16="http://schemas.microsoft.com/office/drawing/2014/main" id="{48B78FBD-98CB-E2F7-6120-35DBA1BAFA23}"/>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11" name="TextBox 4">
              <a:extLst>
                <a:ext uri="{FF2B5EF4-FFF2-40B4-BE49-F238E27FC236}">
                  <a16:creationId xmlns:a16="http://schemas.microsoft.com/office/drawing/2014/main" id="{72308DF7-03EE-C3DD-2DBD-61EFC4DBED13}"/>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 name="Rectangle 20">
            <a:extLst>
              <a:ext uri="{FF2B5EF4-FFF2-40B4-BE49-F238E27FC236}">
                <a16:creationId xmlns:a16="http://schemas.microsoft.com/office/drawing/2014/main" id="{D4F1E752-0E59-5407-12FA-17C8F386B450}"/>
              </a:ext>
            </a:extLst>
          </p:cNvPr>
          <p:cNvSpPr/>
          <p:nvPr/>
        </p:nvSpPr>
        <p:spPr>
          <a:xfrm>
            <a:off x="6196158" y="844090"/>
            <a:ext cx="5387730" cy="762966"/>
          </a:xfrm>
          <a:prstGeom prst="rect">
            <a:avLst/>
          </a:prstGeom>
          <a:noFill/>
        </p:spPr>
        <p:txBody>
          <a:bodyPr wrap="square">
            <a:spAutoFit/>
          </a:bodyPr>
          <a:lstStyle/>
          <a:p>
            <a:pPr marR="0" lvl="0" algn="ctr" defTabSz="914400" rtl="0" eaLnBrk="1" fontAlgn="auto" latinLnBrk="0" hangingPunct="1">
              <a:lnSpc>
                <a:spcPct val="120000"/>
              </a:lnSpc>
              <a:spcBef>
                <a:spcPts val="0"/>
              </a:spcBef>
              <a:spcAft>
                <a:spcPts val="0"/>
              </a:spcAft>
              <a:buClrTx/>
              <a:buSzTx/>
              <a:tabLst/>
              <a:defRPr/>
            </a:pPr>
            <a:r>
              <a:rPr lang="en-US" sz="4000" b="1" dirty="0">
                <a:latin typeface="Cambria" pitchFamily="18" charset="0"/>
              </a:rPr>
              <a:t>Em </a:t>
            </a:r>
            <a:r>
              <a:rPr lang="en-US" sz="4000" b="1" dirty="0" err="1">
                <a:latin typeface="Cambria" pitchFamily="18" charset="0"/>
              </a:rPr>
              <a:t>có</a:t>
            </a:r>
            <a:r>
              <a:rPr lang="en-US" sz="4000" b="1" dirty="0">
                <a:latin typeface="Cambria" pitchFamily="18" charset="0"/>
              </a:rPr>
              <a:t> </a:t>
            </a:r>
            <a:r>
              <a:rPr lang="en-US" sz="4000" b="1" dirty="0" err="1">
                <a:latin typeface="Cambria" pitchFamily="18" charset="0"/>
              </a:rPr>
              <a:t>biết</a:t>
            </a:r>
            <a:endParaRPr kumimoji="0" lang="vi-VN" sz="4000" b="1" i="0" u="none" strike="noStrike" kern="1200" cap="none" spc="0" normalizeH="0" baseline="-25000" noProof="0" dirty="0">
              <a:ln>
                <a:noFill/>
              </a:ln>
              <a:effectLst/>
              <a:uLnTx/>
              <a:uFillTx/>
              <a:latin typeface="Cambria" pitchFamily="18" charset="0"/>
              <a:ea typeface="+mn-ea"/>
              <a:cs typeface="+mn-cs"/>
            </a:endParaRPr>
          </a:p>
        </p:txBody>
      </p:sp>
      <p:sp>
        <p:nvSpPr>
          <p:cNvPr id="2" name="Freeform 2">
            <a:extLst>
              <a:ext uri="{FF2B5EF4-FFF2-40B4-BE49-F238E27FC236}">
                <a16:creationId xmlns:a16="http://schemas.microsoft.com/office/drawing/2014/main" id="{9C1889DA-E9C0-0391-2B1A-F5BFF96569DA}"/>
              </a:ext>
            </a:extLst>
          </p:cNvPr>
          <p:cNvSpPr/>
          <p:nvPr/>
        </p:nvSpPr>
        <p:spPr>
          <a:xfrm>
            <a:off x="5713864" y="508523"/>
            <a:ext cx="1976806" cy="1877503"/>
          </a:xfrm>
          <a:custGeom>
            <a:avLst/>
            <a:gdLst/>
            <a:ahLst/>
            <a:cxnLst/>
            <a:rect l="l" t="t" r="r" b="b"/>
            <a:pathLst>
              <a:path w="3631311" h="4114800">
                <a:moveTo>
                  <a:pt x="0" y="0"/>
                </a:moveTo>
                <a:lnTo>
                  <a:pt x="3631311" y="0"/>
                </a:lnTo>
                <a:lnTo>
                  <a:pt x="3631311"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4" name="Picture 4">
            <a:extLst>
              <a:ext uri="{FF2B5EF4-FFF2-40B4-BE49-F238E27FC236}">
                <a16:creationId xmlns:a16="http://schemas.microsoft.com/office/drawing/2014/main" id="{91F7659C-44E1-2F87-CE8C-675DC742B34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50720" y="2941320"/>
            <a:ext cx="4751547" cy="32968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Hộp Văn bản 5">
            <a:extLst>
              <a:ext uri="{FF2B5EF4-FFF2-40B4-BE49-F238E27FC236}">
                <a16:creationId xmlns:a16="http://schemas.microsoft.com/office/drawing/2014/main" id="{6F74BEFF-E374-7291-111F-2531705BAC95}"/>
              </a:ext>
            </a:extLst>
          </p:cNvPr>
          <p:cNvSpPr txBox="1"/>
          <p:nvPr/>
        </p:nvSpPr>
        <p:spPr>
          <a:xfrm>
            <a:off x="838200" y="6819900"/>
            <a:ext cx="7086600" cy="2025555"/>
          </a:xfrm>
          <a:prstGeom prst="rect">
            <a:avLst/>
          </a:prstGeom>
          <a:solidFill>
            <a:schemeClr val="bg1"/>
          </a:solidFill>
        </p:spPr>
        <p:txBody>
          <a:bodyPr wrap="square">
            <a:spAutoFit/>
          </a:bodyPr>
          <a:lstStyle/>
          <a:p>
            <a:pPr marL="571500" indent="-571500" algn="just" defTabSz="1371600" eaLnBrk="0" fontAlgn="base" hangingPunct="0">
              <a:lnSpc>
                <a:spcPct val="120000"/>
              </a:lnSpc>
              <a:spcBef>
                <a:spcPct val="0"/>
              </a:spcBef>
              <a:spcAft>
                <a:spcPct val="0"/>
              </a:spcAft>
              <a:buFont typeface="Arial" panose="020B0604020202020204" pitchFamily="34" charset="0"/>
              <a:buChar char="•"/>
            </a:pPr>
            <a:r>
              <a:rPr lang="en-US" altLang="vi-VN" sz="3600" dirty="0">
                <a:latin typeface="+mj-lt"/>
                <a:cs typeface="Arial" panose="020B0604020202020204" pitchFamily="34" charset="0"/>
              </a:rPr>
              <a:t>Trong </a:t>
            </a:r>
            <a:r>
              <a:rPr lang="en-US" altLang="vi-VN" sz="3600" b="1" dirty="0">
                <a:latin typeface="+mj-lt"/>
                <a:cs typeface="Arial" panose="020B0604020202020204" pitchFamily="34" charset="0"/>
              </a:rPr>
              <a:t>100 g </a:t>
            </a:r>
            <a:r>
              <a:rPr lang="en-US" altLang="vi-VN" sz="3600" b="1" dirty="0" err="1">
                <a:latin typeface="+mj-lt"/>
                <a:cs typeface="Arial" panose="020B0604020202020204" pitchFamily="34" charset="0"/>
              </a:rPr>
              <a:t>mỡ</a:t>
            </a:r>
            <a:r>
              <a:rPr lang="en-US" altLang="vi-VN" sz="3600" b="1" dirty="0">
                <a:latin typeface="+mj-lt"/>
                <a:cs typeface="Arial" panose="020B0604020202020204" pitchFamily="34" charset="0"/>
              </a:rPr>
              <a:t> </a:t>
            </a:r>
            <a:r>
              <a:rPr lang="en-US" altLang="vi-VN" sz="3600" b="1" dirty="0" err="1">
                <a:latin typeface="+mj-lt"/>
                <a:cs typeface="Arial" panose="020B0604020202020204" pitchFamily="34" charset="0"/>
              </a:rPr>
              <a:t>lợn</a:t>
            </a:r>
            <a:r>
              <a:rPr lang="en-US" altLang="vi-VN" sz="3600" b="1" dirty="0">
                <a:latin typeface="+mj-lt"/>
                <a:cs typeface="Arial" panose="020B0604020202020204" pitchFamily="34" charset="0"/>
              </a:rPr>
              <a:t> </a:t>
            </a:r>
            <a:r>
              <a:rPr lang="en-US" altLang="vi-VN" sz="3600" dirty="0" err="1">
                <a:latin typeface="+mj-lt"/>
                <a:cs typeface="Arial" panose="020B0604020202020204" pitchFamily="34" charset="0"/>
              </a:rPr>
              <a:t>nước</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chứa</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gần</a:t>
            </a:r>
            <a:r>
              <a:rPr lang="en-US" altLang="vi-VN" sz="3600" dirty="0">
                <a:latin typeface="+mj-lt"/>
                <a:cs typeface="Arial" panose="020B0604020202020204" pitchFamily="34" charset="0"/>
              </a:rPr>
              <a:t> </a:t>
            </a:r>
            <a:r>
              <a:rPr lang="en-US" altLang="vi-VN" sz="3600" b="1" dirty="0">
                <a:latin typeface="+mj-lt"/>
                <a:cs typeface="Arial" panose="020B0604020202020204" pitchFamily="34" charset="0"/>
              </a:rPr>
              <a:t>39,1 gam acid </a:t>
            </a:r>
            <a:r>
              <a:rPr lang="en-US" altLang="vi-VN" sz="3600" b="1" dirty="0" err="1">
                <a:latin typeface="+mj-lt"/>
                <a:cs typeface="Arial" panose="020B0604020202020204" pitchFamily="34" charset="0"/>
              </a:rPr>
              <a:t>béo</a:t>
            </a:r>
            <a:r>
              <a:rPr lang="en-US" altLang="vi-VN" sz="3600" b="1" dirty="0">
                <a:latin typeface="+mj-lt"/>
                <a:cs typeface="Arial" panose="020B0604020202020204" pitchFamily="34" charset="0"/>
              </a:rPr>
              <a:t> no palmitic acid </a:t>
            </a:r>
            <a:r>
              <a:rPr lang="en-US" altLang="vi-VN" sz="3600" b="1" dirty="0" err="1">
                <a:latin typeface="+mj-lt"/>
                <a:cs typeface="Arial" panose="020B0604020202020204" pitchFamily="34" charset="0"/>
              </a:rPr>
              <a:t>và</a:t>
            </a:r>
            <a:r>
              <a:rPr lang="en-US" altLang="vi-VN" sz="3600" b="1" dirty="0">
                <a:latin typeface="+mj-lt"/>
                <a:cs typeface="Arial" panose="020B0604020202020204" pitchFamily="34" charset="0"/>
              </a:rPr>
              <a:t> stearic acid.</a:t>
            </a:r>
          </a:p>
        </p:txBody>
      </p:sp>
      <p:pic>
        <p:nvPicPr>
          <p:cNvPr id="7" name="[DISEASE WHAT] Chất béo là gì-">
            <a:hlinkClick r:id="" action="ppaction://media"/>
            <a:extLst>
              <a:ext uri="{FF2B5EF4-FFF2-40B4-BE49-F238E27FC236}">
                <a16:creationId xmlns:a16="http://schemas.microsoft.com/office/drawing/2014/main" id="{254BBA1D-BE51-6190-A95D-56050E99485D}"/>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458200" y="2528717"/>
            <a:ext cx="9415717" cy="5296340"/>
          </a:xfrm>
          <a:prstGeom prst="rect">
            <a:avLst/>
          </a:prstGeom>
        </p:spPr>
      </p:pic>
      <p:sp>
        <p:nvSpPr>
          <p:cNvPr id="8" name="Hộp Văn bản 7">
            <a:extLst>
              <a:ext uri="{FF2B5EF4-FFF2-40B4-BE49-F238E27FC236}">
                <a16:creationId xmlns:a16="http://schemas.microsoft.com/office/drawing/2014/main" id="{B4C8A7EC-60B3-73F9-DF69-C6037D019CAF}"/>
              </a:ext>
            </a:extLst>
          </p:cNvPr>
          <p:cNvSpPr txBox="1"/>
          <p:nvPr/>
        </p:nvSpPr>
        <p:spPr>
          <a:xfrm>
            <a:off x="9499623" y="8201500"/>
            <a:ext cx="7950177" cy="695960"/>
          </a:xfrm>
          <a:prstGeom prst="rect">
            <a:avLst/>
          </a:prstGeom>
          <a:solidFill>
            <a:schemeClr val="bg1"/>
          </a:solidFill>
        </p:spPr>
        <p:txBody>
          <a:bodyPr wrap="square">
            <a:spAutoFit/>
          </a:bodyPr>
          <a:lstStyle/>
          <a:p>
            <a:pPr marL="571500" indent="-571500" algn="just" defTabSz="1371600" eaLnBrk="0" fontAlgn="base" hangingPunct="0">
              <a:lnSpc>
                <a:spcPct val="120000"/>
              </a:lnSpc>
              <a:spcBef>
                <a:spcPct val="0"/>
              </a:spcBef>
              <a:spcAft>
                <a:spcPct val="0"/>
              </a:spcAft>
              <a:buFont typeface="Arial" panose="020B0604020202020204" pitchFamily="34" charset="0"/>
              <a:buChar char="•"/>
            </a:pPr>
            <a:r>
              <a:rPr lang="en-US" altLang="vi-VN" sz="3600" dirty="0" err="1">
                <a:latin typeface="+mj-lt"/>
                <a:cs typeface="Arial" panose="020B0604020202020204" pitchFamily="34" charset="0"/>
              </a:rPr>
              <a:t>Tại</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sao</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dầu</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oliu</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lại</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tốt</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cho</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sức</a:t>
            </a:r>
            <a:r>
              <a:rPr lang="en-US" altLang="vi-VN" sz="3600" dirty="0">
                <a:latin typeface="+mj-lt"/>
                <a:cs typeface="Arial" panose="020B0604020202020204" pitchFamily="34" charset="0"/>
              </a:rPr>
              <a:t> </a:t>
            </a:r>
            <a:r>
              <a:rPr lang="en-US" altLang="vi-VN" sz="3600" dirty="0" err="1">
                <a:latin typeface="+mj-lt"/>
                <a:cs typeface="Arial" panose="020B0604020202020204" pitchFamily="34" charset="0"/>
              </a:rPr>
              <a:t>khỏe</a:t>
            </a:r>
            <a:r>
              <a:rPr lang="en-US" altLang="vi-VN" sz="3600" dirty="0">
                <a:latin typeface="+mj-lt"/>
                <a:cs typeface="Arial" panose="020B0604020202020204" pitchFamily="34" charset="0"/>
              </a:rPr>
              <a:t>?</a:t>
            </a:r>
            <a:endParaRPr lang="en-US" altLang="vi-VN" sz="3600" b="1" dirty="0">
              <a:latin typeface="+mj-lt"/>
              <a:cs typeface="Arial" panose="020B0604020202020204" pitchFamily="34" charset="0"/>
            </a:endParaRPr>
          </a:p>
        </p:txBody>
      </p:sp>
    </p:spTree>
    <p:extLst>
      <p:ext uri="{BB962C8B-B14F-4D97-AF65-F5344CB8AC3E}">
        <p14:creationId xmlns:p14="http://schemas.microsoft.com/office/powerpoint/2010/main" val="36176910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23" fill="hold" display="0">
                  <p:stCondLst>
                    <p:cond delay="indefinite"/>
                  </p:stCondLst>
                </p:cTn>
                <p:tgtEl>
                  <p:spTgt spid="7"/>
                </p:tgtEl>
              </p:cMediaNode>
            </p:video>
          </p:childTnLst>
        </p:cTn>
      </p:par>
    </p:tnLst>
    <p:bldLst>
      <p:bldP spid="6" grpId="0" animBg="1"/>
      <p:bldP spid="8"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5" name="Group 5"/>
          <p:cNvGrpSpPr/>
          <p:nvPr/>
        </p:nvGrpSpPr>
        <p:grpSpPr>
          <a:xfrm>
            <a:off x="1042259" y="435474"/>
            <a:ext cx="6416042" cy="1489935"/>
            <a:chOff x="0" y="0"/>
            <a:chExt cx="3080662" cy="766797"/>
          </a:xfrm>
        </p:grpSpPr>
        <p:sp>
          <p:nvSpPr>
            <p:cNvPr id="6" name="Freeform 6"/>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7" name="TextBox 7"/>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0" name="Freeform 10"/>
          <p:cNvSpPr/>
          <p:nvPr/>
        </p:nvSpPr>
        <p:spPr>
          <a:xfrm>
            <a:off x="14896552" y="22860"/>
            <a:ext cx="3421928" cy="2138705"/>
          </a:xfrm>
          <a:custGeom>
            <a:avLst/>
            <a:gdLst/>
            <a:ahLst/>
            <a:cxnLst/>
            <a:rect l="l" t="t" r="r" b="b"/>
            <a:pathLst>
              <a:path w="3421928" h="2138705">
                <a:moveTo>
                  <a:pt x="0" y="0"/>
                </a:moveTo>
                <a:lnTo>
                  <a:pt x="3421928" y="0"/>
                </a:lnTo>
                <a:lnTo>
                  <a:pt x="3421928" y="2138705"/>
                </a:lnTo>
                <a:lnTo>
                  <a:pt x="0" y="21387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TextBox 12"/>
          <p:cNvSpPr txBox="1"/>
          <p:nvPr/>
        </p:nvSpPr>
        <p:spPr>
          <a:xfrm>
            <a:off x="604385" y="446970"/>
            <a:ext cx="7291790" cy="1409297"/>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LÀM VIỆC THEO NHÓM</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Thời</a:t>
            </a:r>
            <a:r>
              <a:rPr kumimoji="0" lang="en-US" sz="4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gian</a:t>
            </a:r>
            <a:r>
              <a:rPr kumimoji="0" lang="en-US" sz="4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2 </a:t>
            </a:r>
            <a:r>
              <a:rPr kumimoji="0" lang="en-US" sz="40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phút</a:t>
            </a:r>
            <a:endParaRPr kumimoji="0" lang="en-US" sz="66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17" name="Freeform 2">
            <a:extLst>
              <a:ext uri="{FF2B5EF4-FFF2-40B4-BE49-F238E27FC236}">
                <a16:creationId xmlns:a16="http://schemas.microsoft.com/office/drawing/2014/main" id="{3C900868-6C3F-83E2-93F1-0C16F98C1A0C}"/>
              </a:ext>
            </a:extLst>
          </p:cNvPr>
          <p:cNvSpPr/>
          <p:nvPr/>
        </p:nvSpPr>
        <p:spPr>
          <a:xfrm>
            <a:off x="458253" y="1994551"/>
            <a:ext cx="5713947" cy="7881208"/>
          </a:xfrm>
          <a:custGeom>
            <a:avLst/>
            <a:gdLst/>
            <a:ahLst/>
            <a:cxnLst/>
            <a:rect l="l" t="t" r="r" b="b"/>
            <a:pathLst>
              <a:path w="3024000" h="3137743">
                <a:moveTo>
                  <a:pt x="0" y="0"/>
                </a:moveTo>
                <a:lnTo>
                  <a:pt x="3024000" y="0"/>
                </a:lnTo>
                <a:lnTo>
                  <a:pt x="3024000" y="3137743"/>
                </a:lnTo>
                <a:lnTo>
                  <a:pt x="0" y="31377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9" name="TextBox 12">
            <a:extLst>
              <a:ext uri="{FF2B5EF4-FFF2-40B4-BE49-F238E27FC236}">
                <a16:creationId xmlns:a16="http://schemas.microsoft.com/office/drawing/2014/main" id="{422D3E2F-A62C-8107-C21C-A7A3EA966E07}"/>
              </a:ext>
            </a:extLst>
          </p:cNvPr>
          <p:cNvSpPr txBox="1"/>
          <p:nvPr/>
        </p:nvSpPr>
        <p:spPr>
          <a:xfrm>
            <a:off x="1842123" y="2814053"/>
            <a:ext cx="3423470" cy="804772"/>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Nhiệm</a:t>
            </a:r>
            <a:r>
              <a:rPr kumimoji="0" lang="en-US" sz="48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vụ</a:t>
            </a:r>
            <a:endParaRPr kumimoji="0" lang="en-US" sz="8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21" name="TextBox 12">
            <a:extLst>
              <a:ext uri="{FF2B5EF4-FFF2-40B4-BE49-F238E27FC236}">
                <a16:creationId xmlns:a16="http://schemas.microsoft.com/office/drawing/2014/main" id="{4B9D7F23-88B3-18C9-9E58-E8E3EEBBE5BD}"/>
              </a:ext>
            </a:extLst>
          </p:cNvPr>
          <p:cNvSpPr txBox="1"/>
          <p:nvPr/>
        </p:nvSpPr>
        <p:spPr>
          <a:xfrm>
            <a:off x="604385" y="3924300"/>
            <a:ext cx="5352558" cy="3491212"/>
          </a:xfrm>
          <a:prstGeom prst="rect">
            <a:avLst/>
          </a:prstGeom>
        </p:spPr>
        <p:txBody>
          <a:bodyPr wrap="square" lIns="0" tIns="0" rIns="0" bIns="0" rtlCol="0" anchor="t">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Dựa</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trên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tính</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chất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đã</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học</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về</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ester,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viết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phương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trình</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thủy</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phân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tripalmitin, triolein,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chất</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béo</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(RCOO)</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3</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C</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3</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H</a:t>
            </a:r>
            <a:r>
              <a:rPr kumimoji="0" lang="en-US" sz="3200" b="0" i="0" u="none" strike="noStrike" kern="1200" cap="none" spc="0" normalizeH="0" baseline="-25000" noProof="0" dirty="0">
                <a:ln>
                  <a:noFill/>
                </a:ln>
                <a:solidFill>
                  <a:prstClr val="black"/>
                </a:solidFill>
                <a:effectLst/>
                <a:uLnTx/>
                <a:uFillTx/>
                <a:latin typeface="Cambria" panose="02040503050406030204" pitchFamily="18" charset="0"/>
                <a:ea typeface="Cambria" panose="02040503050406030204" pitchFamily="18" charset="0"/>
                <a:cs typeface="+mn-cs"/>
              </a:rPr>
              <a:t>5</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trong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trường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acid,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trường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base (KOH). </a:t>
            </a:r>
          </a:p>
        </p:txBody>
      </p:sp>
      <p:graphicFrame>
        <p:nvGraphicFramePr>
          <p:cNvPr id="2" name="Object 31">
            <a:extLst>
              <a:ext uri="{FF2B5EF4-FFF2-40B4-BE49-F238E27FC236}">
                <a16:creationId xmlns:a16="http://schemas.microsoft.com/office/drawing/2014/main" id="{7C6F3F0F-347E-744E-133B-18336D1CE5DE}"/>
              </a:ext>
            </a:extLst>
          </p:cNvPr>
          <p:cNvGraphicFramePr>
            <a:graphicFrameLocks noChangeAspect="1"/>
          </p:cNvGraphicFramePr>
          <p:nvPr>
            <p:extLst>
              <p:ext uri="{D42A27DB-BD31-4B8C-83A1-F6EECF244321}">
                <p14:modId xmlns:p14="http://schemas.microsoft.com/office/powerpoint/2010/main" val="168432873"/>
              </p:ext>
            </p:extLst>
          </p:nvPr>
        </p:nvGraphicFramePr>
        <p:xfrm>
          <a:off x="6523413" y="2624328"/>
          <a:ext cx="11483600" cy="804672"/>
        </p:xfrm>
        <a:graphic>
          <a:graphicData uri="http://schemas.openxmlformats.org/presentationml/2006/ole">
            <mc:AlternateContent xmlns:mc="http://schemas.openxmlformats.org/markup-compatibility/2006">
              <mc:Choice xmlns:v="urn:schemas-microsoft-com:vml" Requires="v">
                <p:oleObj name="Equation" r:id="rId8" imgW="4165560" imgH="291960" progId="Equation.DSMT4">
                  <p:embed/>
                </p:oleObj>
              </mc:Choice>
              <mc:Fallback>
                <p:oleObj name="Equation" r:id="rId8" imgW="4165560" imgH="291960" progId="Equation.DSMT4">
                  <p:embed/>
                  <p:pic>
                    <p:nvPicPr>
                      <p:cNvPr id="4" name="Object 31">
                        <a:extLst>
                          <a:ext uri="{FF2B5EF4-FFF2-40B4-BE49-F238E27FC236}">
                            <a16:creationId xmlns:a16="http://schemas.microsoft.com/office/drawing/2014/main" id="{FD29059B-D19B-5CA5-EC24-6FD65C9F3D3D}"/>
                          </a:ext>
                        </a:extLst>
                      </p:cNvPr>
                      <p:cNvPicPr/>
                      <p:nvPr/>
                    </p:nvPicPr>
                    <p:blipFill>
                      <a:blip r:embed="rId9"/>
                      <a:stretch>
                        <a:fillRect/>
                      </a:stretch>
                    </p:blipFill>
                    <p:spPr>
                      <a:xfrm>
                        <a:off x="6523413" y="2624328"/>
                        <a:ext cx="11483600" cy="804672"/>
                      </a:xfrm>
                      <a:prstGeom prst="rect">
                        <a:avLst/>
                      </a:prstGeom>
                      <a:solidFill>
                        <a:schemeClr val="bg1"/>
                      </a:solidFill>
                    </p:spPr>
                  </p:pic>
                </p:oleObj>
              </mc:Fallback>
            </mc:AlternateContent>
          </a:graphicData>
        </a:graphic>
      </p:graphicFrame>
      <p:graphicFrame>
        <p:nvGraphicFramePr>
          <p:cNvPr id="3" name="Object 32">
            <a:extLst>
              <a:ext uri="{FF2B5EF4-FFF2-40B4-BE49-F238E27FC236}">
                <a16:creationId xmlns:a16="http://schemas.microsoft.com/office/drawing/2014/main" id="{F19EF134-5696-9E6A-FF6A-42FF70E9E344}"/>
              </a:ext>
            </a:extLst>
          </p:cNvPr>
          <p:cNvGraphicFramePr>
            <a:graphicFrameLocks noChangeAspect="1"/>
          </p:cNvGraphicFramePr>
          <p:nvPr>
            <p:extLst>
              <p:ext uri="{D42A27DB-BD31-4B8C-83A1-F6EECF244321}">
                <p14:modId xmlns:p14="http://schemas.microsoft.com/office/powerpoint/2010/main" val="2009188843"/>
              </p:ext>
            </p:extLst>
          </p:nvPr>
        </p:nvGraphicFramePr>
        <p:xfrm>
          <a:off x="6630794" y="3731141"/>
          <a:ext cx="11261725" cy="758825"/>
        </p:xfrm>
        <a:graphic>
          <a:graphicData uri="http://schemas.openxmlformats.org/presentationml/2006/ole">
            <mc:AlternateContent xmlns:mc="http://schemas.openxmlformats.org/markup-compatibility/2006">
              <mc:Choice xmlns:v="urn:schemas-microsoft-com:vml" Requires="v">
                <p:oleObj name="Equation" r:id="rId10" imgW="3962160" imgH="266400" progId="Equation.DSMT4">
                  <p:embed/>
                </p:oleObj>
              </mc:Choice>
              <mc:Fallback>
                <p:oleObj name="Equation" r:id="rId10" imgW="3962160" imgH="266400" progId="Equation.DSMT4">
                  <p:embed/>
                  <p:pic>
                    <p:nvPicPr>
                      <p:cNvPr id="5" name="Object 32">
                        <a:extLst>
                          <a:ext uri="{FF2B5EF4-FFF2-40B4-BE49-F238E27FC236}">
                            <a16:creationId xmlns:a16="http://schemas.microsoft.com/office/drawing/2014/main" id="{CDCB6AD7-66C6-55B8-3E98-B174D62EEAA0}"/>
                          </a:ext>
                        </a:extLst>
                      </p:cNvPr>
                      <p:cNvPicPr/>
                      <p:nvPr/>
                    </p:nvPicPr>
                    <p:blipFill>
                      <a:blip r:embed="rId11"/>
                      <a:stretch>
                        <a:fillRect/>
                      </a:stretch>
                    </p:blipFill>
                    <p:spPr>
                      <a:xfrm>
                        <a:off x="6630794" y="3731141"/>
                        <a:ext cx="11261725" cy="758825"/>
                      </a:xfrm>
                      <a:prstGeom prst="rect">
                        <a:avLst/>
                      </a:prstGeom>
                      <a:solidFill>
                        <a:schemeClr val="bg1"/>
                      </a:solidFill>
                    </p:spPr>
                  </p:pic>
                </p:oleObj>
              </mc:Fallback>
            </mc:AlternateContent>
          </a:graphicData>
        </a:graphic>
      </p:graphicFrame>
      <p:graphicFrame>
        <p:nvGraphicFramePr>
          <p:cNvPr id="4" name="Đối tượng 3">
            <a:extLst>
              <a:ext uri="{FF2B5EF4-FFF2-40B4-BE49-F238E27FC236}">
                <a16:creationId xmlns:a16="http://schemas.microsoft.com/office/drawing/2014/main" id="{F0CCFFDA-4402-3E27-AB9B-825268A24BE2}"/>
              </a:ext>
            </a:extLst>
          </p:cNvPr>
          <p:cNvGraphicFramePr>
            <a:graphicFrameLocks noChangeAspect="1"/>
          </p:cNvGraphicFramePr>
          <p:nvPr>
            <p:extLst>
              <p:ext uri="{D42A27DB-BD31-4B8C-83A1-F6EECF244321}">
                <p14:modId xmlns:p14="http://schemas.microsoft.com/office/powerpoint/2010/main" val="894880798"/>
              </p:ext>
            </p:extLst>
          </p:nvPr>
        </p:nvGraphicFramePr>
        <p:xfrm>
          <a:off x="6578358" y="5034894"/>
          <a:ext cx="11314161" cy="787561"/>
        </p:xfrm>
        <a:graphic>
          <a:graphicData uri="http://schemas.openxmlformats.org/presentationml/2006/ole">
            <mc:AlternateContent xmlns:mc="http://schemas.openxmlformats.org/markup-compatibility/2006">
              <mc:Choice xmlns:v="urn:schemas-microsoft-com:vml" Requires="v">
                <p:oleObj name="Equation" r:id="rId12" imgW="4190760" imgH="291960" progId="Equation.DSMT4">
                  <p:embed/>
                </p:oleObj>
              </mc:Choice>
              <mc:Fallback>
                <p:oleObj name="Equation" r:id="rId12" imgW="4190760" imgH="291960" progId="Equation.DSMT4">
                  <p:embed/>
                  <p:pic>
                    <p:nvPicPr>
                      <p:cNvPr id="0" name=""/>
                      <p:cNvPicPr/>
                      <p:nvPr/>
                    </p:nvPicPr>
                    <p:blipFill>
                      <a:blip r:embed="rId13"/>
                      <a:stretch>
                        <a:fillRect/>
                      </a:stretch>
                    </p:blipFill>
                    <p:spPr>
                      <a:xfrm>
                        <a:off x="6578358" y="5034894"/>
                        <a:ext cx="11314161" cy="787561"/>
                      </a:xfrm>
                      <a:prstGeom prst="rect">
                        <a:avLst/>
                      </a:prstGeom>
                      <a:solidFill>
                        <a:srgbClr val="FFFFCC"/>
                      </a:solidFill>
                    </p:spPr>
                  </p:pic>
                </p:oleObj>
              </mc:Fallback>
            </mc:AlternateContent>
          </a:graphicData>
        </a:graphic>
      </p:graphicFrame>
      <p:graphicFrame>
        <p:nvGraphicFramePr>
          <p:cNvPr id="8" name="Đối tượng 7">
            <a:extLst>
              <a:ext uri="{FF2B5EF4-FFF2-40B4-BE49-F238E27FC236}">
                <a16:creationId xmlns:a16="http://schemas.microsoft.com/office/drawing/2014/main" id="{B1404192-01A5-528A-9C50-9F72B38F076C}"/>
              </a:ext>
            </a:extLst>
          </p:cNvPr>
          <p:cNvGraphicFramePr>
            <a:graphicFrameLocks noChangeAspect="1"/>
          </p:cNvGraphicFramePr>
          <p:nvPr>
            <p:extLst>
              <p:ext uri="{D42A27DB-BD31-4B8C-83A1-F6EECF244321}">
                <p14:modId xmlns:p14="http://schemas.microsoft.com/office/powerpoint/2010/main" val="3490855253"/>
              </p:ext>
            </p:extLst>
          </p:nvPr>
        </p:nvGraphicFramePr>
        <p:xfrm>
          <a:off x="6791078" y="7377412"/>
          <a:ext cx="10783285" cy="895363"/>
        </p:xfrm>
        <a:graphic>
          <a:graphicData uri="http://schemas.openxmlformats.org/presentationml/2006/ole">
            <mc:AlternateContent xmlns:mc="http://schemas.openxmlformats.org/markup-compatibility/2006">
              <mc:Choice xmlns:v="urn:schemas-microsoft-com:vml" Requires="v">
                <p:oleObj name="Equation" r:id="rId14" imgW="3517560" imgH="291960" progId="Equation.DSMT4">
                  <p:embed/>
                </p:oleObj>
              </mc:Choice>
              <mc:Fallback>
                <p:oleObj name="Equation" r:id="rId14" imgW="3517560" imgH="291960" progId="Equation.DSMT4">
                  <p:embed/>
                  <p:pic>
                    <p:nvPicPr>
                      <p:cNvPr id="0" name=""/>
                      <p:cNvPicPr/>
                      <p:nvPr/>
                    </p:nvPicPr>
                    <p:blipFill>
                      <a:blip r:embed="rId15"/>
                      <a:stretch>
                        <a:fillRect/>
                      </a:stretch>
                    </p:blipFill>
                    <p:spPr>
                      <a:xfrm>
                        <a:off x="6791078" y="7377412"/>
                        <a:ext cx="10783285" cy="895363"/>
                      </a:xfrm>
                      <a:prstGeom prst="rect">
                        <a:avLst/>
                      </a:prstGeom>
                      <a:solidFill>
                        <a:srgbClr val="FEBBC2"/>
                      </a:solidFill>
                    </p:spPr>
                  </p:pic>
                </p:oleObj>
              </mc:Fallback>
            </mc:AlternateContent>
          </a:graphicData>
        </a:graphic>
      </p:graphicFrame>
      <p:graphicFrame>
        <p:nvGraphicFramePr>
          <p:cNvPr id="9" name="Đối tượng 8">
            <a:extLst>
              <a:ext uri="{FF2B5EF4-FFF2-40B4-BE49-F238E27FC236}">
                <a16:creationId xmlns:a16="http://schemas.microsoft.com/office/drawing/2014/main" id="{FAFC33D9-A8D8-CE1A-F153-2AB24B9FAD40}"/>
              </a:ext>
            </a:extLst>
          </p:cNvPr>
          <p:cNvGraphicFramePr>
            <a:graphicFrameLocks noChangeAspect="1"/>
          </p:cNvGraphicFramePr>
          <p:nvPr>
            <p:extLst>
              <p:ext uri="{D42A27DB-BD31-4B8C-83A1-F6EECF244321}">
                <p14:modId xmlns:p14="http://schemas.microsoft.com/office/powerpoint/2010/main" val="3819218920"/>
              </p:ext>
            </p:extLst>
          </p:nvPr>
        </p:nvGraphicFramePr>
        <p:xfrm>
          <a:off x="6604576" y="6108808"/>
          <a:ext cx="11314160" cy="759097"/>
        </p:xfrm>
        <a:graphic>
          <a:graphicData uri="http://schemas.openxmlformats.org/presentationml/2006/ole">
            <mc:AlternateContent xmlns:mc="http://schemas.openxmlformats.org/markup-compatibility/2006">
              <mc:Choice xmlns:v="urn:schemas-microsoft-com:vml" Requires="v">
                <p:oleObj name="Equation" r:id="rId16" imgW="3974760" imgH="266400" progId="Equation.DSMT4">
                  <p:embed/>
                </p:oleObj>
              </mc:Choice>
              <mc:Fallback>
                <p:oleObj name="Equation" r:id="rId16" imgW="3974760" imgH="266400" progId="Equation.DSMT4">
                  <p:embed/>
                  <p:pic>
                    <p:nvPicPr>
                      <p:cNvPr id="0" name=""/>
                      <p:cNvPicPr/>
                      <p:nvPr/>
                    </p:nvPicPr>
                    <p:blipFill>
                      <a:blip r:embed="rId17"/>
                      <a:stretch>
                        <a:fillRect/>
                      </a:stretch>
                    </p:blipFill>
                    <p:spPr>
                      <a:xfrm>
                        <a:off x="6604576" y="6108808"/>
                        <a:ext cx="11314160" cy="759097"/>
                      </a:xfrm>
                      <a:prstGeom prst="rect">
                        <a:avLst/>
                      </a:prstGeom>
                      <a:solidFill>
                        <a:srgbClr val="FFFFCC"/>
                      </a:solidFill>
                    </p:spPr>
                  </p:pic>
                </p:oleObj>
              </mc:Fallback>
            </mc:AlternateContent>
          </a:graphicData>
        </a:graphic>
      </p:graphicFrame>
      <p:graphicFrame>
        <p:nvGraphicFramePr>
          <p:cNvPr id="13" name="Đối tượng 12">
            <a:extLst>
              <a:ext uri="{FF2B5EF4-FFF2-40B4-BE49-F238E27FC236}">
                <a16:creationId xmlns:a16="http://schemas.microsoft.com/office/drawing/2014/main" id="{86260102-3B11-FF2A-5048-DDD84F3FFA09}"/>
              </a:ext>
            </a:extLst>
          </p:cNvPr>
          <p:cNvGraphicFramePr>
            <a:graphicFrameLocks noChangeAspect="1"/>
          </p:cNvGraphicFramePr>
          <p:nvPr>
            <p:extLst>
              <p:ext uri="{D42A27DB-BD31-4B8C-83A1-F6EECF244321}">
                <p14:modId xmlns:p14="http://schemas.microsoft.com/office/powerpoint/2010/main" val="1901713845"/>
              </p:ext>
            </p:extLst>
          </p:nvPr>
        </p:nvGraphicFramePr>
        <p:xfrm>
          <a:off x="6857999" y="8532742"/>
          <a:ext cx="10649445" cy="840746"/>
        </p:xfrm>
        <a:graphic>
          <a:graphicData uri="http://schemas.openxmlformats.org/presentationml/2006/ole">
            <mc:AlternateContent xmlns:mc="http://schemas.openxmlformats.org/markup-compatibility/2006">
              <mc:Choice xmlns:v="urn:schemas-microsoft-com:vml" Requires="v">
                <p:oleObj name="Equation" r:id="rId18" imgW="3377880" imgH="266400" progId="Equation.DSMT4">
                  <p:embed/>
                </p:oleObj>
              </mc:Choice>
              <mc:Fallback>
                <p:oleObj name="Equation" r:id="rId18" imgW="3377880" imgH="266400" progId="Equation.DSMT4">
                  <p:embed/>
                  <p:pic>
                    <p:nvPicPr>
                      <p:cNvPr id="0" name=""/>
                      <p:cNvPicPr/>
                      <p:nvPr/>
                    </p:nvPicPr>
                    <p:blipFill>
                      <a:blip r:embed="rId19"/>
                      <a:stretch>
                        <a:fillRect/>
                      </a:stretch>
                    </p:blipFill>
                    <p:spPr>
                      <a:xfrm>
                        <a:off x="6857999" y="8532742"/>
                        <a:ext cx="10649445" cy="840746"/>
                      </a:xfrm>
                      <a:prstGeom prst="rect">
                        <a:avLst/>
                      </a:prstGeom>
                      <a:solidFill>
                        <a:srgbClr val="FEBBC2"/>
                      </a:solidFill>
                    </p:spPr>
                  </p:pic>
                </p:oleObj>
              </mc:Fallback>
            </mc:AlternateContent>
          </a:graphicData>
        </a:graphic>
      </p:graphicFrame>
      <p:pic>
        <p:nvPicPr>
          <p:cNvPr id="11" name="Đồng-hồ-đếm-ngược-2-phút">
            <a:hlinkClick r:id="" action="ppaction://media"/>
            <a:extLst>
              <a:ext uri="{FF2B5EF4-FFF2-40B4-BE49-F238E27FC236}">
                <a16:creationId xmlns:a16="http://schemas.microsoft.com/office/drawing/2014/main" id="{7509E4AA-BE1F-2E85-9776-5C9FCC957ED2}"/>
              </a:ext>
            </a:extLst>
          </p:cNvPr>
          <p:cNvPicPr>
            <a:picLocks noChangeAspect="1"/>
          </p:cNvPicPr>
          <p:nvPr>
            <a:videoFile r:link="rId2"/>
            <p:extLst>
              <p:ext uri="{DAA4B4D4-6D71-4841-9C94-3DE7FCFB9230}">
                <p14:media xmlns:p14="http://schemas.microsoft.com/office/powerpoint/2010/main" r:embed="rId1"/>
              </p:ext>
            </p:extLst>
          </p:nvPr>
        </p:nvPicPr>
        <p:blipFill>
          <a:blip r:embed="rId20"/>
          <a:stretch>
            <a:fillRect/>
          </a:stretch>
        </p:blipFill>
        <p:spPr>
          <a:xfrm>
            <a:off x="8942954" y="761255"/>
            <a:ext cx="2897746" cy="1629982"/>
          </a:xfrm>
          <a:prstGeom prst="rect">
            <a:avLst/>
          </a:prstGeom>
        </p:spPr>
      </p:pic>
    </p:spTree>
    <p:extLst>
      <p:ext uri="{BB962C8B-B14F-4D97-AF65-F5344CB8AC3E}">
        <p14:creationId xmlns:p14="http://schemas.microsoft.com/office/powerpoint/2010/main" val="7333275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down)">
                                      <p:cBhvr>
                                        <p:cTn id="10" dur="500"/>
                                        <p:tgtEl>
                                          <p:spTgt spid="21"/>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down)">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1000"/>
                                        <p:tgtEl>
                                          <p:spTgt spid="2"/>
                                        </p:tgtEl>
                                      </p:cBhvr>
                                    </p:animEffect>
                                    <p:anim calcmode="lin" valueType="num">
                                      <p:cBhvr>
                                        <p:cTn id="24" dur="1000" fill="hold"/>
                                        <p:tgtEl>
                                          <p:spTgt spid="2"/>
                                        </p:tgtEl>
                                        <p:attrNameLst>
                                          <p:attrName>ppt_x</p:attrName>
                                        </p:attrNameLst>
                                      </p:cBhvr>
                                      <p:tavLst>
                                        <p:tav tm="0">
                                          <p:val>
                                            <p:strVal val="#ppt_x"/>
                                          </p:val>
                                        </p:tav>
                                        <p:tav tm="100000">
                                          <p:val>
                                            <p:strVal val="#ppt_x"/>
                                          </p:val>
                                        </p:tav>
                                      </p:tavLst>
                                    </p:anim>
                                    <p:anim calcmode="lin" valueType="num">
                                      <p:cBhvr>
                                        <p:cTn id="25" dur="1000" fill="hold"/>
                                        <p:tgtEl>
                                          <p:spTgt spid="2"/>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1000"/>
                                        <p:tgtEl>
                                          <p:spTgt spid="3"/>
                                        </p:tgtEl>
                                      </p:cBhvr>
                                    </p:animEffect>
                                    <p:anim calcmode="lin" valueType="num">
                                      <p:cBhvr>
                                        <p:cTn id="29" dur="1000" fill="hold"/>
                                        <p:tgtEl>
                                          <p:spTgt spid="3"/>
                                        </p:tgtEl>
                                        <p:attrNameLst>
                                          <p:attrName>ppt_x</p:attrName>
                                        </p:attrNameLst>
                                      </p:cBhvr>
                                      <p:tavLst>
                                        <p:tav tm="0">
                                          <p:val>
                                            <p:strVal val="#ppt_x"/>
                                          </p:val>
                                        </p:tav>
                                        <p:tav tm="100000">
                                          <p:val>
                                            <p:strVal val="#ppt_x"/>
                                          </p:val>
                                        </p:tav>
                                      </p:tavLst>
                                    </p:anim>
                                    <p:anim calcmode="lin" valueType="num">
                                      <p:cBhvr>
                                        <p:cTn id="30"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8"/>
                                        </p:tgtEl>
                                        <p:attrNameLst>
                                          <p:attrName>style.visibility</p:attrName>
                                        </p:attrNameLst>
                                      </p:cBhvr>
                                      <p:to>
                                        <p:strVal val="visible"/>
                                      </p:to>
                                    </p:set>
                                    <p:anim calcmode="lin" valueType="num">
                                      <p:cBhvr additive="base">
                                        <p:cTn id="45" dur="500" fill="hold"/>
                                        <p:tgtEl>
                                          <p:spTgt spid="8"/>
                                        </p:tgtEl>
                                        <p:attrNameLst>
                                          <p:attrName>ppt_x</p:attrName>
                                        </p:attrNameLst>
                                      </p:cBhvr>
                                      <p:tavLst>
                                        <p:tav tm="0">
                                          <p:val>
                                            <p:strVal val="#ppt_x"/>
                                          </p:val>
                                        </p:tav>
                                        <p:tav tm="100000">
                                          <p:val>
                                            <p:strVal val="#ppt_x"/>
                                          </p:val>
                                        </p:tav>
                                      </p:tavLst>
                                    </p:anim>
                                    <p:anim calcmode="lin" valueType="num">
                                      <p:cBhvr additive="base">
                                        <p:cTn id="46" dur="500" fill="hold"/>
                                        <p:tgtEl>
                                          <p:spTgt spid="8"/>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11"/>
                </p:tgtEl>
              </p:cMediaNode>
            </p:video>
          </p:childTnLst>
        </p:cTn>
      </p:par>
    </p:tnLst>
    <p:bldLst>
      <p:bldP spid="19" grpId="0"/>
      <p:bldP spid="21"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uộn: Ngang 14">
            <a:extLst>
              <a:ext uri="{FF2B5EF4-FFF2-40B4-BE49-F238E27FC236}">
                <a16:creationId xmlns:a16="http://schemas.microsoft.com/office/drawing/2014/main" id="{77F13DBD-58D3-A250-A3DB-DB264C87C4A4}"/>
              </a:ext>
            </a:extLst>
          </p:cNvPr>
          <p:cNvSpPr/>
          <p:nvPr/>
        </p:nvSpPr>
        <p:spPr>
          <a:xfrm>
            <a:off x="1676400" y="7702051"/>
            <a:ext cx="15483539" cy="2152814"/>
          </a:xfrm>
          <a:prstGeom prst="horizontalScrol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Freeform 11">
            <a:extLst>
              <a:ext uri="{FF2B5EF4-FFF2-40B4-BE49-F238E27FC236}">
                <a16:creationId xmlns:a16="http://schemas.microsoft.com/office/drawing/2014/main" id="{A12909E5-3308-6EEA-5A43-A081AF66DED4}"/>
              </a:ext>
            </a:extLst>
          </p:cNvPr>
          <p:cNvSpPr/>
          <p:nvPr/>
        </p:nvSpPr>
        <p:spPr>
          <a:xfrm>
            <a:off x="1376438" y="633864"/>
            <a:ext cx="16524844" cy="2422026"/>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chemeClr val="bg1"/>
          </a:solidFill>
        </p:spPr>
        <p:style>
          <a:lnRef idx="2">
            <a:schemeClr val="accent1"/>
          </a:lnRef>
          <a:fillRef idx="1">
            <a:schemeClr val="lt1"/>
          </a:fillRef>
          <a:effectRef idx="0">
            <a:schemeClr val="accent1"/>
          </a:effectRef>
          <a:fontRef idx="minor">
            <a:schemeClr val="dk1"/>
          </a:fontRef>
        </p:style>
        <p:txBody>
          <a:bodyPr/>
          <a:lstStyle/>
          <a:p>
            <a:endParaRPr lang="en-US" dirty="0"/>
          </a:p>
        </p:txBody>
      </p:sp>
      <p:sp>
        <p:nvSpPr>
          <p:cNvPr id="3" name="Rectangle 7">
            <a:extLst>
              <a:ext uri="{FF2B5EF4-FFF2-40B4-BE49-F238E27FC236}">
                <a16:creationId xmlns:a16="http://schemas.microsoft.com/office/drawing/2014/main" id="{17FD6519-9C42-4137-8FF7-9A729251E443}"/>
              </a:ext>
            </a:extLst>
          </p:cNvPr>
          <p:cNvSpPr/>
          <p:nvPr/>
        </p:nvSpPr>
        <p:spPr>
          <a:xfrm>
            <a:off x="2209515" y="834321"/>
            <a:ext cx="15261469" cy="2132892"/>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3800" b="1" i="0" u="none" strike="noStrike" kern="1200" cap="none" spc="0" normalizeH="0" baseline="0" noProof="0" dirty="0" err="1">
                <a:ln>
                  <a:noFill/>
                </a:ln>
                <a:solidFill>
                  <a:prstClr val="black"/>
                </a:solidFill>
                <a:effectLst/>
                <a:uLnTx/>
                <a:uFillTx/>
                <a:latin typeface="Cambria" pitchFamily="18" charset="0"/>
                <a:ea typeface="+mn-ea"/>
                <a:cs typeface="+mn-cs"/>
              </a:rPr>
              <a:t>Câu</a:t>
            </a:r>
            <a:r>
              <a:rPr kumimoji="0" lang="en-US" sz="3800" b="1" i="0" u="none" strike="noStrike" kern="1200" cap="none" spc="0" normalizeH="0" baseline="0" noProof="0" dirty="0">
                <a:ln>
                  <a:noFill/>
                </a:ln>
                <a:solidFill>
                  <a:prstClr val="black"/>
                </a:solidFill>
                <a:effectLst/>
                <a:uLnTx/>
                <a:uFillTx/>
                <a:latin typeface="Cambria" pitchFamily="18" charset="0"/>
                <a:ea typeface="+mn-ea"/>
                <a:cs typeface="+mn-cs"/>
              </a:rPr>
              <a:t> 1. </a:t>
            </a:r>
            <a:r>
              <a:rPr kumimoji="0" lang="vi-VN" sz="3800" b="0" i="0" u="none" strike="noStrike" kern="1200" cap="none" spc="0" normalizeH="0" baseline="0" noProof="0" dirty="0">
                <a:ln>
                  <a:noFill/>
                </a:ln>
                <a:solidFill>
                  <a:prstClr val="black"/>
                </a:solidFill>
                <a:effectLst/>
                <a:uLnTx/>
                <a:uFillTx/>
                <a:latin typeface="Cambria" pitchFamily="18" charset="0"/>
                <a:ea typeface="+mn-ea"/>
                <a:cs typeface="+mn-cs"/>
              </a:rPr>
              <a:t>Chất hữu cơ G được dùng phổ biến trong lĩnh vực mĩ phẩm và phục gia thực phẩm. Khi thuỷ phân hoàn toàn bất kì chất béo nào đều thu được G. Xác định chất G.</a:t>
            </a:r>
          </a:p>
        </p:txBody>
      </p:sp>
      <p:sp>
        <p:nvSpPr>
          <p:cNvPr id="4" name="Freeform 2">
            <a:extLst>
              <a:ext uri="{FF2B5EF4-FFF2-40B4-BE49-F238E27FC236}">
                <a16:creationId xmlns:a16="http://schemas.microsoft.com/office/drawing/2014/main" id="{2FB3A00B-7231-CE41-8802-BC149B462FE0}"/>
              </a:ext>
            </a:extLst>
          </p:cNvPr>
          <p:cNvSpPr/>
          <p:nvPr/>
        </p:nvSpPr>
        <p:spPr>
          <a:xfrm>
            <a:off x="554247" y="840430"/>
            <a:ext cx="1644383" cy="2014216"/>
          </a:xfrm>
          <a:custGeom>
            <a:avLst/>
            <a:gdLst/>
            <a:ahLst/>
            <a:cxnLst/>
            <a:rect l="l" t="t" r="r" b="b"/>
            <a:pathLst>
              <a:path w="3194180" h="4626453">
                <a:moveTo>
                  <a:pt x="0" y="0"/>
                </a:moveTo>
                <a:lnTo>
                  <a:pt x="3194180" y="0"/>
                </a:lnTo>
                <a:lnTo>
                  <a:pt x="3194180" y="4626453"/>
                </a:lnTo>
                <a:lnTo>
                  <a:pt x="0" y="4626453"/>
                </a:lnTo>
                <a:lnTo>
                  <a:pt x="0" y="0"/>
                </a:lnTo>
                <a:close/>
              </a:path>
            </a:pathLst>
          </a:custGeom>
          <a:blipFill>
            <a:blip r:embed="rId2"/>
            <a:stretch>
              <a:fillRect/>
            </a:stretch>
          </a:blipFill>
        </p:spPr>
      </p:sp>
      <p:graphicFrame>
        <p:nvGraphicFramePr>
          <p:cNvPr id="5" name="Đối tượng 4">
            <a:extLst>
              <a:ext uri="{FF2B5EF4-FFF2-40B4-BE49-F238E27FC236}">
                <a16:creationId xmlns:a16="http://schemas.microsoft.com/office/drawing/2014/main" id="{EAADFAF4-F923-2329-E348-3152302013AC}"/>
              </a:ext>
            </a:extLst>
          </p:cNvPr>
          <p:cNvGraphicFramePr>
            <a:graphicFrameLocks noChangeAspect="1"/>
          </p:cNvGraphicFramePr>
          <p:nvPr>
            <p:extLst>
              <p:ext uri="{D42A27DB-BD31-4B8C-83A1-F6EECF244321}">
                <p14:modId xmlns:p14="http://schemas.microsoft.com/office/powerpoint/2010/main" val="156730831"/>
              </p:ext>
            </p:extLst>
          </p:nvPr>
        </p:nvGraphicFramePr>
        <p:xfrm>
          <a:off x="3326191" y="4220949"/>
          <a:ext cx="10783285" cy="895363"/>
        </p:xfrm>
        <a:graphic>
          <a:graphicData uri="http://schemas.openxmlformats.org/presentationml/2006/ole">
            <mc:AlternateContent xmlns:mc="http://schemas.openxmlformats.org/markup-compatibility/2006">
              <mc:Choice xmlns:v="urn:schemas-microsoft-com:vml" Requires="v">
                <p:oleObj name="Equation" r:id="rId3" imgW="3517560" imgH="291960" progId="Equation.DSMT4">
                  <p:embed/>
                </p:oleObj>
              </mc:Choice>
              <mc:Fallback>
                <p:oleObj name="Equation" r:id="rId3" imgW="3517560" imgH="291960" progId="Equation.DSMT4">
                  <p:embed/>
                  <p:pic>
                    <p:nvPicPr>
                      <p:cNvPr id="8" name="Đối tượng 7">
                        <a:extLst>
                          <a:ext uri="{FF2B5EF4-FFF2-40B4-BE49-F238E27FC236}">
                            <a16:creationId xmlns:a16="http://schemas.microsoft.com/office/drawing/2014/main" id="{B1404192-01A5-528A-9C50-9F72B38F076C}"/>
                          </a:ext>
                        </a:extLst>
                      </p:cNvPr>
                      <p:cNvPicPr/>
                      <p:nvPr/>
                    </p:nvPicPr>
                    <p:blipFill>
                      <a:blip r:embed="rId4"/>
                      <a:stretch>
                        <a:fillRect/>
                      </a:stretch>
                    </p:blipFill>
                    <p:spPr>
                      <a:xfrm>
                        <a:off x="3326191" y="4220949"/>
                        <a:ext cx="10783285" cy="895363"/>
                      </a:xfrm>
                      <a:prstGeom prst="rect">
                        <a:avLst/>
                      </a:prstGeom>
                      <a:solidFill>
                        <a:schemeClr val="bg1"/>
                      </a:solidFill>
                    </p:spPr>
                  </p:pic>
                </p:oleObj>
              </mc:Fallback>
            </mc:AlternateContent>
          </a:graphicData>
        </a:graphic>
      </p:graphicFrame>
      <p:graphicFrame>
        <p:nvGraphicFramePr>
          <p:cNvPr id="6" name="Đối tượng 5">
            <a:extLst>
              <a:ext uri="{FF2B5EF4-FFF2-40B4-BE49-F238E27FC236}">
                <a16:creationId xmlns:a16="http://schemas.microsoft.com/office/drawing/2014/main" id="{CFDD63AA-8768-3040-6046-D31F564B7E69}"/>
              </a:ext>
            </a:extLst>
          </p:cNvPr>
          <p:cNvGraphicFramePr>
            <a:graphicFrameLocks noChangeAspect="1"/>
          </p:cNvGraphicFramePr>
          <p:nvPr>
            <p:extLst>
              <p:ext uri="{D42A27DB-BD31-4B8C-83A1-F6EECF244321}">
                <p14:modId xmlns:p14="http://schemas.microsoft.com/office/powerpoint/2010/main" val="3824253383"/>
              </p:ext>
            </p:extLst>
          </p:nvPr>
        </p:nvGraphicFramePr>
        <p:xfrm>
          <a:off x="3048000" y="6458419"/>
          <a:ext cx="10649445" cy="840746"/>
        </p:xfrm>
        <a:graphic>
          <a:graphicData uri="http://schemas.openxmlformats.org/presentationml/2006/ole">
            <mc:AlternateContent xmlns:mc="http://schemas.openxmlformats.org/markup-compatibility/2006">
              <mc:Choice xmlns:v="urn:schemas-microsoft-com:vml" Requires="v">
                <p:oleObj name="Equation" r:id="rId5" imgW="3377880" imgH="266400" progId="Equation.DSMT4">
                  <p:embed/>
                </p:oleObj>
              </mc:Choice>
              <mc:Fallback>
                <p:oleObj name="Equation" r:id="rId5" imgW="3377880" imgH="266400" progId="Equation.DSMT4">
                  <p:embed/>
                  <p:pic>
                    <p:nvPicPr>
                      <p:cNvPr id="13" name="Đối tượng 12">
                        <a:extLst>
                          <a:ext uri="{FF2B5EF4-FFF2-40B4-BE49-F238E27FC236}">
                            <a16:creationId xmlns:a16="http://schemas.microsoft.com/office/drawing/2014/main" id="{86260102-3B11-FF2A-5048-DDD84F3FFA09}"/>
                          </a:ext>
                        </a:extLst>
                      </p:cNvPr>
                      <p:cNvPicPr/>
                      <p:nvPr/>
                    </p:nvPicPr>
                    <p:blipFill>
                      <a:blip r:embed="rId6"/>
                      <a:stretch>
                        <a:fillRect/>
                      </a:stretch>
                    </p:blipFill>
                    <p:spPr>
                      <a:xfrm>
                        <a:off x="3048000" y="6458419"/>
                        <a:ext cx="10649445" cy="840746"/>
                      </a:xfrm>
                      <a:prstGeom prst="rect">
                        <a:avLst/>
                      </a:prstGeom>
                      <a:solidFill>
                        <a:schemeClr val="bg1"/>
                      </a:solidFill>
                    </p:spPr>
                  </p:pic>
                </p:oleObj>
              </mc:Fallback>
            </mc:AlternateContent>
          </a:graphicData>
        </a:graphic>
      </p:graphicFrame>
      <p:sp>
        <p:nvSpPr>
          <p:cNvPr id="7" name="Rectangle 5">
            <a:extLst>
              <a:ext uri="{FF2B5EF4-FFF2-40B4-BE49-F238E27FC236}">
                <a16:creationId xmlns:a16="http://schemas.microsoft.com/office/drawing/2014/main" id="{73BF54DB-9D17-E2E1-E845-9F29BB6578CF}"/>
              </a:ext>
            </a:extLst>
          </p:cNvPr>
          <p:cNvSpPr/>
          <p:nvPr/>
        </p:nvSpPr>
        <p:spPr>
          <a:xfrm>
            <a:off x="2573731" y="3262674"/>
            <a:ext cx="9549089" cy="707886"/>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Thuỷ</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phân</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chất</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béo</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trong</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môi</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trường</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acid:</a:t>
            </a:r>
          </a:p>
        </p:txBody>
      </p:sp>
      <p:sp>
        <p:nvSpPr>
          <p:cNvPr id="8" name="Freeform 2">
            <a:extLst>
              <a:ext uri="{FF2B5EF4-FFF2-40B4-BE49-F238E27FC236}">
                <a16:creationId xmlns:a16="http://schemas.microsoft.com/office/drawing/2014/main" id="{7241B1FA-E324-6167-A9FA-C06D1877F88B}"/>
              </a:ext>
            </a:extLst>
          </p:cNvPr>
          <p:cNvSpPr/>
          <p:nvPr/>
        </p:nvSpPr>
        <p:spPr>
          <a:xfrm>
            <a:off x="1676400" y="3335415"/>
            <a:ext cx="795646" cy="563345"/>
          </a:xfrm>
          <a:custGeom>
            <a:avLst/>
            <a:gdLst/>
            <a:ahLst/>
            <a:cxnLst/>
            <a:rect l="l" t="t" r="r" b="b"/>
            <a:pathLst>
              <a:path w="3687890" h="4114800">
                <a:moveTo>
                  <a:pt x="0" y="0"/>
                </a:moveTo>
                <a:lnTo>
                  <a:pt x="3687890" y="0"/>
                </a:lnTo>
                <a:lnTo>
                  <a:pt x="368789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Rectangle 5">
            <a:extLst>
              <a:ext uri="{FF2B5EF4-FFF2-40B4-BE49-F238E27FC236}">
                <a16:creationId xmlns:a16="http://schemas.microsoft.com/office/drawing/2014/main" id="{1E219626-3E92-218E-A057-91BE6DC4D35D}"/>
              </a:ext>
            </a:extLst>
          </p:cNvPr>
          <p:cNvSpPr/>
          <p:nvPr/>
        </p:nvSpPr>
        <p:spPr>
          <a:xfrm>
            <a:off x="2432673" y="5482362"/>
            <a:ext cx="9621545" cy="707886"/>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Thuỷ</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phân</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chất</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béo</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trong</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môi</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trường</a:t>
            </a:r>
            <a:r>
              <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FFFF00"/>
                </a:solidFill>
                <a:effectLst/>
                <a:uLnTx/>
                <a:uFillTx/>
                <a:latin typeface="Cambria" panose="02040503050406030204" pitchFamily="18" charset="0"/>
                <a:ea typeface="Cambria" panose="02040503050406030204" pitchFamily="18" charset="0"/>
                <a:cs typeface="+mn-cs"/>
              </a:rPr>
              <a:t>kiềm</a:t>
            </a:r>
            <a:endParaRPr kumimoji="0" lang="en-US" sz="4000" b="0" i="0" u="none" strike="noStrike" kern="1200" cap="none" spc="0" normalizeH="0" baseline="0" noProof="0" dirty="0">
              <a:ln>
                <a:noFill/>
              </a:ln>
              <a:solidFill>
                <a:srgbClr val="FFFF00"/>
              </a:solidFill>
              <a:effectLst/>
              <a:uLnTx/>
              <a:uFillTx/>
              <a:latin typeface="Cambria" panose="02040503050406030204" pitchFamily="18" charset="0"/>
              <a:ea typeface="Cambria" panose="02040503050406030204" pitchFamily="18" charset="0"/>
              <a:cs typeface="+mn-cs"/>
            </a:endParaRPr>
          </a:p>
        </p:txBody>
      </p:sp>
      <p:sp>
        <p:nvSpPr>
          <p:cNvPr id="10" name="Freeform 2">
            <a:extLst>
              <a:ext uri="{FF2B5EF4-FFF2-40B4-BE49-F238E27FC236}">
                <a16:creationId xmlns:a16="http://schemas.microsoft.com/office/drawing/2014/main" id="{0C763A9E-4E3C-7C40-2BF2-AE57939C558E}"/>
              </a:ext>
            </a:extLst>
          </p:cNvPr>
          <p:cNvSpPr/>
          <p:nvPr/>
        </p:nvSpPr>
        <p:spPr>
          <a:xfrm>
            <a:off x="1535342" y="5555103"/>
            <a:ext cx="795646" cy="563345"/>
          </a:xfrm>
          <a:custGeom>
            <a:avLst/>
            <a:gdLst/>
            <a:ahLst/>
            <a:cxnLst/>
            <a:rect l="l" t="t" r="r" b="b"/>
            <a:pathLst>
              <a:path w="3687890" h="4114800">
                <a:moveTo>
                  <a:pt x="0" y="0"/>
                </a:moveTo>
                <a:lnTo>
                  <a:pt x="3687890" y="0"/>
                </a:lnTo>
                <a:lnTo>
                  <a:pt x="368789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3" name="TextBox 5">
            <a:extLst>
              <a:ext uri="{FF2B5EF4-FFF2-40B4-BE49-F238E27FC236}">
                <a16:creationId xmlns:a16="http://schemas.microsoft.com/office/drawing/2014/main" id="{C3045612-0E96-66DA-D28A-FA16EB0D3E1A}"/>
              </a:ext>
            </a:extLst>
          </p:cNvPr>
          <p:cNvSpPr txBox="1"/>
          <p:nvPr/>
        </p:nvSpPr>
        <p:spPr>
          <a:xfrm>
            <a:off x="877970" y="745880"/>
            <a:ext cx="16593015" cy="895985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Rectangle 18">
            <a:extLst>
              <a:ext uri="{FF2B5EF4-FFF2-40B4-BE49-F238E27FC236}">
                <a16:creationId xmlns:a16="http://schemas.microsoft.com/office/drawing/2014/main" id="{0C59A9BF-EFB1-0640-E317-C93436CE854D}"/>
              </a:ext>
            </a:extLst>
          </p:cNvPr>
          <p:cNvSpPr/>
          <p:nvPr/>
        </p:nvSpPr>
        <p:spPr>
          <a:xfrm>
            <a:off x="2074223" y="8077492"/>
            <a:ext cx="14864400" cy="1501630"/>
          </a:xfrm>
          <a:prstGeom prst="rect">
            <a:avLst/>
          </a:prstGeom>
          <a:noFill/>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Thuỷ phân bất kì chất béo nào trong môi trường acid hay trong môi trường kiềm đều thu được glycerol.</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Vậy G là </a:t>
            </a:r>
            <a:r>
              <a:rPr kumimoji="0" lang="vi-VN" sz="4000" b="0" i="0" u="none" strike="noStrike" kern="1200" cap="none" spc="0" normalizeH="0" baseline="0" noProof="0" dirty="0" err="1">
                <a:ln>
                  <a:noFill/>
                </a:ln>
                <a:solidFill>
                  <a:prstClr val="black"/>
                </a:solidFill>
                <a:effectLst/>
                <a:uLnTx/>
                <a:uFillTx/>
                <a:latin typeface="Cambria" pitchFamily="18" charset="0"/>
                <a:ea typeface="+mn-ea"/>
                <a:cs typeface="+mn-cs"/>
              </a:rPr>
              <a:t>glycerol</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a:t>
            </a:r>
            <a:endPar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endParaRPr>
          </a:p>
        </p:txBody>
      </p:sp>
    </p:spTree>
    <p:extLst>
      <p:ext uri="{BB962C8B-B14F-4D97-AF65-F5344CB8AC3E}">
        <p14:creationId xmlns:p14="http://schemas.microsoft.com/office/powerpoint/2010/main" val="205089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ppt_x"/>
                                          </p:val>
                                        </p:tav>
                                        <p:tav tm="100000">
                                          <p:val>
                                            <p:strVal val="#ppt_x"/>
                                          </p:val>
                                        </p:tav>
                                      </p:tavLst>
                                    </p:anim>
                                    <p:anim calcmode="lin" valueType="num">
                                      <p:cBhvr additive="base">
                                        <p:cTn id="40" dur="500" fill="hold"/>
                                        <p:tgtEl>
                                          <p:spTgt spid="14"/>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7" grpId="0"/>
      <p:bldP spid="9" grpId="0"/>
      <p:bldP spid="14"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5" name="Group 5"/>
          <p:cNvGrpSpPr/>
          <p:nvPr/>
        </p:nvGrpSpPr>
        <p:grpSpPr>
          <a:xfrm>
            <a:off x="2039889" y="2509806"/>
            <a:ext cx="6416042" cy="1489935"/>
            <a:chOff x="0" y="0"/>
            <a:chExt cx="3080662" cy="766797"/>
          </a:xfrm>
        </p:grpSpPr>
        <p:sp>
          <p:nvSpPr>
            <p:cNvPr id="6" name="Freeform 6"/>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7" name="TextBox 7"/>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0" name="Freeform 10"/>
          <p:cNvSpPr/>
          <p:nvPr/>
        </p:nvSpPr>
        <p:spPr>
          <a:xfrm>
            <a:off x="14896552" y="22860"/>
            <a:ext cx="3421928" cy="2138705"/>
          </a:xfrm>
          <a:custGeom>
            <a:avLst/>
            <a:gdLst/>
            <a:ahLst/>
            <a:cxnLst/>
            <a:rect l="l" t="t" r="r" b="b"/>
            <a:pathLst>
              <a:path w="3421928" h="2138705">
                <a:moveTo>
                  <a:pt x="0" y="0"/>
                </a:moveTo>
                <a:lnTo>
                  <a:pt x="3421928" y="0"/>
                </a:lnTo>
                <a:lnTo>
                  <a:pt x="3421928" y="2138705"/>
                </a:lnTo>
                <a:lnTo>
                  <a:pt x="0" y="21387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TextBox 12"/>
          <p:cNvSpPr txBox="1"/>
          <p:nvPr/>
        </p:nvSpPr>
        <p:spPr>
          <a:xfrm>
            <a:off x="1636922" y="2557011"/>
            <a:ext cx="7291790" cy="1409297"/>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LÀM VIỆC THEO CẶP ĐÔI</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Thời</a:t>
            </a:r>
            <a:r>
              <a:rPr kumimoji="0" lang="en-US" sz="4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a:t>
            </a:r>
            <a:r>
              <a:rPr kumimoji="0" lang="en-US" sz="40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gian</a:t>
            </a:r>
            <a:r>
              <a:rPr kumimoji="0" lang="en-US" sz="4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2 </a:t>
            </a:r>
            <a:r>
              <a:rPr kumimoji="0" lang="en-US" sz="4000" b="0"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phút</a:t>
            </a:r>
            <a:endParaRPr kumimoji="0" lang="en-US" sz="66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17" name="Freeform 2">
            <a:extLst>
              <a:ext uri="{FF2B5EF4-FFF2-40B4-BE49-F238E27FC236}">
                <a16:creationId xmlns:a16="http://schemas.microsoft.com/office/drawing/2014/main" id="{3C900868-6C3F-83E2-93F1-0C16F98C1A0C}"/>
              </a:ext>
            </a:extLst>
          </p:cNvPr>
          <p:cNvSpPr/>
          <p:nvPr/>
        </p:nvSpPr>
        <p:spPr>
          <a:xfrm>
            <a:off x="11125200" y="1630500"/>
            <a:ext cx="5713947" cy="7881208"/>
          </a:xfrm>
          <a:custGeom>
            <a:avLst/>
            <a:gdLst/>
            <a:ahLst/>
            <a:cxnLst/>
            <a:rect l="l" t="t" r="r" b="b"/>
            <a:pathLst>
              <a:path w="3024000" h="3137743">
                <a:moveTo>
                  <a:pt x="0" y="0"/>
                </a:moveTo>
                <a:lnTo>
                  <a:pt x="3024000" y="0"/>
                </a:lnTo>
                <a:lnTo>
                  <a:pt x="3024000" y="3137743"/>
                </a:lnTo>
                <a:lnTo>
                  <a:pt x="0" y="31377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9" name="TextBox 12">
            <a:extLst>
              <a:ext uri="{FF2B5EF4-FFF2-40B4-BE49-F238E27FC236}">
                <a16:creationId xmlns:a16="http://schemas.microsoft.com/office/drawing/2014/main" id="{422D3E2F-A62C-8107-C21C-A7A3EA966E07}"/>
              </a:ext>
            </a:extLst>
          </p:cNvPr>
          <p:cNvSpPr txBox="1"/>
          <p:nvPr/>
        </p:nvSpPr>
        <p:spPr>
          <a:xfrm>
            <a:off x="12229334" y="2450001"/>
            <a:ext cx="3423470" cy="804772"/>
          </a:xfrm>
          <a:prstGeom prst="rect">
            <a:avLst/>
          </a:prstGeom>
        </p:spPr>
        <p:txBody>
          <a:bodyPr wrap="square" lIns="0" tIns="0" rIns="0" bIns="0" rtlCol="0" anchor="t">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Nhiệm</a:t>
            </a:r>
            <a:r>
              <a:rPr kumimoji="0" lang="en-US" sz="4800" b="1"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rPr>
              <a:t> </a:t>
            </a:r>
            <a:r>
              <a:rPr kumimoji="0" lang="en-US" sz="4800" b="1" i="0" u="none" strike="noStrike" kern="1200" cap="none" spc="0" normalizeH="0" baseline="0" noProof="0" dirty="0" err="1">
                <a:ln>
                  <a:noFill/>
                </a:ln>
                <a:solidFill>
                  <a:srgbClr val="E34A6C"/>
                </a:solidFill>
                <a:effectLst/>
                <a:uLnTx/>
                <a:uFillTx/>
                <a:latin typeface="Cambria" panose="02040503050406030204" pitchFamily="18" charset="0"/>
                <a:ea typeface="Cambria" panose="02040503050406030204" pitchFamily="18" charset="0"/>
                <a:cs typeface="+mn-cs"/>
              </a:rPr>
              <a:t>vụ</a:t>
            </a:r>
            <a:endParaRPr kumimoji="0" lang="en-US" sz="8000" b="0" i="0" u="none" strike="noStrike" kern="1200" cap="none" spc="0" normalizeH="0" baseline="0" noProof="0" dirty="0">
              <a:ln>
                <a:noFill/>
              </a:ln>
              <a:solidFill>
                <a:srgbClr val="E34A6C"/>
              </a:solidFill>
              <a:effectLst/>
              <a:uLnTx/>
              <a:uFillTx/>
              <a:latin typeface="Cambria" panose="02040503050406030204" pitchFamily="18" charset="0"/>
              <a:ea typeface="Cambria" panose="02040503050406030204" pitchFamily="18" charset="0"/>
              <a:cs typeface="+mn-cs"/>
            </a:endParaRPr>
          </a:p>
        </p:txBody>
      </p:sp>
      <p:sp>
        <p:nvSpPr>
          <p:cNvPr id="21" name="TextBox 12">
            <a:extLst>
              <a:ext uri="{FF2B5EF4-FFF2-40B4-BE49-F238E27FC236}">
                <a16:creationId xmlns:a16="http://schemas.microsoft.com/office/drawing/2014/main" id="{4B9D7F23-88B3-18C9-9E58-E8E3EEBBE5BD}"/>
              </a:ext>
            </a:extLst>
          </p:cNvPr>
          <p:cNvSpPr txBox="1"/>
          <p:nvPr/>
        </p:nvSpPr>
        <p:spPr>
          <a:xfrm>
            <a:off x="11264790" y="3541015"/>
            <a:ext cx="5352558" cy="3491212"/>
          </a:xfrm>
          <a:prstGeom prst="rect">
            <a:avLst/>
          </a:prstGeom>
        </p:spPr>
        <p:txBody>
          <a:bodyPr wrap="square" lIns="0" tIns="0" rIns="0" bIns="0" rtlCol="0" anchor="t">
            <a:spAutoFit/>
          </a:bodyPr>
          <a:lstStyle/>
          <a:p>
            <a:pPr marL="457200" marR="0" lvl="0" indent="-457200" algn="just"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Phản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hydrogen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hóa</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được</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ứng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dụng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làm</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gì</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a:p>
            <a:pPr marL="457200" marR="0" lvl="0" indent="-457200" algn="just"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Tại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sao</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dầu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mỡ</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bị</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ôi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thiu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khi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để</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lâu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ngày</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p>
          <a:p>
            <a:pPr marL="457200" marR="0" lvl="0" indent="-457200" algn="just"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Có</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nên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tái</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sử</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dụng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dầu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mỡ</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nhiều</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lần</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 </a:t>
            </a:r>
            <a:r>
              <a:rPr kumimoji="0" lang="en-US" sz="3200" b="0" i="0" u="none" strike="noStrike" kern="1200" cap="none" spc="0" normalizeH="0" baseline="0" noProof="0" dirty="0" err="1">
                <a:ln>
                  <a:noFill/>
                </a:ln>
                <a:solidFill>
                  <a:prstClr val="black"/>
                </a:solidFill>
                <a:effectLst/>
                <a:uLnTx/>
                <a:uFillTx/>
                <a:latin typeface="Cambria" panose="02040503050406030204" pitchFamily="18" charset="0"/>
                <a:ea typeface="Cambria" panose="02040503050406030204" pitchFamily="18" charset="0"/>
                <a:cs typeface="+mn-cs"/>
              </a:rPr>
              <a:t>không</a:t>
            </a:r>
            <a:r>
              <a:rPr kumimoji="0" lang="en-US" sz="32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a:t>
            </a:r>
          </a:p>
        </p:txBody>
      </p:sp>
      <p:pic>
        <p:nvPicPr>
          <p:cNvPr id="11" name="Đồng-hồ-đếm-ngược-2-phút">
            <a:hlinkClick r:id="" action="ppaction://media"/>
            <a:extLst>
              <a:ext uri="{FF2B5EF4-FFF2-40B4-BE49-F238E27FC236}">
                <a16:creationId xmlns:a16="http://schemas.microsoft.com/office/drawing/2014/main" id="{7509E4AA-BE1F-2E85-9776-5C9FCC957ED2}"/>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2623092" y="5144729"/>
            <a:ext cx="4797844" cy="2698787"/>
          </a:xfrm>
          <a:prstGeom prst="rect">
            <a:avLst/>
          </a:prstGeom>
        </p:spPr>
      </p:pic>
    </p:spTree>
    <p:extLst>
      <p:ext uri="{BB962C8B-B14F-4D97-AF65-F5344CB8AC3E}">
        <p14:creationId xmlns:p14="http://schemas.microsoft.com/office/powerpoint/2010/main" val="33756577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down)">
                                      <p:cBhvr>
                                        <p:cTn id="10" dur="500"/>
                                        <p:tgtEl>
                                          <p:spTgt spid="21"/>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down)">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11"/>
                </p:tgtEl>
              </p:cMediaNode>
            </p:video>
          </p:childTnLst>
        </p:cTn>
      </p:par>
    </p:tnLst>
    <p:bldLst>
      <p:bldP spid="19" grpId="0"/>
      <p:bldP spid="21"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
            <a:extLst>
              <a:ext uri="{FF2B5EF4-FFF2-40B4-BE49-F238E27FC236}">
                <a16:creationId xmlns:a16="http://schemas.microsoft.com/office/drawing/2014/main" id="{E9AB3A43-8138-8118-CE60-BD113740B107}"/>
              </a:ext>
            </a:extLst>
          </p:cNvPr>
          <p:cNvGrpSpPr/>
          <p:nvPr/>
        </p:nvGrpSpPr>
        <p:grpSpPr>
          <a:xfrm>
            <a:off x="685800" y="531196"/>
            <a:ext cx="16916399" cy="9224608"/>
            <a:chOff x="0" y="0"/>
            <a:chExt cx="4203787" cy="2167467"/>
          </a:xfrm>
        </p:grpSpPr>
        <p:sp>
          <p:nvSpPr>
            <p:cNvPr id="25" name="Freeform 3">
              <a:extLst>
                <a:ext uri="{FF2B5EF4-FFF2-40B4-BE49-F238E27FC236}">
                  <a16:creationId xmlns:a16="http://schemas.microsoft.com/office/drawing/2014/main" id="{2925AED9-1C84-0160-21F3-4D5DA5B40A6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txBody>
            <a:bodyPr/>
            <a:lstStyle/>
            <a:p>
              <a:endParaRPr lang="en-US"/>
            </a:p>
          </p:txBody>
        </p:sp>
        <p:sp>
          <p:nvSpPr>
            <p:cNvPr id="26" name="TextBox 4">
              <a:extLst>
                <a:ext uri="{FF2B5EF4-FFF2-40B4-BE49-F238E27FC236}">
                  <a16:creationId xmlns:a16="http://schemas.microsoft.com/office/drawing/2014/main" id="{D79B9218-1569-63D6-4404-162E8248742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5" name="TextBox 5"/>
          <p:cNvSpPr txBox="1"/>
          <p:nvPr/>
        </p:nvSpPr>
        <p:spPr>
          <a:xfrm>
            <a:off x="855516" y="337936"/>
            <a:ext cx="16593015" cy="8959855"/>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9" name="Freeform 19"/>
          <p:cNvSpPr/>
          <p:nvPr/>
        </p:nvSpPr>
        <p:spPr>
          <a:xfrm>
            <a:off x="15392400" y="1633017"/>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676164" y="7934636"/>
            <a:ext cx="2756024" cy="2726309"/>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3" name="TextBox 23"/>
          <p:cNvSpPr txBox="1"/>
          <p:nvPr/>
        </p:nvSpPr>
        <p:spPr>
          <a:xfrm>
            <a:off x="9093281" y="4924742"/>
            <a:ext cx="101441" cy="315086"/>
          </a:xfrm>
          <a:prstGeom prst="rect">
            <a:avLst/>
          </a:prstGeom>
        </p:spPr>
        <p:txBody>
          <a:bodyPr lIns="0" tIns="0" rIns="0" bIns="0" rtlCol="0" anchor="t">
            <a:spAutoFit/>
          </a:bodyPr>
          <a:lstStyle/>
          <a:p>
            <a:pPr marL="0" marR="0" lvl="0" indent="0" algn="ctr" defTabSz="914309" rtl="0" eaLnBrk="1" fontAlgn="auto" latinLnBrk="0" hangingPunct="1">
              <a:lnSpc>
                <a:spcPts val="2660"/>
              </a:lnSpc>
              <a:spcBef>
                <a:spcPct val="0"/>
              </a:spcBef>
              <a:spcAft>
                <a:spcPts val="0"/>
              </a:spcAft>
              <a:buClrTx/>
              <a:buSzTx/>
              <a:buFontTx/>
              <a:buNone/>
              <a:tabLst/>
              <a:defRPr/>
            </a:pPr>
            <a:r>
              <a:rPr kumimoji="0" lang="en-US" sz="1899" b="0" i="0" u="none" strike="noStrike" kern="1200" cap="none" spc="0" normalizeH="0" baseline="0" noProof="0">
                <a:ln>
                  <a:noFill/>
                </a:ln>
                <a:solidFill>
                  <a:srgbClr val="BE636B"/>
                </a:solidFill>
                <a:effectLst/>
                <a:uLnTx/>
                <a:uFillTx/>
                <a:latin typeface="Cambria"/>
                <a:cs typeface="Times New Roman"/>
                <a:sym typeface="+mn-lt"/>
              </a:rPr>
              <a:t> </a:t>
            </a:r>
          </a:p>
        </p:txBody>
      </p:sp>
      <p:grpSp>
        <p:nvGrpSpPr>
          <p:cNvPr id="27" name="Google Shape;1343;p40">
            <a:extLst>
              <a:ext uri="{FF2B5EF4-FFF2-40B4-BE49-F238E27FC236}">
                <a16:creationId xmlns:a16="http://schemas.microsoft.com/office/drawing/2014/main" id="{5245AA13-2E49-4CF1-1942-EADD10CE2123}"/>
              </a:ext>
            </a:extLst>
          </p:cNvPr>
          <p:cNvGrpSpPr/>
          <p:nvPr/>
        </p:nvGrpSpPr>
        <p:grpSpPr>
          <a:xfrm>
            <a:off x="1524000" y="1045218"/>
            <a:ext cx="6324600" cy="1034836"/>
            <a:chOff x="2042269" y="4151427"/>
            <a:chExt cx="716056" cy="405358"/>
          </a:xfrm>
        </p:grpSpPr>
        <p:sp>
          <p:nvSpPr>
            <p:cNvPr id="28" name="Google Shape;1344;p40">
              <a:extLst>
                <a:ext uri="{FF2B5EF4-FFF2-40B4-BE49-F238E27FC236}">
                  <a16:creationId xmlns:a16="http://schemas.microsoft.com/office/drawing/2014/main" id="{4E5F0A9D-42FE-1BBF-EA95-634E9C1438EA}"/>
                </a:ext>
              </a:extLst>
            </p:cNvPr>
            <p:cNvSpPr/>
            <p:nvPr/>
          </p:nvSpPr>
          <p:spPr>
            <a:xfrm>
              <a:off x="2061425" y="4215985"/>
              <a:ext cx="696900" cy="340800"/>
            </a:xfrm>
            <a:prstGeom prst="roundRect">
              <a:avLst>
                <a:gd name="adj" fmla="val 16667"/>
              </a:avLst>
            </a:prstGeom>
            <a:noFill/>
            <a:ln w="28575" cap="flat" cmpd="sng">
              <a:solidFill>
                <a:srgbClr val="464646"/>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a:ln>
                  <a:noFill/>
                </a:ln>
                <a:solidFill>
                  <a:prstClr val="black"/>
                </a:solidFill>
                <a:effectLst/>
                <a:uLnTx/>
                <a:uFillTx/>
                <a:latin typeface="Cambria"/>
                <a:cs typeface="+mn-cs"/>
              </a:endParaRPr>
            </a:p>
          </p:txBody>
        </p:sp>
        <p:sp>
          <p:nvSpPr>
            <p:cNvPr id="29" name="Google Shape;1345;p40">
              <a:extLst>
                <a:ext uri="{FF2B5EF4-FFF2-40B4-BE49-F238E27FC236}">
                  <a16:creationId xmlns:a16="http://schemas.microsoft.com/office/drawing/2014/main" id="{781709F5-5D96-6350-4326-C96F0998ECC0}"/>
                </a:ext>
              </a:extLst>
            </p:cNvPr>
            <p:cNvSpPr/>
            <p:nvPr/>
          </p:nvSpPr>
          <p:spPr>
            <a:xfrm>
              <a:off x="2042269" y="4151427"/>
              <a:ext cx="696900" cy="340800"/>
            </a:xfrm>
            <a:prstGeom prst="roundRect">
              <a:avLst>
                <a:gd name="adj" fmla="val 16667"/>
              </a:avLst>
            </a:prstGeom>
            <a:solidFill>
              <a:srgbClr val="FFC7C0"/>
            </a:solidFill>
            <a:ln>
              <a:noFill/>
            </a:ln>
          </p:spPr>
          <p:txBody>
            <a:bodyPr spcFirstLastPara="1" wrap="square" lIns="91425" tIns="91425" rIns="91425" bIns="91425" anchor="ctr" anchorCtr="0">
              <a:no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Phản</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ứng</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hydrogen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hóa</a:t>
              </a:r>
              <a:endParaRPr kumimoji="0"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endParaRPr>
            </a:p>
          </p:txBody>
        </p:sp>
      </p:grpSp>
      <p:pic>
        <p:nvPicPr>
          <p:cNvPr id="9" name="Hình ảnh 8">
            <a:extLst>
              <a:ext uri="{FF2B5EF4-FFF2-40B4-BE49-F238E27FC236}">
                <a16:creationId xmlns:a16="http://schemas.microsoft.com/office/drawing/2014/main" id="{FC83C874-20C8-AFE6-D3EE-A6056EFC4FF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308234" y="6045686"/>
            <a:ext cx="8620855" cy="3179752"/>
          </a:xfrm>
          <a:prstGeom prst="rect">
            <a:avLst/>
          </a:prstGeom>
        </p:spPr>
      </p:pic>
      <p:sp>
        <p:nvSpPr>
          <p:cNvPr id="15" name="Bong bóng Ý nghĩ: Hình đám mây 14">
            <a:extLst>
              <a:ext uri="{FF2B5EF4-FFF2-40B4-BE49-F238E27FC236}">
                <a16:creationId xmlns:a16="http://schemas.microsoft.com/office/drawing/2014/main" id="{89F1095E-FB39-BF11-88DF-B9938A623569}"/>
              </a:ext>
            </a:extLst>
          </p:cNvPr>
          <p:cNvSpPr/>
          <p:nvPr/>
        </p:nvSpPr>
        <p:spPr>
          <a:xfrm>
            <a:off x="12420600" y="5442570"/>
            <a:ext cx="5197647" cy="4017372"/>
          </a:xfrm>
          <a:prstGeom prst="cloudCallout">
            <a:avLst>
              <a:gd name="adj1" fmla="val -81035"/>
              <a:gd name="adj2" fmla="val 22583"/>
            </a:avLst>
          </a:prstGeom>
          <a:solidFill>
            <a:schemeClr val="bg1"/>
          </a:solidFill>
          <a:ln w="28575">
            <a:solidFill>
              <a:srgbClr val="2C778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Hộp Văn bản 15">
            <a:extLst>
              <a:ext uri="{FF2B5EF4-FFF2-40B4-BE49-F238E27FC236}">
                <a16:creationId xmlns:a16="http://schemas.microsoft.com/office/drawing/2014/main" id="{8440F3D0-82E5-652E-EAAC-F8C245FEFC0D}"/>
              </a:ext>
            </a:extLst>
          </p:cNvPr>
          <p:cNvSpPr txBox="1"/>
          <p:nvPr/>
        </p:nvSpPr>
        <p:spPr>
          <a:xfrm>
            <a:off x="12776913" y="6112428"/>
            <a:ext cx="4485019" cy="2677656"/>
          </a:xfrm>
          <a:prstGeom prst="rect">
            <a:avLst/>
          </a:prstGeom>
          <a:noFill/>
        </p:spPr>
        <p:txBody>
          <a:bodyPr wrap="square">
            <a:spAutoFit/>
          </a:bodyPr>
          <a:lstStyle/>
          <a:p>
            <a:pPr algn="ctr"/>
            <a:r>
              <a:rPr lang="vi-VN" sz="2800" dirty="0"/>
              <a:t>Nhiều loại bơ thực vật (chất béo no</a:t>
            </a:r>
            <a:r>
              <a:rPr lang="en-US" sz="2800" dirty="0"/>
              <a:t> </a:t>
            </a:r>
            <a:r>
              <a:rPr lang="vi-VN" sz="2800" dirty="0"/>
              <a:t>dạng rắn) được tạo ra bởi quá trình </a:t>
            </a:r>
            <a:r>
              <a:rPr lang="vi-VN" sz="2800" dirty="0" err="1"/>
              <a:t>hydrogen</a:t>
            </a:r>
            <a:r>
              <a:rPr lang="vi-VN" sz="2800" dirty="0"/>
              <a:t> </a:t>
            </a:r>
            <a:r>
              <a:rPr lang="vi-VN" sz="2800" dirty="0" err="1"/>
              <a:t>hoá</a:t>
            </a:r>
            <a:r>
              <a:rPr lang="vi-VN" sz="2800" dirty="0"/>
              <a:t> một phần dầu thực </a:t>
            </a:r>
            <a:endParaRPr lang="en-US" sz="2800" dirty="0"/>
          </a:p>
          <a:p>
            <a:pPr algn="ctr"/>
            <a:r>
              <a:rPr lang="vi-VN" sz="2800" dirty="0"/>
              <a:t>vật</a:t>
            </a:r>
            <a:r>
              <a:rPr lang="en-US" sz="2800" dirty="0"/>
              <a:t> </a:t>
            </a:r>
            <a:r>
              <a:rPr lang="vi-VN" sz="2800" dirty="0"/>
              <a:t>(chất béo không no </a:t>
            </a:r>
            <a:endParaRPr lang="en-US" sz="2800" dirty="0"/>
          </a:p>
          <a:p>
            <a:pPr algn="ctr"/>
            <a:r>
              <a:rPr lang="vi-VN" sz="2800" dirty="0"/>
              <a:t>dạng lỏng).</a:t>
            </a:r>
            <a:endParaRPr lang="en-US" sz="2800" dirty="0"/>
          </a:p>
        </p:txBody>
      </p:sp>
      <p:pic>
        <p:nvPicPr>
          <p:cNvPr id="3" name="Hình ảnh 2">
            <a:extLst>
              <a:ext uri="{FF2B5EF4-FFF2-40B4-BE49-F238E27FC236}">
                <a16:creationId xmlns:a16="http://schemas.microsoft.com/office/drawing/2014/main" id="{4D3EF6FF-59BB-0288-A021-5D9A54D916B2}"/>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50000"/>
                    </a14:imgEffect>
                    <a14:imgEffect>
                      <a14:brightnessContrast bright="20000" contrast="-40000"/>
                    </a14:imgEffect>
                  </a14:imgLayer>
                </a14:imgProps>
              </a:ext>
            </a:extLst>
          </a:blip>
          <a:srcRect b="6481"/>
          <a:stretch/>
        </p:blipFill>
        <p:spPr>
          <a:xfrm>
            <a:off x="4046623" y="2399003"/>
            <a:ext cx="10210800" cy="3417563"/>
          </a:xfrm>
          <a:prstGeom prst="rect">
            <a:avLst/>
          </a:prstGeom>
        </p:spPr>
      </p:pic>
    </p:spTree>
    <p:extLst>
      <p:ext uri="{BB962C8B-B14F-4D97-AF65-F5344CB8AC3E}">
        <p14:creationId xmlns:p14="http://schemas.microsoft.com/office/powerpoint/2010/main" val="39693765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ppt_x"/>
                                          </p:val>
                                        </p:tav>
                                        <p:tav tm="100000">
                                          <p:val>
                                            <p:strVal val="#ppt_x"/>
                                          </p:val>
                                        </p:tav>
                                      </p:tavLst>
                                    </p:anim>
                                    <p:anim calcmode="lin" valueType="num">
                                      <p:cBhvr additive="base">
                                        <p:cTn id="2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
            <a:extLst>
              <a:ext uri="{FF2B5EF4-FFF2-40B4-BE49-F238E27FC236}">
                <a16:creationId xmlns:a16="http://schemas.microsoft.com/office/drawing/2014/main" id="{E9AB3A43-8138-8118-CE60-BD113740B107}"/>
              </a:ext>
            </a:extLst>
          </p:cNvPr>
          <p:cNvGrpSpPr/>
          <p:nvPr/>
        </p:nvGrpSpPr>
        <p:grpSpPr>
          <a:xfrm>
            <a:off x="932271" y="2605602"/>
            <a:ext cx="10515599" cy="6495986"/>
            <a:chOff x="0" y="0"/>
            <a:chExt cx="4203787" cy="2167467"/>
          </a:xfrm>
        </p:grpSpPr>
        <p:sp>
          <p:nvSpPr>
            <p:cNvPr id="25" name="Freeform 3">
              <a:extLst>
                <a:ext uri="{FF2B5EF4-FFF2-40B4-BE49-F238E27FC236}">
                  <a16:creationId xmlns:a16="http://schemas.microsoft.com/office/drawing/2014/main" id="{2925AED9-1C84-0160-21F3-4D5DA5B40A6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26" name="TextBox 4">
              <a:extLst>
                <a:ext uri="{FF2B5EF4-FFF2-40B4-BE49-F238E27FC236}">
                  <a16:creationId xmlns:a16="http://schemas.microsoft.com/office/drawing/2014/main" id="{D79B9218-1569-63D6-4404-162E8248742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5" name="TextBox 5"/>
          <p:cNvSpPr txBox="1"/>
          <p:nvPr/>
        </p:nvSpPr>
        <p:spPr>
          <a:xfrm>
            <a:off x="855516" y="337936"/>
            <a:ext cx="16593015" cy="8959855"/>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9" name="Freeform 19"/>
          <p:cNvSpPr/>
          <p:nvPr/>
        </p:nvSpPr>
        <p:spPr>
          <a:xfrm>
            <a:off x="15701757" y="121429"/>
            <a:ext cx="3454811" cy="3417563"/>
          </a:xfrm>
          <a:custGeom>
            <a:avLst/>
            <a:gdLst/>
            <a:ahLst/>
            <a:cxnLst/>
            <a:rect l="l" t="t" r="r" b="b"/>
            <a:pathLst>
              <a:path w="3454811" h="3417562">
                <a:moveTo>
                  <a:pt x="0" y="0"/>
                </a:moveTo>
                <a:lnTo>
                  <a:pt x="3454810" y="0"/>
                </a:lnTo>
                <a:lnTo>
                  <a:pt x="3454810" y="3417562"/>
                </a:lnTo>
                <a:lnTo>
                  <a:pt x="0" y="3417562"/>
                </a:lnTo>
                <a:lnTo>
                  <a:pt x="0"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0" name="Freeform 20"/>
          <p:cNvSpPr/>
          <p:nvPr/>
        </p:nvSpPr>
        <p:spPr>
          <a:xfrm flipH="1">
            <a:off x="-676164" y="7934636"/>
            <a:ext cx="2756024" cy="2726309"/>
          </a:xfrm>
          <a:custGeom>
            <a:avLst/>
            <a:gdLst/>
            <a:ahLst/>
            <a:cxnLst/>
            <a:rect l="l" t="t" r="r" b="b"/>
            <a:pathLst>
              <a:path w="2756024" h="2726309">
                <a:moveTo>
                  <a:pt x="2756024" y="0"/>
                </a:moveTo>
                <a:lnTo>
                  <a:pt x="0" y="0"/>
                </a:lnTo>
                <a:lnTo>
                  <a:pt x="0" y="2726309"/>
                </a:lnTo>
                <a:lnTo>
                  <a:pt x="2756024" y="2726309"/>
                </a:lnTo>
                <a:lnTo>
                  <a:pt x="2756024" y="0"/>
                </a:lnTo>
                <a:close/>
              </a:path>
            </a:pathLst>
          </a:custGeom>
          <a:blipFill>
            <a:blip r:embed="rId2"/>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23" name="TextBox 23"/>
          <p:cNvSpPr txBox="1"/>
          <p:nvPr/>
        </p:nvSpPr>
        <p:spPr>
          <a:xfrm>
            <a:off x="9093281" y="4924742"/>
            <a:ext cx="101441" cy="315086"/>
          </a:xfrm>
          <a:prstGeom prst="rect">
            <a:avLst/>
          </a:prstGeom>
        </p:spPr>
        <p:txBody>
          <a:bodyPr lIns="0" tIns="0" rIns="0" bIns="0" rtlCol="0" anchor="t">
            <a:spAutoFit/>
          </a:bodyPr>
          <a:lstStyle/>
          <a:p>
            <a:pPr marL="0" marR="0" lvl="0" indent="0" algn="ctr" defTabSz="914309" rtl="0" eaLnBrk="1" fontAlgn="auto" latinLnBrk="0" hangingPunct="1">
              <a:lnSpc>
                <a:spcPts val="2660"/>
              </a:lnSpc>
              <a:spcBef>
                <a:spcPct val="0"/>
              </a:spcBef>
              <a:spcAft>
                <a:spcPts val="0"/>
              </a:spcAft>
              <a:buClrTx/>
              <a:buSzTx/>
              <a:buFontTx/>
              <a:buNone/>
              <a:tabLst/>
              <a:defRPr/>
            </a:pPr>
            <a:r>
              <a:rPr kumimoji="0" lang="en-US" sz="1899" b="0" i="0" u="none" strike="noStrike" kern="1200" cap="none" spc="0" normalizeH="0" baseline="0" noProof="0">
                <a:ln>
                  <a:noFill/>
                </a:ln>
                <a:solidFill>
                  <a:srgbClr val="BE636B"/>
                </a:solidFill>
                <a:effectLst/>
                <a:uLnTx/>
                <a:uFillTx/>
                <a:latin typeface="Cambria"/>
                <a:cs typeface="Times New Roman"/>
                <a:sym typeface="+mn-lt"/>
              </a:rPr>
              <a:t> </a:t>
            </a:r>
          </a:p>
        </p:txBody>
      </p:sp>
      <p:grpSp>
        <p:nvGrpSpPr>
          <p:cNvPr id="27" name="Google Shape;1343;p40">
            <a:extLst>
              <a:ext uri="{FF2B5EF4-FFF2-40B4-BE49-F238E27FC236}">
                <a16:creationId xmlns:a16="http://schemas.microsoft.com/office/drawing/2014/main" id="{5245AA13-2E49-4CF1-1942-EADD10CE2123}"/>
              </a:ext>
            </a:extLst>
          </p:cNvPr>
          <p:cNvGrpSpPr/>
          <p:nvPr/>
        </p:nvGrpSpPr>
        <p:grpSpPr>
          <a:xfrm>
            <a:off x="1106526" y="3128755"/>
            <a:ext cx="9851616" cy="1034836"/>
            <a:chOff x="2042269" y="4151427"/>
            <a:chExt cx="716056" cy="405358"/>
          </a:xfrm>
        </p:grpSpPr>
        <p:sp>
          <p:nvSpPr>
            <p:cNvPr id="28" name="Google Shape;1344;p40">
              <a:extLst>
                <a:ext uri="{FF2B5EF4-FFF2-40B4-BE49-F238E27FC236}">
                  <a16:creationId xmlns:a16="http://schemas.microsoft.com/office/drawing/2014/main" id="{4E5F0A9D-42FE-1BBF-EA95-634E9C1438EA}"/>
                </a:ext>
              </a:extLst>
            </p:cNvPr>
            <p:cNvSpPr/>
            <p:nvPr/>
          </p:nvSpPr>
          <p:spPr>
            <a:xfrm>
              <a:off x="2061425" y="4215985"/>
              <a:ext cx="696900" cy="340800"/>
            </a:xfrm>
            <a:prstGeom prst="roundRect">
              <a:avLst>
                <a:gd name="adj" fmla="val 16667"/>
              </a:avLst>
            </a:prstGeom>
            <a:noFill/>
            <a:ln w="28575" cap="flat" cmpd="sng">
              <a:solidFill>
                <a:srgbClr val="464646"/>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a:ln>
                  <a:noFill/>
                </a:ln>
                <a:solidFill>
                  <a:prstClr val="black"/>
                </a:solidFill>
                <a:effectLst/>
                <a:uLnTx/>
                <a:uFillTx/>
                <a:latin typeface="Cambria"/>
                <a:cs typeface="+mn-cs"/>
              </a:endParaRPr>
            </a:p>
          </p:txBody>
        </p:sp>
        <p:sp>
          <p:nvSpPr>
            <p:cNvPr id="29" name="Google Shape;1345;p40">
              <a:extLst>
                <a:ext uri="{FF2B5EF4-FFF2-40B4-BE49-F238E27FC236}">
                  <a16:creationId xmlns:a16="http://schemas.microsoft.com/office/drawing/2014/main" id="{781709F5-5D96-6350-4326-C96F0998ECC0}"/>
                </a:ext>
              </a:extLst>
            </p:cNvPr>
            <p:cNvSpPr/>
            <p:nvPr/>
          </p:nvSpPr>
          <p:spPr>
            <a:xfrm>
              <a:off x="2042269" y="4151427"/>
              <a:ext cx="696900" cy="340800"/>
            </a:xfrm>
            <a:prstGeom prst="roundRect">
              <a:avLst>
                <a:gd name="adj" fmla="val 16667"/>
              </a:avLst>
            </a:prstGeom>
            <a:solidFill>
              <a:srgbClr val="FFC7C0"/>
            </a:solidFill>
            <a:ln>
              <a:noFill/>
            </a:ln>
          </p:spPr>
          <p:txBody>
            <a:bodyPr spcFirstLastPara="1" wrap="square" lIns="91425" tIns="91425" rIns="91425" bIns="91425" anchor="ctr" anchorCtr="0">
              <a:no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Phản</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ứng</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oxi</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hóa</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chất</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béo</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a:t>
              </a:r>
              <a:r>
                <a:rPr kumimoji="0" lang="en-US" sz="4000" b="1" i="0" u="none" strike="noStrike" kern="1200" cap="none" spc="0" normalizeH="0" baseline="0" noProof="0" dirty="0" err="1">
                  <a:ln>
                    <a:noFill/>
                  </a:ln>
                  <a:solidFill>
                    <a:prstClr val="black"/>
                  </a:solidFill>
                  <a:effectLst/>
                  <a:uLnTx/>
                  <a:uFillTx/>
                  <a:latin typeface="Cambria"/>
                  <a:cs typeface="#9Slide03 Arima Madurai Black" panose="00000A00000000000000" pitchFamily="2" charset="0"/>
                </a:rPr>
                <a:t>bởi</a:t>
              </a:r>
              <a:r>
                <a:rPr kumimoji="0" lang="en-US"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rPr>
                <a:t> oxygen  </a:t>
              </a:r>
              <a:endParaRPr kumimoji="0" sz="4000" b="1" i="0" u="none" strike="noStrike" kern="1200" cap="none" spc="0" normalizeH="0" baseline="0" noProof="0" dirty="0">
                <a:ln>
                  <a:noFill/>
                </a:ln>
                <a:solidFill>
                  <a:prstClr val="black"/>
                </a:solidFill>
                <a:effectLst/>
                <a:uLnTx/>
                <a:uFillTx/>
                <a:latin typeface="Cambria"/>
                <a:cs typeface="#9Slide03 Arima Madurai Black" panose="00000A00000000000000" pitchFamily="2" charset="0"/>
              </a:endParaRPr>
            </a:p>
          </p:txBody>
        </p:sp>
      </p:grpSp>
      <p:grpSp>
        <p:nvGrpSpPr>
          <p:cNvPr id="30" name="Nhóm 29">
            <a:extLst>
              <a:ext uri="{FF2B5EF4-FFF2-40B4-BE49-F238E27FC236}">
                <a16:creationId xmlns:a16="http://schemas.microsoft.com/office/drawing/2014/main" id="{35D112C6-BD50-6C4F-26AC-98B9C26AB161}"/>
              </a:ext>
            </a:extLst>
          </p:cNvPr>
          <p:cNvGrpSpPr/>
          <p:nvPr/>
        </p:nvGrpSpPr>
        <p:grpSpPr>
          <a:xfrm>
            <a:off x="2399943" y="392438"/>
            <a:ext cx="6754218" cy="1292029"/>
            <a:chOff x="5673794" y="352265"/>
            <a:chExt cx="6754218" cy="1292029"/>
          </a:xfrm>
        </p:grpSpPr>
        <p:grpSp>
          <p:nvGrpSpPr>
            <p:cNvPr id="31" name="Group 5">
              <a:extLst>
                <a:ext uri="{FF2B5EF4-FFF2-40B4-BE49-F238E27FC236}">
                  <a16:creationId xmlns:a16="http://schemas.microsoft.com/office/drawing/2014/main" id="{4CC7CF0D-EB6F-0F5E-BAF8-B06962FE40FC}"/>
                </a:ext>
              </a:extLst>
            </p:cNvPr>
            <p:cNvGrpSpPr/>
            <p:nvPr/>
          </p:nvGrpSpPr>
          <p:grpSpPr>
            <a:xfrm>
              <a:off x="6310196" y="640052"/>
              <a:ext cx="5481414" cy="1004242"/>
              <a:chOff x="0" y="0"/>
              <a:chExt cx="3080662" cy="766797"/>
            </a:xfrm>
          </p:grpSpPr>
          <p:sp>
            <p:nvSpPr>
              <p:cNvPr id="33" name="Freeform 6">
                <a:extLst>
                  <a:ext uri="{FF2B5EF4-FFF2-40B4-BE49-F238E27FC236}">
                    <a16:creationId xmlns:a16="http://schemas.microsoft.com/office/drawing/2014/main" id="{F350A701-C4AD-5570-CF50-1D4551852171}"/>
                  </a:ext>
                </a:extLst>
              </p:cNvPr>
              <p:cNvSpPr/>
              <p:nvPr/>
            </p:nvSpPr>
            <p:spPr>
              <a:xfrm>
                <a:off x="0" y="0"/>
                <a:ext cx="3080662" cy="766797"/>
              </a:xfrm>
              <a:custGeom>
                <a:avLst/>
                <a:gdLst/>
                <a:ahLst/>
                <a:cxnLst/>
                <a:rect l="l" t="t" r="r" b="b"/>
                <a:pathLst>
                  <a:path w="3080662" h="766797">
                    <a:moveTo>
                      <a:pt x="33756" y="0"/>
                    </a:moveTo>
                    <a:lnTo>
                      <a:pt x="3046906" y="0"/>
                    </a:lnTo>
                    <a:cubicBezTo>
                      <a:pt x="3065549" y="0"/>
                      <a:pt x="3080662" y="15113"/>
                      <a:pt x="3080662" y="33756"/>
                    </a:cubicBezTo>
                    <a:lnTo>
                      <a:pt x="3080662" y="733042"/>
                    </a:lnTo>
                    <a:cubicBezTo>
                      <a:pt x="3080662" y="741994"/>
                      <a:pt x="3077106" y="750580"/>
                      <a:pt x="3070776" y="756911"/>
                    </a:cubicBezTo>
                    <a:cubicBezTo>
                      <a:pt x="3064445" y="763241"/>
                      <a:pt x="3055859" y="766797"/>
                      <a:pt x="3046906" y="766797"/>
                    </a:cubicBezTo>
                    <a:lnTo>
                      <a:pt x="33756" y="766797"/>
                    </a:lnTo>
                    <a:cubicBezTo>
                      <a:pt x="15113" y="766797"/>
                      <a:pt x="0" y="751684"/>
                      <a:pt x="0" y="733042"/>
                    </a:cubicBezTo>
                    <a:lnTo>
                      <a:pt x="0" y="33756"/>
                    </a:lnTo>
                    <a:cubicBezTo>
                      <a:pt x="0" y="15113"/>
                      <a:pt x="15113" y="0"/>
                      <a:pt x="33756" y="0"/>
                    </a:cubicBezTo>
                    <a:close/>
                  </a:path>
                </a:pathLst>
              </a:custGeom>
              <a:solidFill>
                <a:srgbClr val="FFFFFF"/>
              </a:solidFill>
              <a:ln w="47625" cap="rnd">
                <a:solidFill>
                  <a:srgbClr val="9F4D4F"/>
                </a:solidFill>
                <a:prstDash val="lgDash"/>
                <a:round/>
              </a:ln>
            </p:spPr>
          </p:sp>
          <p:sp>
            <p:nvSpPr>
              <p:cNvPr id="34" name="TextBox 7">
                <a:extLst>
                  <a:ext uri="{FF2B5EF4-FFF2-40B4-BE49-F238E27FC236}">
                    <a16:creationId xmlns:a16="http://schemas.microsoft.com/office/drawing/2014/main" id="{94C03EA9-7DCC-96B9-7AD5-9899ACC4E0B2}"/>
                  </a:ext>
                </a:extLst>
              </p:cNvPr>
              <p:cNvSpPr txBox="1"/>
              <p:nvPr/>
            </p:nvSpPr>
            <p:spPr>
              <a:xfrm>
                <a:off x="0" y="-38100"/>
                <a:ext cx="3080662" cy="80489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4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32" name="TextBox 19">
              <a:extLst>
                <a:ext uri="{FF2B5EF4-FFF2-40B4-BE49-F238E27FC236}">
                  <a16:creationId xmlns:a16="http://schemas.microsoft.com/office/drawing/2014/main" id="{38A71487-2B94-A7AC-A420-17F702F3564A}"/>
                </a:ext>
              </a:extLst>
            </p:cNvPr>
            <p:cNvSpPr txBox="1"/>
            <p:nvPr/>
          </p:nvSpPr>
          <p:spPr>
            <a:xfrm>
              <a:off x="5673794" y="352265"/>
              <a:ext cx="6754218" cy="1130631"/>
            </a:xfrm>
            <a:prstGeom prst="rect">
              <a:avLst/>
            </a:prstGeom>
          </p:spPr>
          <p:txBody>
            <a:bodyPr wrap="square" lIns="0" tIns="0" rIns="0" bIns="0" rtlCol="0" anchor="t">
              <a:spAutoFit/>
            </a:bodyPr>
            <a:lstStyle/>
            <a:p>
              <a:pPr marL="0" marR="0" lvl="0" indent="0" algn="ctr" defTabSz="914309" rtl="0" eaLnBrk="1" fontAlgn="auto" latinLnBrk="0" hangingPunct="1">
                <a:lnSpc>
                  <a:spcPts val="10344"/>
                </a:lnSpc>
                <a:spcBef>
                  <a:spcPts val="0"/>
                </a:spcBef>
                <a:spcAft>
                  <a:spcPts val="0"/>
                </a:spcAft>
                <a:buClrTx/>
                <a:buSzTx/>
                <a:buFontTx/>
                <a:buNone/>
                <a:tabLst/>
                <a:defRPr/>
              </a:pP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Tính</a:t>
              </a: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 </a:t>
              </a: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chất</a:t>
              </a: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 </a:t>
              </a: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hóa</a:t>
              </a:r>
              <a:r>
                <a:rPr kumimoji="0" lang="en-US" sz="4800" b="1" i="0" u="none" strike="noStrike" kern="1200" cap="none" spc="0" normalizeH="0" baseline="0" noProof="0" dirty="0">
                  <a:ln>
                    <a:noFill/>
                  </a:ln>
                  <a:solidFill>
                    <a:srgbClr val="E34A6C"/>
                  </a:solidFill>
                  <a:effectLst/>
                  <a:uLnTx/>
                  <a:uFillTx/>
                  <a:latin typeface="Cambria"/>
                  <a:cs typeface="Times New Roman"/>
                  <a:sym typeface="+mn-lt"/>
                </a:rPr>
                <a:t> </a:t>
              </a:r>
              <a:r>
                <a:rPr kumimoji="0" lang="en-US" sz="4800" b="1" i="0" u="none" strike="noStrike" kern="1200" cap="none" spc="0" normalizeH="0" baseline="0" noProof="0" dirty="0" err="1">
                  <a:ln>
                    <a:noFill/>
                  </a:ln>
                  <a:solidFill>
                    <a:srgbClr val="E34A6C"/>
                  </a:solidFill>
                  <a:effectLst/>
                  <a:uLnTx/>
                  <a:uFillTx/>
                  <a:latin typeface="Cambria"/>
                  <a:cs typeface="Times New Roman"/>
                  <a:sym typeface="+mn-lt"/>
                </a:rPr>
                <a:t>học</a:t>
              </a:r>
              <a:endParaRPr kumimoji="0" lang="en-US" sz="4800" b="1" i="0" u="none" strike="noStrike" kern="1200" cap="none" spc="0" normalizeH="0" baseline="0" noProof="0" dirty="0">
                <a:ln>
                  <a:noFill/>
                </a:ln>
                <a:solidFill>
                  <a:srgbClr val="E34A6C"/>
                </a:solidFill>
                <a:effectLst/>
                <a:uLnTx/>
                <a:uFillTx/>
                <a:latin typeface="Cambria"/>
                <a:cs typeface="Times New Roman"/>
                <a:sym typeface="+mn-lt"/>
              </a:endParaRPr>
            </a:p>
          </p:txBody>
        </p:sp>
      </p:grpSp>
      <p:sp>
        <p:nvSpPr>
          <p:cNvPr id="3" name="Hộp Văn bản 2">
            <a:extLst>
              <a:ext uri="{FF2B5EF4-FFF2-40B4-BE49-F238E27FC236}">
                <a16:creationId xmlns:a16="http://schemas.microsoft.com/office/drawing/2014/main" id="{C6F03D62-73CE-7E85-530D-DA3B5C9C229D}"/>
              </a:ext>
            </a:extLst>
          </p:cNvPr>
          <p:cNvSpPr txBox="1"/>
          <p:nvPr/>
        </p:nvSpPr>
        <p:spPr>
          <a:xfrm>
            <a:off x="1676400" y="4639495"/>
            <a:ext cx="8754918" cy="3355149"/>
          </a:xfrm>
          <a:prstGeom prst="rect">
            <a:avLst/>
          </a:prstGeom>
          <a:noFill/>
        </p:spPr>
        <p:txBody>
          <a:bodyPr wrap="square">
            <a:spAutoFit/>
          </a:bodyPr>
          <a:lstStyle/>
          <a:p>
            <a:pPr algn="just" rtl="0">
              <a:lnSpc>
                <a:spcPct val="120000"/>
              </a:lnSpc>
            </a:pPr>
            <a:r>
              <a:rPr lang="vi-VN" sz="3600" b="0" i="0" dirty="0">
                <a:effectLst/>
                <a:latin typeface="+mj-lt"/>
              </a:rPr>
              <a:t>Khi để lâu trong không khí, các gốc </a:t>
            </a:r>
            <a:r>
              <a:rPr lang="vi-VN" sz="3600" b="0" i="0" dirty="0" err="1">
                <a:effectLst/>
                <a:latin typeface="+mj-lt"/>
              </a:rPr>
              <a:t>acid</a:t>
            </a:r>
            <a:r>
              <a:rPr lang="vi-VN" sz="3600" b="0" i="0" dirty="0">
                <a:effectLst/>
                <a:latin typeface="+mj-lt"/>
              </a:rPr>
              <a:t> béo không no trong chất béo có thể bị </a:t>
            </a:r>
            <a:r>
              <a:rPr lang="vi-VN" sz="3600" b="0" i="0" dirty="0" err="1">
                <a:effectLst/>
                <a:latin typeface="+mj-lt"/>
              </a:rPr>
              <a:t>oxi</a:t>
            </a:r>
            <a:r>
              <a:rPr lang="vi-VN" sz="3600" b="0" i="0" dirty="0">
                <a:effectLst/>
                <a:latin typeface="+mj-lt"/>
              </a:rPr>
              <a:t> </a:t>
            </a:r>
            <a:r>
              <a:rPr lang="vi-VN" sz="3600" b="0" i="0" dirty="0" err="1">
                <a:effectLst/>
                <a:latin typeface="+mj-lt"/>
              </a:rPr>
              <a:t>hoá</a:t>
            </a:r>
            <a:r>
              <a:rPr lang="en-US" sz="3600" dirty="0">
                <a:latin typeface="+mj-lt"/>
              </a:rPr>
              <a:t> </a:t>
            </a:r>
            <a:r>
              <a:rPr lang="vi-VN" sz="3600" b="0" i="0" dirty="0">
                <a:effectLst/>
                <a:latin typeface="+mj-lt"/>
              </a:rPr>
              <a:t>chậm bởi </a:t>
            </a:r>
            <a:r>
              <a:rPr lang="vi-VN" sz="3600" b="0" i="0" dirty="0" err="1">
                <a:effectLst/>
                <a:latin typeface="+mj-lt"/>
              </a:rPr>
              <a:t>oxygen</a:t>
            </a:r>
            <a:r>
              <a:rPr lang="vi-VN" sz="3600" b="0" i="0" dirty="0">
                <a:effectLst/>
                <a:latin typeface="+mj-lt"/>
              </a:rPr>
              <a:t>, tạo thành các hợp chất có mùi khó chịu. Đây là nguyên nhân của</a:t>
            </a:r>
            <a:r>
              <a:rPr lang="en-US" sz="3600" b="0" i="0" dirty="0">
                <a:effectLst/>
                <a:latin typeface="+mj-lt"/>
              </a:rPr>
              <a:t> </a:t>
            </a:r>
            <a:r>
              <a:rPr lang="vi-VN" sz="3600" b="0" i="0" dirty="0">
                <a:effectLst/>
                <a:latin typeface="+mj-lt"/>
              </a:rPr>
              <a:t>hiện tượng dầu mỡ bị ôi.</a:t>
            </a:r>
          </a:p>
        </p:txBody>
      </p:sp>
      <p:pic>
        <p:nvPicPr>
          <p:cNvPr id="2" name="Hình ảnh 1">
            <a:extLst>
              <a:ext uri="{FF2B5EF4-FFF2-40B4-BE49-F238E27FC236}">
                <a16:creationId xmlns:a16="http://schemas.microsoft.com/office/drawing/2014/main" id="{097081F5-E0D5-68AA-226D-50DCC2A49AF8}"/>
              </a:ext>
            </a:extLst>
          </p:cNvPr>
          <p:cNvPicPr>
            <a:picLocks noChangeAspect="1"/>
          </p:cNvPicPr>
          <p:nvPr/>
        </p:nvPicPr>
        <p:blipFill>
          <a:blip r:embed="rId3"/>
          <a:stretch>
            <a:fillRect/>
          </a:stretch>
        </p:blipFill>
        <p:spPr>
          <a:xfrm>
            <a:off x="12113602" y="3358952"/>
            <a:ext cx="4649828" cy="4226003"/>
          </a:xfrm>
          <a:prstGeom prst="ellipse">
            <a:avLst/>
          </a:prstGeom>
          <a:ln>
            <a:noFill/>
          </a:ln>
          <a:effectLst>
            <a:softEdge rad="112500"/>
          </a:effectLst>
        </p:spPr>
      </p:pic>
      <p:sp>
        <p:nvSpPr>
          <p:cNvPr id="16" name="Freeform 9">
            <a:extLst>
              <a:ext uri="{FF2B5EF4-FFF2-40B4-BE49-F238E27FC236}">
                <a16:creationId xmlns:a16="http://schemas.microsoft.com/office/drawing/2014/main" id="{44F7BBBB-3266-4FF0-985E-CDDF48B37F16}"/>
              </a:ext>
            </a:extLst>
          </p:cNvPr>
          <p:cNvSpPr/>
          <p:nvPr/>
        </p:nvSpPr>
        <p:spPr>
          <a:xfrm>
            <a:off x="11561952" y="2276191"/>
            <a:ext cx="5753129" cy="6080689"/>
          </a:xfrm>
          <a:custGeom>
            <a:avLst/>
            <a:gdLst/>
            <a:ahLst/>
            <a:cxnLst/>
            <a:rect l="l" t="t" r="r" b="b"/>
            <a:pathLst>
              <a:path w="6224905" h="8974582">
                <a:moveTo>
                  <a:pt x="4823460" y="1102106"/>
                </a:moveTo>
                <a:cubicBezTo>
                  <a:pt x="4356227" y="647573"/>
                  <a:pt x="3732530" y="384683"/>
                  <a:pt x="3112516" y="381000"/>
                </a:cubicBezTo>
                <a:lnTo>
                  <a:pt x="3112389" y="381000"/>
                </a:lnTo>
                <a:cubicBezTo>
                  <a:pt x="2492248" y="384683"/>
                  <a:pt x="1868678" y="647446"/>
                  <a:pt x="1401445" y="1102106"/>
                </a:cubicBezTo>
                <a:cubicBezTo>
                  <a:pt x="918845" y="1571625"/>
                  <a:pt x="648208" y="2187575"/>
                  <a:pt x="639445" y="2836799"/>
                </a:cubicBezTo>
                <a:lnTo>
                  <a:pt x="639445" y="8593455"/>
                </a:lnTo>
                <a:lnTo>
                  <a:pt x="5585587" y="8593455"/>
                </a:lnTo>
                <a:lnTo>
                  <a:pt x="5585587" y="2836672"/>
                </a:lnTo>
                <a:cubicBezTo>
                  <a:pt x="5576697" y="2187575"/>
                  <a:pt x="5306060" y="1571498"/>
                  <a:pt x="4823460" y="1102106"/>
                </a:cubicBezTo>
                <a:close/>
                <a:moveTo>
                  <a:pt x="5566537" y="8574405"/>
                </a:moveTo>
                <a:lnTo>
                  <a:pt x="658368" y="8574405"/>
                </a:lnTo>
                <a:lnTo>
                  <a:pt x="658368" y="2836926"/>
                </a:lnTo>
                <a:cubicBezTo>
                  <a:pt x="667131" y="2192909"/>
                  <a:pt x="935736" y="1581658"/>
                  <a:pt x="1414653" y="1115695"/>
                </a:cubicBezTo>
                <a:cubicBezTo>
                  <a:pt x="1878457" y="664464"/>
                  <a:pt x="2497201" y="403606"/>
                  <a:pt x="3112389" y="400050"/>
                </a:cubicBezTo>
                <a:cubicBezTo>
                  <a:pt x="3727577" y="403733"/>
                  <a:pt x="4346448" y="664591"/>
                  <a:pt x="4810125" y="1115695"/>
                </a:cubicBezTo>
                <a:cubicBezTo>
                  <a:pt x="5289042" y="1581658"/>
                  <a:pt x="5557647" y="2192909"/>
                  <a:pt x="5566410" y="2836799"/>
                </a:cubicBezTo>
                <a:lnTo>
                  <a:pt x="5566410" y="8574405"/>
                </a:lnTo>
                <a:close/>
                <a:moveTo>
                  <a:pt x="6224905" y="3335147"/>
                </a:moveTo>
                <a:cubicBezTo>
                  <a:pt x="6082792" y="3314700"/>
                  <a:pt x="6006973" y="3227705"/>
                  <a:pt x="5966460" y="3137662"/>
                </a:cubicBezTo>
                <a:lnTo>
                  <a:pt x="5966460" y="2831465"/>
                </a:lnTo>
                <a:cubicBezTo>
                  <a:pt x="5956173" y="2080641"/>
                  <a:pt x="5644642" y="1369441"/>
                  <a:pt x="5089144" y="828929"/>
                </a:cubicBezTo>
                <a:cubicBezTo>
                  <a:pt x="4552061" y="306451"/>
                  <a:pt x="3832352" y="4191"/>
                  <a:pt x="3114675" y="0"/>
                </a:cubicBezTo>
                <a:lnTo>
                  <a:pt x="3110103" y="0"/>
                </a:lnTo>
                <a:cubicBezTo>
                  <a:pt x="2392553" y="4191"/>
                  <a:pt x="1672844" y="306451"/>
                  <a:pt x="1135634" y="828929"/>
                </a:cubicBezTo>
                <a:cubicBezTo>
                  <a:pt x="580136" y="1369314"/>
                  <a:pt x="268605" y="2080514"/>
                  <a:pt x="258318" y="2831592"/>
                </a:cubicBezTo>
                <a:lnTo>
                  <a:pt x="258318" y="6489573"/>
                </a:lnTo>
                <a:cubicBezTo>
                  <a:pt x="217805" y="6579616"/>
                  <a:pt x="141986" y="6666611"/>
                  <a:pt x="0" y="6687058"/>
                </a:cubicBezTo>
                <a:cubicBezTo>
                  <a:pt x="142113" y="6707505"/>
                  <a:pt x="217932" y="6794501"/>
                  <a:pt x="258318" y="6884543"/>
                </a:cubicBezTo>
                <a:lnTo>
                  <a:pt x="258318" y="8974582"/>
                </a:lnTo>
                <a:lnTo>
                  <a:pt x="5966460" y="8974582"/>
                </a:lnTo>
                <a:lnTo>
                  <a:pt x="5966460" y="3532759"/>
                </a:lnTo>
                <a:cubicBezTo>
                  <a:pt x="6006973" y="3442589"/>
                  <a:pt x="6082792" y="3355594"/>
                  <a:pt x="6224905" y="3335147"/>
                </a:cubicBezTo>
                <a:close/>
                <a:moveTo>
                  <a:pt x="277368" y="8955405"/>
                </a:moveTo>
                <a:lnTo>
                  <a:pt x="277368" y="6884416"/>
                </a:lnTo>
                <a:cubicBezTo>
                  <a:pt x="317881" y="6794373"/>
                  <a:pt x="393700" y="6707505"/>
                  <a:pt x="535686" y="6687058"/>
                </a:cubicBezTo>
                <a:cubicBezTo>
                  <a:pt x="393700" y="6666611"/>
                  <a:pt x="317881" y="6579616"/>
                  <a:pt x="277368" y="6489700"/>
                </a:cubicBezTo>
                <a:lnTo>
                  <a:pt x="277368" y="2831846"/>
                </a:lnTo>
                <a:cubicBezTo>
                  <a:pt x="287528" y="2086102"/>
                  <a:pt x="597027" y="1379601"/>
                  <a:pt x="1148969" y="842772"/>
                </a:cubicBezTo>
                <a:cubicBezTo>
                  <a:pt x="1682623" y="323469"/>
                  <a:pt x="2397506" y="23241"/>
                  <a:pt x="3110230" y="19050"/>
                </a:cubicBezTo>
                <a:lnTo>
                  <a:pt x="3114675" y="19050"/>
                </a:lnTo>
                <a:cubicBezTo>
                  <a:pt x="3827399" y="23241"/>
                  <a:pt x="4542282" y="323469"/>
                  <a:pt x="5075936" y="842645"/>
                </a:cubicBezTo>
                <a:cubicBezTo>
                  <a:pt x="5627878" y="1379601"/>
                  <a:pt x="5937377" y="2085975"/>
                  <a:pt x="5947537" y="2831592"/>
                </a:cubicBezTo>
                <a:lnTo>
                  <a:pt x="5947537" y="3137789"/>
                </a:lnTo>
                <a:cubicBezTo>
                  <a:pt x="5907024" y="3227705"/>
                  <a:pt x="5831205" y="3314700"/>
                  <a:pt x="5689219" y="3335147"/>
                </a:cubicBezTo>
                <a:cubicBezTo>
                  <a:pt x="5831205" y="3355594"/>
                  <a:pt x="5907024" y="3442462"/>
                  <a:pt x="5947537" y="3532505"/>
                </a:cubicBezTo>
                <a:lnTo>
                  <a:pt x="5947537" y="8955405"/>
                </a:lnTo>
                <a:lnTo>
                  <a:pt x="277368" y="8955405"/>
                </a:lnTo>
                <a:close/>
              </a:path>
            </a:pathLst>
          </a:custGeom>
          <a:solidFill>
            <a:srgbClr val="AA97CF"/>
          </a:solidFill>
          <a:ln>
            <a:solidFill>
              <a:schemeClr val="bg1"/>
            </a:solidFill>
          </a:ln>
        </p:spPr>
        <p:txBody>
          <a:bodyPr/>
          <a:lstStyle/>
          <a:p>
            <a:endParaRPr lang="en-US" dirty="0"/>
          </a:p>
        </p:txBody>
      </p:sp>
    </p:spTree>
    <p:extLst>
      <p:ext uri="{BB962C8B-B14F-4D97-AF65-F5344CB8AC3E}">
        <p14:creationId xmlns:p14="http://schemas.microsoft.com/office/powerpoint/2010/main" val="20021963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 calcmode="lin" valueType="num">
                                      <p:cBhvr additive="base">
                                        <p:cTn id="18" dur="500" fill="hold"/>
                                        <p:tgtEl>
                                          <p:spTgt spid="16"/>
                                        </p:tgtEl>
                                        <p:attrNameLst>
                                          <p:attrName>ppt_x</p:attrName>
                                        </p:attrNameLst>
                                      </p:cBhvr>
                                      <p:tavLst>
                                        <p:tav tm="0">
                                          <p:val>
                                            <p:strVal val="#ppt_x"/>
                                          </p:val>
                                        </p:tav>
                                        <p:tav tm="100000">
                                          <p:val>
                                            <p:strVal val="#ppt_x"/>
                                          </p:val>
                                        </p:tav>
                                      </p:tavLst>
                                    </p:anim>
                                    <p:anim calcmode="lin" valueType="num">
                                      <p:cBhvr additive="base">
                                        <p:cTn id="19"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6"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920;p94">
            <a:extLst>
              <a:ext uri="{FF2B5EF4-FFF2-40B4-BE49-F238E27FC236}">
                <a16:creationId xmlns:a16="http://schemas.microsoft.com/office/drawing/2014/main" id="{EBF4B0E1-7C3E-BF9A-E77B-247AECD6DE57}"/>
              </a:ext>
            </a:extLst>
          </p:cNvPr>
          <p:cNvSpPr/>
          <p:nvPr/>
        </p:nvSpPr>
        <p:spPr>
          <a:xfrm>
            <a:off x="15415951" y="5391418"/>
            <a:ext cx="392294" cy="61552"/>
          </a:xfrm>
          <a:custGeom>
            <a:avLst/>
            <a:gdLst/>
            <a:ahLst/>
            <a:cxnLst/>
            <a:rect l="l" t="t" r="r" b="b"/>
            <a:pathLst>
              <a:path w="5105" h="801" fill="none" extrusionOk="0">
                <a:moveTo>
                  <a:pt x="1" y="0"/>
                </a:moveTo>
                <a:cubicBezTo>
                  <a:pt x="668" y="500"/>
                  <a:pt x="1502" y="801"/>
                  <a:pt x="2369" y="801"/>
                </a:cubicBezTo>
                <a:cubicBezTo>
                  <a:pt x="3704" y="801"/>
                  <a:pt x="4604" y="434"/>
                  <a:pt x="5105" y="0"/>
                </a:cubicBezTo>
              </a:path>
            </a:pathLst>
          </a:custGeom>
          <a:noFill/>
          <a:ln w="4175" cap="rnd" cmpd="sng">
            <a:solidFill>
              <a:srgbClr val="37424F"/>
            </a:solidFill>
            <a:prstDash val="solid"/>
            <a:round/>
            <a:headEnd type="none" w="sm" len="sm"/>
            <a:tailEnd type="none" w="sm" len="sm"/>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 name="Google Shape;1921;p94">
            <a:extLst>
              <a:ext uri="{FF2B5EF4-FFF2-40B4-BE49-F238E27FC236}">
                <a16:creationId xmlns:a16="http://schemas.microsoft.com/office/drawing/2014/main" id="{3D8A8C25-6352-7B9E-1DE7-353FF98DE4BD}"/>
              </a:ext>
            </a:extLst>
          </p:cNvPr>
          <p:cNvSpPr/>
          <p:nvPr/>
        </p:nvSpPr>
        <p:spPr>
          <a:xfrm flipH="1">
            <a:off x="3516994" y="7429256"/>
            <a:ext cx="1588405" cy="1829044"/>
          </a:xfrm>
          <a:custGeom>
            <a:avLst/>
            <a:gdLst/>
            <a:ahLst/>
            <a:cxnLst/>
            <a:rect l="l" t="t" r="r" b="b"/>
            <a:pathLst>
              <a:path w="16613" h="9274" extrusionOk="0">
                <a:moveTo>
                  <a:pt x="1268" y="0"/>
                </a:moveTo>
                <a:lnTo>
                  <a:pt x="1" y="9273"/>
                </a:lnTo>
                <a:lnTo>
                  <a:pt x="16612" y="9273"/>
                </a:lnTo>
                <a:lnTo>
                  <a:pt x="15345" y="0"/>
                </a:lnTo>
                <a:close/>
              </a:path>
            </a:pathLst>
          </a:custGeom>
          <a:solidFill>
            <a:schemeClr val="lt2"/>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7" name="Google Shape;1922;p94">
            <a:extLst>
              <a:ext uri="{FF2B5EF4-FFF2-40B4-BE49-F238E27FC236}">
                <a16:creationId xmlns:a16="http://schemas.microsoft.com/office/drawing/2014/main" id="{AA27B689-AFB3-6E00-6002-F8FC660E2FF6}"/>
              </a:ext>
            </a:extLst>
          </p:cNvPr>
          <p:cNvSpPr/>
          <p:nvPr/>
        </p:nvSpPr>
        <p:spPr>
          <a:xfrm flipH="1">
            <a:off x="423200" y="2255748"/>
            <a:ext cx="6525839" cy="5399165"/>
          </a:xfrm>
          <a:custGeom>
            <a:avLst/>
            <a:gdLst/>
            <a:ahLst/>
            <a:cxnLst/>
            <a:rect l="l" t="t" r="r" b="b"/>
            <a:pathLst>
              <a:path w="80625" h="50537" extrusionOk="0">
                <a:moveTo>
                  <a:pt x="3469" y="0"/>
                </a:moveTo>
                <a:cubicBezTo>
                  <a:pt x="1568" y="0"/>
                  <a:pt x="0" y="1535"/>
                  <a:pt x="0" y="3436"/>
                </a:cubicBezTo>
                <a:lnTo>
                  <a:pt x="0" y="47067"/>
                </a:lnTo>
                <a:cubicBezTo>
                  <a:pt x="0" y="49002"/>
                  <a:pt x="1568" y="50536"/>
                  <a:pt x="3469" y="50536"/>
                </a:cubicBezTo>
                <a:lnTo>
                  <a:pt x="77155" y="50536"/>
                </a:lnTo>
                <a:cubicBezTo>
                  <a:pt x="79090" y="50536"/>
                  <a:pt x="80624" y="49002"/>
                  <a:pt x="80624" y="47067"/>
                </a:cubicBezTo>
                <a:lnTo>
                  <a:pt x="80624" y="3436"/>
                </a:lnTo>
                <a:cubicBezTo>
                  <a:pt x="80624" y="1535"/>
                  <a:pt x="79090" y="0"/>
                  <a:pt x="77155" y="0"/>
                </a:cubicBezTo>
                <a:close/>
              </a:path>
            </a:pathLst>
          </a:custGeom>
          <a:solidFill>
            <a:schemeClr val="dk1"/>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8" name="Google Shape;1923;p94">
            <a:extLst>
              <a:ext uri="{FF2B5EF4-FFF2-40B4-BE49-F238E27FC236}">
                <a16:creationId xmlns:a16="http://schemas.microsoft.com/office/drawing/2014/main" id="{24E64C27-01F3-7AA0-B208-89F021A8D871}"/>
              </a:ext>
            </a:extLst>
          </p:cNvPr>
          <p:cNvSpPr/>
          <p:nvPr/>
        </p:nvSpPr>
        <p:spPr>
          <a:xfrm flipH="1">
            <a:off x="737392" y="2630675"/>
            <a:ext cx="5968207" cy="4578116"/>
          </a:xfrm>
          <a:custGeom>
            <a:avLst/>
            <a:gdLst/>
            <a:ahLst/>
            <a:cxnLst/>
            <a:rect l="l" t="t" r="r" b="b"/>
            <a:pathLst>
              <a:path w="76789" h="42331" extrusionOk="0">
                <a:moveTo>
                  <a:pt x="868" y="0"/>
                </a:moveTo>
                <a:cubicBezTo>
                  <a:pt x="401" y="0"/>
                  <a:pt x="1" y="367"/>
                  <a:pt x="1" y="868"/>
                </a:cubicBezTo>
                <a:lnTo>
                  <a:pt x="1" y="41463"/>
                </a:lnTo>
                <a:cubicBezTo>
                  <a:pt x="1" y="41930"/>
                  <a:pt x="401" y="42331"/>
                  <a:pt x="868" y="42331"/>
                </a:cubicBezTo>
                <a:lnTo>
                  <a:pt x="75888" y="42331"/>
                </a:lnTo>
                <a:cubicBezTo>
                  <a:pt x="76389" y="42331"/>
                  <a:pt x="76789" y="41930"/>
                  <a:pt x="76789" y="41463"/>
                </a:cubicBezTo>
                <a:lnTo>
                  <a:pt x="76789" y="868"/>
                </a:lnTo>
                <a:cubicBezTo>
                  <a:pt x="76789" y="367"/>
                  <a:pt x="76389" y="0"/>
                  <a:pt x="75888" y="0"/>
                </a:cubicBezTo>
                <a:close/>
              </a:path>
            </a:pathLst>
          </a:custGeom>
          <a:solidFill>
            <a:schemeClr val="bg1"/>
          </a:solidFill>
          <a:ln>
            <a:noFill/>
          </a:ln>
        </p:spPr>
        <p:txBody>
          <a:bodyPr spcFirstLastPara="1" wrap="square" lIns="182850" tIns="182850" rIns="182850" bIns="182850" anchor="ctr" anchorCtr="0">
            <a:noAutofit/>
          </a:bodyPr>
          <a:lstStyle/>
          <a:p>
            <a:pPr defTabSz="1828800">
              <a:buClr>
                <a:srgbClr val="000000"/>
              </a:buClr>
            </a:pPr>
            <a:endParaRPr sz="2800" kern="0" dirty="0">
              <a:solidFill>
                <a:srgbClr val="000000"/>
              </a:solidFill>
              <a:latin typeface="Arial"/>
              <a:cs typeface="Arial"/>
              <a:sym typeface="Arial"/>
            </a:endParaRPr>
          </a:p>
        </p:txBody>
      </p:sp>
      <p:sp>
        <p:nvSpPr>
          <p:cNvPr id="9" name="Google Shape;1924;p94">
            <a:extLst>
              <a:ext uri="{FF2B5EF4-FFF2-40B4-BE49-F238E27FC236}">
                <a16:creationId xmlns:a16="http://schemas.microsoft.com/office/drawing/2014/main" id="{1201F404-1D52-0591-81E6-06C54A6F45A3}"/>
              </a:ext>
            </a:extLst>
          </p:cNvPr>
          <p:cNvSpPr/>
          <p:nvPr/>
        </p:nvSpPr>
        <p:spPr>
          <a:xfrm flipH="1">
            <a:off x="4006579" y="7208791"/>
            <a:ext cx="230766" cy="195494"/>
          </a:xfrm>
          <a:custGeom>
            <a:avLst/>
            <a:gdLst/>
            <a:ahLst/>
            <a:cxnLst/>
            <a:rect l="l" t="t" r="r" b="b"/>
            <a:pathLst>
              <a:path w="3003" h="2544" extrusionOk="0">
                <a:moveTo>
                  <a:pt x="1701" y="0"/>
                </a:moveTo>
                <a:cubicBezTo>
                  <a:pt x="567" y="0"/>
                  <a:pt x="0" y="1368"/>
                  <a:pt x="801" y="2169"/>
                </a:cubicBezTo>
                <a:cubicBezTo>
                  <a:pt x="1059" y="2427"/>
                  <a:pt x="1381" y="2543"/>
                  <a:pt x="1698" y="2543"/>
                </a:cubicBezTo>
                <a:cubicBezTo>
                  <a:pt x="2361" y="2543"/>
                  <a:pt x="3002" y="2035"/>
                  <a:pt x="3002" y="1268"/>
                </a:cubicBezTo>
                <a:cubicBezTo>
                  <a:pt x="3002" y="567"/>
                  <a:pt x="2402" y="0"/>
                  <a:pt x="1701" y="0"/>
                </a:cubicBezTo>
                <a:close/>
              </a:path>
            </a:pathLst>
          </a:custGeom>
          <a:solidFill>
            <a:schemeClr val="lt2"/>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grpSp>
        <p:nvGrpSpPr>
          <p:cNvPr id="34" name="Nhóm 33">
            <a:extLst>
              <a:ext uri="{FF2B5EF4-FFF2-40B4-BE49-F238E27FC236}">
                <a16:creationId xmlns:a16="http://schemas.microsoft.com/office/drawing/2014/main" id="{48B7C189-A363-E7BC-31CE-B760A2FCB6A4}"/>
              </a:ext>
            </a:extLst>
          </p:cNvPr>
          <p:cNvGrpSpPr/>
          <p:nvPr/>
        </p:nvGrpSpPr>
        <p:grpSpPr>
          <a:xfrm>
            <a:off x="15251136" y="6304118"/>
            <a:ext cx="1670166" cy="1100167"/>
            <a:chOff x="14394465" y="6756468"/>
            <a:chExt cx="1670166" cy="1100167"/>
          </a:xfrm>
        </p:grpSpPr>
        <p:sp>
          <p:nvSpPr>
            <p:cNvPr id="10" name="Google Shape;1925;p94">
              <a:extLst>
                <a:ext uri="{FF2B5EF4-FFF2-40B4-BE49-F238E27FC236}">
                  <a16:creationId xmlns:a16="http://schemas.microsoft.com/office/drawing/2014/main" id="{718E7011-0C26-CB3E-555E-5487A39936E4}"/>
                </a:ext>
              </a:extLst>
            </p:cNvPr>
            <p:cNvSpPr/>
            <p:nvPr/>
          </p:nvSpPr>
          <p:spPr>
            <a:xfrm flipH="1">
              <a:off x="15503035" y="6812708"/>
              <a:ext cx="191482" cy="191400"/>
            </a:xfrm>
            <a:custGeom>
              <a:avLst/>
              <a:gdLst/>
              <a:ahLst/>
              <a:cxnLst/>
              <a:rect l="l" t="t" r="r" b="b"/>
              <a:pathLst>
                <a:path w="2339" h="2338" extrusionOk="0">
                  <a:moveTo>
                    <a:pt x="1" y="1375"/>
                  </a:moveTo>
                  <a:lnTo>
                    <a:pt x="1341" y="0"/>
                  </a:lnTo>
                  <a:lnTo>
                    <a:pt x="2338" y="997"/>
                  </a:lnTo>
                  <a:lnTo>
                    <a:pt x="963" y="2338"/>
                  </a:lnTo>
                  <a:close/>
                </a:path>
              </a:pathLst>
            </a:custGeom>
            <a:solidFill>
              <a:srgbClr val="FFFFFF"/>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11" name="Google Shape;1926;p94">
              <a:extLst>
                <a:ext uri="{FF2B5EF4-FFF2-40B4-BE49-F238E27FC236}">
                  <a16:creationId xmlns:a16="http://schemas.microsoft.com/office/drawing/2014/main" id="{D72BDCAD-B7B3-842D-BB3A-7B055A5CC612}"/>
                </a:ext>
              </a:extLst>
            </p:cNvPr>
            <p:cNvSpPr/>
            <p:nvPr/>
          </p:nvSpPr>
          <p:spPr>
            <a:xfrm flipH="1">
              <a:off x="15584652" y="6756468"/>
              <a:ext cx="166104" cy="168888"/>
            </a:xfrm>
            <a:custGeom>
              <a:avLst/>
              <a:gdLst/>
              <a:ahLst/>
              <a:cxnLst/>
              <a:rect l="l" t="t" r="r" b="b"/>
              <a:pathLst>
                <a:path w="2029" h="2063" extrusionOk="0">
                  <a:moveTo>
                    <a:pt x="379" y="412"/>
                  </a:moveTo>
                  <a:lnTo>
                    <a:pt x="379" y="412"/>
                  </a:lnTo>
                  <a:cubicBezTo>
                    <a:pt x="1" y="756"/>
                    <a:pt x="1" y="1375"/>
                    <a:pt x="379" y="1753"/>
                  </a:cubicBezTo>
                  <a:lnTo>
                    <a:pt x="688" y="2062"/>
                  </a:lnTo>
                  <a:lnTo>
                    <a:pt x="2028" y="687"/>
                  </a:lnTo>
                  <a:lnTo>
                    <a:pt x="1719" y="378"/>
                  </a:lnTo>
                  <a:cubicBezTo>
                    <a:pt x="1341" y="0"/>
                    <a:pt x="757" y="34"/>
                    <a:pt x="379" y="412"/>
                  </a:cubicBezTo>
                  <a:close/>
                </a:path>
              </a:pathLst>
            </a:custGeom>
            <a:solidFill>
              <a:schemeClr val="accent4"/>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12" name="Google Shape;1927;p94">
              <a:extLst>
                <a:ext uri="{FF2B5EF4-FFF2-40B4-BE49-F238E27FC236}">
                  <a16:creationId xmlns:a16="http://schemas.microsoft.com/office/drawing/2014/main" id="{19B790A2-821E-4E2E-A281-BB3D18B6B37D}"/>
                </a:ext>
              </a:extLst>
            </p:cNvPr>
            <p:cNvSpPr/>
            <p:nvPr/>
          </p:nvSpPr>
          <p:spPr>
            <a:xfrm flipH="1">
              <a:off x="14653377" y="7634289"/>
              <a:ext cx="222346" cy="222346"/>
            </a:xfrm>
            <a:custGeom>
              <a:avLst/>
              <a:gdLst/>
              <a:ahLst/>
              <a:cxnLst/>
              <a:rect l="l" t="t" r="r" b="b"/>
              <a:pathLst>
                <a:path w="2716" h="2716" extrusionOk="0">
                  <a:moveTo>
                    <a:pt x="1" y="1341"/>
                  </a:moveTo>
                  <a:lnTo>
                    <a:pt x="2716" y="2716"/>
                  </a:lnTo>
                  <a:lnTo>
                    <a:pt x="1375" y="0"/>
                  </a:lnTo>
                  <a:lnTo>
                    <a:pt x="1307" y="516"/>
                  </a:lnTo>
                  <a:lnTo>
                    <a:pt x="894" y="447"/>
                  </a:lnTo>
                  <a:lnTo>
                    <a:pt x="963" y="928"/>
                  </a:lnTo>
                  <a:lnTo>
                    <a:pt x="516" y="825"/>
                  </a:lnTo>
                  <a:lnTo>
                    <a:pt x="550" y="1341"/>
                  </a:lnTo>
                  <a:close/>
                </a:path>
              </a:pathLst>
            </a:custGeom>
            <a:solidFill>
              <a:schemeClr val="dk1"/>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13" name="Google Shape;1928;p94">
              <a:extLst>
                <a:ext uri="{FF2B5EF4-FFF2-40B4-BE49-F238E27FC236}">
                  <a16:creationId xmlns:a16="http://schemas.microsoft.com/office/drawing/2014/main" id="{66E9D842-388D-12A5-6630-5E8CC0DA580C}"/>
                </a:ext>
              </a:extLst>
            </p:cNvPr>
            <p:cNvSpPr/>
            <p:nvPr/>
          </p:nvSpPr>
          <p:spPr>
            <a:xfrm flipH="1">
              <a:off x="14653379" y="7772146"/>
              <a:ext cx="81702" cy="84484"/>
            </a:xfrm>
            <a:custGeom>
              <a:avLst/>
              <a:gdLst/>
              <a:ahLst/>
              <a:cxnLst/>
              <a:rect l="l" t="t" r="r" b="b"/>
              <a:pathLst>
                <a:path w="998" h="1032" extrusionOk="0">
                  <a:moveTo>
                    <a:pt x="1" y="516"/>
                  </a:moveTo>
                  <a:lnTo>
                    <a:pt x="998" y="1032"/>
                  </a:lnTo>
                  <a:lnTo>
                    <a:pt x="482" y="1"/>
                  </a:lnTo>
                  <a:close/>
                </a:path>
              </a:pathLst>
            </a:custGeom>
            <a:solidFill>
              <a:srgbClr val="FF212B"/>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14" name="Google Shape;1929;p94">
              <a:extLst>
                <a:ext uri="{FF2B5EF4-FFF2-40B4-BE49-F238E27FC236}">
                  <a16:creationId xmlns:a16="http://schemas.microsoft.com/office/drawing/2014/main" id="{7FFA44AE-484C-A5D8-EB49-D3D7DD5AC1EF}"/>
                </a:ext>
              </a:extLst>
            </p:cNvPr>
            <p:cNvSpPr/>
            <p:nvPr/>
          </p:nvSpPr>
          <p:spPr>
            <a:xfrm flipH="1">
              <a:off x="14762643" y="6894341"/>
              <a:ext cx="852624" cy="849758"/>
            </a:xfrm>
            <a:custGeom>
              <a:avLst/>
              <a:gdLst/>
              <a:ahLst/>
              <a:cxnLst/>
              <a:rect l="l" t="t" r="r" b="b"/>
              <a:pathLst>
                <a:path w="10415" h="10380" extrusionOk="0">
                  <a:moveTo>
                    <a:pt x="0" y="1341"/>
                  </a:moveTo>
                  <a:lnTo>
                    <a:pt x="9040" y="10380"/>
                  </a:lnTo>
                  <a:lnTo>
                    <a:pt x="9589" y="10380"/>
                  </a:lnTo>
                  <a:lnTo>
                    <a:pt x="9555" y="9864"/>
                  </a:lnTo>
                  <a:lnTo>
                    <a:pt x="10002" y="9967"/>
                  </a:lnTo>
                  <a:lnTo>
                    <a:pt x="9933" y="9486"/>
                  </a:lnTo>
                  <a:lnTo>
                    <a:pt x="10346" y="9555"/>
                  </a:lnTo>
                  <a:lnTo>
                    <a:pt x="10414" y="9039"/>
                  </a:lnTo>
                  <a:lnTo>
                    <a:pt x="1375" y="0"/>
                  </a:lnTo>
                  <a:close/>
                </a:path>
              </a:pathLst>
            </a:custGeom>
            <a:solidFill>
              <a:schemeClr val="accent3"/>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15" name="Google Shape;1930;p94">
              <a:extLst>
                <a:ext uri="{FF2B5EF4-FFF2-40B4-BE49-F238E27FC236}">
                  <a16:creationId xmlns:a16="http://schemas.microsoft.com/office/drawing/2014/main" id="{3893F33A-0DF6-003A-3DEF-217F1C480EA8}"/>
                </a:ext>
              </a:extLst>
            </p:cNvPr>
            <p:cNvSpPr/>
            <p:nvPr/>
          </p:nvSpPr>
          <p:spPr>
            <a:xfrm flipH="1">
              <a:off x="15805693" y="7485167"/>
              <a:ext cx="258938" cy="258938"/>
            </a:xfrm>
            <a:custGeom>
              <a:avLst/>
              <a:gdLst/>
              <a:ahLst/>
              <a:cxnLst/>
              <a:rect l="l" t="t" r="r" b="b"/>
              <a:pathLst>
                <a:path w="3163" h="3163" extrusionOk="0">
                  <a:moveTo>
                    <a:pt x="3163" y="1376"/>
                  </a:moveTo>
                  <a:cubicBezTo>
                    <a:pt x="3163" y="2579"/>
                    <a:pt x="1719" y="3163"/>
                    <a:pt x="860" y="2338"/>
                  </a:cubicBezTo>
                  <a:cubicBezTo>
                    <a:pt x="1" y="1479"/>
                    <a:pt x="620" y="1"/>
                    <a:pt x="1823" y="1"/>
                  </a:cubicBezTo>
                  <a:cubicBezTo>
                    <a:pt x="2579" y="1"/>
                    <a:pt x="3163" y="620"/>
                    <a:pt x="3163" y="1376"/>
                  </a:cubicBezTo>
                  <a:close/>
                </a:path>
              </a:pathLst>
            </a:custGeom>
            <a:solidFill>
              <a:srgbClr val="FFFFFF"/>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16" name="Google Shape;1931;p94">
              <a:extLst>
                <a:ext uri="{FF2B5EF4-FFF2-40B4-BE49-F238E27FC236}">
                  <a16:creationId xmlns:a16="http://schemas.microsoft.com/office/drawing/2014/main" id="{4A96C9A7-4C70-D30A-DC37-A0D86FA50915}"/>
                </a:ext>
              </a:extLst>
            </p:cNvPr>
            <p:cNvSpPr/>
            <p:nvPr/>
          </p:nvSpPr>
          <p:spPr>
            <a:xfrm flipH="1">
              <a:off x="14394465" y="7189751"/>
              <a:ext cx="258938" cy="258938"/>
            </a:xfrm>
            <a:custGeom>
              <a:avLst/>
              <a:gdLst/>
              <a:ahLst/>
              <a:cxnLst/>
              <a:rect l="l" t="t" r="r" b="b"/>
              <a:pathLst>
                <a:path w="3163" h="3163" extrusionOk="0">
                  <a:moveTo>
                    <a:pt x="3162" y="1375"/>
                  </a:moveTo>
                  <a:cubicBezTo>
                    <a:pt x="3162" y="2578"/>
                    <a:pt x="1719" y="3162"/>
                    <a:pt x="860" y="2303"/>
                  </a:cubicBezTo>
                  <a:cubicBezTo>
                    <a:pt x="0" y="1444"/>
                    <a:pt x="619" y="0"/>
                    <a:pt x="1822" y="0"/>
                  </a:cubicBezTo>
                  <a:cubicBezTo>
                    <a:pt x="2578" y="0"/>
                    <a:pt x="3162" y="619"/>
                    <a:pt x="3162" y="1375"/>
                  </a:cubicBezTo>
                  <a:close/>
                </a:path>
              </a:pathLst>
            </a:custGeom>
            <a:solidFill>
              <a:srgbClr val="FFFFFF"/>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grpSp>
      <p:sp>
        <p:nvSpPr>
          <p:cNvPr id="30" name="Google Shape;1945;p94">
            <a:extLst>
              <a:ext uri="{FF2B5EF4-FFF2-40B4-BE49-F238E27FC236}">
                <a16:creationId xmlns:a16="http://schemas.microsoft.com/office/drawing/2014/main" id="{93E9B0D5-B1A4-7B6C-A2D3-1085D6610FEA}"/>
              </a:ext>
            </a:extLst>
          </p:cNvPr>
          <p:cNvSpPr/>
          <p:nvPr/>
        </p:nvSpPr>
        <p:spPr>
          <a:xfrm rot="-9900076" flipH="1">
            <a:off x="7460857" y="1155862"/>
            <a:ext cx="289758" cy="292176"/>
          </a:xfrm>
          <a:custGeom>
            <a:avLst/>
            <a:gdLst/>
            <a:ahLst/>
            <a:cxnLst/>
            <a:rect l="l" t="t" r="r" b="b"/>
            <a:pathLst>
              <a:path w="4194" h="4229" extrusionOk="0">
                <a:moveTo>
                  <a:pt x="4194" y="2131"/>
                </a:moveTo>
                <a:cubicBezTo>
                  <a:pt x="4194" y="3266"/>
                  <a:pt x="3266" y="4228"/>
                  <a:pt x="2097" y="4228"/>
                </a:cubicBezTo>
                <a:cubicBezTo>
                  <a:pt x="928" y="4228"/>
                  <a:pt x="0" y="3266"/>
                  <a:pt x="0" y="2131"/>
                </a:cubicBezTo>
                <a:cubicBezTo>
                  <a:pt x="0" y="963"/>
                  <a:pt x="928" y="1"/>
                  <a:pt x="2097" y="1"/>
                </a:cubicBezTo>
                <a:cubicBezTo>
                  <a:pt x="3266" y="1"/>
                  <a:pt x="4194" y="963"/>
                  <a:pt x="4194" y="2131"/>
                </a:cubicBezTo>
                <a:close/>
              </a:path>
            </a:pathLst>
          </a:custGeom>
          <a:solidFill>
            <a:srgbClr val="FFFFFF"/>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31" name="Google Shape;1946;p94">
            <a:extLst>
              <a:ext uri="{FF2B5EF4-FFF2-40B4-BE49-F238E27FC236}">
                <a16:creationId xmlns:a16="http://schemas.microsoft.com/office/drawing/2014/main" id="{7D8FE2E5-BAC5-4CB3-131A-BFCD72C9EE6B}"/>
              </a:ext>
            </a:extLst>
          </p:cNvPr>
          <p:cNvSpPr/>
          <p:nvPr/>
        </p:nvSpPr>
        <p:spPr>
          <a:xfrm rot="-9900076" flipH="1">
            <a:off x="7733912" y="2296695"/>
            <a:ext cx="144880" cy="142530"/>
          </a:xfrm>
          <a:custGeom>
            <a:avLst/>
            <a:gdLst/>
            <a:ahLst/>
            <a:cxnLst/>
            <a:rect l="l" t="t" r="r" b="b"/>
            <a:pathLst>
              <a:path w="2097" h="2063" extrusionOk="0">
                <a:moveTo>
                  <a:pt x="2097" y="860"/>
                </a:moveTo>
                <a:cubicBezTo>
                  <a:pt x="2097" y="1650"/>
                  <a:pt x="1135" y="2063"/>
                  <a:pt x="585" y="1513"/>
                </a:cubicBezTo>
                <a:cubicBezTo>
                  <a:pt x="0" y="963"/>
                  <a:pt x="413" y="1"/>
                  <a:pt x="1203" y="1"/>
                </a:cubicBezTo>
                <a:cubicBezTo>
                  <a:pt x="1685" y="1"/>
                  <a:pt x="2097" y="379"/>
                  <a:pt x="2097" y="860"/>
                </a:cubicBezTo>
                <a:close/>
              </a:path>
            </a:pathLst>
          </a:custGeom>
          <a:solidFill>
            <a:srgbClr val="FFFFFF"/>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33" name="Rectangle 19">
            <a:extLst>
              <a:ext uri="{FF2B5EF4-FFF2-40B4-BE49-F238E27FC236}">
                <a16:creationId xmlns:a16="http://schemas.microsoft.com/office/drawing/2014/main" id="{001DA6DF-D892-8896-08F8-4DFD6B9235E4}"/>
              </a:ext>
            </a:extLst>
          </p:cNvPr>
          <p:cNvSpPr/>
          <p:nvPr/>
        </p:nvSpPr>
        <p:spPr>
          <a:xfrm>
            <a:off x="954047" y="2904632"/>
            <a:ext cx="5446754" cy="3717621"/>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prstClr val="black"/>
                </a:solidFill>
                <a:effectLst/>
                <a:uLnTx/>
                <a:uFillTx/>
                <a:latin typeface="Cambria" pitchFamily="18" charset="0"/>
              </a:rPr>
              <a:t>Câu</a:t>
            </a:r>
            <a:r>
              <a:rPr kumimoji="0" lang="en-US" sz="4000" b="1" i="0" u="none" strike="noStrike" kern="1200" cap="none" spc="0" normalizeH="0" baseline="0" noProof="0" dirty="0">
                <a:ln>
                  <a:noFill/>
                </a:ln>
                <a:solidFill>
                  <a:prstClr val="black"/>
                </a:solidFill>
                <a:effectLst/>
                <a:uLnTx/>
                <a:uFillTx/>
                <a:latin typeface="Cambria" pitchFamily="18" charset="0"/>
              </a:rPr>
              <a:t> 2. </a:t>
            </a: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Viết phương trình hoá học của phản ứng hydrogen hoá chất béo được tạo thành từ glycerol và </a:t>
            </a:r>
            <a:r>
              <a:rPr kumimoji="0" lang="vi-VN" sz="4000" b="0" i="0" u="none" strike="noStrike" kern="1200" cap="none" spc="0" normalizeH="0" baseline="0" noProof="0" dirty="0" err="1">
                <a:ln>
                  <a:noFill/>
                </a:ln>
                <a:solidFill>
                  <a:prstClr val="black"/>
                </a:solidFill>
                <a:effectLst/>
                <a:uLnTx/>
                <a:uFillTx/>
                <a:latin typeface="Cambria" pitchFamily="18" charset="0"/>
                <a:ea typeface="+mn-ea"/>
                <a:cs typeface="+mn-cs"/>
              </a:rPr>
              <a:t>linoleic</a:t>
            </a:r>
            <a:r>
              <a:rPr kumimoji="0" lang="vi-VN"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vi-VN" sz="4000" b="0" i="0" u="none" strike="noStrike" kern="1200" cap="none" spc="0" normalizeH="0" baseline="0" noProof="0" dirty="0" err="1">
                <a:ln>
                  <a:noFill/>
                </a:ln>
                <a:solidFill>
                  <a:prstClr val="black"/>
                </a:solidFill>
                <a:effectLst/>
                <a:uLnTx/>
                <a:uFillTx/>
                <a:latin typeface="Cambria" pitchFamily="18" charset="0"/>
                <a:ea typeface="+mn-ea"/>
                <a:cs typeface="+mn-cs"/>
              </a:rPr>
              <a:t>acid</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a:t>
            </a:r>
          </a:p>
        </p:txBody>
      </p:sp>
      <p:graphicFrame>
        <p:nvGraphicFramePr>
          <p:cNvPr id="35" name="Object 5">
            <a:extLst>
              <a:ext uri="{FF2B5EF4-FFF2-40B4-BE49-F238E27FC236}">
                <a16:creationId xmlns:a16="http://schemas.microsoft.com/office/drawing/2014/main" id="{17A2B7CB-AFAB-6445-E171-9D111C628100}"/>
              </a:ext>
            </a:extLst>
          </p:cNvPr>
          <p:cNvGraphicFramePr>
            <a:graphicFrameLocks noChangeAspect="1"/>
          </p:cNvGraphicFramePr>
          <p:nvPr>
            <p:extLst>
              <p:ext uri="{D42A27DB-BD31-4B8C-83A1-F6EECF244321}">
                <p14:modId xmlns:p14="http://schemas.microsoft.com/office/powerpoint/2010/main" val="691264747"/>
              </p:ext>
            </p:extLst>
          </p:nvPr>
        </p:nvGraphicFramePr>
        <p:xfrm>
          <a:off x="7813967" y="4082252"/>
          <a:ext cx="10050833" cy="814656"/>
        </p:xfrm>
        <a:graphic>
          <a:graphicData uri="http://schemas.openxmlformats.org/presentationml/2006/ole">
            <mc:AlternateContent xmlns:mc="http://schemas.openxmlformats.org/markup-compatibility/2006">
              <mc:Choice xmlns:v="urn:schemas-microsoft-com:vml" Requires="v">
                <p:oleObj name="Equation" r:id="rId2" imgW="3288960" imgH="266400" progId="Equation.DSMT4">
                  <p:embed/>
                </p:oleObj>
              </mc:Choice>
              <mc:Fallback>
                <p:oleObj name="Equation" r:id="rId2" imgW="3288960" imgH="266400" progId="Equation.DSMT4">
                  <p:embed/>
                  <p:pic>
                    <p:nvPicPr>
                      <p:cNvPr id="6" name="Object 5"/>
                      <p:cNvPicPr/>
                      <p:nvPr/>
                    </p:nvPicPr>
                    <p:blipFill>
                      <a:blip r:embed="rId3"/>
                      <a:stretch>
                        <a:fillRect/>
                      </a:stretch>
                    </p:blipFill>
                    <p:spPr>
                      <a:xfrm>
                        <a:off x="7813967" y="4082252"/>
                        <a:ext cx="10050833" cy="814656"/>
                      </a:xfrm>
                      <a:prstGeom prst="rect">
                        <a:avLst/>
                      </a:prstGeom>
                      <a:solidFill>
                        <a:schemeClr val="bg1"/>
                      </a:solidFill>
                    </p:spPr>
                  </p:pic>
                </p:oleObj>
              </mc:Fallback>
            </mc:AlternateContent>
          </a:graphicData>
        </a:graphic>
      </p:graphicFrame>
      <p:sp>
        <p:nvSpPr>
          <p:cNvPr id="37" name="Hình tự do: Hình 36">
            <a:extLst>
              <a:ext uri="{FF2B5EF4-FFF2-40B4-BE49-F238E27FC236}">
                <a16:creationId xmlns:a16="http://schemas.microsoft.com/office/drawing/2014/main" id="{6622B826-5C65-B287-9344-E92EF4C0248B}"/>
              </a:ext>
            </a:extLst>
          </p:cNvPr>
          <p:cNvSpPr/>
          <p:nvPr/>
        </p:nvSpPr>
        <p:spPr>
          <a:xfrm>
            <a:off x="2873053" y="1766027"/>
            <a:ext cx="12569225" cy="7591030"/>
          </a:xfrm>
          <a:custGeom>
            <a:avLst/>
            <a:gdLst>
              <a:gd name="connsiteX0" fmla="*/ 0 w 12569225"/>
              <a:gd name="connsiteY0" fmla="*/ 0 h 7591030"/>
              <a:gd name="connsiteX1" fmla="*/ 1874520 w 12569225"/>
              <a:gd name="connsiteY1" fmla="*/ 563880 h 7591030"/>
              <a:gd name="connsiteX2" fmla="*/ 3352800 w 12569225"/>
              <a:gd name="connsiteY2" fmla="*/ 137160 h 7591030"/>
              <a:gd name="connsiteX3" fmla="*/ 4937760 w 12569225"/>
              <a:gd name="connsiteY3" fmla="*/ 304800 h 7591030"/>
              <a:gd name="connsiteX4" fmla="*/ 5471160 w 12569225"/>
              <a:gd name="connsiteY4" fmla="*/ 990600 h 7591030"/>
              <a:gd name="connsiteX5" fmla="*/ 3947160 w 12569225"/>
              <a:gd name="connsiteY5" fmla="*/ 2133600 h 7591030"/>
              <a:gd name="connsiteX6" fmla="*/ 579120 w 12569225"/>
              <a:gd name="connsiteY6" fmla="*/ 4008120 h 7591030"/>
              <a:gd name="connsiteX7" fmla="*/ 2468880 w 12569225"/>
              <a:gd name="connsiteY7" fmla="*/ 7101840 h 7591030"/>
              <a:gd name="connsiteX8" fmla="*/ 6918960 w 12569225"/>
              <a:gd name="connsiteY8" fmla="*/ 7589520 h 7591030"/>
              <a:gd name="connsiteX9" fmla="*/ 8275320 w 12569225"/>
              <a:gd name="connsiteY9" fmla="*/ 7223760 h 7591030"/>
              <a:gd name="connsiteX10" fmla="*/ 8275320 w 12569225"/>
              <a:gd name="connsiteY10" fmla="*/ 6400800 h 7591030"/>
              <a:gd name="connsiteX11" fmla="*/ 7528560 w 12569225"/>
              <a:gd name="connsiteY11" fmla="*/ 6294120 h 7591030"/>
              <a:gd name="connsiteX12" fmla="*/ 7528560 w 12569225"/>
              <a:gd name="connsiteY12" fmla="*/ 6888480 h 7591030"/>
              <a:gd name="connsiteX13" fmla="*/ 9601200 w 12569225"/>
              <a:gd name="connsiteY13" fmla="*/ 7010400 h 7591030"/>
              <a:gd name="connsiteX14" fmla="*/ 11277600 w 12569225"/>
              <a:gd name="connsiteY14" fmla="*/ 6553200 h 7591030"/>
              <a:gd name="connsiteX15" fmla="*/ 12435840 w 12569225"/>
              <a:gd name="connsiteY15" fmla="*/ 5806440 h 7591030"/>
              <a:gd name="connsiteX16" fmla="*/ 12496800 w 12569225"/>
              <a:gd name="connsiteY16" fmla="*/ 5730240 h 7591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569225" h="7591030">
                <a:moveTo>
                  <a:pt x="0" y="0"/>
                </a:moveTo>
                <a:cubicBezTo>
                  <a:pt x="657860" y="270510"/>
                  <a:pt x="1315720" y="541020"/>
                  <a:pt x="1874520" y="563880"/>
                </a:cubicBezTo>
                <a:cubicBezTo>
                  <a:pt x="2433320" y="586740"/>
                  <a:pt x="2842260" y="180340"/>
                  <a:pt x="3352800" y="137160"/>
                </a:cubicBezTo>
                <a:cubicBezTo>
                  <a:pt x="3863340" y="93980"/>
                  <a:pt x="4584700" y="162560"/>
                  <a:pt x="4937760" y="304800"/>
                </a:cubicBezTo>
                <a:cubicBezTo>
                  <a:pt x="5290820" y="447040"/>
                  <a:pt x="5636260" y="685800"/>
                  <a:pt x="5471160" y="990600"/>
                </a:cubicBezTo>
                <a:cubicBezTo>
                  <a:pt x="5306060" y="1295400"/>
                  <a:pt x="4762500" y="1630680"/>
                  <a:pt x="3947160" y="2133600"/>
                </a:cubicBezTo>
                <a:cubicBezTo>
                  <a:pt x="3131820" y="2636520"/>
                  <a:pt x="825500" y="3180080"/>
                  <a:pt x="579120" y="4008120"/>
                </a:cubicBezTo>
                <a:cubicBezTo>
                  <a:pt x="332740" y="4836160"/>
                  <a:pt x="1412240" y="6504940"/>
                  <a:pt x="2468880" y="7101840"/>
                </a:cubicBezTo>
                <a:cubicBezTo>
                  <a:pt x="3525520" y="7698740"/>
                  <a:pt x="5951220" y="7569200"/>
                  <a:pt x="6918960" y="7589520"/>
                </a:cubicBezTo>
                <a:cubicBezTo>
                  <a:pt x="7886700" y="7609840"/>
                  <a:pt x="8049260" y="7421880"/>
                  <a:pt x="8275320" y="7223760"/>
                </a:cubicBezTo>
                <a:cubicBezTo>
                  <a:pt x="8501380" y="7025640"/>
                  <a:pt x="8399780" y="6555740"/>
                  <a:pt x="8275320" y="6400800"/>
                </a:cubicBezTo>
                <a:cubicBezTo>
                  <a:pt x="8150860" y="6245860"/>
                  <a:pt x="7653020" y="6212840"/>
                  <a:pt x="7528560" y="6294120"/>
                </a:cubicBezTo>
                <a:cubicBezTo>
                  <a:pt x="7404100" y="6375400"/>
                  <a:pt x="7183120" y="6769100"/>
                  <a:pt x="7528560" y="6888480"/>
                </a:cubicBezTo>
                <a:cubicBezTo>
                  <a:pt x="7874000" y="7007860"/>
                  <a:pt x="8976360" y="7066280"/>
                  <a:pt x="9601200" y="7010400"/>
                </a:cubicBezTo>
                <a:cubicBezTo>
                  <a:pt x="10226040" y="6954520"/>
                  <a:pt x="10805160" y="6753860"/>
                  <a:pt x="11277600" y="6553200"/>
                </a:cubicBezTo>
                <a:cubicBezTo>
                  <a:pt x="11750040" y="6352540"/>
                  <a:pt x="12232640" y="5943600"/>
                  <a:pt x="12435840" y="5806440"/>
                </a:cubicBezTo>
                <a:cubicBezTo>
                  <a:pt x="12639040" y="5669280"/>
                  <a:pt x="12567920" y="5699760"/>
                  <a:pt x="12496800" y="5730240"/>
                </a:cubicBezTo>
              </a:path>
            </a:pathLst>
          </a:custGeom>
          <a:noFill/>
          <a:ln w="19050">
            <a:solidFill>
              <a:schemeClr val="bg1"/>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w="28575">
                <a:solidFill>
                  <a:schemeClr val="tx1"/>
                </a:solidFill>
              </a:ln>
            </a:endParaRPr>
          </a:p>
        </p:txBody>
      </p:sp>
      <p:sp>
        <p:nvSpPr>
          <p:cNvPr id="38" name="Rectangle 19">
            <a:extLst>
              <a:ext uri="{FF2B5EF4-FFF2-40B4-BE49-F238E27FC236}">
                <a16:creationId xmlns:a16="http://schemas.microsoft.com/office/drawing/2014/main" id="{8BCEC67F-043A-E6E4-1AD3-9F7AFD01956D}"/>
              </a:ext>
            </a:extLst>
          </p:cNvPr>
          <p:cNvSpPr/>
          <p:nvPr/>
        </p:nvSpPr>
        <p:spPr>
          <a:xfrm>
            <a:off x="8960741" y="1325244"/>
            <a:ext cx="8495391" cy="1501630"/>
          </a:xfrm>
          <a:prstGeom prst="rect">
            <a:avLst/>
          </a:prstGeom>
          <a:solidFill>
            <a:schemeClr val="bg1"/>
          </a:solidFill>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000" b="0" i="0" u="none" strike="noStrike" kern="1200" cap="none" spc="0" normalizeH="0" baseline="0" noProof="0" dirty="0" err="1">
                <a:ln>
                  <a:noFill/>
                </a:ln>
                <a:effectLst/>
                <a:uLnTx/>
                <a:uFillTx/>
                <a:latin typeface="Cambria" pitchFamily="18" charset="0"/>
                <a:ea typeface="+mn-ea"/>
                <a:cs typeface="+mn-cs"/>
              </a:rPr>
              <a:t>Chất</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béo</a:t>
            </a:r>
            <a:r>
              <a:rPr kumimoji="0" lang="vi-VN" sz="4000" b="0" i="0" u="none" strike="noStrike" kern="1200" cap="none" spc="0" normalizeH="0" baseline="0" noProof="0" dirty="0">
                <a:ln>
                  <a:noFill/>
                </a:ln>
                <a:effectLst/>
                <a:uLnTx/>
                <a:uFillTx/>
                <a:latin typeface="Cambria" pitchFamily="18" charset="0"/>
                <a:ea typeface="+mn-ea"/>
                <a:cs typeface="+mn-cs"/>
              </a:rPr>
              <a:t> tạo thành từ </a:t>
            </a:r>
            <a:r>
              <a:rPr kumimoji="0" lang="vi-VN" sz="4000" b="0" i="0" u="none" strike="noStrike" kern="1200" cap="none" spc="0" normalizeH="0" baseline="0" noProof="0" dirty="0" err="1">
                <a:ln>
                  <a:noFill/>
                </a:ln>
                <a:effectLst/>
                <a:uLnTx/>
                <a:uFillTx/>
                <a:latin typeface="Cambria" pitchFamily="18" charset="0"/>
                <a:ea typeface="+mn-ea"/>
                <a:cs typeface="+mn-cs"/>
              </a:rPr>
              <a:t>glycerol</a:t>
            </a:r>
            <a:r>
              <a:rPr kumimoji="0" lang="vi-VN" sz="4000" b="0" i="0" u="none" strike="noStrike" kern="1200" cap="none" spc="0" normalizeH="0" baseline="0" noProof="0" dirty="0">
                <a:ln>
                  <a:noFill/>
                </a:ln>
                <a:effectLst/>
                <a:uLnTx/>
                <a:uFillTx/>
                <a:latin typeface="Cambria" pitchFamily="18" charset="0"/>
                <a:ea typeface="+mn-ea"/>
                <a:cs typeface="+mn-cs"/>
              </a:rPr>
              <a:t> và </a:t>
            </a:r>
            <a:r>
              <a:rPr kumimoji="0" lang="vi-VN" sz="4000" b="0" i="0" u="none" strike="noStrike" kern="1200" cap="none" spc="0" normalizeH="0" baseline="0" noProof="0" dirty="0" err="1">
                <a:ln>
                  <a:noFill/>
                </a:ln>
                <a:effectLst/>
                <a:uLnTx/>
                <a:uFillTx/>
                <a:latin typeface="Cambria" pitchFamily="18" charset="0"/>
                <a:ea typeface="+mn-ea"/>
                <a:cs typeface="+mn-cs"/>
              </a:rPr>
              <a:t>linoleic</a:t>
            </a:r>
            <a:r>
              <a:rPr kumimoji="0" lang="vi-VN" sz="4000" b="0" i="0" u="none" strike="noStrike" kern="1200" cap="none" spc="0" normalizeH="0" baseline="0" noProof="0" dirty="0">
                <a:ln>
                  <a:noFill/>
                </a:ln>
                <a:effectLst/>
                <a:uLnTx/>
                <a:uFillTx/>
                <a:latin typeface="Cambria" pitchFamily="18" charset="0"/>
                <a:ea typeface="+mn-ea"/>
                <a:cs typeface="+mn-cs"/>
              </a:rPr>
              <a:t> </a:t>
            </a:r>
            <a:r>
              <a:rPr kumimoji="0" lang="vi-VN" sz="4000" b="0" i="0" u="none" strike="noStrike" kern="1200" cap="none" spc="0" normalizeH="0" baseline="0" noProof="0" dirty="0" err="1">
                <a:ln>
                  <a:noFill/>
                </a:ln>
                <a:effectLst/>
                <a:uLnTx/>
                <a:uFillTx/>
                <a:latin typeface="Cambria" pitchFamily="18" charset="0"/>
                <a:ea typeface="+mn-ea"/>
                <a:cs typeface="+mn-cs"/>
              </a:rPr>
              <a:t>acid</a:t>
            </a:r>
            <a:r>
              <a:rPr lang="en-US" sz="4000" dirty="0">
                <a:latin typeface="Cambria" pitchFamily="18" charset="0"/>
              </a:rPr>
              <a:t>: (C</a:t>
            </a:r>
            <a:r>
              <a:rPr lang="en-US" sz="4000" baseline="-25000" dirty="0">
                <a:latin typeface="Cambria" pitchFamily="18" charset="0"/>
              </a:rPr>
              <a:t>17</a:t>
            </a:r>
            <a:r>
              <a:rPr lang="en-US" sz="4000" dirty="0">
                <a:latin typeface="Cambria" pitchFamily="18" charset="0"/>
              </a:rPr>
              <a:t>H</a:t>
            </a:r>
            <a:r>
              <a:rPr lang="en-US" sz="4000" baseline="-25000" dirty="0">
                <a:latin typeface="Cambria" pitchFamily="18" charset="0"/>
              </a:rPr>
              <a:t>31</a:t>
            </a:r>
            <a:r>
              <a:rPr lang="en-US" sz="4000" dirty="0">
                <a:latin typeface="Cambria" pitchFamily="18" charset="0"/>
              </a:rPr>
              <a:t>COO)</a:t>
            </a:r>
            <a:r>
              <a:rPr lang="en-US" sz="4000" baseline="-25000" dirty="0">
                <a:latin typeface="Cambria" pitchFamily="18" charset="0"/>
              </a:rPr>
              <a:t>3</a:t>
            </a:r>
            <a:r>
              <a:rPr lang="en-US" sz="4000" dirty="0">
                <a:latin typeface="Cambria" pitchFamily="18" charset="0"/>
              </a:rPr>
              <a:t>C</a:t>
            </a:r>
            <a:r>
              <a:rPr lang="en-US" sz="4000" baseline="-25000" dirty="0">
                <a:latin typeface="Cambria" pitchFamily="18" charset="0"/>
              </a:rPr>
              <a:t>3</a:t>
            </a:r>
            <a:r>
              <a:rPr lang="en-US" sz="4000" dirty="0">
                <a:latin typeface="Cambria" pitchFamily="18" charset="0"/>
              </a:rPr>
              <a:t>H</a:t>
            </a:r>
            <a:r>
              <a:rPr lang="en-US" sz="4000" baseline="-25000" dirty="0">
                <a:latin typeface="Cambria" pitchFamily="18" charset="0"/>
              </a:rPr>
              <a:t>5</a:t>
            </a:r>
            <a:r>
              <a:rPr kumimoji="0" lang="en-US" sz="4000" b="0" i="0" u="none" strike="noStrike" kern="1200" cap="none" spc="0" normalizeH="0" baseline="0" noProof="0" dirty="0">
                <a:ln>
                  <a:noFill/>
                </a:ln>
                <a:effectLst/>
                <a:uLnTx/>
                <a:uFillTx/>
                <a:latin typeface="Cambria" pitchFamily="18" charset="0"/>
                <a:ea typeface="+mn-ea"/>
                <a:cs typeface="+mn-cs"/>
              </a:rPr>
              <a:t> </a:t>
            </a:r>
          </a:p>
        </p:txBody>
      </p:sp>
      <p:pic>
        <p:nvPicPr>
          <p:cNvPr id="40" name="Hình ảnh 39">
            <a:extLst>
              <a:ext uri="{FF2B5EF4-FFF2-40B4-BE49-F238E27FC236}">
                <a16:creationId xmlns:a16="http://schemas.microsoft.com/office/drawing/2014/main" id="{73BB020A-40AE-20C8-CF48-09136486060E}"/>
              </a:ext>
            </a:extLst>
          </p:cNvPr>
          <p:cNvPicPr>
            <a:picLocks noChangeAspect="1"/>
          </p:cNvPicPr>
          <p:nvPr/>
        </p:nvPicPr>
        <p:blipFill>
          <a:blip r:embed="rId4"/>
          <a:stretch>
            <a:fillRect/>
          </a:stretch>
        </p:blipFill>
        <p:spPr>
          <a:xfrm flipH="1">
            <a:off x="14593907" y="4674902"/>
            <a:ext cx="3328704" cy="4974767"/>
          </a:xfrm>
          <a:prstGeom prst="rect">
            <a:avLst/>
          </a:prstGeom>
        </p:spPr>
      </p:pic>
      <p:pic>
        <p:nvPicPr>
          <p:cNvPr id="55" name="Hình ảnh 54">
            <a:extLst>
              <a:ext uri="{FF2B5EF4-FFF2-40B4-BE49-F238E27FC236}">
                <a16:creationId xmlns:a16="http://schemas.microsoft.com/office/drawing/2014/main" id="{73A6F91F-8182-65A0-6EB3-F5B8A263F139}"/>
              </a:ext>
            </a:extLst>
          </p:cNvPr>
          <p:cNvPicPr>
            <a:picLocks noChangeAspect="1"/>
          </p:cNvPicPr>
          <p:nvPr/>
        </p:nvPicPr>
        <p:blipFill>
          <a:blip r:embed="rId5"/>
          <a:stretch>
            <a:fillRect/>
          </a:stretch>
        </p:blipFill>
        <p:spPr>
          <a:xfrm>
            <a:off x="1874008" y="859664"/>
            <a:ext cx="1255885" cy="1103472"/>
          </a:xfrm>
          <a:prstGeom prst="rect">
            <a:avLst/>
          </a:prstGeom>
        </p:spPr>
      </p:pic>
      <p:grpSp>
        <p:nvGrpSpPr>
          <p:cNvPr id="56" name="Nhóm 55">
            <a:extLst>
              <a:ext uri="{FF2B5EF4-FFF2-40B4-BE49-F238E27FC236}">
                <a16:creationId xmlns:a16="http://schemas.microsoft.com/office/drawing/2014/main" id="{62A9EF3A-5492-4B64-4803-6B659FC4E440}"/>
              </a:ext>
            </a:extLst>
          </p:cNvPr>
          <p:cNvGrpSpPr/>
          <p:nvPr/>
        </p:nvGrpSpPr>
        <p:grpSpPr>
          <a:xfrm>
            <a:off x="7614749" y="8642236"/>
            <a:ext cx="1315606" cy="1232128"/>
            <a:chOff x="1922864" y="722496"/>
            <a:chExt cx="1315606" cy="1232128"/>
          </a:xfrm>
        </p:grpSpPr>
        <p:sp>
          <p:nvSpPr>
            <p:cNvPr id="57" name="Google Shape;1932;p94">
              <a:extLst>
                <a:ext uri="{FF2B5EF4-FFF2-40B4-BE49-F238E27FC236}">
                  <a16:creationId xmlns:a16="http://schemas.microsoft.com/office/drawing/2014/main" id="{D7253DB1-83D2-567F-D8F8-65A726444299}"/>
                </a:ext>
              </a:extLst>
            </p:cNvPr>
            <p:cNvSpPr/>
            <p:nvPr/>
          </p:nvSpPr>
          <p:spPr>
            <a:xfrm rot="-5769669" flipH="1">
              <a:off x="2647271" y="880426"/>
              <a:ext cx="339642" cy="489220"/>
            </a:xfrm>
            <a:custGeom>
              <a:avLst/>
              <a:gdLst/>
              <a:ahLst/>
              <a:cxnLst/>
              <a:rect l="l" t="t" r="r" b="b"/>
              <a:pathLst>
                <a:path w="4916" h="7081" extrusionOk="0">
                  <a:moveTo>
                    <a:pt x="4915" y="4296"/>
                  </a:moveTo>
                  <a:cubicBezTo>
                    <a:pt x="4159" y="3437"/>
                    <a:pt x="2750" y="1822"/>
                    <a:pt x="1410" y="0"/>
                  </a:cubicBezTo>
                  <a:lnTo>
                    <a:pt x="1" y="4984"/>
                  </a:lnTo>
                  <a:cubicBezTo>
                    <a:pt x="757" y="5637"/>
                    <a:pt x="1478" y="6359"/>
                    <a:pt x="2131" y="7080"/>
                  </a:cubicBezTo>
                  <a:close/>
                </a:path>
              </a:pathLst>
            </a:custGeom>
            <a:solidFill>
              <a:schemeClr val="dk2"/>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58" name="Google Shape;1933;p94">
              <a:extLst>
                <a:ext uri="{FF2B5EF4-FFF2-40B4-BE49-F238E27FC236}">
                  <a16:creationId xmlns:a16="http://schemas.microsoft.com/office/drawing/2014/main" id="{3D0549DC-358C-578D-B73F-E0C9A667CFE5}"/>
                </a:ext>
              </a:extLst>
            </p:cNvPr>
            <p:cNvSpPr/>
            <p:nvPr/>
          </p:nvSpPr>
          <p:spPr>
            <a:xfrm rot="-5769669" flipH="1">
              <a:off x="2821236" y="812410"/>
              <a:ext cx="289828" cy="289760"/>
            </a:xfrm>
            <a:custGeom>
              <a:avLst/>
              <a:gdLst/>
              <a:ahLst/>
              <a:cxnLst/>
              <a:rect l="l" t="t" r="r" b="b"/>
              <a:pathLst>
                <a:path w="4195" h="4194" extrusionOk="0">
                  <a:moveTo>
                    <a:pt x="310" y="310"/>
                  </a:moveTo>
                  <a:cubicBezTo>
                    <a:pt x="1" y="1100"/>
                    <a:pt x="3507" y="4194"/>
                    <a:pt x="3507" y="4194"/>
                  </a:cubicBezTo>
                  <a:lnTo>
                    <a:pt x="3850" y="3850"/>
                  </a:lnTo>
                  <a:lnTo>
                    <a:pt x="4194" y="3506"/>
                  </a:lnTo>
                  <a:cubicBezTo>
                    <a:pt x="4194" y="3506"/>
                    <a:pt x="1101" y="1"/>
                    <a:pt x="310" y="310"/>
                  </a:cubicBezTo>
                  <a:close/>
                </a:path>
              </a:pathLst>
            </a:custGeom>
            <a:solidFill>
              <a:schemeClr val="accent3"/>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59" name="Google Shape;1934;p94">
              <a:extLst>
                <a:ext uri="{FF2B5EF4-FFF2-40B4-BE49-F238E27FC236}">
                  <a16:creationId xmlns:a16="http://schemas.microsoft.com/office/drawing/2014/main" id="{A450B1E8-2311-D7DB-04FB-5E3CA5E4406E}"/>
                </a:ext>
              </a:extLst>
            </p:cNvPr>
            <p:cNvSpPr/>
            <p:nvPr/>
          </p:nvSpPr>
          <p:spPr>
            <a:xfrm rot="-5769669" flipH="1">
              <a:off x="2167944" y="1457402"/>
              <a:ext cx="489220" cy="337292"/>
            </a:xfrm>
            <a:custGeom>
              <a:avLst/>
              <a:gdLst/>
              <a:ahLst/>
              <a:cxnLst/>
              <a:rect l="l" t="t" r="r" b="b"/>
              <a:pathLst>
                <a:path w="7081" h="4882" extrusionOk="0">
                  <a:moveTo>
                    <a:pt x="4297" y="4881"/>
                  </a:moveTo>
                  <a:cubicBezTo>
                    <a:pt x="3438" y="4125"/>
                    <a:pt x="1822" y="2751"/>
                    <a:pt x="1" y="1410"/>
                  </a:cubicBezTo>
                  <a:lnTo>
                    <a:pt x="4984" y="1"/>
                  </a:lnTo>
                  <a:cubicBezTo>
                    <a:pt x="5637" y="757"/>
                    <a:pt x="6359" y="1445"/>
                    <a:pt x="7081" y="2098"/>
                  </a:cubicBezTo>
                  <a:close/>
                </a:path>
              </a:pathLst>
            </a:custGeom>
            <a:solidFill>
              <a:schemeClr val="dk2"/>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0" name="Google Shape;1935;p94">
              <a:extLst>
                <a:ext uri="{FF2B5EF4-FFF2-40B4-BE49-F238E27FC236}">
                  <a16:creationId xmlns:a16="http://schemas.microsoft.com/office/drawing/2014/main" id="{5E0215FA-0351-E23C-9FDB-015DE4A4B383}"/>
                </a:ext>
              </a:extLst>
            </p:cNvPr>
            <p:cNvSpPr/>
            <p:nvPr/>
          </p:nvSpPr>
          <p:spPr>
            <a:xfrm rot="-5769669" flipH="1">
              <a:off x="2135746" y="1663690"/>
              <a:ext cx="292108" cy="289760"/>
            </a:xfrm>
            <a:custGeom>
              <a:avLst/>
              <a:gdLst/>
              <a:ahLst/>
              <a:cxnLst/>
              <a:rect l="l" t="t" r="r" b="b"/>
              <a:pathLst>
                <a:path w="4228" h="4194" extrusionOk="0">
                  <a:moveTo>
                    <a:pt x="344" y="310"/>
                  </a:moveTo>
                  <a:cubicBezTo>
                    <a:pt x="1134" y="0"/>
                    <a:pt x="4228" y="3506"/>
                    <a:pt x="4228" y="3506"/>
                  </a:cubicBezTo>
                  <a:lnTo>
                    <a:pt x="3849" y="3850"/>
                  </a:lnTo>
                  <a:lnTo>
                    <a:pt x="3540" y="4193"/>
                  </a:lnTo>
                  <a:cubicBezTo>
                    <a:pt x="3540" y="4193"/>
                    <a:pt x="0" y="1100"/>
                    <a:pt x="344" y="310"/>
                  </a:cubicBezTo>
                  <a:close/>
                </a:path>
              </a:pathLst>
            </a:custGeom>
            <a:solidFill>
              <a:schemeClr val="accent3"/>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1" name="Google Shape;1936;p94">
              <a:extLst>
                <a:ext uri="{FF2B5EF4-FFF2-40B4-BE49-F238E27FC236}">
                  <a16:creationId xmlns:a16="http://schemas.microsoft.com/office/drawing/2014/main" id="{742B9892-21B2-C0A8-70FF-2EECC6BF47D6}"/>
                </a:ext>
              </a:extLst>
            </p:cNvPr>
            <p:cNvSpPr/>
            <p:nvPr/>
          </p:nvSpPr>
          <p:spPr>
            <a:xfrm rot="-5769669" flipH="1">
              <a:off x="1924038" y="721322"/>
              <a:ext cx="999788" cy="1002136"/>
            </a:xfrm>
            <a:custGeom>
              <a:avLst/>
              <a:gdLst/>
              <a:ahLst/>
              <a:cxnLst/>
              <a:rect l="l" t="t" r="r" b="b"/>
              <a:pathLst>
                <a:path w="14471" h="14505" extrusionOk="0">
                  <a:moveTo>
                    <a:pt x="1960" y="1994"/>
                  </a:moveTo>
                  <a:cubicBezTo>
                    <a:pt x="1" y="3953"/>
                    <a:pt x="9452" y="14505"/>
                    <a:pt x="9452" y="14505"/>
                  </a:cubicBezTo>
                  <a:lnTo>
                    <a:pt x="11961" y="11961"/>
                  </a:lnTo>
                  <a:lnTo>
                    <a:pt x="14470" y="9487"/>
                  </a:lnTo>
                  <a:cubicBezTo>
                    <a:pt x="14470" y="9487"/>
                    <a:pt x="3919" y="1"/>
                    <a:pt x="1960" y="1994"/>
                  </a:cubicBezTo>
                  <a:close/>
                </a:path>
              </a:pathLst>
            </a:custGeom>
            <a:solidFill>
              <a:schemeClr val="accent5"/>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2" name="Google Shape;1937;p94">
              <a:extLst>
                <a:ext uri="{FF2B5EF4-FFF2-40B4-BE49-F238E27FC236}">
                  <a16:creationId xmlns:a16="http://schemas.microsoft.com/office/drawing/2014/main" id="{C14FA744-E98F-6CC6-0789-04FC025D85D6}"/>
                </a:ext>
              </a:extLst>
            </p:cNvPr>
            <p:cNvSpPr/>
            <p:nvPr/>
          </p:nvSpPr>
          <p:spPr>
            <a:xfrm rot="-5769669" flipH="1">
              <a:off x="2570286" y="1301595"/>
              <a:ext cx="384756" cy="387106"/>
            </a:xfrm>
            <a:custGeom>
              <a:avLst/>
              <a:gdLst/>
              <a:ahLst/>
              <a:cxnLst/>
              <a:rect l="l" t="t" r="r" b="b"/>
              <a:pathLst>
                <a:path w="5569" h="5603" extrusionOk="0">
                  <a:moveTo>
                    <a:pt x="0" y="4915"/>
                  </a:moveTo>
                  <a:cubicBezTo>
                    <a:pt x="344" y="5362"/>
                    <a:pt x="585" y="5603"/>
                    <a:pt x="585" y="5603"/>
                  </a:cubicBezTo>
                  <a:lnTo>
                    <a:pt x="3059" y="3059"/>
                  </a:lnTo>
                  <a:lnTo>
                    <a:pt x="5568" y="585"/>
                  </a:lnTo>
                  <a:lnTo>
                    <a:pt x="4881" y="0"/>
                  </a:lnTo>
                  <a:close/>
                </a:path>
              </a:pathLst>
            </a:custGeom>
            <a:solidFill>
              <a:srgbClr val="FF212B"/>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3" name="Google Shape;1938;p94">
              <a:extLst>
                <a:ext uri="{FF2B5EF4-FFF2-40B4-BE49-F238E27FC236}">
                  <a16:creationId xmlns:a16="http://schemas.microsoft.com/office/drawing/2014/main" id="{E4FB6617-2EF8-F276-F240-DC34958044C3}"/>
                </a:ext>
              </a:extLst>
            </p:cNvPr>
            <p:cNvSpPr/>
            <p:nvPr/>
          </p:nvSpPr>
          <p:spPr>
            <a:xfrm rot="-5769669" flipH="1">
              <a:off x="1993771" y="849424"/>
              <a:ext cx="261294" cy="263644"/>
            </a:xfrm>
            <a:custGeom>
              <a:avLst/>
              <a:gdLst/>
              <a:ahLst/>
              <a:cxnLst/>
              <a:rect l="l" t="t" r="r" b="b"/>
              <a:pathLst>
                <a:path w="3782" h="3816" extrusionOk="0">
                  <a:moveTo>
                    <a:pt x="3781" y="1135"/>
                  </a:moveTo>
                  <a:cubicBezTo>
                    <a:pt x="2304" y="379"/>
                    <a:pt x="1101" y="1"/>
                    <a:pt x="551" y="585"/>
                  </a:cubicBezTo>
                  <a:cubicBezTo>
                    <a:pt x="1" y="1135"/>
                    <a:pt x="344" y="2338"/>
                    <a:pt x="1135" y="3816"/>
                  </a:cubicBezTo>
                  <a:close/>
                </a:path>
              </a:pathLst>
            </a:custGeom>
            <a:solidFill>
              <a:srgbClr val="FF212B"/>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4" name="Google Shape;1939;p94">
              <a:extLst>
                <a:ext uri="{FF2B5EF4-FFF2-40B4-BE49-F238E27FC236}">
                  <a16:creationId xmlns:a16="http://schemas.microsoft.com/office/drawing/2014/main" id="{AFF929C7-5603-E347-4DA4-5783C30A3FF3}"/>
                </a:ext>
              </a:extLst>
            </p:cNvPr>
            <p:cNvSpPr/>
            <p:nvPr/>
          </p:nvSpPr>
          <p:spPr>
            <a:xfrm rot="-5769669" flipH="1">
              <a:off x="2313597" y="1107974"/>
              <a:ext cx="251830" cy="251760"/>
            </a:xfrm>
            <a:custGeom>
              <a:avLst/>
              <a:gdLst/>
              <a:ahLst/>
              <a:cxnLst/>
              <a:rect l="l" t="t" r="r" b="b"/>
              <a:pathLst>
                <a:path w="3645" h="3644" extrusionOk="0">
                  <a:moveTo>
                    <a:pt x="3644" y="1822"/>
                  </a:moveTo>
                  <a:cubicBezTo>
                    <a:pt x="3644" y="2819"/>
                    <a:pt x="2819" y="3644"/>
                    <a:pt x="1822" y="3644"/>
                  </a:cubicBezTo>
                  <a:cubicBezTo>
                    <a:pt x="826" y="3644"/>
                    <a:pt x="1" y="2819"/>
                    <a:pt x="1" y="1822"/>
                  </a:cubicBezTo>
                  <a:cubicBezTo>
                    <a:pt x="1" y="825"/>
                    <a:pt x="826" y="0"/>
                    <a:pt x="1822" y="0"/>
                  </a:cubicBezTo>
                  <a:cubicBezTo>
                    <a:pt x="2819" y="0"/>
                    <a:pt x="3644" y="825"/>
                    <a:pt x="3644" y="1822"/>
                  </a:cubicBezTo>
                  <a:close/>
                </a:path>
              </a:pathLst>
            </a:custGeom>
            <a:solidFill>
              <a:schemeClr val="dk2"/>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5" name="Google Shape;1940;p94">
              <a:extLst>
                <a:ext uri="{FF2B5EF4-FFF2-40B4-BE49-F238E27FC236}">
                  <a16:creationId xmlns:a16="http://schemas.microsoft.com/office/drawing/2014/main" id="{0FA0A1A3-7B86-1F8D-5BEC-7010BE4938AD}"/>
                </a:ext>
              </a:extLst>
            </p:cNvPr>
            <p:cNvSpPr/>
            <p:nvPr/>
          </p:nvSpPr>
          <p:spPr>
            <a:xfrm rot="-5769669" flipH="1">
              <a:off x="2176076" y="1021518"/>
              <a:ext cx="175832" cy="137764"/>
            </a:xfrm>
            <a:custGeom>
              <a:avLst/>
              <a:gdLst/>
              <a:ahLst/>
              <a:cxnLst/>
              <a:rect l="l" t="t" r="r" b="b"/>
              <a:pathLst>
                <a:path w="2545" h="1994" extrusionOk="0">
                  <a:moveTo>
                    <a:pt x="585" y="1616"/>
                  </a:moveTo>
                  <a:cubicBezTo>
                    <a:pt x="1" y="1032"/>
                    <a:pt x="413" y="0"/>
                    <a:pt x="1272" y="0"/>
                  </a:cubicBezTo>
                  <a:cubicBezTo>
                    <a:pt x="2132" y="0"/>
                    <a:pt x="2544" y="1032"/>
                    <a:pt x="1960" y="1616"/>
                  </a:cubicBezTo>
                  <a:cubicBezTo>
                    <a:pt x="1582" y="1994"/>
                    <a:pt x="963" y="1994"/>
                    <a:pt x="585" y="1616"/>
                  </a:cubicBezTo>
                  <a:close/>
                </a:path>
              </a:pathLst>
            </a:custGeom>
            <a:solidFill>
              <a:schemeClr val="lt1"/>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6" name="Google Shape;1941;p94">
              <a:extLst>
                <a:ext uri="{FF2B5EF4-FFF2-40B4-BE49-F238E27FC236}">
                  <a16:creationId xmlns:a16="http://schemas.microsoft.com/office/drawing/2014/main" id="{B796A0C4-456C-4E86-E932-6618E1803D13}"/>
                </a:ext>
              </a:extLst>
            </p:cNvPr>
            <p:cNvSpPr/>
            <p:nvPr/>
          </p:nvSpPr>
          <p:spPr>
            <a:xfrm rot="-5769669" flipH="1">
              <a:off x="2552289" y="1313978"/>
              <a:ext cx="133066" cy="130648"/>
            </a:xfrm>
            <a:custGeom>
              <a:avLst/>
              <a:gdLst/>
              <a:ahLst/>
              <a:cxnLst/>
              <a:rect l="l" t="t" r="r" b="b"/>
              <a:pathLst>
                <a:path w="1926" h="1891" extrusionOk="0">
                  <a:moveTo>
                    <a:pt x="1925" y="928"/>
                  </a:moveTo>
                  <a:cubicBezTo>
                    <a:pt x="1925" y="1478"/>
                    <a:pt x="1479" y="1890"/>
                    <a:pt x="963" y="1890"/>
                  </a:cubicBezTo>
                  <a:cubicBezTo>
                    <a:pt x="413" y="1890"/>
                    <a:pt x="1" y="1478"/>
                    <a:pt x="1" y="928"/>
                  </a:cubicBezTo>
                  <a:cubicBezTo>
                    <a:pt x="1" y="413"/>
                    <a:pt x="413" y="0"/>
                    <a:pt x="963" y="0"/>
                  </a:cubicBezTo>
                  <a:cubicBezTo>
                    <a:pt x="1479" y="0"/>
                    <a:pt x="1925" y="413"/>
                    <a:pt x="1925" y="928"/>
                  </a:cubicBezTo>
                  <a:close/>
                </a:path>
              </a:pathLst>
            </a:custGeom>
            <a:solidFill>
              <a:schemeClr val="lt1"/>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7" name="Google Shape;1942;p94">
              <a:extLst>
                <a:ext uri="{FF2B5EF4-FFF2-40B4-BE49-F238E27FC236}">
                  <a16:creationId xmlns:a16="http://schemas.microsoft.com/office/drawing/2014/main" id="{07F4DC3F-CA85-A675-1751-4D53DFB860EA}"/>
                </a:ext>
              </a:extLst>
            </p:cNvPr>
            <p:cNvSpPr/>
            <p:nvPr/>
          </p:nvSpPr>
          <p:spPr>
            <a:xfrm rot="-5769669" flipH="1">
              <a:off x="2694635" y="1386326"/>
              <a:ext cx="543870" cy="543800"/>
            </a:xfrm>
            <a:custGeom>
              <a:avLst/>
              <a:gdLst/>
              <a:ahLst/>
              <a:cxnLst/>
              <a:rect l="l" t="t" r="r" b="b"/>
              <a:pathLst>
                <a:path w="7872" h="7871" extrusionOk="0">
                  <a:moveTo>
                    <a:pt x="3094" y="0"/>
                  </a:moveTo>
                  <a:lnTo>
                    <a:pt x="1547" y="1512"/>
                  </a:lnTo>
                  <a:lnTo>
                    <a:pt x="1" y="3059"/>
                  </a:lnTo>
                  <a:cubicBezTo>
                    <a:pt x="1582" y="7768"/>
                    <a:pt x="4916" y="7836"/>
                    <a:pt x="4916" y="7836"/>
                  </a:cubicBezTo>
                  <a:cubicBezTo>
                    <a:pt x="4194" y="7390"/>
                    <a:pt x="4572" y="7149"/>
                    <a:pt x="4572" y="7149"/>
                  </a:cubicBezTo>
                  <a:cubicBezTo>
                    <a:pt x="5569" y="7665"/>
                    <a:pt x="6703" y="7871"/>
                    <a:pt x="7803" y="7802"/>
                  </a:cubicBezTo>
                  <a:cubicBezTo>
                    <a:pt x="7871" y="6702"/>
                    <a:pt x="7665" y="5568"/>
                    <a:pt x="7150" y="4606"/>
                  </a:cubicBezTo>
                  <a:cubicBezTo>
                    <a:pt x="7150" y="4606"/>
                    <a:pt x="7390" y="4193"/>
                    <a:pt x="7837" y="4915"/>
                  </a:cubicBezTo>
                  <a:cubicBezTo>
                    <a:pt x="7871" y="4915"/>
                    <a:pt x="7768" y="1581"/>
                    <a:pt x="3094" y="0"/>
                  </a:cubicBezTo>
                  <a:close/>
                </a:path>
              </a:pathLst>
            </a:custGeom>
            <a:solidFill>
              <a:schemeClr val="dk2"/>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8" name="Google Shape;1943;p94">
              <a:extLst>
                <a:ext uri="{FF2B5EF4-FFF2-40B4-BE49-F238E27FC236}">
                  <a16:creationId xmlns:a16="http://schemas.microsoft.com/office/drawing/2014/main" id="{5AF13AF6-4E2D-E4B3-8B2F-11A43FDDB476}"/>
                </a:ext>
              </a:extLst>
            </p:cNvPr>
            <p:cNvSpPr/>
            <p:nvPr/>
          </p:nvSpPr>
          <p:spPr>
            <a:xfrm rot="-5769669" flipH="1">
              <a:off x="2706950" y="1407737"/>
              <a:ext cx="448872" cy="446522"/>
            </a:xfrm>
            <a:custGeom>
              <a:avLst/>
              <a:gdLst/>
              <a:ahLst/>
              <a:cxnLst/>
              <a:rect l="l" t="t" r="r" b="b"/>
              <a:pathLst>
                <a:path w="6497" h="6463" extrusionOk="0">
                  <a:moveTo>
                    <a:pt x="2612" y="1"/>
                  </a:moveTo>
                  <a:lnTo>
                    <a:pt x="1306" y="1272"/>
                  </a:lnTo>
                  <a:lnTo>
                    <a:pt x="0" y="2613"/>
                  </a:lnTo>
                  <a:cubicBezTo>
                    <a:pt x="1822" y="6462"/>
                    <a:pt x="6427" y="6428"/>
                    <a:pt x="6427" y="6428"/>
                  </a:cubicBezTo>
                  <a:cubicBezTo>
                    <a:pt x="6427" y="6428"/>
                    <a:pt x="6496" y="1822"/>
                    <a:pt x="2612" y="1"/>
                  </a:cubicBezTo>
                  <a:close/>
                </a:path>
              </a:pathLst>
            </a:custGeom>
            <a:solidFill>
              <a:schemeClr val="accent3"/>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sp>
          <p:nvSpPr>
            <p:cNvPr id="69" name="Google Shape;1944;p94">
              <a:extLst>
                <a:ext uri="{FF2B5EF4-FFF2-40B4-BE49-F238E27FC236}">
                  <a16:creationId xmlns:a16="http://schemas.microsoft.com/office/drawing/2014/main" id="{18BDB35D-4532-F6DE-F55A-8128CB857FC7}"/>
                </a:ext>
              </a:extLst>
            </p:cNvPr>
            <p:cNvSpPr/>
            <p:nvPr/>
          </p:nvSpPr>
          <p:spPr>
            <a:xfrm rot="-5769669" flipH="1">
              <a:off x="2722968" y="1430058"/>
              <a:ext cx="351456" cy="349176"/>
            </a:xfrm>
            <a:custGeom>
              <a:avLst/>
              <a:gdLst/>
              <a:ahLst/>
              <a:cxnLst/>
              <a:rect l="l" t="t" r="r" b="b"/>
              <a:pathLst>
                <a:path w="5087" h="5054" extrusionOk="0">
                  <a:moveTo>
                    <a:pt x="2062" y="1"/>
                  </a:moveTo>
                  <a:lnTo>
                    <a:pt x="1031" y="997"/>
                  </a:lnTo>
                  <a:lnTo>
                    <a:pt x="0" y="2028"/>
                  </a:lnTo>
                  <a:cubicBezTo>
                    <a:pt x="1444" y="5053"/>
                    <a:pt x="5018" y="4984"/>
                    <a:pt x="5018" y="4984"/>
                  </a:cubicBezTo>
                  <a:cubicBezTo>
                    <a:pt x="5018" y="4984"/>
                    <a:pt x="5087" y="1444"/>
                    <a:pt x="2062" y="1"/>
                  </a:cubicBezTo>
                  <a:close/>
                </a:path>
              </a:pathLst>
            </a:custGeom>
            <a:solidFill>
              <a:schemeClr val="dk1"/>
            </a:solidFill>
            <a:ln>
              <a:noFill/>
            </a:ln>
          </p:spPr>
          <p:txBody>
            <a:bodyPr spcFirstLastPara="1" wrap="square" lIns="182850" tIns="182850" rIns="182850" bIns="182850" anchor="ctr" anchorCtr="0">
              <a:noAutofit/>
            </a:bodyPr>
            <a:lstStyle/>
            <a:p>
              <a:pPr defTabSz="1828800">
                <a:buClr>
                  <a:srgbClr val="000000"/>
                </a:buClr>
              </a:pPr>
              <a:endParaRPr sz="2800" kern="0">
                <a:solidFill>
                  <a:srgbClr val="000000"/>
                </a:solidFill>
                <a:latin typeface="Arial"/>
                <a:cs typeface="Arial"/>
                <a:sym typeface="Arial"/>
              </a:endParaRPr>
            </a:p>
          </p:txBody>
        </p:sp>
      </p:grpSp>
      <p:pic>
        <p:nvPicPr>
          <p:cNvPr id="70" name="Hình ảnh 69">
            <a:extLst>
              <a:ext uri="{FF2B5EF4-FFF2-40B4-BE49-F238E27FC236}">
                <a16:creationId xmlns:a16="http://schemas.microsoft.com/office/drawing/2014/main" id="{37987C76-69EB-4372-4022-FE0573A3EBE8}"/>
              </a:ext>
            </a:extLst>
          </p:cNvPr>
          <p:cNvPicPr>
            <a:picLocks noChangeAspect="1"/>
          </p:cNvPicPr>
          <p:nvPr/>
        </p:nvPicPr>
        <p:blipFill>
          <a:blip r:embed="rId5"/>
          <a:stretch>
            <a:fillRect/>
          </a:stretch>
        </p:blipFill>
        <p:spPr>
          <a:xfrm>
            <a:off x="5644438" y="6528579"/>
            <a:ext cx="1255885" cy="1103472"/>
          </a:xfrm>
          <a:prstGeom prst="rect">
            <a:avLst/>
          </a:prstGeom>
        </p:spPr>
      </p:pic>
    </p:spTree>
    <p:extLst>
      <p:ext uri="{BB962C8B-B14F-4D97-AF65-F5344CB8AC3E}">
        <p14:creationId xmlns:p14="http://schemas.microsoft.com/office/powerpoint/2010/main" val="21770509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500" fill="hold"/>
                                        <p:tgtEl>
                                          <p:spTgt spid="38"/>
                                        </p:tgtEl>
                                        <p:attrNameLst>
                                          <p:attrName>ppt_x</p:attrName>
                                        </p:attrNameLst>
                                      </p:cBhvr>
                                      <p:tavLst>
                                        <p:tav tm="0">
                                          <p:val>
                                            <p:strVal val="#ppt_x"/>
                                          </p:val>
                                        </p:tav>
                                        <p:tav tm="100000">
                                          <p:val>
                                            <p:strVal val="#ppt_x"/>
                                          </p:val>
                                        </p:tav>
                                      </p:tavLst>
                                    </p:anim>
                                    <p:anim calcmode="lin" valueType="num">
                                      <p:cBhvr additive="base">
                                        <p:cTn id="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5"/>
                                        </p:tgtEl>
                                        <p:attrNameLst>
                                          <p:attrName>style.visibility</p:attrName>
                                        </p:attrNameLst>
                                      </p:cBhvr>
                                      <p:to>
                                        <p:strVal val="visible"/>
                                      </p:to>
                                    </p:set>
                                    <p:anim calcmode="lin" valueType="num">
                                      <p:cBhvr additive="base">
                                        <p:cTn id="13" dur="500" fill="hold"/>
                                        <p:tgtEl>
                                          <p:spTgt spid="35"/>
                                        </p:tgtEl>
                                        <p:attrNameLst>
                                          <p:attrName>ppt_x</p:attrName>
                                        </p:attrNameLst>
                                      </p:cBhvr>
                                      <p:tavLst>
                                        <p:tav tm="0">
                                          <p:val>
                                            <p:strVal val="#ppt_x"/>
                                          </p:val>
                                        </p:tav>
                                        <p:tav tm="100000">
                                          <p:val>
                                            <p:strVal val="#ppt_x"/>
                                          </p:val>
                                        </p:tav>
                                      </p:tavLst>
                                    </p:anim>
                                    <p:anim calcmode="lin" valueType="num">
                                      <p:cBhvr additive="base">
                                        <p:cTn id="1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5029200" y="697847"/>
            <a:ext cx="12649200" cy="8450256"/>
          </a:xfrm>
          <a:custGeom>
            <a:avLst/>
            <a:gdLst/>
            <a:ahLst/>
            <a:cxnLst/>
            <a:rect l="l" t="t" r="r" b="b"/>
            <a:pathLst>
              <a:path w="7238188" h="6172200">
                <a:moveTo>
                  <a:pt x="0" y="0"/>
                </a:moveTo>
                <a:lnTo>
                  <a:pt x="7238188" y="0"/>
                </a:lnTo>
                <a:lnTo>
                  <a:pt x="7238188" y="6172200"/>
                </a:lnTo>
                <a:lnTo>
                  <a:pt x="0" y="6172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Freeform 8"/>
          <p:cNvSpPr/>
          <p:nvPr/>
        </p:nvSpPr>
        <p:spPr>
          <a:xfrm rot="1138568">
            <a:off x="75327" y="145161"/>
            <a:ext cx="1736129" cy="2449496"/>
          </a:xfrm>
          <a:custGeom>
            <a:avLst/>
            <a:gdLst/>
            <a:ahLst/>
            <a:cxnLst/>
            <a:rect l="l" t="t" r="r" b="b"/>
            <a:pathLst>
              <a:path w="2298175" h="3148185">
                <a:moveTo>
                  <a:pt x="0" y="0"/>
                </a:moveTo>
                <a:lnTo>
                  <a:pt x="2298175" y="0"/>
                </a:lnTo>
                <a:lnTo>
                  <a:pt x="2298175" y="3148185"/>
                </a:lnTo>
                <a:lnTo>
                  <a:pt x="0" y="3148185"/>
                </a:lnTo>
                <a:lnTo>
                  <a:pt x="0" y="0"/>
                </a:lnTo>
                <a:close/>
              </a:path>
            </a:pathLst>
          </a:custGeom>
          <a:blipFill>
            <a:blip r:embed="rId4"/>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2" name="Freeform 12"/>
          <p:cNvSpPr/>
          <p:nvPr/>
        </p:nvSpPr>
        <p:spPr>
          <a:xfrm>
            <a:off x="219191" y="8646205"/>
            <a:ext cx="1979441" cy="469241"/>
          </a:xfrm>
          <a:custGeom>
            <a:avLst/>
            <a:gdLst/>
            <a:ahLst/>
            <a:cxnLst/>
            <a:rect l="l" t="t" r="r" b="b"/>
            <a:pathLst>
              <a:path w="1979441" h="469241">
                <a:moveTo>
                  <a:pt x="0" y="0"/>
                </a:moveTo>
                <a:lnTo>
                  <a:pt x="1979440" y="0"/>
                </a:lnTo>
                <a:lnTo>
                  <a:pt x="1979440" y="469240"/>
                </a:lnTo>
                <a:lnTo>
                  <a:pt x="0" y="469240"/>
                </a:lnTo>
                <a:lnTo>
                  <a:pt x="0" y="0"/>
                </a:lnTo>
                <a:close/>
              </a:path>
            </a:pathLst>
          </a:custGeom>
          <a:blipFill>
            <a:blip r:embed="rId5"/>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16" name="TextBox 10">
            <a:extLst>
              <a:ext uri="{FF2B5EF4-FFF2-40B4-BE49-F238E27FC236}">
                <a16:creationId xmlns:a16="http://schemas.microsoft.com/office/drawing/2014/main" id="{FADD1183-C4C4-FD47-4F97-6CFA07EA8775}"/>
              </a:ext>
            </a:extLst>
          </p:cNvPr>
          <p:cNvSpPr txBox="1"/>
          <p:nvPr/>
        </p:nvSpPr>
        <p:spPr>
          <a:xfrm>
            <a:off x="5486400" y="2628900"/>
            <a:ext cx="11391010" cy="5612883"/>
          </a:xfrm>
          <a:prstGeom prst="rect">
            <a:avLst/>
          </a:prstGeom>
        </p:spPr>
        <p:txBody>
          <a:bodyPr wrap="square" lIns="0" tIns="0" rIns="0" bIns="0" rtlCol="0" anchor="t">
            <a:spAutoFit/>
          </a:bodyPr>
          <a:lstStyle/>
          <a:p>
            <a:pPr marL="571500" lvl="0" indent="-571500" algn="just" defTabSz="914400">
              <a:lnSpc>
                <a:spcPct val="120000"/>
              </a:lnSpc>
              <a:buFont typeface="Arial" panose="020B0604020202020204" pitchFamily="34" charset="0"/>
              <a:buChar char="•"/>
              <a:defRPr/>
            </a:pPr>
            <a:r>
              <a:rPr lang="en-US" sz="4400" dirty="0">
                <a:solidFill>
                  <a:prstClr val="black"/>
                </a:solidFill>
                <a:latin typeface="Cambria" pitchFamily="18" charset="0"/>
              </a:rPr>
              <a:t>C</a:t>
            </a:r>
            <a:r>
              <a:rPr lang="vi-VN" sz="4400" dirty="0">
                <a:solidFill>
                  <a:prstClr val="black"/>
                </a:solidFill>
                <a:latin typeface="Cambria" pitchFamily="18" charset="0"/>
              </a:rPr>
              <a:t>hất béo nhẹ hơn nước, không tan trong nước, tan trong dung môi không phân cực.</a:t>
            </a:r>
          </a:p>
          <a:p>
            <a:pPr marL="571500" lvl="0" indent="-571500" algn="just" defTabSz="914400">
              <a:lnSpc>
                <a:spcPct val="120000"/>
              </a:lnSpc>
              <a:buFont typeface="Arial" panose="020B0604020202020204" pitchFamily="34" charset="0"/>
              <a:buChar char="•"/>
              <a:defRPr/>
            </a:pPr>
            <a:r>
              <a:rPr lang="vi-VN" sz="4400" dirty="0">
                <a:solidFill>
                  <a:prstClr val="black"/>
                </a:solidFill>
                <a:latin typeface="Cambria" pitchFamily="18" charset="0"/>
              </a:rPr>
              <a:t>Phản ứng </a:t>
            </a:r>
            <a:r>
              <a:rPr lang="vi-VN" sz="4400" dirty="0" err="1">
                <a:solidFill>
                  <a:prstClr val="black"/>
                </a:solidFill>
                <a:latin typeface="Cambria" pitchFamily="18" charset="0"/>
              </a:rPr>
              <a:t>hoá</a:t>
            </a:r>
            <a:r>
              <a:rPr lang="vi-VN" sz="4400" dirty="0">
                <a:solidFill>
                  <a:prstClr val="black"/>
                </a:solidFill>
                <a:latin typeface="Cambria" pitchFamily="18" charset="0"/>
              </a:rPr>
              <a:t> học đặc trưng của chất béo là phản ứng </a:t>
            </a:r>
            <a:r>
              <a:rPr lang="vi-VN" sz="4400" dirty="0" err="1">
                <a:solidFill>
                  <a:prstClr val="black"/>
                </a:solidFill>
                <a:latin typeface="Cambria" pitchFamily="18" charset="0"/>
              </a:rPr>
              <a:t>thuỷ</a:t>
            </a:r>
            <a:r>
              <a:rPr lang="vi-VN" sz="4400" dirty="0">
                <a:solidFill>
                  <a:prstClr val="black"/>
                </a:solidFill>
                <a:latin typeface="Cambria" pitchFamily="18" charset="0"/>
              </a:rPr>
              <a:t> phân.</a:t>
            </a:r>
          </a:p>
          <a:p>
            <a:pPr marL="571500" lvl="0" indent="-571500" algn="just" defTabSz="914400">
              <a:lnSpc>
                <a:spcPct val="120000"/>
              </a:lnSpc>
              <a:buFont typeface="Arial" panose="020B0604020202020204" pitchFamily="34" charset="0"/>
              <a:buChar char="•"/>
              <a:defRPr/>
            </a:pPr>
            <a:r>
              <a:rPr lang="vi-VN" sz="4400" dirty="0">
                <a:solidFill>
                  <a:prstClr val="black"/>
                </a:solidFill>
                <a:latin typeface="Cambria" pitchFamily="18" charset="0"/>
              </a:rPr>
              <a:t>Chất béo chứa gốc </a:t>
            </a:r>
            <a:r>
              <a:rPr lang="vi-VN" sz="4400" dirty="0" err="1">
                <a:solidFill>
                  <a:prstClr val="black"/>
                </a:solidFill>
                <a:latin typeface="Cambria" pitchFamily="18" charset="0"/>
              </a:rPr>
              <a:t>acid</a:t>
            </a:r>
            <a:r>
              <a:rPr lang="vi-VN" sz="4400" dirty="0">
                <a:solidFill>
                  <a:prstClr val="black"/>
                </a:solidFill>
                <a:latin typeface="Cambria" pitchFamily="18" charset="0"/>
              </a:rPr>
              <a:t> béo không no có phản ứng </a:t>
            </a:r>
            <a:r>
              <a:rPr lang="vi-VN" sz="4400" dirty="0" err="1">
                <a:solidFill>
                  <a:prstClr val="black"/>
                </a:solidFill>
                <a:latin typeface="Cambria" pitchFamily="18" charset="0"/>
              </a:rPr>
              <a:t>hydrogen</a:t>
            </a:r>
            <a:r>
              <a:rPr lang="vi-VN" sz="4400" dirty="0">
                <a:solidFill>
                  <a:prstClr val="black"/>
                </a:solidFill>
                <a:latin typeface="Cambria" pitchFamily="18" charset="0"/>
              </a:rPr>
              <a:t> </a:t>
            </a:r>
            <a:r>
              <a:rPr lang="vi-VN" sz="4400" dirty="0" err="1">
                <a:solidFill>
                  <a:prstClr val="black"/>
                </a:solidFill>
                <a:latin typeface="Cambria" pitchFamily="18" charset="0"/>
              </a:rPr>
              <a:t>hoá</a:t>
            </a:r>
            <a:r>
              <a:rPr lang="vi-VN" sz="4400" dirty="0">
                <a:solidFill>
                  <a:prstClr val="black"/>
                </a:solidFill>
                <a:latin typeface="Cambria" pitchFamily="18" charset="0"/>
              </a:rPr>
              <a:t> và bị </a:t>
            </a:r>
            <a:r>
              <a:rPr lang="vi-VN" sz="4400" dirty="0" err="1">
                <a:solidFill>
                  <a:prstClr val="black"/>
                </a:solidFill>
                <a:latin typeface="Cambria" pitchFamily="18" charset="0"/>
              </a:rPr>
              <a:t>oxi</a:t>
            </a:r>
            <a:r>
              <a:rPr lang="vi-VN" sz="4400" dirty="0">
                <a:solidFill>
                  <a:prstClr val="black"/>
                </a:solidFill>
                <a:latin typeface="Cambria" pitchFamily="18" charset="0"/>
              </a:rPr>
              <a:t> </a:t>
            </a:r>
            <a:r>
              <a:rPr lang="vi-VN" sz="4400" dirty="0" err="1">
                <a:solidFill>
                  <a:prstClr val="black"/>
                </a:solidFill>
                <a:latin typeface="Cambria" pitchFamily="18" charset="0"/>
              </a:rPr>
              <a:t>hơá</a:t>
            </a:r>
            <a:r>
              <a:rPr lang="vi-VN" sz="4400" dirty="0">
                <a:solidFill>
                  <a:prstClr val="black"/>
                </a:solidFill>
                <a:latin typeface="Cambria" pitchFamily="18" charset="0"/>
              </a:rPr>
              <a:t> chậm bởi </a:t>
            </a:r>
            <a:r>
              <a:rPr lang="vi-VN" sz="4400" dirty="0" err="1">
                <a:solidFill>
                  <a:prstClr val="black"/>
                </a:solidFill>
                <a:latin typeface="Cambria" pitchFamily="18" charset="0"/>
              </a:rPr>
              <a:t>oxygen</a:t>
            </a:r>
            <a:r>
              <a:rPr lang="vi-VN" sz="4400" dirty="0">
                <a:solidFill>
                  <a:prstClr val="black"/>
                </a:solidFill>
                <a:latin typeface="Cambria" pitchFamily="18" charset="0"/>
              </a:rPr>
              <a:t> trong không khí.</a:t>
            </a:r>
          </a:p>
        </p:txBody>
      </p:sp>
      <p:sp>
        <p:nvSpPr>
          <p:cNvPr id="2" name="Freeform 2">
            <a:extLst>
              <a:ext uri="{FF2B5EF4-FFF2-40B4-BE49-F238E27FC236}">
                <a16:creationId xmlns:a16="http://schemas.microsoft.com/office/drawing/2014/main" id="{0DB77DC0-6C66-0510-899C-8EA25C2BE170}"/>
              </a:ext>
            </a:extLst>
          </p:cNvPr>
          <p:cNvSpPr/>
          <p:nvPr/>
        </p:nvSpPr>
        <p:spPr>
          <a:xfrm>
            <a:off x="281857" y="3848100"/>
            <a:ext cx="4419600" cy="6248400"/>
          </a:xfrm>
          <a:custGeom>
            <a:avLst/>
            <a:gdLst/>
            <a:ahLst/>
            <a:cxnLst/>
            <a:rect l="l" t="t" r="r" b="b"/>
            <a:pathLst>
              <a:path w="3194180" h="4626453">
                <a:moveTo>
                  <a:pt x="0" y="0"/>
                </a:moveTo>
                <a:lnTo>
                  <a:pt x="3194180" y="0"/>
                </a:lnTo>
                <a:lnTo>
                  <a:pt x="3194180" y="4626453"/>
                </a:lnTo>
                <a:lnTo>
                  <a:pt x="0" y="4626453"/>
                </a:lnTo>
                <a:lnTo>
                  <a:pt x="0" y="0"/>
                </a:lnTo>
                <a:close/>
              </a:path>
            </a:pathLst>
          </a:custGeom>
          <a:blipFill>
            <a:blip r:embed="rId6"/>
            <a:stretch>
              <a:fillRect/>
            </a:stretch>
          </a:blipFill>
        </p:spPr>
      </p:sp>
    </p:spTree>
    <p:extLst>
      <p:ext uri="{BB962C8B-B14F-4D97-AF65-F5344CB8AC3E}">
        <p14:creationId xmlns:p14="http://schemas.microsoft.com/office/powerpoint/2010/main" val="34291815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E122C5F-3FEA-5167-B24F-9F39F33472B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saturation sat="400000"/>
                    </a14:imgEffect>
                    <a14:imgEffect>
                      <a14:brightnessContrast bright="-2000" contrast="-47000"/>
                    </a14:imgEffect>
                  </a14:imgLayer>
                </a14:imgProps>
              </a:ext>
            </a:extLst>
          </a:blip>
          <a:stretch>
            <a:fillRect/>
          </a:stretch>
        </p:blipFill>
        <p:spPr>
          <a:xfrm>
            <a:off x="1" y="6017"/>
            <a:ext cx="18282584" cy="10287000"/>
          </a:xfrm>
          <a:prstGeom prst="rect">
            <a:avLst/>
          </a:prstGeom>
        </p:spPr>
      </p:pic>
      <p:grpSp>
        <p:nvGrpSpPr>
          <p:cNvPr id="3" name="Group 3"/>
          <p:cNvGrpSpPr/>
          <p:nvPr/>
        </p:nvGrpSpPr>
        <p:grpSpPr>
          <a:xfrm>
            <a:off x="3657600" y="2102855"/>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marL="0" marR="0" lvl="0" indent="0" algn="ctr" defTabSz="914445" rtl="0" eaLnBrk="1" fontAlgn="auto" latinLnBrk="0" hangingPunct="1">
                <a:lnSpc>
                  <a:spcPts val="2660"/>
                </a:lnSpc>
                <a:spcBef>
                  <a:spcPts val="0"/>
                </a:spcBef>
                <a:spcAft>
                  <a:spcPts val="0"/>
                </a:spcAft>
                <a:buClrTx/>
                <a:buSzTx/>
                <a:buFontTx/>
                <a:buNone/>
                <a:tabLst/>
                <a:defRPr/>
              </a:pPr>
              <a:endParaRPr kumimoji="0" sz="27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6" name="Freeform 6"/>
          <p:cNvSpPr/>
          <p:nvPr/>
        </p:nvSpPr>
        <p:spPr>
          <a:xfrm>
            <a:off x="1897074" y="1066757"/>
            <a:ext cx="14295363" cy="7721490"/>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45"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solidFill>
              <a:effectLst/>
              <a:uLnTx/>
              <a:uFillTx/>
              <a:latin typeface="Cambria"/>
              <a:cs typeface="Times New Roman"/>
              <a:sym typeface="+mn-lt"/>
            </a:endParaRPr>
          </a:p>
        </p:txBody>
      </p:sp>
      <p:sp>
        <p:nvSpPr>
          <p:cNvPr id="8" name="TextBox 8"/>
          <p:cNvSpPr txBox="1"/>
          <p:nvPr/>
        </p:nvSpPr>
        <p:spPr>
          <a:xfrm>
            <a:off x="4387512" y="3026582"/>
            <a:ext cx="10242888" cy="3118418"/>
          </a:xfrm>
          <a:prstGeom prst="rect">
            <a:avLst/>
          </a:prstGeom>
        </p:spPr>
        <p:txBody>
          <a:bodyPr wrap="square" lIns="0" tIns="0" rIns="0" bIns="0" rtlCol="0" anchor="t">
            <a:spAutoFit/>
          </a:bodyPr>
          <a:lstStyle/>
          <a:p>
            <a:pPr marL="0" marR="0" lvl="0" indent="0" algn="ctr" defTabSz="914445" rtl="0" eaLnBrk="1" fontAlgn="auto" latinLnBrk="0" hangingPunct="1">
              <a:lnSpc>
                <a:spcPct val="150000"/>
              </a:lnSpc>
              <a:spcBef>
                <a:spcPts val="0"/>
              </a:spcBef>
              <a:spcAft>
                <a:spcPts val="0"/>
              </a:spcAft>
              <a:buClrTx/>
              <a:buSzTx/>
              <a:buFontTx/>
              <a:buNone/>
              <a:tabLst/>
              <a:defRPr/>
            </a:pPr>
            <a:r>
              <a:rPr lang="en-US" sz="7200" b="1" dirty="0" err="1">
                <a:solidFill>
                  <a:srgbClr val="C00000"/>
                </a:solidFill>
                <a:latin typeface="Cambria"/>
                <a:cs typeface="Times New Roman"/>
                <a:sym typeface="+mn-lt"/>
              </a:rPr>
              <a:t>Ứng</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dụng</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của</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chất</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béo</a:t>
            </a:r>
            <a:r>
              <a:rPr lang="en-US" sz="7200" b="1" dirty="0">
                <a:solidFill>
                  <a:srgbClr val="C00000"/>
                </a:solidFill>
                <a:latin typeface="Cambria"/>
                <a:cs typeface="Times New Roman"/>
                <a:sym typeface="+mn-lt"/>
              </a:rPr>
              <a:t> </a:t>
            </a:r>
            <a:r>
              <a:rPr lang="en-US" sz="7200" b="1" dirty="0" err="1">
                <a:solidFill>
                  <a:srgbClr val="C00000"/>
                </a:solidFill>
                <a:latin typeface="Cambria"/>
                <a:cs typeface="Times New Roman"/>
                <a:sym typeface="+mn-lt"/>
              </a:rPr>
              <a:t>và</a:t>
            </a:r>
            <a:r>
              <a:rPr lang="en-US" sz="7200" b="1" dirty="0">
                <a:solidFill>
                  <a:srgbClr val="C00000"/>
                </a:solidFill>
                <a:latin typeface="Cambria"/>
                <a:cs typeface="Times New Roman"/>
                <a:sym typeface="+mn-lt"/>
              </a:rPr>
              <a:t> acid </a:t>
            </a:r>
            <a:r>
              <a:rPr lang="en-US" sz="7200" b="1" dirty="0" err="1">
                <a:solidFill>
                  <a:srgbClr val="C00000"/>
                </a:solidFill>
                <a:latin typeface="Cambria"/>
                <a:cs typeface="Times New Roman"/>
                <a:sym typeface="+mn-lt"/>
              </a:rPr>
              <a:t>béo</a:t>
            </a:r>
            <a:endParaRPr kumimoji="0" lang="en-US" sz="7200" b="1" i="0" u="none" strike="noStrike" kern="1200" cap="none" spc="0" normalizeH="0" baseline="0" noProof="0" dirty="0">
              <a:ln>
                <a:noFill/>
              </a:ln>
              <a:solidFill>
                <a:srgbClr val="C00000"/>
              </a:solidFill>
              <a:effectLst/>
              <a:uLnTx/>
              <a:uFillTx/>
              <a:latin typeface="Cambria"/>
              <a:cs typeface="Times New Roman"/>
              <a:sym typeface="+mn-lt"/>
            </a:endParaRPr>
          </a:p>
        </p:txBody>
      </p:sp>
    </p:spTree>
    <p:extLst>
      <p:ext uri="{BB962C8B-B14F-4D97-AF65-F5344CB8AC3E}">
        <p14:creationId xmlns:p14="http://schemas.microsoft.com/office/powerpoint/2010/main" val="2622473146"/>
      </p:ext>
    </p:extLst>
  </p:cSld>
  <p:clrMapOvr>
    <a:masterClrMapping/>
  </p:clrMapOvr>
  <p:transition spd="slow">
    <p:push dir="u"/>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Hình ảnh 12">
            <a:extLst>
              <a:ext uri="{FF2B5EF4-FFF2-40B4-BE49-F238E27FC236}">
                <a16:creationId xmlns:a16="http://schemas.microsoft.com/office/drawing/2014/main" id="{4A7E5E0D-EC69-64B0-193F-46154AE9CF83}"/>
              </a:ext>
            </a:extLst>
          </p:cNvPr>
          <p:cNvPicPr>
            <a:picLocks noChangeAspect="1"/>
          </p:cNvPicPr>
          <p:nvPr/>
        </p:nvPicPr>
        <p:blipFill rotWithShape="1">
          <a:blip r:embed="rId2"/>
          <a:srcRect l="12495" r="9840"/>
          <a:stretch/>
        </p:blipFill>
        <p:spPr>
          <a:xfrm>
            <a:off x="1543296" y="6588580"/>
            <a:ext cx="2998224" cy="2573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3" name="Group 2">
            <a:extLst>
              <a:ext uri="{FF2B5EF4-FFF2-40B4-BE49-F238E27FC236}">
                <a16:creationId xmlns:a16="http://schemas.microsoft.com/office/drawing/2014/main" id="{79196527-67F8-D8AF-0E58-DD83C065AEF8}"/>
              </a:ext>
            </a:extLst>
          </p:cNvPr>
          <p:cNvGrpSpPr/>
          <p:nvPr/>
        </p:nvGrpSpPr>
        <p:grpSpPr>
          <a:xfrm>
            <a:off x="3352800" y="822960"/>
            <a:ext cx="12954000" cy="1501630"/>
            <a:chOff x="0" y="0"/>
            <a:chExt cx="4203787" cy="2167467"/>
          </a:xfrm>
        </p:grpSpPr>
        <p:sp>
          <p:nvSpPr>
            <p:cNvPr id="4" name="Freeform 3">
              <a:extLst>
                <a:ext uri="{FF2B5EF4-FFF2-40B4-BE49-F238E27FC236}">
                  <a16:creationId xmlns:a16="http://schemas.microsoft.com/office/drawing/2014/main" id="{1400A728-4E6F-BCC0-8B1E-BFA85451DBFE}"/>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5" name="TextBox 4">
              <a:extLst>
                <a:ext uri="{FF2B5EF4-FFF2-40B4-BE49-F238E27FC236}">
                  <a16:creationId xmlns:a16="http://schemas.microsoft.com/office/drawing/2014/main" id="{E83C1F9C-CF79-F7B9-96F6-F96C9EB7BBD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2" name="Rectangle 19">
            <a:extLst>
              <a:ext uri="{FF2B5EF4-FFF2-40B4-BE49-F238E27FC236}">
                <a16:creationId xmlns:a16="http://schemas.microsoft.com/office/drawing/2014/main" id="{802CCA80-4BA2-7522-3F10-7EAD412B886C}"/>
              </a:ext>
            </a:extLst>
          </p:cNvPr>
          <p:cNvSpPr/>
          <p:nvPr/>
        </p:nvSpPr>
        <p:spPr>
          <a:xfrm>
            <a:off x="5135880" y="822960"/>
            <a:ext cx="10972800" cy="1501630"/>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4000" b="0" i="0" u="none" strike="noStrike" kern="1200" cap="none" spc="0" normalizeH="0" baseline="0" noProof="0" dirty="0">
                <a:ln>
                  <a:noFill/>
                </a:ln>
                <a:effectLst/>
                <a:uLnTx/>
                <a:uFillTx/>
                <a:latin typeface="Cambria" pitchFamily="18" charset="0"/>
                <a:ea typeface="+mn-ea"/>
                <a:cs typeface="+mn-cs"/>
              </a:rPr>
              <a:t>Quan </a:t>
            </a:r>
            <a:r>
              <a:rPr kumimoji="0" lang="en-US" sz="4000" b="0" i="0" u="none" strike="noStrike" kern="1200" cap="none" spc="0" normalizeH="0" baseline="0" noProof="0" dirty="0" err="1">
                <a:ln>
                  <a:noFill/>
                </a:ln>
                <a:effectLst/>
                <a:uLnTx/>
                <a:uFillTx/>
                <a:latin typeface="Cambria" pitchFamily="18" charset="0"/>
                <a:ea typeface="+mn-ea"/>
                <a:cs typeface="+mn-cs"/>
              </a:rPr>
              <a:t>sát</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hình</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ảnh</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nêu</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ứng</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dụng</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của</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chất</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béo</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trong</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những</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hình</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ảnh</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được</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nhắc</a:t>
            </a:r>
            <a:r>
              <a:rPr kumimoji="0" lang="en-US" sz="4000" b="0" i="0" u="none" strike="noStrike" kern="1200" cap="none" spc="0" normalizeH="0" baseline="0" noProof="0" dirty="0">
                <a:ln>
                  <a:noFill/>
                </a:ln>
                <a:effectLst/>
                <a:uLnTx/>
                <a:uFillTx/>
                <a:latin typeface="Cambria" pitchFamily="18" charset="0"/>
                <a:ea typeface="+mn-ea"/>
                <a:cs typeface="+mn-cs"/>
              </a:rPr>
              <a:t> </a:t>
            </a:r>
            <a:r>
              <a:rPr kumimoji="0" lang="en-US" sz="4000" b="0" i="0" u="none" strike="noStrike" kern="1200" cap="none" spc="0" normalizeH="0" baseline="0" noProof="0" dirty="0" err="1">
                <a:ln>
                  <a:noFill/>
                </a:ln>
                <a:effectLst/>
                <a:uLnTx/>
                <a:uFillTx/>
                <a:latin typeface="Cambria" pitchFamily="18" charset="0"/>
                <a:ea typeface="+mn-ea"/>
                <a:cs typeface="+mn-cs"/>
              </a:rPr>
              <a:t>tới</a:t>
            </a:r>
            <a:endParaRPr kumimoji="0" lang="en-US" sz="4000" b="0" i="0" u="none" strike="noStrike" kern="1200" cap="none" spc="0" normalizeH="0" baseline="0" noProof="0" dirty="0">
              <a:ln>
                <a:noFill/>
              </a:ln>
              <a:effectLst/>
              <a:uLnTx/>
              <a:uFillTx/>
              <a:latin typeface="Cambria" pitchFamily="18" charset="0"/>
              <a:ea typeface="+mn-ea"/>
              <a:cs typeface="+mn-cs"/>
            </a:endParaRPr>
          </a:p>
        </p:txBody>
      </p:sp>
      <p:sp>
        <p:nvSpPr>
          <p:cNvPr id="6" name="Freeform 2">
            <a:extLst>
              <a:ext uri="{FF2B5EF4-FFF2-40B4-BE49-F238E27FC236}">
                <a16:creationId xmlns:a16="http://schemas.microsoft.com/office/drawing/2014/main" id="{8FECA32E-4BF4-8F41-C8A8-48F67B4ECD00}"/>
              </a:ext>
            </a:extLst>
          </p:cNvPr>
          <p:cNvSpPr/>
          <p:nvPr/>
        </p:nvSpPr>
        <p:spPr>
          <a:xfrm>
            <a:off x="3337560" y="441960"/>
            <a:ext cx="1828800" cy="1882630"/>
          </a:xfrm>
          <a:custGeom>
            <a:avLst/>
            <a:gdLst/>
            <a:ahLst/>
            <a:cxnLst/>
            <a:rect l="l" t="t" r="r" b="b"/>
            <a:pathLst>
              <a:path w="3024000" h="3401227">
                <a:moveTo>
                  <a:pt x="0" y="0"/>
                </a:moveTo>
                <a:lnTo>
                  <a:pt x="3024000" y="0"/>
                </a:lnTo>
                <a:lnTo>
                  <a:pt x="3024000" y="3401227"/>
                </a:lnTo>
                <a:lnTo>
                  <a:pt x="0" y="34012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dirty="0"/>
          </a:p>
        </p:txBody>
      </p:sp>
      <p:pic>
        <p:nvPicPr>
          <p:cNvPr id="7" name="Hình ảnh 6">
            <a:extLst>
              <a:ext uri="{FF2B5EF4-FFF2-40B4-BE49-F238E27FC236}">
                <a16:creationId xmlns:a16="http://schemas.microsoft.com/office/drawing/2014/main" id="{5FFE06A0-B8C5-8CDD-8BAA-3EDF7733140B}"/>
              </a:ext>
            </a:extLst>
          </p:cNvPr>
          <p:cNvPicPr>
            <a:picLocks noChangeAspect="1"/>
          </p:cNvPicPr>
          <p:nvPr/>
        </p:nvPicPr>
        <p:blipFill>
          <a:blip r:embed="rId5"/>
          <a:stretch>
            <a:fillRect/>
          </a:stretch>
        </p:blipFill>
        <p:spPr>
          <a:xfrm>
            <a:off x="1522052" y="3083390"/>
            <a:ext cx="3108964" cy="26455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8" name="Nhóm 7">
            <a:extLst>
              <a:ext uri="{FF2B5EF4-FFF2-40B4-BE49-F238E27FC236}">
                <a16:creationId xmlns:a16="http://schemas.microsoft.com/office/drawing/2014/main" id="{741990C0-1297-8447-481B-3578EB24DF1F}"/>
              </a:ext>
            </a:extLst>
          </p:cNvPr>
          <p:cNvGrpSpPr/>
          <p:nvPr/>
        </p:nvGrpSpPr>
        <p:grpSpPr>
          <a:xfrm>
            <a:off x="5261043" y="7146423"/>
            <a:ext cx="3244343" cy="1615776"/>
            <a:chOff x="2261885" y="4358716"/>
            <a:chExt cx="3382757" cy="1615776"/>
          </a:xfrm>
        </p:grpSpPr>
        <p:grpSp>
          <p:nvGrpSpPr>
            <p:cNvPr id="9" name="Group 10">
              <a:extLst>
                <a:ext uri="{FF2B5EF4-FFF2-40B4-BE49-F238E27FC236}">
                  <a16:creationId xmlns:a16="http://schemas.microsoft.com/office/drawing/2014/main" id="{C11BF49D-46C3-C2E7-08FA-BEE1B7433DBD}"/>
                </a:ext>
              </a:extLst>
            </p:cNvPr>
            <p:cNvGrpSpPr/>
            <p:nvPr/>
          </p:nvGrpSpPr>
          <p:grpSpPr>
            <a:xfrm>
              <a:off x="2261885" y="4358716"/>
              <a:ext cx="3382757" cy="1615776"/>
              <a:chOff x="0" y="-76200"/>
              <a:chExt cx="1199968" cy="425554"/>
            </a:xfrm>
          </p:grpSpPr>
          <p:sp>
            <p:nvSpPr>
              <p:cNvPr id="11" name="Freeform 11">
                <a:extLst>
                  <a:ext uri="{FF2B5EF4-FFF2-40B4-BE49-F238E27FC236}">
                    <a16:creationId xmlns:a16="http://schemas.microsoft.com/office/drawing/2014/main" id="{7A8DFD3E-1E4C-6738-73C2-B1BFB8872C1D}"/>
                  </a:ext>
                </a:extLst>
              </p:cNvPr>
              <p:cNvSpPr/>
              <p:nvPr/>
            </p:nvSpPr>
            <p:spPr>
              <a:xfrm>
                <a:off x="0" y="0"/>
                <a:ext cx="1199968" cy="349354"/>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2" name="TextBox 12">
                <a:extLst>
                  <a:ext uri="{FF2B5EF4-FFF2-40B4-BE49-F238E27FC236}">
                    <a16:creationId xmlns:a16="http://schemas.microsoft.com/office/drawing/2014/main" id="{046C8EA2-4810-507D-D415-E344146ED2FA}"/>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10" name="TextBox 14">
              <a:extLst>
                <a:ext uri="{FF2B5EF4-FFF2-40B4-BE49-F238E27FC236}">
                  <a16:creationId xmlns:a16="http://schemas.microsoft.com/office/drawing/2014/main" id="{6B4AC501-4C78-5199-3139-C52399AD858C}"/>
                </a:ext>
              </a:extLst>
            </p:cNvPr>
            <p:cNvSpPr txBox="1"/>
            <p:nvPr/>
          </p:nvSpPr>
          <p:spPr>
            <a:xfrm>
              <a:off x="2403726" y="4648038"/>
              <a:ext cx="2971809" cy="1227131"/>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3600" i="0" u="none" strike="noStrike" kern="1200" cap="none" spc="0" normalizeH="0" baseline="0" noProof="0" dirty="0" err="1">
                  <a:ln>
                    <a:noFill/>
                  </a:ln>
                  <a:effectLst/>
                  <a:uLnTx/>
                  <a:uFillTx/>
                  <a:latin typeface="Cambria"/>
                  <a:cs typeface="Times New Roman"/>
                  <a:sym typeface="+mn-lt"/>
                </a:rPr>
                <a:t>Sản</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xuất</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xà</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phòng</a:t>
              </a:r>
              <a:endParaRPr kumimoji="0" lang="en-US" sz="3600" i="0" u="none" strike="noStrike" kern="1200" cap="none" spc="0" normalizeH="0" baseline="0" noProof="0" dirty="0">
                <a:ln>
                  <a:noFill/>
                </a:ln>
                <a:effectLst/>
                <a:uLnTx/>
                <a:uFillTx/>
                <a:latin typeface="Cambria"/>
                <a:cs typeface="Times New Roman"/>
                <a:sym typeface="+mn-lt"/>
              </a:endParaRPr>
            </a:p>
          </p:txBody>
        </p:sp>
      </p:grpSp>
      <p:grpSp>
        <p:nvGrpSpPr>
          <p:cNvPr id="14" name="Nhóm 13">
            <a:extLst>
              <a:ext uri="{FF2B5EF4-FFF2-40B4-BE49-F238E27FC236}">
                <a16:creationId xmlns:a16="http://schemas.microsoft.com/office/drawing/2014/main" id="{4AC0CF22-7869-10EE-2846-38F3E8B1449F}"/>
              </a:ext>
            </a:extLst>
          </p:cNvPr>
          <p:cNvGrpSpPr/>
          <p:nvPr/>
        </p:nvGrpSpPr>
        <p:grpSpPr>
          <a:xfrm>
            <a:off x="4973672" y="3083390"/>
            <a:ext cx="3848109" cy="1615776"/>
            <a:chOff x="2261885" y="4358716"/>
            <a:chExt cx="3382757" cy="1615776"/>
          </a:xfrm>
        </p:grpSpPr>
        <p:grpSp>
          <p:nvGrpSpPr>
            <p:cNvPr id="15" name="Group 10">
              <a:extLst>
                <a:ext uri="{FF2B5EF4-FFF2-40B4-BE49-F238E27FC236}">
                  <a16:creationId xmlns:a16="http://schemas.microsoft.com/office/drawing/2014/main" id="{4D814E50-FCDB-1D21-62B8-F68985CE4DED}"/>
                </a:ext>
              </a:extLst>
            </p:cNvPr>
            <p:cNvGrpSpPr/>
            <p:nvPr/>
          </p:nvGrpSpPr>
          <p:grpSpPr>
            <a:xfrm>
              <a:off x="2261885" y="4358716"/>
              <a:ext cx="3382757" cy="1615776"/>
              <a:chOff x="0" y="-76200"/>
              <a:chExt cx="1199968" cy="425554"/>
            </a:xfrm>
          </p:grpSpPr>
          <p:sp>
            <p:nvSpPr>
              <p:cNvPr id="17" name="Freeform 11">
                <a:extLst>
                  <a:ext uri="{FF2B5EF4-FFF2-40B4-BE49-F238E27FC236}">
                    <a16:creationId xmlns:a16="http://schemas.microsoft.com/office/drawing/2014/main" id="{ADF5A411-01B4-F190-0A04-A2149FEDA9E3}"/>
                  </a:ext>
                </a:extLst>
              </p:cNvPr>
              <p:cNvSpPr/>
              <p:nvPr/>
            </p:nvSpPr>
            <p:spPr>
              <a:xfrm>
                <a:off x="0" y="0"/>
                <a:ext cx="1199968" cy="349354"/>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8" name="TextBox 12">
                <a:extLst>
                  <a:ext uri="{FF2B5EF4-FFF2-40B4-BE49-F238E27FC236}">
                    <a16:creationId xmlns:a16="http://schemas.microsoft.com/office/drawing/2014/main" id="{9E567173-B0B2-B0E0-8742-A998D87658E1}"/>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16" name="TextBox 14">
              <a:extLst>
                <a:ext uri="{FF2B5EF4-FFF2-40B4-BE49-F238E27FC236}">
                  <a16:creationId xmlns:a16="http://schemas.microsoft.com/office/drawing/2014/main" id="{BF9F32F2-CCAF-D269-6B8A-B6E1C7179187}"/>
                </a:ext>
              </a:extLst>
            </p:cNvPr>
            <p:cNvSpPr txBox="1"/>
            <p:nvPr/>
          </p:nvSpPr>
          <p:spPr>
            <a:xfrm>
              <a:off x="2403726" y="4648038"/>
              <a:ext cx="2971809" cy="1227131"/>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3600" i="0" u="none" strike="noStrike" kern="1200" cap="none" spc="0" normalizeH="0" baseline="0" noProof="0" dirty="0">
                  <a:ln>
                    <a:noFill/>
                  </a:ln>
                  <a:effectLst/>
                  <a:uLnTx/>
                  <a:uFillTx/>
                  <a:latin typeface="Cambria"/>
                  <a:cs typeface="Times New Roman"/>
                  <a:sym typeface="+mn-lt"/>
                </a:rPr>
                <a:t>Cung </a:t>
              </a:r>
              <a:r>
                <a:rPr kumimoji="0" lang="en-US" sz="3600" i="0" u="none" strike="noStrike" kern="1200" cap="none" spc="0" normalizeH="0" baseline="0" noProof="0" dirty="0" err="1">
                  <a:ln>
                    <a:noFill/>
                  </a:ln>
                  <a:effectLst/>
                  <a:uLnTx/>
                  <a:uFillTx/>
                  <a:latin typeface="Cambria"/>
                  <a:cs typeface="Times New Roman"/>
                  <a:sym typeface="+mn-lt"/>
                </a:rPr>
                <a:t>cấp</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năng</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lượng</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cho</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cơ</a:t>
              </a:r>
              <a:r>
                <a:rPr kumimoji="0" lang="en-US" sz="3600" i="0" u="none" strike="noStrike" kern="1200" cap="none" spc="0" normalizeH="0" baseline="0" noProof="0" dirty="0">
                  <a:ln>
                    <a:noFill/>
                  </a:ln>
                  <a:effectLst/>
                  <a:uLnTx/>
                  <a:uFillTx/>
                  <a:latin typeface="Cambria"/>
                  <a:cs typeface="Times New Roman"/>
                  <a:sym typeface="+mn-lt"/>
                </a:rPr>
                <a:t> </a:t>
              </a:r>
              <a:r>
                <a:rPr kumimoji="0" lang="en-US" sz="3600" i="0" u="none" strike="noStrike" kern="1200" cap="none" spc="0" normalizeH="0" baseline="0" noProof="0" dirty="0" err="1">
                  <a:ln>
                    <a:noFill/>
                  </a:ln>
                  <a:effectLst/>
                  <a:uLnTx/>
                  <a:uFillTx/>
                  <a:latin typeface="Cambria"/>
                  <a:cs typeface="Times New Roman"/>
                  <a:sym typeface="+mn-lt"/>
                </a:rPr>
                <a:t>thể</a:t>
              </a:r>
              <a:endParaRPr kumimoji="0" lang="en-US" sz="3600" i="0" u="none" strike="noStrike" kern="1200" cap="none" spc="0" normalizeH="0" baseline="0" noProof="0" dirty="0">
                <a:ln>
                  <a:noFill/>
                </a:ln>
                <a:effectLst/>
                <a:uLnTx/>
                <a:uFillTx/>
                <a:latin typeface="Cambria"/>
                <a:cs typeface="Times New Roman"/>
                <a:sym typeface="+mn-lt"/>
              </a:endParaRPr>
            </a:p>
          </p:txBody>
        </p:sp>
      </p:grpSp>
      <p:pic>
        <p:nvPicPr>
          <p:cNvPr id="19" name="Hình ảnh 18">
            <a:extLst>
              <a:ext uri="{FF2B5EF4-FFF2-40B4-BE49-F238E27FC236}">
                <a16:creationId xmlns:a16="http://schemas.microsoft.com/office/drawing/2014/main" id="{AD56B90A-B233-0289-BE9D-79E111727FD7}"/>
              </a:ext>
            </a:extLst>
          </p:cNvPr>
          <p:cNvPicPr>
            <a:picLocks noChangeAspect="1"/>
          </p:cNvPicPr>
          <p:nvPr/>
        </p:nvPicPr>
        <p:blipFill>
          <a:blip r:embed="rId6"/>
          <a:stretch>
            <a:fillRect/>
          </a:stretch>
        </p:blipFill>
        <p:spPr>
          <a:xfrm>
            <a:off x="9829800" y="3559459"/>
            <a:ext cx="7303776" cy="32809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20" name="Nhóm 19">
            <a:extLst>
              <a:ext uri="{FF2B5EF4-FFF2-40B4-BE49-F238E27FC236}">
                <a16:creationId xmlns:a16="http://schemas.microsoft.com/office/drawing/2014/main" id="{2A74C41E-3229-E2F4-D5F9-FC89BCC8B3C9}"/>
              </a:ext>
            </a:extLst>
          </p:cNvPr>
          <p:cNvGrpSpPr/>
          <p:nvPr/>
        </p:nvGrpSpPr>
        <p:grpSpPr>
          <a:xfrm>
            <a:off x="11494851" y="7295625"/>
            <a:ext cx="4811948" cy="1615776"/>
            <a:chOff x="2261885" y="4358716"/>
            <a:chExt cx="4230039" cy="1615776"/>
          </a:xfrm>
        </p:grpSpPr>
        <p:grpSp>
          <p:nvGrpSpPr>
            <p:cNvPr id="21" name="Group 10">
              <a:extLst>
                <a:ext uri="{FF2B5EF4-FFF2-40B4-BE49-F238E27FC236}">
                  <a16:creationId xmlns:a16="http://schemas.microsoft.com/office/drawing/2014/main" id="{04B644F3-9C1F-FFA4-D7D4-BA3AB5C28918}"/>
                </a:ext>
              </a:extLst>
            </p:cNvPr>
            <p:cNvGrpSpPr/>
            <p:nvPr/>
          </p:nvGrpSpPr>
          <p:grpSpPr>
            <a:xfrm>
              <a:off x="2261885" y="4358716"/>
              <a:ext cx="4230039" cy="1615776"/>
              <a:chOff x="0" y="-76200"/>
              <a:chExt cx="1500525" cy="425554"/>
            </a:xfrm>
          </p:grpSpPr>
          <p:sp>
            <p:nvSpPr>
              <p:cNvPr id="23" name="Freeform 11">
                <a:extLst>
                  <a:ext uri="{FF2B5EF4-FFF2-40B4-BE49-F238E27FC236}">
                    <a16:creationId xmlns:a16="http://schemas.microsoft.com/office/drawing/2014/main" id="{7AC1A895-7773-2DA9-E558-D392B4A2A2CB}"/>
                  </a:ext>
                </a:extLst>
              </p:cNvPr>
              <p:cNvSpPr/>
              <p:nvPr/>
            </p:nvSpPr>
            <p:spPr>
              <a:xfrm>
                <a:off x="0" y="0"/>
                <a:ext cx="1500525" cy="349354"/>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24" name="TextBox 12">
                <a:extLst>
                  <a:ext uri="{FF2B5EF4-FFF2-40B4-BE49-F238E27FC236}">
                    <a16:creationId xmlns:a16="http://schemas.microsoft.com/office/drawing/2014/main" id="{07717B05-730B-6480-A78E-186A0A194147}"/>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22" name="TextBox 14">
              <a:extLst>
                <a:ext uri="{FF2B5EF4-FFF2-40B4-BE49-F238E27FC236}">
                  <a16:creationId xmlns:a16="http://schemas.microsoft.com/office/drawing/2014/main" id="{200229AE-154A-D73F-2B32-4403857AF0B4}"/>
                </a:ext>
              </a:extLst>
            </p:cNvPr>
            <p:cNvSpPr txBox="1"/>
            <p:nvPr/>
          </p:nvSpPr>
          <p:spPr>
            <a:xfrm>
              <a:off x="2403726" y="4648038"/>
              <a:ext cx="3914038" cy="1227131"/>
            </a:xfrm>
            <a:prstGeom prst="rect">
              <a:avLst/>
            </a:prstGeom>
          </p:spPr>
          <p:txBody>
            <a:bodyPr wrap="square" lIns="0" tIns="0" rIns="0" bIns="0" rtlCol="0" anchor="t">
              <a:spAutoFit/>
            </a:bodyPr>
            <a:lstStyle/>
            <a:p>
              <a:pPr marL="0" marR="0" lvl="0" indent="0" algn="ctr" defTabSz="914309" rtl="0" eaLnBrk="1" fontAlgn="auto" latinLnBrk="0" hangingPunct="1">
                <a:lnSpc>
                  <a:spcPts val="5025"/>
                </a:lnSpc>
                <a:spcBef>
                  <a:spcPts val="0"/>
                </a:spcBef>
                <a:spcAft>
                  <a:spcPts val="0"/>
                </a:spcAft>
                <a:buClrTx/>
                <a:buSzTx/>
                <a:buFontTx/>
                <a:buNone/>
                <a:tabLst/>
                <a:defRPr/>
              </a:pPr>
              <a:r>
                <a:rPr kumimoji="0" lang="en-US" sz="3600" i="0" u="none" strike="noStrike" kern="1200" cap="none" spc="0" normalizeH="0" baseline="0" noProof="0" dirty="0">
                  <a:ln>
                    <a:noFill/>
                  </a:ln>
                  <a:effectLst/>
                  <a:uLnTx/>
                  <a:uFillTx/>
                  <a:latin typeface="Cambria"/>
                  <a:cs typeface="Times New Roman"/>
                  <a:sym typeface="+mn-lt"/>
                </a:rPr>
                <a:t>Cung </a:t>
              </a:r>
              <a:r>
                <a:rPr kumimoji="0" lang="en-US" sz="3600" i="0" u="none" strike="noStrike" kern="1200" cap="none" spc="0" normalizeH="0" baseline="0" noProof="0" dirty="0" err="1">
                  <a:ln>
                    <a:noFill/>
                  </a:ln>
                  <a:effectLst/>
                  <a:uLnTx/>
                  <a:uFillTx/>
                  <a:latin typeface="Cambria"/>
                  <a:cs typeface="Times New Roman"/>
                  <a:sym typeface="+mn-lt"/>
                </a:rPr>
                <a:t>cấp</a:t>
              </a:r>
              <a:r>
                <a:rPr kumimoji="0" lang="en-US" sz="3600" i="0" u="none" strike="noStrike" kern="1200" cap="none" spc="0" normalizeH="0" baseline="0" noProof="0" dirty="0">
                  <a:ln>
                    <a:noFill/>
                  </a:ln>
                  <a:effectLst/>
                  <a:uLnTx/>
                  <a:uFillTx/>
                  <a:latin typeface="Cambria"/>
                  <a:cs typeface="Times New Roman"/>
                  <a:sym typeface="+mn-lt"/>
                </a:rPr>
                <a:t> omega -3; omega -6</a:t>
              </a:r>
            </a:p>
          </p:txBody>
        </p:sp>
      </p:grpSp>
    </p:spTree>
    <p:extLst>
      <p:ext uri="{BB962C8B-B14F-4D97-AF65-F5344CB8AC3E}">
        <p14:creationId xmlns:p14="http://schemas.microsoft.com/office/powerpoint/2010/main" val="33180952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22" presetClass="entr" presetSubtype="4"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par>
                                <p:cTn id="11" presetID="22" presetClass="entr" presetSubtype="4"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down)">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wipe(down)">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down)">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wipe(down)">
                                      <p:cBhvr>
                                        <p:cTn id="28"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07D6CDCC-3FF4-7C44-A455-23BD8BC1DA4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Lst>
          </a:blip>
          <a:stretch>
            <a:fillRect/>
          </a:stretch>
        </p:blipFill>
        <p:spPr>
          <a:xfrm>
            <a:off x="3124200" y="2180101"/>
            <a:ext cx="13888821" cy="7761400"/>
          </a:xfrm>
          <a:prstGeom prst="rect">
            <a:avLst/>
          </a:prstGeom>
        </p:spPr>
      </p:pic>
      <p:grpSp>
        <p:nvGrpSpPr>
          <p:cNvPr id="3" name="Group 2">
            <a:extLst>
              <a:ext uri="{FF2B5EF4-FFF2-40B4-BE49-F238E27FC236}">
                <a16:creationId xmlns:a16="http://schemas.microsoft.com/office/drawing/2014/main" id="{709C6655-7F3A-8DB3-2AB0-DC62D1D30DC1}"/>
              </a:ext>
            </a:extLst>
          </p:cNvPr>
          <p:cNvGrpSpPr/>
          <p:nvPr/>
        </p:nvGrpSpPr>
        <p:grpSpPr>
          <a:xfrm>
            <a:off x="1254730" y="866948"/>
            <a:ext cx="5164270" cy="990707"/>
            <a:chOff x="0" y="0"/>
            <a:chExt cx="4203787" cy="2167467"/>
          </a:xfrm>
        </p:grpSpPr>
        <p:sp>
          <p:nvSpPr>
            <p:cNvPr id="4" name="Freeform 3">
              <a:extLst>
                <a:ext uri="{FF2B5EF4-FFF2-40B4-BE49-F238E27FC236}">
                  <a16:creationId xmlns:a16="http://schemas.microsoft.com/office/drawing/2014/main" id="{783E6CA9-972C-5644-6909-1D2E54A6E8F1}"/>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5" name="TextBox 4">
              <a:extLst>
                <a:ext uri="{FF2B5EF4-FFF2-40B4-BE49-F238E27FC236}">
                  <a16:creationId xmlns:a16="http://schemas.microsoft.com/office/drawing/2014/main" id="{CD2EF8B9-7C9C-793F-A207-1181155E72D1}"/>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6" name="Rectangle 20">
            <a:extLst>
              <a:ext uri="{FF2B5EF4-FFF2-40B4-BE49-F238E27FC236}">
                <a16:creationId xmlns:a16="http://schemas.microsoft.com/office/drawing/2014/main" id="{A6E6C932-6E34-E934-7DB7-8169B7F1C393}"/>
              </a:ext>
            </a:extLst>
          </p:cNvPr>
          <p:cNvSpPr/>
          <p:nvPr/>
        </p:nvSpPr>
        <p:spPr>
          <a:xfrm>
            <a:off x="1143000" y="897451"/>
            <a:ext cx="5387730" cy="762966"/>
          </a:xfrm>
          <a:prstGeom prst="rect">
            <a:avLst/>
          </a:prstGeom>
          <a:noFill/>
        </p:spPr>
        <p:txBody>
          <a:bodyPr wrap="square">
            <a:spAutoFit/>
          </a:bodyPr>
          <a:lstStyle/>
          <a:p>
            <a:pPr marR="0" lvl="0" algn="ctr" defTabSz="914400" rtl="0" eaLnBrk="1" fontAlgn="auto" latinLnBrk="0" hangingPunct="1">
              <a:lnSpc>
                <a:spcPct val="120000"/>
              </a:lnSpc>
              <a:spcBef>
                <a:spcPts val="0"/>
              </a:spcBef>
              <a:spcAft>
                <a:spcPts val="0"/>
              </a:spcAft>
              <a:buClrTx/>
              <a:buSzTx/>
              <a:tabLst/>
              <a:defRPr/>
            </a:pPr>
            <a:r>
              <a:rPr lang="en-US" sz="4000" b="1" dirty="0">
                <a:latin typeface="Cambria" pitchFamily="18" charset="0"/>
              </a:rPr>
              <a:t>Em </a:t>
            </a:r>
            <a:r>
              <a:rPr lang="en-US" sz="4000" b="1" dirty="0" err="1">
                <a:latin typeface="Cambria" pitchFamily="18" charset="0"/>
              </a:rPr>
              <a:t>có</a:t>
            </a:r>
            <a:r>
              <a:rPr lang="en-US" sz="4000" b="1" dirty="0">
                <a:latin typeface="Cambria" pitchFamily="18" charset="0"/>
              </a:rPr>
              <a:t> </a:t>
            </a:r>
            <a:r>
              <a:rPr lang="en-US" sz="4000" b="1" dirty="0" err="1">
                <a:latin typeface="Cambria" pitchFamily="18" charset="0"/>
              </a:rPr>
              <a:t>biết</a:t>
            </a:r>
            <a:endParaRPr kumimoji="0" lang="vi-VN" sz="4000" b="1" i="0" u="none" strike="noStrike" kern="1200" cap="none" spc="0" normalizeH="0" baseline="-25000" noProof="0" dirty="0">
              <a:ln>
                <a:noFill/>
              </a:ln>
              <a:effectLst/>
              <a:uLnTx/>
              <a:uFillTx/>
              <a:latin typeface="Cambria" pitchFamily="18" charset="0"/>
              <a:ea typeface="+mn-ea"/>
              <a:cs typeface="+mn-cs"/>
            </a:endParaRPr>
          </a:p>
        </p:txBody>
      </p:sp>
      <p:sp>
        <p:nvSpPr>
          <p:cNvPr id="7" name="Freeform 2">
            <a:extLst>
              <a:ext uri="{FF2B5EF4-FFF2-40B4-BE49-F238E27FC236}">
                <a16:creationId xmlns:a16="http://schemas.microsoft.com/office/drawing/2014/main" id="{38D89D55-AB0F-4256-550E-70122B593899}"/>
              </a:ext>
            </a:extLst>
          </p:cNvPr>
          <p:cNvSpPr/>
          <p:nvPr/>
        </p:nvSpPr>
        <p:spPr>
          <a:xfrm>
            <a:off x="838200" y="377767"/>
            <a:ext cx="1976806" cy="1877503"/>
          </a:xfrm>
          <a:custGeom>
            <a:avLst/>
            <a:gdLst/>
            <a:ahLst/>
            <a:cxnLst/>
            <a:rect l="l" t="t" r="r" b="b"/>
            <a:pathLst>
              <a:path w="3631311" h="4114800">
                <a:moveTo>
                  <a:pt x="0" y="0"/>
                </a:moveTo>
                <a:lnTo>
                  <a:pt x="3631311" y="0"/>
                </a:lnTo>
                <a:lnTo>
                  <a:pt x="3631311"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extLst>
      <p:ext uri="{BB962C8B-B14F-4D97-AF65-F5344CB8AC3E}">
        <p14:creationId xmlns:p14="http://schemas.microsoft.com/office/powerpoint/2010/main" val="41602950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79196527-67F8-D8AF-0E58-DD83C065AEF8}"/>
              </a:ext>
            </a:extLst>
          </p:cNvPr>
          <p:cNvGrpSpPr/>
          <p:nvPr/>
        </p:nvGrpSpPr>
        <p:grpSpPr>
          <a:xfrm>
            <a:off x="3352800" y="822960"/>
            <a:ext cx="12954000" cy="1400827"/>
            <a:chOff x="0" y="0"/>
            <a:chExt cx="4203787" cy="2167467"/>
          </a:xfrm>
        </p:grpSpPr>
        <p:sp>
          <p:nvSpPr>
            <p:cNvPr id="4" name="Freeform 3">
              <a:extLst>
                <a:ext uri="{FF2B5EF4-FFF2-40B4-BE49-F238E27FC236}">
                  <a16:creationId xmlns:a16="http://schemas.microsoft.com/office/drawing/2014/main" id="{1400A728-4E6F-BCC0-8B1E-BFA85451DBFE}"/>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5" name="TextBox 4">
              <a:extLst>
                <a:ext uri="{FF2B5EF4-FFF2-40B4-BE49-F238E27FC236}">
                  <a16:creationId xmlns:a16="http://schemas.microsoft.com/office/drawing/2014/main" id="{E83C1F9C-CF79-F7B9-96F6-F96C9EB7BBDE}"/>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2" name="Rectangle 19">
            <a:extLst>
              <a:ext uri="{FF2B5EF4-FFF2-40B4-BE49-F238E27FC236}">
                <a16:creationId xmlns:a16="http://schemas.microsoft.com/office/drawing/2014/main" id="{802CCA80-4BA2-7522-3F10-7EAD412B886C}"/>
              </a:ext>
            </a:extLst>
          </p:cNvPr>
          <p:cNvSpPr/>
          <p:nvPr/>
        </p:nvSpPr>
        <p:spPr>
          <a:xfrm>
            <a:off x="4620986" y="1062508"/>
            <a:ext cx="10972800" cy="897105"/>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lang="en-US" sz="4800" dirty="0">
                <a:solidFill>
                  <a:prstClr val="black"/>
                </a:solidFill>
                <a:latin typeface="Cambria" pitchFamily="18" charset="0"/>
              </a:rPr>
              <a:t>Vai </a:t>
            </a:r>
            <a:r>
              <a:rPr lang="en-US" sz="4800" dirty="0" err="1">
                <a:solidFill>
                  <a:prstClr val="black"/>
                </a:solidFill>
                <a:latin typeface="Cambria" pitchFamily="18" charset="0"/>
              </a:rPr>
              <a:t>trò</a:t>
            </a:r>
            <a:r>
              <a:rPr lang="en-US" sz="4800" dirty="0">
                <a:solidFill>
                  <a:prstClr val="black"/>
                </a:solidFill>
                <a:latin typeface="Cambria" pitchFamily="18" charset="0"/>
              </a:rPr>
              <a:t> </a:t>
            </a:r>
            <a:r>
              <a:rPr lang="en-US" sz="4800" dirty="0" err="1">
                <a:solidFill>
                  <a:prstClr val="black"/>
                </a:solidFill>
                <a:latin typeface="Cambria" pitchFamily="18" charset="0"/>
              </a:rPr>
              <a:t>của</a:t>
            </a:r>
            <a:r>
              <a:rPr lang="en-US" sz="4800" dirty="0">
                <a:solidFill>
                  <a:prstClr val="black"/>
                </a:solidFill>
                <a:latin typeface="Cambria" pitchFamily="18" charset="0"/>
              </a:rPr>
              <a:t> omega-3 </a:t>
            </a:r>
            <a:r>
              <a:rPr lang="en-US" sz="4800" dirty="0" err="1">
                <a:solidFill>
                  <a:prstClr val="black"/>
                </a:solidFill>
                <a:latin typeface="Cambria" pitchFamily="18" charset="0"/>
              </a:rPr>
              <a:t>và</a:t>
            </a:r>
            <a:r>
              <a:rPr lang="en-US" sz="4800" dirty="0">
                <a:solidFill>
                  <a:prstClr val="black"/>
                </a:solidFill>
                <a:latin typeface="Cambria" pitchFamily="18" charset="0"/>
              </a:rPr>
              <a:t> omega-6</a:t>
            </a:r>
            <a:endParaRPr kumimoji="0" lang="en-US" sz="4800" b="0" i="0" u="none" strike="noStrike" kern="1200" cap="none" spc="0" normalizeH="0" baseline="0" noProof="0" dirty="0">
              <a:ln>
                <a:noFill/>
              </a:ln>
              <a:solidFill>
                <a:prstClr val="black"/>
              </a:solidFill>
              <a:effectLst/>
              <a:uLnTx/>
              <a:uFillTx/>
              <a:latin typeface="Cambria" pitchFamily="18" charset="0"/>
              <a:ea typeface="+mn-ea"/>
              <a:cs typeface="+mn-cs"/>
            </a:endParaRPr>
          </a:p>
        </p:txBody>
      </p:sp>
      <p:sp>
        <p:nvSpPr>
          <p:cNvPr id="6" name="Freeform 2">
            <a:extLst>
              <a:ext uri="{FF2B5EF4-FFF2-40B4-BE49-F238E27FC236}">
                <a16:creationId xmlns:a16="http://schemas.microsoft.com/office/drawing/2014/main" id="{8FECA32E-4BF4-8F41-C8A8-48F67B4ECD00}"/>
              </a:ext>
            </a:extLst>
          </p:cNvPr>
          <p:cNvSpPr/>
          <p:nvPr/>
        </p:nvSpPr>
        <p:spPr>
          <a:xfrm>
            <a:off x="3337560" y="441960"/>
            <a:ext cx="1828800" cy="1882630"/>
          </a:xfrm>
          <a:custGeom>
            <a:avLst/>
            <a:gdLst/>
            <a:ahLst/>
            <a:cxnLst/>
            <a:rect l="l" t="t" r="r" b="b"/>
            <a:pathLst>
              <a:path w="3024000" h="3401227">
                <a:moveTo>
                  <a:pt x="0" y="0"/>
                </a:moveTo>
                <a:lnTo>
                  <a:pt x="3024000" y="0"/>
                </a:lnTo>
                <a:lnTo>
                  <a:pt x="3024000" y="3401227"/>
                </a:lnTo>
                <a:lnTo>
                  <a:pt x="0" y="340122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a:cs typeface="+mn-cs"/>
            </a:endParaRPr>
          </a:p>
        </p:txBody>
      </p:sp>
      <p:grpSp>
        <p:nvGrpSpPr>
          <p:cNvPr id="9" name="Group 10">
            <a:extLst>
              <a:ext uri="{FF2B5EF4-FFF2-40B4-BE49-F238E27FC236}">
                <a16:creationId xmlns:a16="http://schemas.microsoft.com/office/drawing/2014/main" id="{C11BF49D-46C3-C2E7-08FA-BEE1B7433DBD}"/>
              </a:ext>
            </a:extLst>
          </p:cNvPr>
          <p:cNvGrpSpPr/>
          <p:nvPr/>
        </p:nvGrpSpPr>
        <p:grpSpPr>
          <a:xfrm>
            <a:off x="9296400" y="3143930"/>
            <a:ext cx="7620000" cy="1615776"/>
            <a:chOff x="0" y="-76200"/>
            <a:chExt cx="1199968" cy="425554"/>
          </a:xfrm>
        </p:grpSpPr>
        <p:sp>
          <p:nvSpPr>
            <p:cNvPr id="11" name="Freeform 11">
              <a:extLst>
                <a:ext uri="{FF2B5EF4-FFF2-40B4-BE49-F238E27FC236}">
                  <a16:creationId xmlns:a16="http://schemas.microsoft.com/office/drawing/2014/main" id="{7A8DFD3E-1E4C-6738-73C2-B1BFB8872C1D}"/>
                </a:ext>
              </a:extLst>
            </p:cNvPr>
            <p:cNvSpPr/>
            <p:nvPr/>
          </p:nvSpPr>
          <p:spPr>
            <a:xfrm>
              <a:off x="0" y="0"/>
              <a:ext cx="1199968" cy="349354"/>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12" name="TextBox 12">
              <a:extLst>
                <a:ext uri="{FF2B5EF4-FFF2-40B4-BE49-F238E27FC236}">
                  <a16:creationId xmlns:a16="http://schemas.microsoft.com/office/drawing/2014/main" id="{046C8EA2-4810-507D-D415-E344146ED2FA}"/>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pic>
        <p:nvPicPr>
          <p:cNvPr id="19" name="Hình ảnh 18">
            <a:extLst>
              <a:ext uri="{FF2B5EF4-FFF2-40B4-BE49-F238E27FC236}">
                <a16:creationId xmlns:a16="http://schemas.microsoft.com/office/drawing/2014/main" id="{AD56B90A-B233-0289-BE9D-79E111727FD7}"/>
              </a:ext>
            </a:extLst>
          </p:cNvPr>
          <p:cNvPicPr>
            <a:picLocks noChangeAspect="1"/>
          </p:cNvPicPr>
          <p:nvPr/>
        </p:nvPicPr>
        <p:blipFill>
          <a:blip r:embed="rId4"/>
          <a:stretch>
            <a:fillRect/>
          </a:stretch>
        </p:blipFill>
        <p:spPr>
          <a:xfrm>
            <a:off x="837486" y="4096479"/>
            <a:ext cx="7303776" cy="32809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8" name="Hộp Văn bản 27">
            <a:extLst>
              <a:ext uri="{FF2B5EF4-FFF2-40B4-BE49-F238E27FC236}">
                <a16:creationId xmlns:a16="http://schemas.microsoft.com/office/drawing/2014/main" id="{C8F9F53D-69CE-A9E8-CBF7-51F023722C24}"/>
              </a:ext>
            </a:extLst>
          </p:cNvPr>
          <p:cNvSpPr txBox="1"/>
          <p:nvPr/>
        </p:nvSpPr>
        <p:spPr>
          <a:xfrm>
            <a:off x="9829800" y="3433252"/>
            <a:ext cx="6536333" cy="1219821"/>
          </a:xfrm>
          <a:prstGeom prst="rect">
            <a:avLst/>
          </a:prstGeom>
          <a:noFill/>
        </p:spPr>
        <p:txBody>
          <a:bodyPr wrap="square">
            <a:spAutoFit/>
          </a:bodyPr>
          <a:lstStyle/>
          <a:p>
            <a:pPr algn="ctr">
              <a:lnSpc>
                <a:spcPct val="120000"/>
              </a:lnSpc>
            </a:pPr>
            <a:r>
              <a:rPr lang="en-US" sz="3200" dirty="0"/>
              <a:t>Acid </a:t>
            </a:r>
            <a:r>
              <a:rPr lang="en-US" sz="3200" dirty="0" err="1"/>
              <a:t>béo</a:t>
            </a:r>
            <a:r>
              <a:rPr lang="en-US" sz="3200" dirty="0"/>
              <a:t> omega-3 </a:t>
            </a:r>
            <a:r>
              <a:rPr lang="en-US" sz="3200" dirty="0" err="1"/>
              <a:t>và</a:t>
            </a:r>
            <a:r>
              <a:rPr lang="en-US" sz="3200" dirty="0"/>
              <a:t> omega-6 </a:t>
            </a:r>
            <a:r>
              <a:rPr lang="en-US" sz="3200" dirty="0" err="1"/>
              <a:t>đều</a:t>
            </a:r>
            <a:r>
              <a:rPr lang="en-US" sz="3200" dirty="0"/>
              <a:t> </a:t>
            </a:r>
            <a:r>
              <a:rPr lang="en-US" sz="3200" dirty="0" err="1"/>
              <a:t>có</a:t>
            </a:r>
            <a:r>
              <a:rPr lang="en-US" sz="3200" dirty="0"/>
              <a:t> </a:t>
            </a:r>
            <a:r>
              <a:rPr lang="en-US" sz="3200" dirty="0" err="1"/>
              <a:t>lợi</a:t>
            </a:r>
            <a:r>
              <a:rPr lang="en-US" sz="3200" dirty="0"/>
              <a:t> </a:t>
            </a:r>
            <a:r>
              <a:rPr lang="en-US" sz="3200" dirty="0" err="1"/>
              <a:t>cho</a:t>
            </a:r>
            <a:r>
              <a:rPr lang="en-US" sz="3200" dirty="0"/>
              <a:t> </a:t>
            </a:r>
            <a:r>
              <a:rPr lang="en-US" sz="3200" dirty="0" err="1"/>
              <a:t>sức</a:t>
            </a:r>
            <a:r>
              <a:rPr lang="en-US" sz="3200" dirty="0"/>
              <a:t> </a:t>
            </a:r>
            <a:r>
              <a:rPr lang="en-US" sz="3200" dirty="0" err="1"/>
              <a:t>khoẻ</a:t>
            </a:r>
            <a:r>
              <a:rPr lang="en-US" sz="3200" dirty="0"/>
              <a:t> </a:t>
            </a:r>
            <a:r>
              <a:rPr lang="en-US" sz="3200" dirty="0" err="1"/>
              <a:t>tim</a:t>
            </a:r>
            <a:r>
              <a:rPr lang="en-US" sz="3200" dirty="0"/>
              <a:t> </a:t>
            </a:r>
            <a:r>
              <a:rPr lang="en-US" sz="3200" dirty="0" err="1"/>
              <a:t>mạch</a:t>
            </a:r>
            <a:r>
              <a:rPr lang="en-US" sz="3200" dirty="0"/>
              <a:t>.</a:t>
            </a:r>
          </a:p>
        </p:txBody>
      </p:sp>
      <p:grpSp>
        <p:nvGrpSpPr>
          <p:cNvPr id="29" name="Group 10">
            <a:extLst>
              <a:ext uri="{FF2B5EF4-FFF2-40B4-BE49-F238E27FC236}">
                <a16:creationId xmlns:a16="http://schemas.microsoft.com/office/drawing/2014/main" id="{6AD3173B-CB7A-D64C-B468-5A6CE08EA0A9}"/>
              </a:ext>
            </a:extLst>
          </p:cNvPr>
          <p:cNvGrpSpPr/>
          <p:nvPr/>
        </p:nvGrpSpPr>
        <p:grpSpPr>
          <a:xfrm>
            <a:off x="9361714" y="5527295"/>
            <a:ext cx="7620000" cy="3014590"/>
            <a:chOff x="0" y="-76200"/>
            <a:chExt cx="1199968" cy="425554"/>
          </a:xfrm>
        </p:grpSpPr>
        <p:sp>
          <p:nvSpPr>
            <p:cNvPr id="30" name="Freeform 11">
              <a:extLst>
                <a:ext uri="{FF2B5EF4-FFF2-40B4-BE49-F238E27FC236}">
                  <a16:creationId xmlns:a16="http://schemas.microsoft.com/office/drawing/2014/main" id="{2381767F-EEA7-2F4D-DC8C-D7174317754C}"/>
                </a:ext>
              </a:extLst>
            </p:cNvPr>
            <p:cNvSpPr/>
            <p:nvPr/>
          </p:nvSpPr>
          <p:spPr>
            <a:xfrm>
              <a:off x="0" y="0"/>
              <a:ext cx="1199968" cy="349354"/>
            </a:xfrm>
            <a:custGeom>
              <a:avLst/>
              <a:gdLst/>
              <a:ahLst/>
              <a:cxnLst/>
              <a:rect l="l" t="t" r="r" b="b"/>
              <a:pathLst>
                <a:path w="1148801" h="229191">
                  <a:moveTo>
                    <a:pt x="70997" y="0"/>
                  </a:moveTo>
                  <a:lnTo>
                    <a:pt x="1077804" y="0"/>
                  </a:lnTo>
                  <a:cubicBezTo>
                    <a:pt x="1096634" y="0"/>
                    <a:pt x="1114692" y="7480"/>
                    <a:pt x="1128007" y="20794"/>
                  </a:cubicBezTo>
                  <a:cubicBezTo>
                    <a:pt x="1141321" y="34109"/>
                    <a:pt x="1148801" y="52167"/>
                    <a:pt x="1148801" y="70997"/>
                  </a:cubicBezTo>
                  <a:lnTo>
                    <a:pt x="1148801" y="158195"/>
                  </a:lnTo>
                  <a:cubicBezTo>
                    <a:pt x="1148801" y="197405"/>
                    <a:pt x="1117015" y="229191"/>
                    <a:pt x="1077804" y="229191"/>
                  </a:cubicBezTo>
                  <a:lnTo>
                    <a:pt x="70997" y="229191"/>
                  </a:lnTo>
                  <a:cubicBezTo>
                    <a:pt x="52167" y="229191"/>
                    <a:pt x="34109" y="221711"/>
                    <a:pt x="20794" y="208397"/>
                  </a:cubicBezTo>
                  <a:cubicBezTo>
                    <a:pt x="7480" y="195082"/>
                    <a:pt x="0" y="177024"/>
                    <a:pt x="0" y="158195"/>
                  </a:cubicBezTo>
                  <a:lnTo>
                    <a:pt x="0" y="70997"/>
                  </a:lnTo>
                  <a:cubicBezTo>
                    <a:pt x="0" y="52167"/>
                    <a:pt x="7480" y="34109"/>
                    <a:pt x="20794" y="20794"/>
                  </a:cubicBezTo>
                  <a:cubicBezTo>
                    <a:pt x="34109" y="7480"/>
                    <a:pt x="52167" y="0"/>
                    <a:pt x="70997" y="0"/>
                  </a:cubicBezTo>
                  <a:close/>
                </a:path>
              </a:pathLst>
            </a:custGeom>
            <a:solidFill>
              <a:srgbClr val="FFFFCC"/>
            </a:solidFill>
          </p:spPr>
          <p:txBody>
            <a:bodyPr/>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a:cs typeface="Times New Roman"/>
                <a:sym typeface="+mn-lt"/>
              </a:endParaRPr>
            </a:p>
          </p:txBody>
        </p:sp>
        <p:sp>
          <p:nvSpPr>
            <p:cNvPr id="31" name="TextBox 12">
              <a:extLst>
                <a:ext uri="{FF2B5EF4-FFF2-40B4-BE49-F238E27FC236}">
                  <a16:creationId xmlns:a16="http://schemas.microsoft.com/office/drawing/2014/main" id="{0C7E2F09-2809-5E62-24BD-15210A0035E9}"/>
                </a:ext>
              </a:extLst>
            </p:cNvPr>
            <p:cNvSpPr txBox="1"/>
            <p:nvPr/>
          </p:nvSpPr>
          <p:spPr>
            <a:xfrm>
              <a:off x="0" y="-76200"/>
              <a:ext cx="1148801" cy="305391"/>
            </a:xfrm>
            <a:prstGeom prst="rect">
              <a:avLst/>
            </a:prstGeom>
          </p:spPr>
          <p:txBody>
            <a:bodyPr lIns="50801" tIns="50801" rIns="50801" bIns="50801" rtlCol="0" anchor="ctr"/>
            <a:lstStyle/>
            <a:p>
              <a:pPr marL="0" marR="0" lvl="0" indent="0" algn="ctr" defTabSz="914309" rtl="0" eaLnBrk="1" fontAlgn="auto" latinLnBrk="0" hangingPunct="1">
                <a:lnSpc>
                  <a:spcPts val="266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mbria"/>
                <a:cs typeface="Times New Roman"/>
                <a:sym typeface="+mn-lt"/>
              </a:endParaRPr>
            </a:p>
          </p:txBody>
        </p:sp>
      </p:grpSp>
      <p:sp>
        <p:nvSpPr>
          <p:cNvPr id="32" name="Hộp Văn bản 31">
            <a:extLst>
              <a:ext uri="{FF2B5EF4-FFF2-40B4-BE49-F238E27FC236}">
                <a16:creationId xmlns:a16="http://schemas.microsoft.com/office/drawing/2014/main" id="{7A7659A9-9235-745D-60AF-3ABFF89DE285}"/>
              </a:ext>
            </a:extLst>
          </p:cNvPr>
          <p:cNvSpPr txBox="1"/>
          <p:nvPr/>
        </p:nvSpPr>
        <p:spPr>
          <a:xfrm>
            <a:off x="9537249" y="6140202"/>
            <a:ext cx="7282005" cy="2401683"/>
          </a:xfrm>
          <a:prstGeom prst="rect">
            <a:avLst/>
          </a:prstGeom>
          <a:noFill/>
        </p:spPr>
        <p:txBody>
          <a:bodyPr wrap="square">
            <a:spAutoFit/>
          </a:bodyPr>
          <a:lstStyle/>
          <a:p>
            <a:pPr algn="just">
              <a:lnSpc>
                <a:spcPct val="120000"/>
              </a:lnSpc>
            </a:pPr>
            <a:r>
              <a:rPr lang="el-GR" sz="3200" dirty="0"/>
              <a:t>Α</a:t>
            </a:r>
            <a:r>
              <a:rPr lang="en-US" sz="3200" dirty="0"/>
              <a:t> </a:t>
            </a:r>
            <a:r>
              <a:rPr lang="vi-VN" sz="3200" dirty="0"/>
              <a:t>-</a:t>
            </a:r>
            <a:r>
              <a:rPr lang="vi-VN" sz="3200" dirty="0" err="1"/>
              <a:t>linolenic</a:t>
            </a:r>
            <a:r>
              <a:rPr lang="vi-VN" sz="3200" dirty="0"/>
              <a:t> </a:t>
            </a:r>
            <a:r>
              <a:rPr lang="vi-VN" sz="3200" dirty="0" err="1"/>
              <a:t>acid</a:t>
            </a:r>
            <a:r>
              <a:rPr lang="vi-VN" sz="3200" dirty="0"/>
              <a:t> và </a:t>
            </a:r>
            <a:r>
              <a:rPr lang="vi-VN" sz="3200" dirty="0" err="1"/>
              <a:t>linoleic</a:t>
            </a:r>
            <a:r>
              <a:rPr lang="vi-VN" sz="3200" dirty="0"/>
              <a:t> </a:t>
            </a:r>
            <a:r>
              <a:rPr lang="vi-VN" sz="3200" dirty="0" err="1"/>
              <a:t>acid</a:t>
            </a:r>
            <a:r>
              <a:rPr lang="vi-VN" sz="3200" dirty="0"/>
              <a:t> là hai </a:t>
            </a:r>
            <a:r>
              <a:rPr lang="vi-VN" sz="3200" dirty="0" err="1"/>
              <a:t>acid</a:t>
            </a:r>
            <a:r>
              <a:rPr lang="vi-VN" sz="3200" dirty="0"/>
              <a:t> béo thiết yếu vì cơ thể không thể tự tổng hợp được mà phải lấy từ nguồn thực phẩm bên ngoài.</a:t>
            </a:r>
            <a:endParaRPr lang="en-US" sz="3200" dirty="0"/>
          </a:p>
        </p:txBody>
      </p:sp>
    </p:spTree>
    <p:extLst>
      <p:ext uri="{BB962C8B-B14F-4D97-AF65-F5344CB8AC3E}">
        <p14:creationId xmlns:p14="http://schemas.microsoft.com/office/powerpoint/2010/main" val="2783252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 calcmode="lin" valueType="num">
                                      <p:cBhvr additive="base">
                                        <p:cTn id="12" dur="500" fill="hold"/>
                                        <p:tgtEl>
                                          <p:spTgt spid="28"/>
                                        </p:tgtEl>
                                        <p:attrNameLst>
                                          <p:attrName>ppt_x</p:attrName>
                                        </p:attrNameLst>
                                      </p:cBhvr>
                                      <p:tavLst>
                                        <p:tav tm="0">
                                          <p:val>
                                            <p:strVal val="#ppt_x"/>
                                          </p:val>
                                        </p:tav>
                                        <p:tav tm="100000">
                                          <p:val>
                                            <p:strVal val="#ppt_x"/>
                                          </p:val>
                                        </p:tav>
                                      </p:tavLst>
                                    </p:anim>
                                    <p:anim calcmode="lin" valueType="num">
                                      <p:cBhvr additive="base">
                                        <p:cTn id="13" dur="500" fill="hold"/>
                                        <p:tgtEl>
                                          <p:spTgt spid="28"/>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2"/>
                                        </p:tgtEl>
                                        <p:attrNameLst>
                                          <p:attrName>style.visibility</p:attrName>
                                        </p:attrNameLst>
                                      </p:cBhvr>
                                      <p:to>
                                        <p:strVal val="visible"/>
                                      </p:to>
                                    </p:set>
                                    <p:anim calcmode="lin" valueType="num">
                                      <p:cBhvr additive="base">
                                        <p:cTn id="22" dur="500" fill="hold"/>
                                        <p:tgtEl>
                                          <p:spTgt spid="32"/>
                                        </p:tgtEl>
                                        <p:attrNameLst>
                                          <p:attrName>ppt_x</p:attrName>
                                        </p:attrNameLst>
                                      </p:cBhvr>
                                      <p:tavLst>
                                        <p:tav tm="0">
                                          <p:val>
                                            <p:strVal val="#ppt_x"/>
                                          </p:val>
                                        </p:tav>
                                        <p:tav tm="100000">
                                          <p:val>
                                            <p:strVal val="#ppt_x"/>
                                          </p:val>
                                        </p:tav>
                                      </p:tavLst>
                                    </p:anim>
                                    <p:anim calcmode="lin" valueType="num">
                                      <p:cBhvr additive="base">
                                        <p:cTn id="23" dur="500" fill="hold"/>
                                        <p:tgtEl>
                                          <p:spTgt spid="32"/>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ppt_x"/>
                                          </p:val>
                                        </p:tav>
                                        <p:tav tm="100000">
                                          <p:val>
                                            <p:strVal val="#ppt_x"/>
                                          </p:val>
                                        </p:tav>
                                      </p:tavLst>
                                    </p:anim>
                                    <p:anim calcmode="lin" valueType="num">
                                      <p:cBhvr additive="base">
                                        <p:cTn id="2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920;p94">
            <a:extLst>
              <a:ext uri="{FF2B5EF4-FFF2-40B4-BE49-F238E27FC236}">
                <a16:creationId xmlns:a16="http://schemas.microsoft.com/office/drawing/2014/main" id="{EBF4B0E1-7C3E-BF9A-E77B-247AECD6DE57}"/>
              </a:ext>
            </a:extLst>
          </p:cNvPr>
          <p:cNvSpPr/>
          <p:nvPr/>
        </p:nvSpPr>
        <p:spPr>
          <a:xfrm>
            <a:off x="15415951" y="5391418"/>
            <a:ext cx="392294" cy="61552"/>
          </a:xfrm>
          <a:custGeom>
            <a:avLst/>
            <a:gdLst/>
            <a:ahLst/>
            <a:cxnLst/>
            <a:rect l="l" t="t" r="r" b="b"/>
            <a:pathLst>
              <a:path w="5105" h="801" fill="none" extrusionOk="0">
                <a:moveTo>
                  <a:pt x="1" y="0"/>
                </a:moveTo>
                <a:cubicBezTo>
                  <a:pt x="668" y="500"/>
                  <a:pt x="1502" y="801"/>
                  <a:pt x="2369" y="801"/>
                </a:cubicBezTo>
                <a:cubicBezTo>
                  <a:pt x="3704" y="801"/>
                  <a:pt x="4604" y="434"/>
                  <a:pt x="5105" y="0"/>
                </a:cubicBezTo>
              </a:path>
            </a:pathLst>
          </a:custGeom>
          <a:noFill/>
          <a:ln w="4175" cap="rnd" cmpd="sng">
            <a:solidFill>
              <a:srgbClr val="37424F"/>
            </a:solidFill>
            <a:prstDash val="solid"/>
            <a:round/>
            <a:headEnd type="none" w="sm" len="sm"/>
            <a:tailEnd type="none" w="sm" len="sm"/>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6" name="Google Shape;1921;p94">
            <a:extLst>
              <a:ext uri="{FF2B5EF4-FFF2-40B4-BE49-F238E27FC236}">
                <a16:creationId xmlns:a16="http://schemas.microsoft.com/office/drawing/2014/main" id="{3D8A8C25-6352-7B9E-1DE7-353FF98DE4BD}"/>
              </a:ext>
            </a:extLst>
          </p:cNvPr>
          <p:cNvSpPr/>
          <p:nvPr/>
        </p:nvSpPr>
        <p:spPr>
          <a:xfrm flipH="1">
            <a:off x="2816814" y="6157546"/>
            <a:ext cx="1588405" cy="1829044"/>
          </a:xfrm>
          <a:custGeom>
            <a:avLst/>
            <a:gdLst/>
            <a:ahLst/>
            <a:cxnLst/>
            <a:rect l="l" t="t" r="r" b="b"/>
            <a:pathLst>
              <a:path w="16613" h="9274" extrusionOk="0">
                <a:moveTo>
                  <a:pt x="1268" y="0"/>
                </a:moveTo>
                <a:lnTo>
                  <a:pt x="1" y="9273"/>
                </a:lnTo>
                <a:lnTo>
                  <a:pt x="16612" y="9273"/>
                </a:lnTo>
                <a:lnTo>
                  <a:pt x="15345" y="0"/>
                </a:lnTo>
                <a:close/>
              </a:path>
            </a:pathLst>
          </a:custGeom>
          <a:solidFill>
            <a:schemeClr val="lt2"/>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1922;p94">
            <a:extLst>
              <a:ext uri="{FF2B5EF4-FFF2-40B4-BE49-F238E27FC236}">
                <a16:creationId xmlns:a16="http://schemas.microsoft.com/office/drawing/2014/main" id="{AA27B689-AFB3-6E00-6002-F8FC660E2FF6}"/>
              </a:ext>
            </a:extLst>
          </p:cNvPr>
          <p:cNvSpPr/>
          <p:nvPr/>
        </p:nvSpPr>
        <p:spPr>
          <a:xfrm flipH="1">
            <a:off x="423197" y="2255749"/>
            <a:ext cx="6131572" cy="4366504"/>
          </a:xfrm>
          <a:custGeom>
            <a:avLst/>
            <a:gdLst/>
            <a:ahLst/>
            <a:cxnLst/>
            <a:rect l="l" t="t" r="r" b="b"/>
            <a:pathLst>
              <a:path w="80625" h="50537" extrusionOk="0">
                <a:moveTo>
                  <a:pt x="3469" y="0"/>
                </a:moveTo>
                <a:cubicBezTo>
                  <a:pt x="1568" y="0"/>
                  <a:pt x="0" y="1535"/>
                  <a:pt x="0" y="3436"/>
                </a:cubicBezTo>
                <a:lnTo>
                  <a:pt x="0" y="47067"/>
                </a:lnTo>
                <a:cubicBezTo>
                  <a:pt x="0" y="49002"/>
                  <a:pt x="1568" y="50536"/>
                  <a:pt x="3469" y="50536"/>
                </a:cubicBezTo>
                <a:lnTo>
                  <a:pt x="77155" y="50536"/>
                </a:lnTo>
                <a:cubicBezTo>
                  <a:pt x="79090" y="50536"/>
                  <a:pt x="80624" y="49002"/>
                  <a:pt x="80624" y="47067"/>
                </a:cubicBezTo>
                <a:lnTo>
                  <a:pt x="80624" y="3436"/>
                </a:lnTo>
                <a:cubicBezTo>
                  <a:pt x="80624" y="1535"/>
                  <a:pt x="79090" y="0"/>
                  <a:pt x="77155" y="0"/>
                </a:cubicBezTo>
                <a:close/>
              </a:path>
            </a:pathLst>
          </a:custGeom>
          <a:solidFill>
            <a:schemeClr val="dk1"/>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8" name="Google Shape;1923;p94">
            <a:extLst>
              <a:ext uri="{FF2B5EF4-FFF2-40B4-BE49-F238E27FC236}">
                <a16:creationId xmlns:a16="http://schemas.microsoft.com/office/drawing/2014/main" id="{24E64C27-01F3-7AA0-B208-89F021A8D871}"/>
              </a:ext>
            </a:extLst>
          </p:cNvPr>
          <p:cNvSpPr/>
          <p:nvPr/>
        </p:nvSpPr>
        <p:spPr>
          <a:xfrm flipH="1">
            <a:off x="737389" y="2630675"/>
            <a:ext cx="5434809" cy="3811316"/>
          </a:xfrm>
          <a:custGeom>
            <a:avLst/>
            <a:gdLst/>
            <a:ahLst/>
            <a:cxnLst/>
            <a:rect l="l" t="t" r="r" b="b"/>
            <a:pathLst>
              <a:path w="76789" h="42331" extrusionOk="0">
                <a:moveTo>
                  <a:pt x="868" y="0"/>
                </a:moveTo>
                <a:cubicBezTo>
                  <a:pt x="401" y="0"/>
                  <a:pt x="1" y="367"/>
                  <a:pt x="1" y="868"/>
                </a:cubicBezTo>
                <a:lnTo>
                  <a:pt x="1" y="41463"/>
                </a:lnTo>
                <a:cubicBezTo>
                  <a:pt x="1" y="41930"/>
                  <a:pt x="401" y="42331"/>
                  <a:pt x="868" y="42331"/>
                </a:cubicBezTo>
                <a:lnTo>
                  <a:pt x="75888" y="42331"/>
                </a:lnTo>
                <a:cubicBezTo>
                  <a:pt x="76389" y="42331"/>
                  <a:pt x="76789" y="41930"/>
                  <a:pt x="76789" y="41463"/>
                </a:cubicBezTo>
                <a:lnTo>
                  <a:pt x="76789" y="868"/>
                </a:lnTo>
                <a:cubicBezTo>
                  <a:pt x="76789" y="367"/>
                  <a:pt x="76389" y="0"/>
                  <a:pt x="75888" y="0"/>
                </a:cubicBezTo>
                <a:close/>
              </a:path>
            </a:pathLst>
          </a:custGeom>
          <a:solidFill>
            <a:schemeClr val="bg1"/>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dirty="0">
              <a:ln>
                <a:noFill/>
              </a:ln>
              <a:solidFill>
                <a:srgbClr val="000000"/>
              </a:solidFill>
              <a:effectLst/>
              <a:uLnTx/>
              <a:uFillTx/>
              <a:latin typeface="Arial"/>
              <a:cs typeface="Arial"/>
              <a:sym typeface="Arial"/>
            </a:endParaRPr>
          </a:p>
        </p:txBody>
      </p:sp>
      <p:sp>
        <p:nvSpPr>
          <p:cNvPr id="9" name="Google Shape;1924;p94">
            <a:extLst>
              <a:ext uri="{FF2B5EF4-FFF2-40B4-BE49-F238E27FC236}">
                <a16:creationId xmlns:a16="http://schemas.microsoft.com/office/drawing/2014/main" id="{1201F404-1D52-0591-81E6-06C54A6F45A3}"/>
              </a:ext>
            </a:extLst>
          </p:cNvPr>
          <p:cNvSpPr/>
          <p:nvPr/>
        </p:nvSpPr>
        <p:spPr>
          <a:xfrm flipH="1">
            <a:off x="4006579" y="7208791"/>
            <a:ext cx="230766" cy="195494"/>
          </a:xfrm>
          <a:custGeom>
            <a:avLst/>
            <a:gdLst/>
            <a:ahLst/>
            <a:cxnLst/>
            <a:rect l="l" t="t" r="r" b="b"/>
            <a:pathLst>
              <a:path w="3003" h="2544" extrusionOk="0">
                <a:moveTo>
                  <a:pt x="1701" y="0"/>
                </a:moveTo>
                <a:cubicBezTo>
                  <a:pt x="567" y="0"/>
                  <a:pt x="0" y="1368"/>
                  <a:pt x="801" y="2169"/>
                </a:cubicBezTo>
                <a:cubicBezTo>
                  <a:pt x="1059" y="2427"/>
                  <a:pt x="1381" y="2543"/>
                  <a:pt x="1698" y="2543"/>
                </a:cubicBezTo>
                <a:cubicBezTo>
                  <a:pt x="2361" y="2543"/>
                  <a:pt x="3002" y="2035"/>
                  <a:pt x="3002" y="1268"/>
                </a:cubicBezTo>
                <a:cubicBezTo>
                  <a:pt x="3002" y="567"/>
                  <a:pt x="2402" y="0"/>
                  <a:pt x="1701" y="0"/>
                </a:cubicBezTo>
                <a:close/>
              </a:path>
            </a:pathLst>
          </a:custGeom>
          <a:solidFill>
            <a:schemeClr val="lt2"/>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grpSp>
        <p:nvGrpSpPr>
          <p:cNvPr id="34" name="Nhóm 33">
            <a:extLst>
              <a:ext uri="{FF2B5EF4-FFF2-40B4-BE49-F238E27FC236}">
                <a16:creationId xmlns:a16="http://schemas.microsoft.com/office/drawing/2014/main" id="{48B7C189-A363-E7BC-31CE-B760A2FCB6A4}"/>
              </a:ext>
            </a:extLst>
          </p:cNvPr>
          <p:cNvGrpSpPr/>
          <p:nvPr/>
        </p:nvGrpSpPr>
        <p:grpSpPr>
          <a:xfrm>
            <a:off x="15251136" y="6304118"/>
            <a:ext cx="1670166" cy="1100167"/>
            <a:chOff x="14394465" y="6756468"/>
            <a:chExt cx="1670166" cy="1100167"/>
          </a:xfrm>
        </p:grpSpPr>
        <p:sp>
          <p:nvSpPr>
            <p:cNvPr id="10" name="Google Shape;1925;p94">
              <a:extLst>
                <a:ext uri="{FF2B5EF4-FFF2-40B4-BE49-F238E27FC236}">
                  <a16:creationId xmlns:a16="http://schemas.microsoft.com/office/drawing/2014/main" id="{718E7011-0C26-CB3E-555E-5487A39936E4}"/>
                </a:ext>
              </a:extLst>
            </p:cNvPr>
            <p:cNvSpPr/>
            <p:nvPr/>
          </p:nvSpPr>
          <p:spPr>
            <a:xfrm flipH="1">
              <a:off x="15503035" y="6812708"/>
              <a:ext cx="191482" cy="191400"/>
            </a:xfrm>
            <a:custGeom>
              <a:avLst/>
              <a:gdLst/>
              <a:ahLst/>
              <a:cxnLst/>
              <a:rect l="l" t="t" r="r" b="b"/>
              <a:pathLst>
                <a:path w="2339" h="2338" extrusionOk="0">
                  <a:moveTo>
                    <a:pt x="1" y="1375"/>
                  </a:moveTo>
                  <a:lnTo>
                    <a:pt x="1341" y="0"/>
                  </a:lnTo>
                  <a:lnTo>
                    <a:pt x="2338" y="997"/>
                  </a:lnTo>
                  <a:lnTo>
                    <a:pt x="963" y="2338"/>
                  </a:lnTo>
                  <a:close/>
                </a:path>
              </a:pathLst>
            </a:custGeom>
            <a:solidFill>
              <a:srgbClr val="FFFFFF"/>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11" name="Google Shape;1926;p94">
              <a:extLst>
                <a:ext uri="{FF2B5EF4-FFF2-40B4-BE49-F238E27FC236}">
                  <a16:creationId xmlns:a16="http://schemas.microsoft.com/office/drawing/2014/main" id="{D72BDCAD-B7B3-842D-BB3A-7B055A5CC612}"/>
                </a:ext>
              </a:extLst>
            </p:cNvPr>
            <p:cNvSpPr/>
            <p:nvPr/>
          </p:nvSpPr>
          <p:spPr>
            <a:xfrm flipH="1">
              <a:off x="15584652" y="6756468"/>
              <a:ext cx="166104" cy="168888"/>
            </a:xfrm>
            <a:custGeom>
              <a:avLst/>
              <a:gdLst/>
              <a:ahLst/>
              <a:cxnLst/>
              <a:rect l="l" t="t" r="r" b="b"/>
              <a:pathLst>
                <a:path w="2029" h="2063" extrusionOk="0">
                  <a:moveTo>
                    <a:pt x="379" y="412"/>
                  </a:moveTo>
                  <a:lnTo>
                    <a:pt x="379" y="412"/>
                  </a:lnTo>
                  <a:cubicBezTo>
                    <a:pt x="1" y="756"/>
                    <a:pt x="1" y="1375"/>
                    <a:pt x="379" y="1753"/>
                  </a:cubicBezTo>
                  <a:lnTo>
                    <a:pt x="688" y="2062"/>
                  </a:lnTo>
                  <a:lnTo>
                    <a:pt x="2028" y="687"/>
                  </a:lnTo>
                  <a:lnTo>
                    <a:pt x="1719" y="378"/>
                  </a:lnTo>
                  <a:cubicBezTo>
                    <a:pt x="1341" y="0"/>
                    <a:pt x="757" y="34"/>
                    <a:pt x="379" y="412"/>
                  </a:cubicBezTo>
                  <a:close/>
                </a:path>
              </a:pathLst>
            </a:custGeom>
            <a:solidFill>
              <a:schemeClr val="accent4"/>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927;p94">
              <a:extLst>
                <a:ext uri="{FF2B5EF4-FFF2-40B4-BE49-F238E27FC236}">
                  <a16:creationId xmlns:a16="http://schemas.microsoft.com/office/drawing/2014/main" id="{19B790A2-821E-4E2E-A281-BB3D18B6B37D}"/>
                </a:ext>
              </a:extLst>
            </p:cNvPr>
            <p:cNvSpPr/>
            <p:nvPr/>
          </p:nvSpPr>
          <p:spPr>
            <a:xfrm flipH="1">
              <a:off x="14653377" y="7634289"/>
              <a:ext cx="222346" cy="222346"/>
            </a:xfrm>
            <a:custGeom>
              <a:avLst/>
              <a:gdLst/>
              <a:ahLst/>
              <a:cxnLst/>
              <a:rect l="l" t="t" r="r" b="b"/>
              <a:pathLst>
                <a:path w="2716" h="2716" extrusionOk="0">
                  <a:moveTo>
                    <a:pt x="1" y="1341"/>
                  </a:moveTo>
                  <a:lnTo>
                    <a:pt x="2716" y="2716"/>
                  </a:lnTo>
                  <a:lnTo>
                    <a:pt x="1375" y="0"/>
                  </a:lnTo>
                  <a:lnTo>
                    <a:pt x="1307" y="516"/>
                  </a:lnTo>
                  <a:lnTo>
                    <a:pt x="894" y="447"/>
                  </a:lnTo>
                  <a:lnTo>
                    <a:pt x="963" y="928"/>
                  </a:lnTo>
                  <a:lnTo>
                    <a:pt x="516" y="825"/>
                  </a:lnTo>
                  <a:lnTo>
                    <a:pt x="550" y="1341"/>
                  </a:lnTo>
                  <a:close/>
                </a:path>
              </a:pathLst>
            </a:custGeom>
            <a:solidFill>
              <a:schemeClr val="dk1"/>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13" name="Google Shape;1928;p94">
              <a:extLst>
                <a:ext uri="{FF2B5EF4-FFF2-40B4-BE49-F238E27FC236}">
                  <a16:creationId xmlns:a16="http://schemas.microsoft.com/office/drawing/2014/main" id="{66E9D842-388D-12A5-6630-5E8CC0DA580C}"/>
                </a:ext>
              </a:extLst>
            </p:cNvPr>
            <p:cNvSpPr/>
            <p:nvPr/>
          </p:nvSpPr>
          <p:spPr>
            <a:xfrm flipH="1">
              <a:off x="14653379" y="7772146"/>
              <a:ext cx="81702" cy="84484"/>
            </a:xfrm>
            <a:custGeom>
              <a:avLst/>
              <a:gdLst/>
              <a:ahLst/>
              <a:cxnLst/>
              <a:rect l="l" t="t" r="r" b="b"/>
              <a:pathLst>
                <a:path w="998" h="1032" extrusionOk="0">
                  <a:moveTo>
                    <a:pt x="1" y="516"/>
                  </a:moveTo>
                  <a:lnTo>
                    <a:pt x="998" y="1032"/>
                  </a:lnTo>
                  <a:lnTo>
                    <a:pt x="482" y="1"/>
                  </a:lnTo>
                  <a:close/>
                </a:path>
              </a:pathLst>
            </a:custGeom>
            <a:solidFill>
              <a:srgbClr val="FF212B"/>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14" name="Google Shape;1929;p94">
              <a:extLst>
                <a:ext uri="{FF2B5EF4-FFF2-40B4-BE49-F238E27FC236}">
                  <a16:creationId xmlns:a16="http://schemas.microsoft.com/office/drawing/2014/main" id="{7FFA44AE-484C-A5D8-EB49-D3D7DD5AC1EF}"/>
                </a:ext>
              </a:extLst>
            </p:cNvPr>
            <p:cNvSpPr/>
            <p:nvPr/>
          </p:nvSpPr>
          <p:spPr>
            <a:xfrm flipH="1">
              <a:off x="14762643" y="6894341"/>
              <a:ext cx="852624" cy="849758"/>
            </a:xfrm>
            <a:custGeom>
              <a:avLst/>
              <a:gdLst/>
              <a:ahLst/>
              <a:cxnLst/>
              <a:rect l="l" t="t" r="r" b="b"/>
              <a:pathLst>
                <a:path w="10415" h="10380" extrusionOk="0">
                  <a:moveTo>
                    <a:pt x="0" y="1341"/>
                  </a:moveTo>
                  <a:lnTo>
                    <a:pt x="9040" y="10380"/>
                  </a:lnTo>
                  <a:lnTo>
                    <a:pt x="9589" y="10380"/>
                  </a:lnTo>
                  <a:lnTo>
                    <a:pt x="9555" y="9864"/>
                  </a:lnTo>
                  <a:lnTo>
                    <a:pt x="10002" y="9967"/>
                  </a:lnTo>
                  <a:lnTo>
                    <a:pt x="9933" y="9486"/>
                  </a:lnTo>
                  <a:lnTo>
                    <a:pt x="10346" y="9555"/>
                  </a:lnTo>
                  <a:lnTo>
                    <a:pt x="10414" y="9039"/>
                  </a:lnTo>
                  <a:lnTo>
                    <a:pt x="1375" y="0"/>
                  </a:lnTo>
                  <a:close/>
                </a:path>
              </a:pathLst>
            </a:custGeom>
            <a:solidFill>
              <a:schemeClr val="accent3"/>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15" name="Google Shape;1930;p94">
              <a:extLst>
                <a:ext uri="{FF2B5EF4-FFF2-40B4-BE49-F238E27FC236}">
                  <a16:creationId xmlns:a16="http://schemas.microsoft.com/office/drawing/2014/main" id="{3893F33A-0DF6-003A-3DEF-217F1C480EA8}"/>
                </a:ext>
              </a:extLst>
            </p:cNvPr>
            <p:cNvSpPr/>
            <p:nvPr/>
          </p:nvSpPr>
          <p:spPr>
            <a:xfrm flipH="1">
              <a:off x="15805693" y="7485167"/>
              <a:ext cx="258938" cy="258938"/>
            </a:xfrm>
            <a:custGeom>
              <a:avLst/>
              <a:gdLst/>
              <a:ahLst/>
              <a:cxnLst/>
              <a:rect l="l" t="t" r="r" b="b"/>
              <a:pathLst>
                <a:path w="3163" h="3163" extrusionOk="0">
                  <a:moveTo>
                    <a:pt x="3163" y="1376"/>
                  </a:moveTo>
                  <a:cubicBezTo>
                    <a:pt x="3163" y="2579"/>
                    <a:pt x="1719" y="3163"/>
                    <a:pt x="860" y="2338"/>
                  </a:cubicBezTo>
                  <a:cubicBezTo>
                    <a:pt x="1" y="1479"/>
                    <a:pt x="620" y="1"/>
                    <a:pt x="1823" y="1"/>
                  </a:cubicBezTo>
                  <a:cubicBezTo>
                    <a:pt x="2579" y="1"/>
                    <a:pt x="3163" y="620"/>
                    <a:pt x="3163" y="1376"/>
                  </a:cubicBezTo>
                  <a:close/>
                </a:path>
              </a:pathLst>
            </a:custGeom>
            <a:solidFill>
              <a:srgbClr val="FFFFFF"/>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16" name="Google Shape;1931;p94">
              <a:extLst>
                <a:ext uri="{FF2B5EF4-FFF2-40B4-BE49-F238E27FC236}">
                  <a16:creationId xmlns:a16="http://schemas.microsoft.com/office/drawing/2014/main" id="{4A96C9A7-4C70-D30A-DC37-A0D86FA50915}"/>
                </a:ext>
              </a:extLst>
            </p:cNvPr>
            <p:cNvSpPr/>
            <p:nvPr/>
          </p:nvSpPr>
          <p:spPr>
            <a:xfrm flipH="1">
              <a:off x="14394465" y="7189751"/>
              <a:ext cx="258938" cy="258938"/>
            </a:xfrm>
            <a:custGeom>
              <a:avLst/>
              <a:gdLst/>
              <a:ahLst/>
              <a:cxnLst/>
              <a:rect l="l" t="t" r="r" b="b"/>
              <a:pathLst>
                <a:path w="3163" h="3163" extrusionOk="0">
                  <a:moveTo>
                    <a:pt x="3162" y="1375"/>
                  </a:moveTo>
                  <a:cubicBezTo>
                    <a:pt x="3162" y="2578"/>
                    <a:pt x="1719" y="3162"/>
                    <a:pt x="860" y="2303"/>
                  </a:cubicBezTo>
                  <a:cubicBezTo>
                    <a:pt x="0" y="1444"/>
                    <a:pt x="619" y="0"/>
                    <a:pt x="1822" y="0"/>
                  </a:cubicBezTo>
                  <a:cubicBezTo>
                    <a:pt x="2578" y="0"/>
                    <a:pt x="3162" y="619"/>
                    <a:pt x="3162" y="1375"/>
                  </a:cubicBezTo>
                  <a:close/>
                </a:path>
              </a:pathLst>
            </a:custGeom>
            <a:solidFill>
              <a:srgbClr val="FFFFFF"/>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grpSp>
      <p:sp>
        <p:nvSpPr>
          <p:cNvPr id="30" name="Google Shape;1945;p94">
            <a:extLst>
              <a:ext uri="{FF2B5EF4-FFF2-40B4-BE49-F238E27FC236}">
                <a16:creationId xmlns:a16="http://schemas.microsoft.com/office/drawing/2014/main" id="{93E9B0D5-B1A4-7B6C-A2D3-1085D6610FEA}"/>
              </a:ext>
            </a:extLst>
          </p:cNvPr>
          <p:cNvSpPr/>
          <p:nvPr/>
        </p:nvSpPr>
        <p:spPr>
          <a:xfrm rot="-9900076" flipH="1">
            <a:off x="7460857" y="1155862"/>
            <a:ext cx="289758" cy="292176"/>
          </a:xfrm>
          <a:custGeom>
            <a:avLst/>
            <a:gdLst/>
            <a:ahLst/>
            <a:cxnLst/>
            <a:rect l="l" t="t" r="r" b="b"/>
            <a:pathLst>
              <a:path w="4194" h="4229" extrusionOk="0">
                <a:moveTo>
                  <a:pt x="4194" y="2131"/>
                </a:moveTo>
                <a:cubicBezTo>
                  <a:pt x="4194" y="3266"/>
                  <a:pt x="3266" y="4228"/>
                  <a:pt x="2097" y="4228"/>
                </a:cubicBezTo>
                <a:cubicBezTo>
                  <a:pt x="928" y="4228"/>
                  <a:pt x="0" y="3266"/>
                  <a:pt x="0" y="2131"/>
                </a:cubicBezTo>
                <a:cubicBezTo>
                  <a:pt x="0" y="963"/>
                  <a:pt x="928" y="1"/>
                  <a:pt x="2097" y="1"/>
                </a:cubicBezTo>
                <a:cubicBezTo>
                  <a:pt x="3266" y="1"/>
                  <a:pt x="4194" y="963"/>
                  <a:pt x="4194" y="2131"/>
                </a:cubicBezTo>
                <a:close/>
              </a:path>
            </a:pathLst>
          </a:custGeom>
          <a:solidFill>
            <a:srgbClr val="FFFFFF"/>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1946;p94">
            <a:extLst>
              <a:ext uri="{FF2B5EF4-FFF2-40B4-BE49-F238E27FC236}">
                <a16:creationId xmlns:a16="http://schemas.microsoft.com/office/drawing/2014/main" id="{7D8FE2E5-BAC5-4CB3-131A-BFCD72C9EE6B}"/>
              </a:ext>
            </a:extLst>
          </p:cNvPr>
          <p:cNvSpPr/>
          <p:nvPr/>
        </p:nvSpPr>
        <p:spPr>
          <a:xfrm rot="-9900076" flipH="1">
            <a:off x="7733912" y="2296695"/>
            <a:ext cx="144880" cy="142530"/>
          </a:xfrm>
          <a:custGeom>
            <a:avLst/>
            <a:gdLst/>
            <a:ahLst/>
            <a:cxnLst/>
            <a:rect l="l" t="t" r="r" b="b"/>
            <a:pathLst>
              <a:path w="2097" h="2063" extrusionOk="0">
                <a:moveTo>
                  <a:pt x="2097" y="860"/>
                </a:moveTo>
                <a:cubicBezTo>
                  <a:pt x="2097" y="1650"/>
                  <a:pt x="1135" y="2063"/>
                  <a:pt x="585" y="1513"/>
                </a:cubicBezTo>
                <a:cubicBezTo>
                  <a:pt x="0" y="963"/>
                  <a:pt x="413" y="1"/>
                  <a:pt x="1203" y="1"/>
                </a:cubicBezTo>
                <a:cubicBezTo>
                  <a:pt x="1685" y="1"/>
                  <a:pt x="2097" y="379"/>
                  <a:pt x="2097" y="860"/>
                </a:cubicBezTo>
                <a:close/>
              </a:path>
            </a:pathLst>
          </a:custGeom>
          <a:solidFill>
            <a:srgbClr val="FFFFFF"/>
          </a:solidFill>
          <a:ln>
            <a:noFill/>
          </a:ln>
        </p:spPr>
        <p:txBody>
          <a:bodyPr spcFirstLastPara="1" wrap="square" lIns="182850" tIns="182850" rIns="182850" bIns="182850" anchor="ctr" anchorCtr="0">
            <a:noAutofit/>
          </a:bodyPr>
          <a:lstStyle/>
          <a:p>
            <a:pPr marL="0" marR="0" lvl="0" indent="0" algn="l" defTabSz="1828800" rtl="0" eaLnBrk="1" fontAlgn="auto" latinLnBrk="0" hangingPunct="1">
              <a:lnSpc>
                <a:spcPct val="100000"/>
              </a:lnSpc>
              <a:spcBef>
                <a:spcPts val="0"/>
              </a:spcBef>
              <a:spcAft>
                <a:spcPts val="0"/>
              </a:spcAft>
              <a:buClr>
                <a:srgbClr val="000000"/>
              </a:buClr>
              <a:buSzTx/>
              <a:buFontTx/>
              <a:buNone/>
              <a:tabLst/>
              <a:defRPr/>
            </a:pPr>
            <a:endParaRPr kumimoji="0" sz="2800" b="0" i="0" u="none" strike="noStrike" kern="0" cap="none" spc="0" normalizeH="0" baseline="0" noProof="0">
              <a:ln>
                <a:noFill/>
              </a:ln>
              <a:solidFill>
                <a:srgbClr val="000000"/>
              </a:solidFill>
              <a:effectLst/>
              <a:uLnTx/>
              <a:uFillTx/>
              <a:latin typeface="Arial"/>
              <a:cs typeface="Arial"/>
              <a:sym typeface="Arial"/>
            </a:endParaRPr>
          </a:p>
        </p:txBody>
      </p:sp>
      <p:sp>
        <p:nvSpPr>
          <p:cNvPr id="33" name="Rectangle 19">
            <a:extLst>
              <a:ext uri="{FF2B5EF4-FFF2-40B4-BE49-F238E27FC236}">
                <a16:creationId xmlns:a16="http://schemas.microsoft.com/office/drawing/2014/main" id="{001DA6DF-D892-8896-08F8-4DFD6B9235E4}"/>
              </a:ext>
            </a:extLst>
          </p:cNvPr>
          <p:cNvSpPr/>
          <p:nvPr/>
        </p:nvSpPr>
        <p:spPr>
          <a:xfrm>
            <a:off x="922714" y="2677522"/>
            <a:ext cx="5218152" cy="3717621"/>
          </a:xfrm>
          <a:prstGeom prst="rect">
            <a:avLst/>
          </a:prstGeom>
        </p:spPr>
        <p:txBody>
          <a:bodyPr wrap="square">
            <a:spAutoFit/>
          </a:bodyPr>
          <a:lstStyle/>
          <a:p>
            <a:pPr marL="0" marR="0" lvl="0" indent="0" algn="just" defTabSz="914400" rtl="0" eaLnBrk="1" fontAlgn="auto" latinLnBrk="0" hangingPunct="1">
              <a:lnSpc>
                <a:spcPct val="120000"/>
              </a:lnSpc>
              <a:spcBef>
                <a:spcPts val="0"/>
              </a:spcBef>
              <a:spcAft>
                <a:spcPts val="0"/>
              </a:spcAft>
              <a:buClrTx/>
              <a:buSzTx/>
              <a:buFontTx/>
              <a:buNone/>
              <a:tabLst/>
              <a:defRPr/>
            </a:pPr>
            <a:r>
              <a:rPr kumimoji="0" lang="en-US" sz="4000" b="1" i="0" u="none" strike="noStrike" kern="1200" cap="none" spc="0" normalizeH="0" baseline="0" noProof="0" dirty="0" err="1">
                <a:ln>
                  <a:noFill/>
                </a:ln>
                <a:solidFill>
                  <a:prstClr val="black"/>
                </a:solidFill>
                <a:effectLst/>
                <a:uLnTx/>
                <a:uFillTx/>
                <a:latin typeface="Cambria" pitchFamily="18" charset="0"/>
                <a:ea typeface="+mn-ea"/>
                <a:cs typeface="+mn-cs"/>
              </a:rPr>
              <a:t>Câu</a:t>
            </a:r>
            <a:r>
              <a:rPr kumimoji="0" lang="en-US" sz="4000" b="1" i="0" u="none" strike="noStrike" kern="1200" cap="none" spc="0" normalizeH="0" baseline="0" noProof="0" dirty="0">
                <a:ln>
                  <a:noFill/>
                </a:ln>
                <a:solidFill>
                  <a:prstClr val="black"/>
                </a:solidFill>
                <a:effectLst/>
                <a:uLnTx/>
                <a:uFillTx/>
                <a:latin typeface="Cambria" pitchFamily="18" charset="0"/>
                <a:ea typeface="+mn-ea"/>
                <a:cs typeface="+mn-cs"/>
              </a:rPr>
              <a:t> 3: </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Em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hãy</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tìm</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hiểu</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và</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chỉ</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ra</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một</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số</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thực</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phẩm</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giàu</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acid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béo</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omega-3 </a:t>
            </a:r>
            <a:r>
              <a:rPr kumimoji="0" lang="en-US" sz="4000" b="0" i="0" u="none" strike="noStrike" kern="1200" cap="none" spc="0" normalizeH="0" baseline="0" noProof="0" dirty="0" err="1">
                <a:ln>
                  <a:noFill/>
                </a:ln>
                <a:solidFill>
                  <a:prstClr val="black"/>
                </a:solidFill>
                <a:effectLst/>
                <a:uLnTx/>
                <a:uFillTx/>
                <a:latin typeface="Cambria" pitchFamily="18" charset="0"/>
                <a:ea typeface="+mn-ea"/>
                <a:cs typeface="+mn-cs"/>
              </a:rPr>
              <a:t>và</a:t>
            </a:r>
            <a:r>
              <a:rPr kumimoji="0" lang="en-US" sz="4000" b="0" i="0" u="none" strike="noStrike" kern="1200" cap="none" spc="0" normalizeH="0" baseline="0" noProof="0" dirty="0">
                <a:ln>
                  <a:noFill/>
                </a:ln>
                <a:solidFill>
                  <a:prstClr val="black"/>
                </a:solidFill>
                <a:effectLst/>
                <a:uLnTx/>
                <a:uFillTx/>
                <a:latin typeface="Cambria" pitchFamily="18" charset="0"/>
                <a:ea typeface="+mn-ea"/>
                <a:cs typeface="+mn-cs"/>
              </a:rPr>
              <a:t> omega-6.</a:t>
            </a:r>
          </a:p>
        </p:txBody>
      </p:sp>
      <p:sp>
        <p:nvSpPr>
          <p:cNvPr id="37" name="Hình tự do: Hình 36">
            <a:extLst>
              <a:ext uri="{FF2B5EF4-FFF2-40B4-BE49-F238E27FC236}">
                <a16:creationId xmlns:a16="http://schemas.microsoft.com/office/drawing/2014/main" id="{6622B826-5C65-B287-9344-E92EF4C0248B}"/>
              </a:ext>
            </a:extLst>
          </p:cNvPr>
          <p:cNvSpPr/>
          <p:nvPr/>
        </p:nvSpPr>
        <p:spPr>
          <a:xfrm>
            <a:off x="6554770" y="1301950"/>
            <a:ext cx="12569225" cy="7591030"/>
          </a:xfrm>
          <a:custGeom>
            <a:avLst/>
            <a:gdLst>
              <a:gd name="connsiteX0" fmla="*/ 0 w 12569225"/>
              <a:gd name="connsiteY0" fmla="*/ 0 h 7591030"/>
              <a:gd name="connsiteX1" fmla="*/ 1874520 w 12569225"/>
              <a:gd name="connsiteY1" fmla="*/ 563880 h 7591030"/>
              <a:gd name="connsiteX2" fmla="*/ 3352800 w 12569225"/>
              <a:gd name="connsiteY2" fmla="*/ 137160 h 7591030"/>
              <a:gd name="connsiteX3" fmla="*/ 4937760 w 12569225"/>
              <a:gd name="connsiteY3" fmla="*/ 304800 h 7591030"/>
              <a:gd name="connsiteX4" fmla="*/ 5471160 w 12569225"/>
              <a:gd name="connsiteY4" fmla="*/ 990600 h 7591030"/>
              <a:gd name="connsiteX5" fmla="*/ 3947160 w 12569225"/>
              <a:gd name="connsiteY5" fmla="*/ 2133600 h 7591030"/>
              <a:gd name="connsiteX6" fmla="*/ 579120 w 12569225"/>
              <a:gd name="connsiteY6" fmla="*/ 4008120 h 7591030"/>
              <a:gd name="connsiteX7" fmla="*/ 2468880 w 12569225"/>
              <a:gd name="connsiteY7" fmla="*/ 7101840 h 7591030"/>
              <a:gd name="connsiteX8" fmla="*/ 6918960 w 12569225"/>
              <a:gd name="connsiteY8" fmla="*/ 7589520 h 7591030"/>
              <a:gd name="connsiteX9" fmla="*/ 8275320 w 12569225"/>
              <a:gd name="connsiteY9" fmla="*/ 7223760 h 7591030"/>
              <a:gd name="connsiteX10" fmla="*/ 8275320 w 12569225"/>
              <a:gd name="connsiteY10" fmla="*/ 6400800 h 7591030"/>
              <a:gd name="connsiteX11" fmla="*/ 7528560 w 12569225"/>
              <a:gd name="connsiteY11" fmla="*/ 6294120 h 7591030"/>
              <a:gd name="connsiteX12" fmla="*/ 7528560 w 12569225"/>
              <a:gd name="connsiteY12" fmla="*/ 6888480 h 7591030"/>
              <a:gd name="connsiteX13" fmla="*/ 9601200 w 12569225"/>
              <a:gd name="connsiteY13" fmla="*/ 7010400 h 7591030"/>
              <a:gd name="connsiteX14" fmla="*/ 11277600 w 12569225"/>
              <a:gd name="connsiteY14" fmla="*/ 6553200 h 7591030"/>
              <a:gd name="connsiteX15" fmla="*/ 12435840 w 12569225"/>
              <a:gd name="connsiteY15" fmla="*/ 5806440 h 7591030"/>
              <a:gd name="connsiteX16" fmla="*/ 12496800 w 12569225"/>
              <a:gd name="connsiteY16" fmla="*/ 5730240 h 7591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569225" h="7591030">
                <a:moveTo>
                  <a:pt x="0" y="0"/>
                </a:moveTo>
                <a:cubicBezTo>
                  <a:pt x="657860" y="270510"/>
                  <a:pt x="1315720" y="541020"/>
                  <a:pt x="1874520" y="563880"/>
                </a:cubicBezTo>
                <a:cubicBezTo>
                  <a:pt x="2433320" y="586740"/>
                  <a:pt x="2842260" y="180340"/>
                  <a:pt x="3352800" y="137160"/>
                </a:cubicBezTo>
                <a:cubicBezTo>
                  <a:pt x="3863340" y="93980"/>
                  <a:pt x="4584700" y="162560"/>
                  <a:pt x="4937760" y="304800"/>
                </a:cubicBezTo>
                <a:cubicBezTo>
                  <a:pt x="5290820" y="447040"/>
                  <a:pt x="5636260" y="685800"/>
                  <a:pt x="5471160" y="990600"/>
                </a:cubicBezTo>
                <a:cubicBezTo>
                  <a:pt x="5306060" y="1295400"/>
                  <a:pt x="4762500" y="1630680"/>
                  <a:pt x="3947160" y="2133600"/>
                </a:cubicBezTo>
                <a:cubicBezTo>
                  <a:pt x="3131820" y="2636520"/>
                  <a:pt x="825500" y="3180080"/>
                  <a:pt x="579120" y="4008120"/>
                </a:cubicBezTo>
                <a:cubicBezTo>
                  <a:pt x="332740" y="4836160"/>
                  <a:pt x="1412240" y="6504940"/>
                  <a:pt x="2468880" y="7101840"/>
                </a:cubicBezTo>
                <a:cubicBezTo>
                  <a:pt x="3525520" y="7698740"/>
                  <a:pt x="5951220" y="7569200"/>
                  <a:pt x="6918960" y="7589520"/>
                </a:cubicBezTo>
                <a:cubicBezTo>
                  <a:pt x="7886700" y="7609840"/>
                  <a:pt x="8049260" y="7421880"/>
                  <a:pt x="8275320" y="7223760"/>
                </a:cubicBezTo>
                <a:cubicBezTo>
                  <a:pt x="8501380" y="7025640"/>
                  <a:pt x="8399780" y="6555740"/>
                  <a:pt x="8275320" y="6400800"/>
                </a:cubicBezTo>
                <a:cubicBezTo>
                  <a:pt x="8150860" y="6245860"/>
                  <a:pt x="7653020" y="6212840"/>
                  <a:pt x="7528560" y="6294120"/>
                </a:cubicBezTo>
                <a:cubicBezTo>
                  <a:pt x="7404100" y="6375400"/>
                  <a:pt x="7183120" y="6769100"/>
                  <a:pt x="7528560" y="6888480"/>
                </a:cubicBezTo>
                <a:cubicBezTo>
                  <a:pt x="7874000" y="7007860"/>
                  <a:pt x="8976360" y="7066280"/>
                  <a:pt x="9601200" y="7010400"/>
                </a:cubicBezTo>
                <a:cubicBezTo>
                  <a:pt x="10226040" y="6954520"/>
                  <a:pt x="10805160" y="6753860"/>
                  <a:pt x="11277600" y="6553200"/>
                </a:cubicBezTo>
                <a:cubicBezTo>
                  <a:pt x="11750040" y="6352540"/>
                  <a:pt x="12232640" y="5943600"/>
                  <a:pt x="12435840" y="5806440"/>
                </a:cubicBezTo>
                <a:cubicBezTo>
                  <a:pt x="12639040" y="5669280"/>
                  <a:pt x="12567920" y="5699760"/>
                  <a:pt x="12496800" y="5730240"/>
                </a:cubicBezTo>
              </a:path>
            </a:pathLst>
          </a:custGeom>
          <a:noFill/>
          <a:ln w="19050">
            <a:solidFill>
              <a:schemeClr val="bg1"/>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09"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28575">
                <a:solidFill>
                  <a:prstClr val="black"/>
                </a:solidFill>
              </a:ln>
              <a:solidFill>
                <a:prstClr val="white"/>
              </a:solidFill>
              <a:effectLst/>
              <a:uLnTx/>
              <a:uFillTx/>
              <a:latin typeface="Cambria"/>
              <a:cs typeface="+mn-cs"/>
            </a:endParaRPr>
          </a:p>
        </p:txBody>
      </p:sp>
      <p:pic>
        <p:nvPicPr>
          <p:cNvPr id="40" name="Hình ảnh 39">
            <a:extLst>
              <a:ext uri="{FF2B5EF4-FFF2-40B4-BE49-F238E27FC236}">
                <a16:creationId xmlns:a16="http://schemas.microsoft.com/office/drawing/2014/main" id="{73BB020A-40AE-20C8-CF48-09136486060E}"/>
              </a:ext>
            </a:extLst>
          </p:cNvPr>
          <p:cNvPicPr>
            <a:picLocks noChangeAspect="1"/>
          </p:cNvPicPr>
          <p:nvPr/>
        </p:nvPicPr>
        <p:blipFill>
          <a:blip r:embed="rId2"/>
          <a:stretch>
            <a:fillRect/>
          </a:stretch>
        </p:blipFill>
        <p:spPr>
          <a:xfrm flipH="1">
            <a:off x="15127481" y="5144667"/>
            <a:ext cx="3328704" cy="4974767"/>
          </a:xfrm>
          <a:prstGeom prst="rect">
            <a:avLst/>
          </a:prstGeom>
        </p:spPr>
      </p:pic>
      <p:pic>
        <p:nvPicPr>
          <p:cNvPr id="55" name="Hình ảnh 54">
            <a:extLst>
              <a:ext uri="{FF2B5EF4-FFF2-40B4-BE49-F238E27FC236}">
                <a16:creationId xmlns:a16="http://schemas.microsoft.com/office/drawing/2014/main" id="{73A6F91F-8182-65A0-6EB3-F5B8A263F139}"/>
              </a:ext>
            </a:extLst>
          </p:cNvPr>
          <p:cNvPicPr>
            <a:picLocks noChangeAspect="1"/>
          </p:cNvPicPr>
          <p:nvPr/>
        </p:nvPicPr>
        <p:blipFill>
          <a:blip r:embed="rId3"/>
          <a:stretch>
            <a:fillRect/>
          </a:stretch>
        </p:blipFill>
        <p:spPr>
          <a:xfrm>
            <a:off x="1874008" y="859664"/>
            <a:ext cx="1255885" cy="1103472"/>
          </a:xfrm>
          <a:prstGeom prst="rect">
            <a:avLst/>
          </a:prstGeom>
        </p:spPr>
      </p:pic>
      <p:pic>
        <p:nvPicPr>
          <p:cNvPr id="70" name="Hình ảnh 69">
            <a:extLst>
              <a:ext uri="{FF2B5EF4-FFF2-40B4-BE49-F238E27FC236}">
                <a16:creationId xmlns:a16="http://schemas.microsoft.com/office/drawing/2014/main" id="{37987C76-69EB-4372-4022-FE0573A3EBE8}"/>
              </a:ext>
            </a:extLst>
          </p:cNvPr>
          <p:cNvPicPr>
            <a:picLocks noChangeAspect="1"/>
          </p:cNvPicPr>
          <p:nvPr/>
        </p:nvPicPr>
        <p:blipFill>
          <a:blip r:embed="rId3"/>
          <a:stretch>
            <a:fillRect/>
          </a:stretch>
        </p:blipFill>
        <p:spPr>
          <a:xfrm>
            <a:off x="5449018" y="571608"/>
            <a:ext cx="1255885" cy="1103472"/>
          </a:xfrm>
          <a:prstGeom prst="rect">
            <a:avLst/>
          </a:prstGeom>
        </p:spPr>
      </p:pic>
      <p:pic>
        <p:nvPicPr>
          <p:cNvPr id="2" name="Picture 11">
            <a:extLst>
              <a:ext uri="{FF2B5EF4-FFF2-40B4-BE49-F238E27FC236}">
                <a16:creationId xmlns:a16="http://schemas.microsoft.com/office/drawing/2014/main" id="{5E9331EC-9950-9C4B-81DD-23BCDCEE1C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01838" y="690667"/>
            <a:ext cx="3413051" cy="24124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12">
            <a:extLst>
              <a:ext uri="{FF2B5EF4-FFF2-40B4-BE49-F238E27FC236}">
                <a16:creationId xmlns:a16="http://schemas.microsoft.com/office/drawing/2014/main" id="{017EB19B-043A-A75B-AF94-317B440ACC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300" y="3901849"/>
            <a:ext cx="3084039" cy="20302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13">
            <a:extLst>
              <a:ext uri="{FF2B5EF4-FFF2-40B4-BE49-F238E27FC236}">
                <a16:creationId xmlns:a16="http://schemas.microsoft.com/office/drawing/2014/main" id="{DC38D9D6-8E68-08BE-127B-0F6DDE906E9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894768" y="7314543"/>
            <a:ext cx="3413052" cy="22741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6" descr="Dầu Mè | Tường An">
            <a:extLst>
              <a:ext uri="{FF2B5EF4-FFF2-40B4-BE49-F238E27FC236}">
                <a16:creationId xmlns:a16="http://schemas.microsoft.com/office/drawing/2014/main" id="{E696E7E2-05E1-53BA-5536-B1EE504F5EE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059631" y="7025913"/>
            <a:ext cx="2285169" cy="23921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8" name="Freeform 4">
            <a:extLst>
              <a:ext uri="{FF2B5EF4-FFF2-40B4-BE49-F238E27FC236}">
                <a16:creationId xmlns:a16="http://schemas.microsoft.com/office/drawing/2014/main" id="{FD8B8B78-C58E-6484-FE1C-15CC30E0C688}"/>
              </a:ext>
            </a:extLst>
          </p:cNvPr>
          <p:cNvSpPr/>
          <p:nvPr/>
        </p:nvSpPr>
        <p:spPr>
          <a:xfrm>
            <a:off x="3736733" y="5888365"/>
            <a:ext cx="2797490" cy="2947345"/>
          </a:xfrm>
          <a:custGeom>
            <a:avLst/>
            <a:gdLst/>
            <a:ahLst/>
            <a:cxnLst/>
            <a:rect l="l" t="t" r="r" b="b"/>
            <a:pathLst>
              <a:path w="4911208" h="4937956">
                <a:moveTo>
                  <a:pt x="0" y="0"/>
                </a:moveTo>
                <a:lnTo>
                  <a:pt x="4911208" y="0"/>
                </a:lnTo>
                <a:lnTo>
                  <a:pt x="4911208" y="4937955"/>
                </a:lnTo>
                <a:lnTo>
                  <a:pt x="0" y="4937955"/>
                </a:lnTo>
                <a:lnTo>
                  <a:pt x="0" y="0"/>
                </a:lnTo>
                <a:close/>
              </a:path>
            </a:pathLst>
          </a:custGeom>
          <a:blipFill>
            <a:blip r:embed="rId8"/>
            <a:stretch>
              <a:fillRect/>
            </a:stretch>
          </a:blipFill>
        </p:spPr>
      </p:sp>
    </p:spTree>
    <p:extLst>
      <p:ext uri="{BB962C8B-B14F-4D97-AF65-F5344CB8AC3E}">
        <p14:creationId xmlns:p14="http://schemas.microsoft.com/office/powerpoint/2010/main" val="8694405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wipe(down)">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0C11C6E8-AC99-F90A-AB9F-6B39510B8DBD}"/>
              </a:ext>
            </a:extLst>
          </p:cNvPr>
          <p:cNvPicPr>
            <a:picLocks noChangeAspect="1"/>
          </p:cNvPicPr>
          <p:nvPr/>
        </p:nvPicPr>
        <p:blipFill rotWithShape="1">
          <a:blip r:embed="rId2"/>
          <a:srcRect l="3657" r="2436" b="5109"/>
          <a:stretch/>
        </p:blipFill>
        <p:spPr>
          <a:xfrm>
            <a:off x="342900" y="140970"/>
            <a:ext cx="17602200" cy="10005060"/>
          </a:xfrm>
          <a:prstGeom prst="rect">
            <a:avLst/>
          </a:prstGeom>
        </p:spPr>
      </p:pic>
      <p:pic>
        <p:nvPicPr>
          <p:cNvPr id="3" name="Hình ảnh 2">
            <a:extLst>
              <a:ext uri="{FF2B5EF4-FFF2-40B4-BE49-F238E27FC236}">
                <a16:creationId xmlns:a16="http://schemas.microsoft.com/office/drawing/2014/main" id="{1A8DA5BD-5D9B-D2FA-996C-C58A4C9DD3A8}"/>
              </a:ext>
            </a:extLst>
          </p:cNvPr>
          <p:cNvPicPr>
            <a:picLocks noChangeAspect="1"/>
          </p:cNvPicPr>
          <p:nvPr/>
        </p:nvPicPr>
        <p:blipFill>
          <a:blip r:embed="rId3"/>
          <a:stretch>
            <a:fillRect/>
          </a:stretch>
        </p:blipFill>
        <p:spPr>
          <a:xfrm flipH="1">
            <a:off x="1524000" y="140970"/>
            <a:ext cx="1079404" cy="1532057"/>
          </a:xfrm>
          <a:prstGeom prst="rect">
            <a:avLst/>
          </a:prstGeom>
        </p:spPr>
      </p:pic>
      <p:pic>
        <p:nvPicPr>
          <p:cNvPr id="4" name="Hình ảnh 3">
            <a:extLst>
              <a:ext uri="{FF2B5EF4-FFF2-40B4-BE49-F238E27FC236}">
                <a16:creationId xmlns:a16="http://schemas.microsoft.com/office/drawing/2014/main" id="{9866CA24-4F77-3731-BE33-927A9F3D03EC}"/>
              </a:ext>
            </a:extLst>
          </p:cNvPr>
          <p:cNvPicPr>
            <a:picLocks noChangeAspect="1"/>
          </p:cNvPicPr>
          <p:nvPr/>
        </p:nvPicPr>
        <p:blipFill>
          <a:blip r:embed="rId3"/>
          <a:stretch>
            <a:fillRect/>
          </a:stretch>
        </p:blipFill>
        <p:spPr>
          <a:xfrm flipH="1">
            <a:off x="533400" y="4914900"/>
            <a:ext cx="1155603" cy="1640210"/>
          </a:xfrm>
          <a:prstGeom prst="rect">
            <a:avLst/>
          </a:prstGeom>
        </p:spPr>
      </p:pic>
      <p:pic>
        <p:nvPicPr>
          <p:cNvPr id="5" name="Hình ảnh 4">
            <a:extLst>
              <a:ext uri="{FF2B5EF4-FFF2-40B4-BE49-F238E27FC236}">
                <a16:creationId xmlns:a16="http://schemas.microsoft.com/office/drawing/2014/main" id="{49852801-EDC0-94B3-5642-C73EF2706A07}"/>
              </a:ext>
            </a:extLst>
          </p:cNvPr>
          <p:cNvPicPr>
            <a:picLocks noChangeAspect="1"/>
          </p:cNvPicPr>
          <p:nvPr/>
        </p:nvPicPr>
        <p:blipFill>
          <a:blip r:embed="rId3"/>
          <a:stretch>
            <a:fillRect/>
          </a:stretch>
        </p:blipFill>
        <p:spPr>
          <a:xfrm flipH="1">
            <a:off x="12405360" y="118110"/>
            <a:ext cx="1079403" cy="1532055"/>
          </a:xfrm>
          <a:prstGeom prst="rect">
            <a:avLst/>
          </a:prstGeom>
        </p:spPr>
      </p:pic>
      <p:pic>
        <p:nvPicPr>
          <p:cNvPr id="6" name="Hình ảnh 5">
            <a:extLst>
              <a:ext uri="{FF2B5EF4-FFF2-40B4-BE49-F238E27FC236}">
                <a16:creationId xmlns:a16="http://schemas.microsoft.com/office/drawing/2014/main" id="{B7F66523-7CB4-7D87-157A-73B5A0812DC4}"/>
              </a:ext>
            </a:extLst>
          </p:cNvPr>
          <p:cNvPicPr>
            <a:picLocks noChangeAspect="1"/>
          </p:cNvPicPr>
          <p:nvPr/>
        </p:nvPicPr>
        <p:blipFill>
          <a:blip r:embed="rId3"/>
          <a:stretch>
            <a:fillRect/>
          </a:stretch>
        </p:blipFill>
        <p:spPr>
          <a:xfrm flipH="1">
            <a:off x="13484763" y="5465450"/>
            <a:ext cx="751609" cy="1066800"/>
          </a:xfrm>
          <a:prstGeom prst="rect">
            <a:avLst/>
          </a:prstGeom>
        </p:spPr>
      </p:pic>
    </p:spTree>
    <p:extLst>
      <p:ext uri="{BB962C8B-B14F-4D97-AF65-F5344CB8AC3E}">
        <p14:creationId xmlns:p14="http://schemas.microsoft.com/office/powerpoint/2010/main" val="3654038157"/>
      </p:ext>
    </p:extLst>
  </p:cSld>
  <p:clrMapOvr>
    <a:masterClrMapping/>
  </p:clrMapOvr>
  <p:transition spd="slow">
    <p:push dir="u"/>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VTC14)_Tỷ lệ các omega trong dầu thực vật bao nhiêu là phù hợp-">
            <a:hlinkClick r:id="" action="ppaction://media"/>
            <a:extLst>
              <a:ext uri="{FF2B5EF4-FFF2-40B4-BE49-F238E27FC236}">
                <a16:creationId xmlns:a16="http://schemas.microsoft.com/office/drawing/2014/main" id="{5625188B-39D5-9C4F-5B43-33B9EE87D14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43400" y="800100"/>
            <a:ext cx="12192000" cy="6858000"/>
          </a:xfrm>
          <a:prstGeom prst="rect">
            <a:avLst/>
          </a:prstGeom>
        </p:spPr>
      </p:pic>
      <p:grpSp>
        <p:nvGrpSpPr>
          <p:cNvPr id="12" name="Group 2">
            <a:extLst>
              <a:ext uri="{FF2B5EF4-FFF2-40B4-BE49-F238E27FC236}">
                <a16:creationId xmlns:a16="http://schemas.microsoft.com/office/drawing/2014/main" id="{1AAE96CD-D735-472F-D20C-F901CCF3B058}"/>
              </a:ext>
            </a:extLst>
          </p:cNvPr>
          <p:cNvGrpSpPr/>
          <p:nvPr/>
        </p:nvGrpSpPr>
        <p:grpSpPr>
          <a:xfrm>
            <a:off x="609600" y="3105751"/>
            <a:ext cx="2895600" cy="990707"/>
            <a:chOff x="0" y="0"/>
            <a:chExt cx="4203787" cy="2167467"/>
          </a:xfrm>
        </p:grpSpPr>
        <p:sp>
          <p:nvSpPr>
            <p:cNvPr id="13" name="Freeform 3">
              <a:extLst>
                <a:ext uri="{FF2B5EF4-FFF2-40B4-BE49-F238E27FC236}">
                  <a16:creationId xmlns:a16="http://schemas.microsoft.com/office/drawing/2014/main" id="{EDE22ED4-4264-10CC-4424-DBC58EE2F997}"/>
                </a:ext>
              </a:extLst>
            </p:cNvPr>
            <p:cNvSpPr/>
            <p:nvPr/>
          </p:nvSpPr>
          <p:spPr>
            <a:xfrm>
              <a:off x="0" y="0"/>
              <a:ext cx="4203787" cy="2167467"/>
            </a:xfrm>
            <a:custGeom>
              <a:avLst/>
              <a:gdLst/>
              <a:ahLst/>
              <a:cxnLst/>
              <a:rect l="l" t="t" r="r" b="b"/>
              <a:pathLst>
                <a:path w="4203787" h="2167467">
                  <a:moveTo>
                    <a:pt x="24737" y="0"/>
                  </a:moveTo>
                  <a:lnTo>
                    <a:pt x="4179050" y="0"/>
                  </a:lnTo>
                  <a:cubicBezTo>
                    <a:pt x="4185610" y="0"/>
                    <a:pt x="4191902" y="2606"/>
                    <a:pt x="4196542" y="7245"/>
                  </a:cubicBezTo>
                  <a:cubicBezTo>
                    <a:pt x="4201181" y="11885"/>
                    <a:pt x="4203787" y="18177"/>
                    <a:pt x="4203787" y="24737"/>
                  </a:cubicBezTo>
                  <a:lnTo>
                    <a:pt x="4203787" y="2142729"/>
                  </a:lnTo>
                  <a:cubicBezTo>
                    <a:pt x="4203787" y="2156391"/>
                    <a:pt x="4192712" y="2167467"/>
                    <a:pt x="4179050" y="2167467"/>
                  </a:cubicBezTo>
                  <a:lnTo>
                    <a:pt x="24737" y="2167467"/>
                  </a:lnTo>
                  <a:cubicBezTo>
                    <a:pt x="18177" y="2167467"/>
                    <a:pt x="11885" y="2164860"/>
                    <a:pt x="7245" y="2160221"/>
                  </a:cubicBezTo>
                  <a:cubicBezTo>
                    <a:pt x="2606" y="2155582"/>
                    <a:pt x="0" y="2149290"/>
                    <a:pt x="0" y="2142729"/>
                  </a:cubicBezTo>
                  <a:lnTo>
                    <a:pt x="0" y="24737"/>
                  </a:lnTo>
                  <a:cubicBezTo>
                    <a:pt x="0" y="18177"/>
                    <a:pt x="2606" y="11885"/>
                    <a:pt x="7245" y="7245"/>
                  </a:cubicBezTo>
                  <a:cubicBezTo>
                    <a:pt x="11885" y="2606"/>
                    <a:pt x="18177" y="0"/>
                    <a:pt x="24737" y="0"/>
                  </a:cubicBezTo>
                  <a:close/>
                </a:path>
              </a:pathLst>
            </a:custGeom>
            <a:solidFill>
              <a:srgbClr val="FFFFFF"/>
            </a:solidFill>
            <a:ln w="47625" cap="rnd">
              <a:solidFill>
                <a:srgbClr val="9F4D4F"/>
              </a:solidFill>
              <a:prstDash val="lgDash"/>
              <a:round/>
            </a:ln>
          </p:spPr>
        </p:sp>
        <p:sp>
          <p:nvSpPr>
            <p:cNvPr id="14" name="TextBox 4">
              <a:extLst>
                <a:ext uri="{FF2B5EF4-FFF2-40B4-BE49-F238E27FC236}">
                  <a16:creationId xmlns:a16="http://schemas.microsoft.com/office/drawing/2014/main" id="{ED21ADDD-922B-E7F5-88F3-177634BC79F6}"/>
                </a:ext>
              </a:extLst>
            </p:cNvPr>
            <p:cNvSpPr txBox="1"/>
            <p:nvPr/>
          </p:nvSpPr>
          <p:spPr>
            <a:xfrm>
              <a:off x="0" y="-38100"/>
              <a:ext cx="4203787" cy="220556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sp>
        <p:nvSpPr>
          <p:cNvPr id="15" name="Freeform 2">
            <a:extLst>
              <a:ext uri="{FF2B5EF4-FFF2-40B4-BE49-F238E27FC236}">
                <a16:creationId xmlns:a16="http://schemas.microsoft.com/office/drawing/2014/main" id="{0FE928B6-13A7-3D86-0327-545E1EA9B090}"/>
              </a:ext>
            </a:extLst>
          </p:cNvPr>
          <p:cNvSpPr/>
          <p:nvPr/>
        </p:nvSpPr>
        <p:spPr>
          <a:xfrm>
            <a:off x="228600" y="1353492"/>
            <a:ext cx="1976806" cy="1877503"/>
          </a:xfrm>
          <a:custGeom>
            <a:avLst/>
            <a:gdLst/>
            <a:ahLst/>
            <a:cxnLst/>
            <a:rect l="l" t="t" r="r" b="b"/>
            <a:pathLst>
              <a:path w="3631311" h="4114800">
                <a:moveTo>
                  <a:pt x="0" y="0"/>
                </a:moveTo>
                <a:lnTo>
                  <a:pt x="3631311" y="0"/>
                </a:lnTo>
                <a:lnTo>
                  <a:pt x="363131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Rectangle 20">
            <a:extLst>
              <a:ext uri="{FF2B5EF4-FFF2-40B4-BE49-F238E27FC236}">
                <a16:creationId xmlns:a16="http://schemas.microsoft.com/office/drawing/2014/main" id="{1133E5A4-B406-D40F-99DC-B7FD1C94D7FB}"/>
              </a:ext>
            </a:extLst>
          </p:cNvPr>
          <p:cNvSpPr/>
          <p:nvPr/>
        </p:nvSpPr>
        <p:spPr>
          <a:xfrm>
            <a:off x="-636465" y="3230995"/>
            <a:ext cx="5387730" cy="762966"/>
          </a:xfrm>
          <a:prstGeom prst="rect">
            <a:avLst/>
          </a:prstGeom>
          <a:noFill/>
        </p:spPr>
        <p:txBody>
          <a:bodyPr wrap="square">
            <a:spAutoFit/>
          </a:bodyPr>
          <a:lstStyle/>
          <a:p>
            <a:pPr marR="0" lvl="0" algn="ctr" defTabSz="914400" rtl="0" eaLnBrk="1" fontAlgn="auto" latinLnBrk="0" hangingPunct="1">
              <a:lnSpc>
                <a:spcPct val="120000"/>
              </a:lnSpc>
              <a:spcBef>
                <a:spcPts val="0"/>
              </a:spcBef>
              <a:spcAft>
                <a:spcPts val="0"/>
              </a:spcAft>
              <a:buClrTx/>
              <a:buSzTx/>
              <a:tabLst/>
              <a:defRPr/>
            </a:pPr>
            <a:r>
              <a:rPr lang="en-US" sz="4000" b="1" dirty="0">
                <a:latin typeface="Cambria" pitchFamily="18" charset="0"/>
              </a:rPr>
              <a:t>Em </a:t>
            </a:r>
            <a:r>
              <a:rPr lang="en-US" sz="4000" b="1" dirty="0" err="1">
                <a:latin typeface="Cambria" pitchFamily="18" charset="0"/>
              </a:rPr>
              <a:t>có</a:t>
            </a:r>
            <a:r>
              <a:rPr lang="en-US" sz="4000" b="1" dirty="0">
                <a:latin typeface="Cambria" pitchFamily="18" charset="0"/>
              </a:rPr>
              <a:t> </a:t>
            </a:r>
            <a:r>
              <a:rPr lang="en-US" sz="4000" b="1" dirty="0" err="1">
                <a:latin typeface="Cambria" pitchFamily="18" charset="0"/>
              </a:rPr>
              <a:t>biết</a:t>
            </a:r>
            <a:endParaRPr kumimoji="0" lang="vi-VN" sz="4000" b="1" i="0" u="none" strike="noStrike" kern="1200" cap="none" spc="0" normalizeH="0" baseline="-25000" noProof="0" dirty="0">
              <a:ln>
                <a:noFill/>
              </a:ln>
              <a:effectLst/>
              <a:uLnTx/>
              <a:uFillTx/>
              <a:latin typeface="Cambria" pitchFamily="18" charset="0"/>
              <a:ea typeface="+mn-ea"/>
              <a:cs typeface="+mn-cs"/>
            </a:endParaRPr>
          </a:p>
        </p:txBody>
      </p:sp>
      <p:sp>
        <p:nvSpPr>
          <p:cNvPr id="2" name="Cuộn: Ngang 1">
            <a:extLst>
              <a:ext uri="{FF2B5EF4-FFF2-40B4-BE49-F238E27FC236}">
                <a16:creationId xmlns:a16="http://schemas.microsoft.com/office/drawing/2014/main" id="{E0B8DC1C-8ED3-D619-3031-2A4C375F336A}"/>
              </a:ext>
            </a:extLst>
          </p:cNvPr>
          <p:cNvSpPr/>
          <p:nvPr/>
        </p:nvSpPr>
        <p:spPr>
          <a:xfrm>
            <a:off x="875607" y="7675515"/>
            <a:ext cx="16306800" cy="2438400"/>
          </a:xfrm>
          <a:prstGeom prst="horizontalScrol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Hộp Văn bản 3">
            <a:extLst>
              <a:ext uri="{FF2B5EF4-FFF2-40B4-BE49-F238E27FC236}">
                <a16:creationId xmlns:a16="http://schemas.microsoft.com/office/drawing/2014/main" id="{FEBF1421-D8D1-C12C-3FC8-F73B811609B2}"/>
              </a:ext>
            </a:extLst>
          </p:cNvPr>
          <p:cNvSpPr txBox="1"/>
          <p:nvPr/>
        </p:nvSpPr>
        <p:spPr>
          <a:xfrm>
            <a:off x="1066800" y="8446162"/>
            <a:ext cx="16154400" cy="897105"/>
          </a:xfrm>
          <a:prstGeom prst="rect">
            <a:avLst/>
          </a:prstGeom>
          <a:noFill/>
        </p:spPr>
        <p:txBody>
          <a:bodyPr wrap="square">
            <a:spAutoFit/>
          </a:bodyPr>
          <a:lstStyle/>
          <a:p>
            <a:pPr algn="ctr">
              <a:lnSpc>
                <a:spcPct val="120000"/>
              </a:lnSpc>
            </a:pPr>
            <a:r>
              <a:rPr lang="en-US" sz="4800" b="1" dirty="0" err="1">
                <a:latin typeface="Cambria" pitchFamily="18" charset="0"/>
              </a:rPr>
              <a:t>Tỉ</a:t>
            </a:r>
            <a:r>
              <a:rPr lang="en-US" sz="4800" b="1" dirty="0">
                <a:latin typeface="Cambria" pitchFamily="18" charset="0"/>
              </a:rPr>
              <a:t> </a:t>
            </a:r>
            <a:r>
              <a:rPr lang="en-US" sz="4800" b="1" dirty="0" err="1">
                <a:latin typeface="Cambria" pitchFamily="18" charset="0"/>
              </a:rPr>
              <a:t>lệ</a:t>
            </a:r>
            <a:r>
              <a:rPr lang="en-US" sz="4800" b="1" dirty="0">
                <a:latin typeface="Cambria" pitchFamily="18" charset="0"/>
              </a:rPr>
              <a:t> omega-3 </a:t>
            </a:r>
            <a:r>
              <a:rPr lang="en-US" sz="4800" b="1" dirty="0" err="1">
                <a:latin typeface="Cambria" pitchFamily="18" charset="0"/>
              </a:rPr>
              <a:t>và</a:t>
            </a:r>
            <a:r>
              <a:rPr lang="en-US" sz="4800" b="1" dirty="0">
                <a:latin typeface="Cambria" pitchFamily="18" charset="0"/>
              </a:rPr>
              <a:t> omega-6 bao </a:t>
            </a:r>
            <a:r>
              <a:rPr lang="en-US" sz="4800" b="1" dirty="0" err="1">
                <a:latin typeface="Cambria" pitchFamily="18" charset="0"/>
              </a:rPr>
              <a:t>nhiêu</a:t>
            </a:r>
            <a:r>
              <a:rPr lang="en-US" sz="4800" b="1" dirty="0">
                <a:latin typeface="Cambria" pitchFamily="18" charset="0"/>
              </a:rPr>
              <a:t> </a:t>
            </a:r>
            <a:r>
              <a:rPr lang="en-US" sz="4800" b="1" dirty="0" err="1">
                <a:latin typeface="Cambria" pitchFamily="18" charset="0"/>
              </a:rPr>
              <a:t>là</a:t>
            </a:r>
            <a:r>
              <a:rPr lang="en-US" sz="4800" b="1" dirty="0">
                <a:latin typeface="Cambria" pitchFamily="18" charset="0"/>
              </a:rPr>
              <a:t> </a:t>
            </a:r>
            <a:r>
              <a:rPr lang="en-US" sz="4800" b="1" dirty="0" err="1">
                <a:latin typeface="Cambria" pitchFamily="18" charset="0"/>
              </a:rPr>
              <a:t>tốt</a:t>
            </a:r>
            <a:r>
              <a:rPr lang="en-US" sz="4800" b="1" dirty="0">
                <a:latin typeface="Cambria" pitchFamily="18" charset="0"/>
              </a:rPr>
              <a:t> </a:t>
            </a:r>
            <a:r>
              <a:rPr lang="en-US" sz="4800" b="1" dirty="0" err="1">
                <a:latin typeface="Cambria" pitchFamily="18" charset="0"/>
              </a:rPr>
              <a:t>cho</a:t>
            </a:r>
            <a:r>
              <a:rPr lang="en-US" sz="4800" b="1" dirty="0">
                <a:latin typeface="Cambria" pitchFamily="18" charset="0"/>
              </a:rPr>
              <a:t> </a:t>
            </a:r>
            <a:r>
              <a:rPr lang="en-US" sz="4800" b="1" dirty="0" err="1">
                <a:latin typeface="Cambria" pitchFamily="18" charset="0"/>
              </a:rPr>
              <a:t>cơ</a:t>
            </a:r>
            <a:r>
              <a:rPr lang="en-US" sz="4800" b="1" dirty="0">
                <a:latin typeface="Cambria" pitchFamily="18" charset="0"/>
              </a:rPr>
              <a:t> </a:t>
            </a:r>
            <a:r>
              <a:rPr lang="en-US" sz="4800" b="1" dirty="0" err="1">
                <a:latin typeface="Cambria" pitchFamily="18" charset="0"/>
              </a:rPr>
              <a:t>thể</a:t>
            </a:r>
            <a:r>
              <a:rPr lang="en-US" sz="4800" b="1" dirty="0">
                <a:latin typeface="Cambria" pitchFamily="18" charset="0"/>
              </a:rPr>
              <a:t>?</a:t>
            </a:r>
          </a:p>
        </p:txBody>
      </p:sp>
    </p:spTree>
    <p:extLst>
      <p:ext uri="{BB962C8B-B14F-4D97-AF65-F5344CB8AC3E}">
        <p14:creationId xmlns:p14="http://schemas.microsoft.com/office/powerpoint/2010/main" val="11773000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02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blipFill>
          <a:blip r:embed="rId2">
            <a:alphaModFix amt="70000"/>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38931" y="4930611"/>
            <a:ext cx="9402417" cy="2236305"/>
          </a:xfrm>
        </p:spPr>
        <p:txBody>
          <a:bodyPr>
            <a:noAutofit/>
          </a:bodyPr>
          <a:lstStyle/>
          <a:p>
            <a:pPr>
              <a:lnSpc>
                <a:spcPct val="120000"/>
              </a:lnSpc>
            </a:pPr>
            <a:r>
              <a:rPr lang="en-US" sz="12000" dirty="0">
                <a:ln>
                  <a:solidFill>
                    <a:schemeClr val="accent1">
                      <a:lumMod val="50000"/>
                    </a:schemeClr>
                  </a:solidFill>
                </a:ln>
                <a:solidFill>
                  <a:schemeClr val="accent1">
                    <a:lumMod val="50000"/>
                  </a:schemeClr>
                </a:solidFill>
                <a:latin typeface="Cambria" panose="02040503050406030204" pitchFamily="18" charset="0"/>
                <a:ea typeface="Cambria" panose="02040503050406030204" pitchFamily="18" charset="0"/>
                <a:sym typeface="Cambria" panose="02040503050406030204" pitchFamily="18" charset="0"/>
              </a:rPr>
              <a:t>VÒNG QUAY MAY MẮN</a:t>
            </a:r>
          </a:p>
        </p:txBody>
      </p:sp>
      <p:pic>
        <p:nvPicPr>
          <p:cNvPr id="1028" name="Picture 4" descr="Lucky draw typographic with Glowing banner and signboard on gold background  Stock Vector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720" y="1"/>
            <a:ext cx="6892995" cy="9861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395700"/>
      </p:ext>
    </p:extLst>
  </p:cSld>
  <p:clrMapOvr>
    <a:masterClrMapping/>
  </p:clrMapOvr>
  <p:transition spd="slow">
    <p:push dir="u"/>
  </p:transition>
</p:sld>
</file>

<file path=ppt/slides/slide74.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62000"/>
            <a:lum/>
          </a:blip>
          <a:srcRect/>
          <a:stretch>
            <a:fillRect t="-6000" b="-6000"/>
          </a:stretch>
        </a:blipFill>
        <a:effectLst/>
      </p:bgPr>
    </p:bg>
    <p:spTree>
      <p:nvGrpSpPr>
        <p:cNvPr id="1" name=""/>
        <p:cNvGrpSpPr/>
        <p:nvPr/>
      </p:nvGrpSpPr>
      <p:grpSpPr>
        <a:xfrm>
          <a:off x="0" y="0"/>
          <a:ext cx="0" cy="0"/>
          <a:chOff x="0" y="0"/>
          <a:chExt cx="0" cy="0"/>
        </a:xfrm>
      </p:grpSpPr>
      <p:grpSp>
        <p:nvGrpSpPr>
          <p:cNvPr id="22" name="vong quay"/>
          <p:cNvGrpSpPr/>
          <p:nvPr/>
        </p:nvGrpSpPr>
        <p:grpSpPr>
          <a:xfrm>
            <a:off x="8738975" y="717763"/>
            <a:ext cx="7563188" cy="7555283"/>
            <a:chOff x="5425622" y="292790"/>
            <a:chExt cx="5834378" cy="582828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25622" y="292790"/>
              <a:ext cx="5834378" cy="5828280"/>
            </a:xfrm>
            <a:prstGeom prst="rect">
              <a:avLst/>
            </a:prstGeom>
          </p:spPr>
        </p:pic>
        <p:sp>
          <p:nvSpPr>
            <p:cNvPr id="9" name="TextBox 8"/>
            <p:cNvSpPr txBox="1"/>
            <p:nvPr/>
          </p:nvSpPr>
          <p:spPr>
            <a:xfrm rot="14949661">
              <a:off x="6674685" y="1261594"/>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30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0" name="TextBox 9"/>
            <p:cNvSpPr txBox="1"/>
            <p:nvPr/>
          </p:nvSpPr>
          <p:spPr>
            <a:xfrm rot="12232592">
              <a:off x="5742637" y="2177180"/>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40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1" name="TextBox 10"/>
            <p:cNvSpPr txBox="1"/>
            <p:nvPr/>
          </p:nvSpPr>
          <p:spPr>
            <a:xfrm rot="17590276">
              <a:off x="8020996" y="1258669"/>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20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2" name="TextBox 11"/>
            <p:cNvSpPr txBox="1"/>
            <p:nvPr/>
          </p:nvSpPr>
          <p:spPr>
            <a:xfrm rot="20155085">
              <a:off x="8917980" y="2181785"/>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10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7" name="TextBox 16"/>
            <p:cNvSpPr txBox="1"/>
            <p:nvPr/>
          </p:nvSpPr>
          <p:spPr>
            <a:xfrm rot="9501114">
              <a:off x="5697321" y="3516973"/>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50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19" name="TextBox 18"/>
            <p:cNvSpPr txBox="1"/>
            <p:nvPr/>
          </p:nvSpPr>
          <p:spPr>
            <a:xfrm rot="6703311">
              <a:off x="6660976" y="4485305"/>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60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0" name="TextBox 19"/>
            <p:cNvSpPr txBox="1"/>
            <p:nvPr/>
          </p:nvSpPr>
          <p:spPr>
            <a:xfrm rot="3829829">
              <a:off x="8019634" y="4492545"/>
              <a:ext cx="2025648" cy="692043"/>
            </a:xfrm>
            <a:prstGeom prst="rect">
              <a:avLst/>
            </a:prstGeom>
            <a:noFill/>
          </p:spPr>
          <p:txBody>
            <a:bodyPr wrap="square" rtlCol="0">
              <a:spAutoFit/>
            </a:bodyPr>
            <a:lstStyle/>
            <a:p>
              <a:pPr algn="ctr" defTabSz="1371600">
                <a:lnSpc>
                  <a:spcPct val="120000"/>
                </a:lnSpc>
                <a:defRPr/>
              </a:pPr>
              <a:r>
                <a:rPr lang="en-GB"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70</a:t>
              </a:r>
              <a:endParaRPr lang="vi-VN" sz="48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1" name="TextBox 20"/>
            <p:cNvSpPr txBox="1"/>
            <p:nvPr/>
          </p:nvSpPr>
          <p:spPr>
            <a:xfrm rot="1321648">
              <a:off x="8940448" y="3548483"/>
              <a:ext cx="2025648" cy="692043"/>
            </a:xfrm>
            <a:prstGeom prst="rect">
              <a:avLst/>
            </a:prstGeom>
            <a:noFill/>
          </p:spPr>
          <p:txBody>
            <a:bodyPr wrap="square" rtlCol="0">
              <a:spAutoFit/>
            </a:bodyPr>
            <a:lstStyle/>
            <a:p>
              <a:pPr algn="ctr" defTabSz="1371600">
                <a:lnSpc>
                  <a:spcPct val="120000"/>
                </a:lnSpc>
                <a:defRPr/>
              </a:pPr>
              <a:r>
                <a:rPr lang="en-GB"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80</a:t>
              </a:r>
              <a:endParaRPr lang="vi-VN" sz="48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grpSp>
      <p:sp>
        <p:nvSpPr>
          <p:cNvPr id="23" name="Isosceles Triangle 2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25" name="quay dung"/>
          <p:cNvSpPr/>
          <p:nvPr/>
        </p:nvSpPr>
        <p:spPr>
          <a:xfrm>
            <a:off x="13931537" y="8817430"/>
            <a:ext cx="4056018" cy="1273628"/>
          </a:xfrm>
          <a:prstGeom prst="roundRect">
            <a:avLst/>
          </a:prstGeom>
          <a:solidFill>
            <a:srgbClr val="FF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36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QUAY</a:t>
            </a:r>
            <a:endParaRPr lang="vi-VN" sz="3600" b="1" dirty="0">
              <a:solidFill>
                <a:prstClr val="white"/>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6" name="Rounded Rectangle 25">
            <a:hlinkClick r:id="rId6" action="ppaction://hlinksldjump"/>
          </p:cNvPr>
          <p:cNvSpPr/>
          <p:nvPr/>
        </p:nvSpPr>
        <p:spPr>
          <a:xfrm>
            <a:off x="1265813" y="4136976"/>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1</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7" name="Rounded Rectangle 26">
            <a:hlinkClick r:id="rId7" action="ppaction://hlinksldjump"/>
          </p:cNvPr>
          <p:cNvSpPr/>
          <p:nvPr/>
        </p:nvSpPr>
        <p:spPr>
          <a:xfrm>
            <a:off x="3512688" y="4136976"/>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2</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28" name="Rounded Rectangle 27">
            <a:hlinkClick r:id="rId8" action="ppaction://hlinksldjump"/>
          </p:cNvPr>
          <p:cNvSpPr/>
          <p:nvPr/>
        </p:nvSpPr>
        <p:spPr>
          <a:xfrm>
            <a:off x="5910609" y="5452820"/>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3</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35" name="Rounded Rectangle 34">
            <a:hlinkClick r:id="rId9" action="ppaction://hlinksldjump"/>
          </p:cNvPr>
          <p:cNvSpPr/>
          <p:nvPr/>
        </p:nvSpPr>
        <p:spPr>
          <a:xfrm>
            <a:off x="1266950" y="6456086"/>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4</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36" name="Rounded Rectangle 35">
            <a:hlinkClick r:id="rId10" action="ppaction://hlinksldjump"/>
          </p:cNvPr>
          <p:cNvSpPr/>
          <p:nvPr/>
        </p:nvSpPr>
        <p:spPr>
          <a:xfrm>
            <a:off x="3513825" y="6456086"/>
            <a:ext cx="2006532" cy="2006532"/>
          </a:xfrm>
          <a:prstGeom prst="roundRect">
            <a:avLst/>
          </a:prstGeom>
          <a:solidFill>
            <a:srgbClr val="92D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GB"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5</a:t>
            </a:r>
            <a:endParaRPr lang="vi-VN" sz="6600" b="1" dirty="0">
              <a:solidFill>
                <a:prstClr val="black"/>
              </a:solidFill>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endParaRPr>
          </a:p>
        </p:txBody>
      </p:sp>
      <p:sp>
        <p:nvSpPr>
          <p:cNvPr id="41" name="Rectangle 40"/>
          <p:cNvSpPr/>
          <p:nvPr/>
        </p:nvSpPr>
        <p:spPr>
          <a:xfrm>
            <a:off x="1002787" y="142665"/>
            <a:ext cx="6884577" cy="3309432"/>
          </a:xfrm>
          <a:prstGeom prst="rect">
            <a:avLst/>
          </a:prstGeom>
          <a:noFill/>
        </p:spPr>
        <p:txBody>
          <a:bodyPr wrap="none" lIns="137160" tIns="68580" rIns="137160" bIns="68580">
            <a:spAutoFit/>
          </a:bodyPr>
          <a:lstStyle/>
          <a:p>
            <a:pPr algn="ctr" defTabSz="1371600">
              <a:lnSpc>
                <a:spcPct val="120000"/>
              </a:lnSpc>
              <a:defRPr/>
            </a:pPr>
            <a:r>
              <a:rPr lang="en-US" sz="9000" b="1" dirty="0">
                <a:ln w="6600">
                  <a:solidFill>
                    <a:srgbClr val="ED7D31"/>
                  </a:solidFill>
                  <a:prstDash val="solid"/>
                </a:ln>
                <a:solidFill>
                  <a:srgbClr val="FFFFFF"/>
                </a:solidFill>
                <a:effectLst>
                  <a:outerShdw dist="38100" dir="2700000" algn="tl" rotWithShape="0">
                    <a:srgbClr val="ED7D31"/>
                  </a:outerShdw>
                </a:effectLst>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VÒNG QUAY </a:t>
            </a:r>
          </a:p>
          <a:p>
            <a:pPr algn="ctr" defTabSz="1371600">
              <a:lnSpc>
                <a:spcPct val="120000"/>
              </a:lnSpc>
              <a:defRPr/>
            </a:pPr>
            <a:r>
              <a:rPr lang="en-US" sz="9000" b="1" dirty="0">
                <a:ln w="6600">
                  <a:solidFill>
                    <a:srgbClr val="ED7D31"/>
                  </a:solidFill>
                  <a:prstDash val="solid"/>
                </a:ln>
                <a:solidFill>
                  <a:srgbClr val="FFFFFF"/>
                </a:solidFill>
                <a:effectLst>
                  <a:outerShdw dist="38100" dir="2700000" algn="tl" rotWithShape="0">
                    <a:srgbClr val="ED7D31"/>
                  </a:outerShdw>
                </a:effectLst>
                <a:latin typeface="Cambria" panose="02040503050406030204" pitchFamily="18" charset="0"/>
                <a:ea typeface="Cambria" panose="02040503050406030204" pitchFamily="18" charset="0"/>
                <a:cs typeface="Tahoma" panose="020B0604030504040204" pitchFamily="34" charset="0"/>
                <a:sym typeface="Cambria" panose="02040503050406030204" pitchFamily="18" charset="0"/>
              </a:rPr>
              <a:t>MAY MẮN</a:t>
            </a:r>
          </a:p>
        </p:txBody>
      </p:sp>
      <p:pic>
        <p:nvPicPr>
          <p:cNvPr id="44" name="Picture 4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87211" y="1268297"/>
            <a:ext cx="742950" cy="657225"/>
          </a:xfrm>
          <a:prstGeom prst="rect">
            <a:avLst/>
          </a:prstGeom>
        </p:spPr>
      </p:pic>
      <p:pic>
        <p:nvPicPr>
          <p:cNvPr id="45" name="Picture 4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244609" y="1811208"/>
            <a:ext cx="742950" cy="657225"/>
          </a:xfrm>
          <a:prstGeom prst="rect">
            <a:avLst/>
          </a:prstGeom>
        </p:spPr>
      </p:pic>
      <p:pic>
        <p:nvPicPr>
          <p:cNvPr id="46" name="Picture 4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378725" y="1020417"/>
            <a:ext cx="742950" cy="657225"/>
          </a:xfrm>
          <a:prstGeom prst="rect">
            <a:avLst/>
          </a:prstGeom>
        </p:spPr>
      </p:pic>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667746" y="717763"/>
            <a:ext cx="1071563" cy="1785938"/>
          </a:xfrm>
          <a:prstGeom prst="rect">
            <a:avLst/>
          </a:prstGeom>
        </p:spPr>
      </p:pic>
      <p:pic>
        <p:nvPicPr>
          <p:cNvPr id="2" name="Picture 1"/>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469291" y="3596018"/>
            <a:ext cx="2031321" cy="1732596"/>
          </a:xfrm>
          <a:prstGeom prst="rect">
            <a:avLst/>
          </a:prstGeom>
        </p:spPr>
      </p:pic>
      <p:pic>
        <p:nvPicPr>
          <p:cNvPr id="3" name="vongquay">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4571228" y="-1040600"/>
            <a:ext cx="914400" cy="914400"/>
          </a:xfrm>
          <a:prstGeom prst="rect">
            <a:avLst/>
          </a:prstGeom>
        </p:spPr>
      </p:pic>
      <p:sp>
        <p:nvSpPr>
          <p:cNvPr id="31" name="Isosceles Triangle 30"/>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32" name="Isosceles Triangle 31"/>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33" name="Isosceles Triangle 3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34" name="Isosceles Triangle 33"/>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Isosceles Triangle 41"/>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Isosceles Triangle 4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8" name="Isosceles Triangle 47"/>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49" name="Isosceles Triangle 48"/>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0" name="Isosceles Triangle 49"/>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1" name="Isosceles Triangle 50"/>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2" name="Isosceles Triangle 51"/>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3" name="Isosceles Triangle 52"/>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4" name="Isosceles Triangle 53"/>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5" name="Isosceles Triangle 54"/>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6" name="Isosceles Triangle 55"/>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7" name="Isosceles Triangle 56"/>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8" name="Isosceles Triangle 57"/>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59" name="Isosceles Triangle 58"/>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60" name="Isosceles Triangle 59"/>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61" name="Isosceles Triangle 60"/>
          <p:cNvSpPr/>
          <p:nvPr/>
        </p:nvSpPr>
        <p:spPr>
          <a:xfrm rot="16200000">
            <a:off x="16260806" y="3495970"/>
            <a:ext cx="908574" cy="1980107"/>
          </a:xfrm>
          <a:prstGeom prst="triangl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
        <p:nvSpPr>
          <p:cNvPr id="24" name="Heart 23">
            <a:hlinkClick r:id="" action="ppaction://noaction"/>
          </p:cNvPr>
          <p:cNvSpPr/>
          <p:nvPr/>
        </p:nvSpPr>
        <p:spPr>
          <a:xfrm rot="5400000">
            <a:off x="17027432" y="3879674"/>
            <a:ext cx="1175658" cy="1175655"/>
          </a:xfrm>
          <a:prstGeom prst="hear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white"/>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33250548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repeatCount="indefinite" fill="hold" grpId="0" nodeType="withEffect">
                                  <p:stCondLst>
                                    <p:cond delay="0"/>
                                  </p:stCondLst>
                                  <p:iterate type="lt">
                                    <p:tmPct val="10000"/>
                                  </p:iterate>
                                  <p:childTnLst>
                                    <p:animMotion origin="layout" path="M 1.25E-6 -2.59259E-6 L 1.25E-6 -0.02407 " pathEditMode="relative" rAng="0" ptsTypes="AA">
                                      <p:cBhvr>
                                        <p:cTn id="6" dur="250" accel="50000" decel="50000" autoRev="1" fill="hold">
                                          <p:stCondLst>
                                            <p:cond delay="0"/>
                                          </p:stCondLst>
                                        </p:cTn>
                                        <p:tgtEl>
                                          <p:spTgt spid="41"/>
                                        </p:tgtEl>
                                        <p:attrNameLst>
                                          <p:attrName>ppt_x</p:attrName>
                                          <p:attrName>ppt_y</p:attrName>
                                        </p:attrNameLst>
                                      </p:cBhvr>
                                      <p:rCtr x="0" y="-1204"/>
                                    </p:animMotion>
                                    <p:animRot by="1500000">
                                      <p:cBhvr>
                                        <p:cTn id="7" dur="125" fill="hold">
                                          <p:stCondLst>
                                            <p:cond delay="0"/>
                                          </p:stCondLst>
                                        </p:cTn>
                                        <p:tgtEl>
                                          <p:spTgt spid="41"/>
                                        </p:tgtEl>
                                        <p:attrNameLst>
                                          <p:attrName>r</p:attrName>
                                        </p:attrNameLst>
                                      </p:cBhvr>
                                    </p:animRot>
                                    <p:animRot by="-1500000">
                                      <p:cBhvr>
                                        <p:cTn id="8" dur="125" fill="hold">
                                          <p:stCondLst>
                                            <p:cond delay="125"/>
                                          </p:stCondLst>
                                        </p:cTn>
                                        <p:tgtEl>
                                          <p:spTgt spid="41"/>
                                        </p:tgtEl>
                                        <p:attrNameLst>
                                          <p:attrName>r</p:attrName>
                                        </p:attrNameLst>
                                      </p:cBhvr>
                                    </p:animRot>
                                    <p:animRot by="-1500000">
                                      <p:cBhvr>
                                        <p:cTn id="9" dur="125" fill="hold">
                                          <p:stCondLst>
                                            <p:cond delay="250"/>
                                          </p:stCondLst>
                                        </p:cTn>
                                        <p:tgtEl>
                                          <p:spTgt spid="41"/>
                                        </p:tgtEl>
                                        <p:attrNameLst>
                                          <p:attrName>r</p:attrName>
                                        </p:attrNameLst>
                                      </p:cBhvr>
                                    </p:animRot>
                                    <p:animRot by="1500000">
                                      <p:cBhvr>
                                        <p:cTn id="10" dur="125" fill="hold">
                                          <p:stCondLst>
                                            <p:cond delay="375"/>
                                          </p:stCondLst>
                                        </p:cTn>
                                        <p:tgtEl>
                                          <p:spTgt spid="41"/>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31"/>
                                        </p:tgtEl>
                                      </p:cBhvr>
                                    </p:animEffect>
                                    <p:set>
                                      <p:cBhvr>
                                        <p:cTn id="15" dur="1" fill="hold">
                                          <p:stCondLst>
                                            <p:cond delay="499"/>
                                          </p:stCondLst>
                                        </p:cTn>
                                        <p:tgtEl>
                                          <p:spTgt spid="31"/>
                                        </p:tgtEl>
                                        <p:attrNameLst>
                                          <p:attrName>style.visibility</p:attrName>
                                        </p:attrNameLst>
                                      </p:cBhvr>
                                      <p:to>
                                        <p:strVal val="hidden"/>
                                      </p:to>
                                    </p:set>
                                  </p:childTnLst>
                                </p:cTn>
                              </p:par>
                              <p:par>
                                <p:cTn id="16" presetID="3" presetClass="mediacall" presetSubtype="0" fill="hold" nodeType="withEffect">
                                  <p:stCondLst>
                                    <p:cond delay="0"/>
                                  </p:stCondLst>
                                  <p:childTnLst>
                                    <p:cmd type="call" cmd="stop">
                                      <p:cBhvr>
                                        <p:cTn id="17" dur="1" fill="hold"/>
                                        <p:tgtEl>
                                          <p:spTgt spid="3"/>
                                        </p:tgtEl>
                                      </p:cBhvr>
                                    </p:cmd>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32"/>
                                        </p:tgtEl>
                                      </p:cBhvr>
                                    </p:animEffect>
                                    <p:set>
                                      <p:cBhvr>
                                        <p:cTn id="22" dur="1" fill="hold">
                                          <p:stCondLst>
                                            <p:cond delay="499"/>
                                          </p:stCondLst>
                                        </p:cTn>
                                        <p:tgtEl>
                                          <p:spTgt spid="32"/>
                                        </p:tgtEl>
                                        <p:attrNameLst>
                                          <p:attrName>style.visibility</p:attrName>
                                        </p:attrNameLst>
                                      </p:cBhvr>
                                      <p:to>
                                        <p:strVal val="hidden"/>
                                      </p:to>
                                    </p:set>
                                  </p:childTnLst>
                                </p:cTn>
                              </p:par>
                              <p:par>
                                <p:cTn id="23" presetID="3" presetClass="mediacall" presetSubtype="0" fill="hold" nodeType="withEffect">
                                  <p:stCondLst>
                                    <p:cond delay="0"/>
                                  </p:stCondLst>
                                  <p:childTnLst>
                                    <p:cmd type="call" cmd="stop">
                                      <p:cBhvr>
                                        <p:cTn id="24" dur="1" fill="hold"/>
                                        <p:tgtEl>
                                          <p:spTgt spid="3"/>
                                        </p:tgtEl>
                                      </p:cBhvr>
                                    </p:cmd>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0" nodeType="clickEffect">
                                  <p:stCondLst>
                                    <p:cond delay="0"/>
                                  </p:stCondLst>
                                  <p:childTnLst>
                                    <p:animEffect transition="out" filter="fade">
                                      <p:cBhvr>
                                        <p:cTn id="28" dur="500"/>
                                        <p:tgtEl>
                                          <p:spTgt spid="33"/>
                                        </p:tgtEl>
                                      </p:cBhvr>
                                    </p:animEffect>
                                    <p:set>
                                      <p:cBhvr>
                                        <p:cTn id="29" dur="1" fill="hold">
                                          <p:stCondLst>
                                            <p:cond delay="499"/>
                                          </p:stCondLst>
                                        </p:cTn>
                                        <p:tgtEl>
                                          <p:spTgt spid="33"/>
                                        </p:tgtEl>
                                        <p:attrNameLst>
                                          <p:attrName>style.visibility</p:attrName>
                                        </p:attrNameLst>
                                      </p:cBhvr>
                                      <p:to>
                                        <p:strVal val="hidden"/>
                                      </p:to>
                                    </p:set>
                                  </p:childTnLst>
                                </p:cTn>
                              </p:par>
                              <p:par>
                                <p:cTn id="30" presetID="3" presetClass="mediacall" presetSubtype="0" fill="hold" nodeType="withEffect">
                                  <p:stCondLst>
                                    <p:cond delay="0"/>
                                  </p:stCondLst>
                                  <p:childTnLst>
                                    <p:cmd type="call" cmd="stop">
                                      <p:cBhvr>
                                        <p:cTn id="31" dur="1" fill="hold"/>
                                        <p:tgtEl>
                                          <p:spTgt spid="3"/>
                                        </p:tgtEl>
                                      </p:cBhvr>
                                    </p:cmd>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grpId="0" nodeType="clickEffect">
                                  <p:stCondLst>
                                    <p:cond delay="0"/>
                                  </p:stCondLst>
                                  <p:childTnLst>
                                    <p:animEffect transition="out" filter="fade">
                                      <p:cBhvr>
                                        <p:cTn id="35" dur="500"/>
                                        <p:tgtEl>
                                          <p:spTgt spid="34"/>
                                        </p:tgtEl>
                                      </p:cBhvr>
                                    </p:animEffect>
                                    <p:set>
                                      <p:cBhvr>
                                        <p:cTn id="36" dur="1" fill="hold">
                                          <p:stCondLst>
                                            <p:cond delay="499"/>
                                          </p:stCondLst>
                                        </p:cTn>
                                        <p:tgtEl>
                                          <p:spTgt spid="34"/>
                                        </p:tgtEl>
                                        <p:attrNameLst>
                                          <p:attrName>style.visibility</p:attrName>
                                        </p:attrNameLst>
                                      </p:cBhvr>
                                      <p:to>
                                        <p:strVal val="hidden"/>
                                      </p:to>
                                    </p:set>
                                  </p:childTnLst>
                                </p:cTn>
                              </p:par>
                              <p:par>
                                <p:cTn id="37" presetID="3" presetClass="mediacall" presetSubtype="0" fill="hold" nodeType="withEffect">
                                  <p:stCondLst>
                                    <p:cond delay="0"/>
                                  </p:stCondLst>
                                  <p:childTnLst>
                                    <p:cmd type="call" cmd="stop">
                                      <p:cBhvr>
                                        <p:cTn id="38" dur="1" fill="hold"/>
                                        <p:tgtEl>
                                          <p:spTgt spid="3"/>
                                        </p:tgtEl>
                                      </p:cBhvr>
                                    </p:cmd>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42"/>
                                        </p:tgtEl>
                                      </p:cBhvr>
                                    </p:animEffect>
                                    <p:set>
                                      <p:cBhvr>
                                        <p:cTn id="43" dur="1" fill="hold">
                                          <p:stCondLst>
                                            <p:cond delay="499"/>
                                          </p:stCondLst>
                                        </p:cTn>
                                        <p:tgtEl>
                                          <p:spTgt spid="42"/>
                                        </p:tgtEl>
                                        <p:attrNameLst>
                                          <p:attrName>style.visibility</p:attrName>
                                        </p:attrNameLst>
                                      </p:cBhvr>
                                      <p:to>
                                        <p:strVal val="hidden"/>
                                      </p:to>
                                    </p:set>
                                  </p:childTnLst>
                                </p:cTn>
                              </p:par>
                              <p:par>
                                <p:cTn id="44" presetID="3" presetClass="mediacall" presetSubtype="0" fill="hold" nodeType="withEffect">
                                  <p:stCondLst>
                                    <p:cond delay="0"/>
                                  </p:stCondLst>
                                  <p:childTnLst>
                                    <p:cmd type="call" cmd="stop">
                                      <p:cBhvr>
                                        <p:cTn id="45" dur="1" fill="hold"/>
                                        <p:tgtEl>
                                          <p:spTgt spid="3"/>
                                        </p:tgtEl>
                                      </p:cBhvr>
                                    </p:cmd>
                                  </p:childTnLst>
                                </p:cTn>
                              </p:par>
                            </p:childTnLst>
                          </p:cTn>
                        </p:par>
                      </p:childTnLst>
                    </p:cTn>
                  </p:par>
                  <p:par>
                    <p:cTn id="46" fill="hold">
                      <p:stCondLst>
                        <p:cond delay="indefinite"/>
                      </p:stCondLst>
                      <p:childTnLst>
                        <p:par>
                          <p:cTn id="47" fill="hold">
                            <p:stCondLst>
                              <p:cond delay="0"/>
                            </p:stCondLst>
                            <p:childTnLst>
                              <p:par>
                                <p:cTn id="48" presetID="10" presetClass="exit" presetSubtype="0" fill="hold" grpId="0" nodeType="clickEffect">
                                  <p:stCondLst>
                                    <p:cond delay="0"/>
                                  </p:stCondLst>
                                  <p:childTnLst>
                                    <p:animEffect transition="out" filter="fade">
                                      <p:cBhvr>
                                        <p:cTn id="49" dur="500"/>
                                        <p:tgtEl>
                                          <p:spTgt spid="43"/>
                                        </p:tgtEl>
                                      </p:cBhvr>
                                    </p:animEffect>
                                    <p:set>
                                      <p:cBhvr>
                                        <p:cTn id="50" dur="1" fill="hold">
                                          <p:stCondLst>
                                            <p:cond delay="499"/>
                                          </p:stCondLst>
                                        </p:cTn>
                                        <p:tgtEl>
                                          <p:spTgt spid="43"/>
                                        </p:tgtEl>
                                        <p:attrNameLst>
                                          <p:attrName>style.visibility</p:attrName>
                                        </p:attrNameLst>
                                      </p:cBhvr>
                                      <p:to>
                                        <p:strVal val="hidden"/>
                                      </p:to>
                                    </p:set>
                                  </p:childTnLst>
                                </p:cTn>
                              </p:par>
                              <p:par>
                                <p:cTn id="51" presetID="3" presetClass="mediacall" presetSubtype="0" fill="hold" nodeType="withEffect">
                                  <p:stCondLst>
                                    <p:cond delay="0"/>
                                  </p:stCondLst>
                                  <p:childTnLst>
                                    <p:cmd type="call" cmd="stop">
                                      <p:cBhvr>
                                        <p:cTn id="52" dur="1" fill="hold"/>
                                        <p:tgtEl>
                                          <p:spTgt spid="3"/>
                                        </p:tgtEl>
                                      </p:cBhvr>
                                    </p:cmd>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grpId="0" nodeType="clickEffect">
                                  <p:stCondLst>
                                    <p:cond delay="0"/>
                                  </p:stCondLst>
                                  <p:childTnLst>
                                    <p:animEffect transition="out" filter="fade">
                                      <p:cBhvr>
                                        <p:cTn id="56" dur="500"/>
                                        <p:tgtEl>
                                          <p:spTgt spid="48"/>
                                        </p:tgtEl>
                                      </p:cBhvr>
                                    </p:animEffect>
                                    <p:set>
                                      <p:cBhvr>
                                        <p:cTn id="57" dur="1" fill="hold">
                                          <p:stCondLst>
                                            <p:cond delay="499"/>
                                          </p:stCondLst>
                                        </p:cTn>
                                        <p:tgtEl>
                                          <p:spTgt spid="48"/>
                                        </p:tgtEl>
                                        <p:attrNameLst>
                                          <p:attrName>style.visibility</p:attrName>
                                        </p:attrNameLst>
                                      </p:cBhvr>
                                      <p:to>
                                        <p:strVal val="hidden"/>
                                      </p:to>
                                    </p:set>
                                  </p:childTnLst>
                                </p:cTn>
                              </p:par>
                              <p:par>
                                <p:cTn id="58" presetID="3" presetClass="mediacall" presetSubtype="0" fill="hold" nodeType="withEffect">
                                  <p:stCondLst>
                                    <p:cond delay="0"/>
                                  </p:stCondLst>
                                  <p:childTnLst>
                                    <p:cmd type="call" cmd="stop">
                                      <p:cBhvr>
                                        <p:cTn id="59" dur="1" fill="hold"/>
                                        <p:tgtEl>
                                          <p:spTgt spid="3"/>
                                        </p:tgtEl>
                                      </p:cBhvr>
                                    </p:cmd>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0" nodeType="clickEffect">
                                  <p:stCondLst>
                                    <p:cond delay="0"/>
                                  </p:stCondLst>
                                  <p:childTnLst>
                                    <p:animEffect transition="out" filter="fade">
                                      <p:cBhvr>
                                        <p:cTn id="63" dur="500"/>
                                        <p:tgtEl>
                                          <p:spTgt spid="49"/>
                                        </p:tgtEl>
                                      </p:cBhvr>
                                    </p:animEffect>
                                    <p:set>
                                      <p:cBhvr>
                                        <p:cTn id="64" dur="1" fill="hold">
                                          <p:stCondLst>
                                            <p:cond delay="499"/>
                                          </p:stCondLst>
                                        </p:cTn>
                                        <p:tgtEl>
                                          <p:spTgt spid="49"/>
                                        </p:tgtEl>
                                        <p:attrNameLst>
                                          <p:attrName>style.visibility</p:attrName>
                                        </p:attrNameLst>
                                      </p:cBhvr>
                                      <p:to>
                                        <p:strVal val="hidden"/>
                                      </p:to>
                                    </p:set>
                                  </p:childTnLst>
                                </p:cTn>
                              </p:par>
                              <p:par>
                                <p:cTn id="65" presetID="3" presetClass="mediacall" presetSubtype="0" fill="hold" nodeType="withEffect">
                                  <p:stCondLst>
                                    <p:cond delay="0"/>
                                  </p:stCondLst>
                                  <p:childTnLst>
                                    <p:cmd type="call" cmd="stop">
                                      <p:cBhvr>
                                        <p:cTn id="66" dur="1" fill="hold"/>
                                        <p:tgtEl>
                                          <p:spTgt spid="3"/>
                                        </p:tgtEl>
                                      </p:cBhvr>
                                    </p:cmd>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grpId="0" nodeType="clickEffect">
                                  <p:stCondLst>
                                    <p:cond delay="0"/>
                                  </p:stCondLst>
                                  <p:childTnLst>
                                    <p:animEffect transition="out" filter="fade">
                                      <p:cBhvr>
                                        <p:cTn id="70" dur="500"/>
                                        <p:tgtEl>
                                          <p:spTgt spid="50"/>
                                        </p:tgtEl>
                                      </p:cBhvr>
                                    </p:animEffect>
                                    <p:set>
                                      <p:cBhvr>
                                        <p:cTn id="71" dur="1" fill="hold">
                                          <p:stCondLst>
                                            <p:cond delay="499"/>
                                          </p:stCondLst>
                                        </p:cTn>
                                        <p:tgtEl>
                                          <p:spTgt spid="50"/>
                                        </p:tgtEl>
                                        <p:attrNameLst>
                                          <p:attrName>style.visibility</p:attrName>
                                        </p:attrNameLst>
                                      </p:cBhvr>
                                      <p:to>
                                        <p:strVal val="hidden"/>
                                      </p:to>
                                    </p:set>
                                  </p:childTnLst>
                                </p:cTn>
                              </p:par>
                              <p:par>
                                <p:cTn id="72" presetID="3" presetClass="mediacall" presetSubtype="0" fill="hold" nodeType="withEffect">
                                  <p:stCondLst>
                                    <p:cond delay="0"/>
                                  </p:stCondLst>
                                  <p:childTnLst>
                                    <p:cmd type="call" cmd="stop">
                                      <p:cBhvr>
                                        <p:cTn id="73" dur="1" fill="hold"/>
                                        <p:tgtEl>
                                          <p:spTgt spid="3"/>
                                        </p:tgtEl>
                                      </p:cBhvr>
                                    </p:cmd>
                                  </p:childTnLst>
                                </p:cTn>
                              </p:par>
                            </p:childTnLst>
                          </p:cTn>
                        </p:par>
                      </p:childTnLst>
                    </p:cTn>
                  </p:par>
                  <p:par>
                    <p:cTn id="74" fill="hold">
                      <p:stCondLst>
                        <p:cond delay="indefinite"/>
                      </p:stCondLst>
                      <p:childTnLst>
                        <p:par>
                          <p:cTn id="75" fill="hold">
                            <p:stCondLst>
                              <p:cond delay="0"/>
                            </p:stCondLst>
                            <p:childTnLst>
                              <p:par>
                                <p:cTn id="76" presetID="10" presetClass="exit" presetSubtype="0" fill="hold" grpId="0" nodeType="clickEffect">
                                  <p:stCondLst>
                                    <p:cond delay="0"/>
                                  </p:stCondLst>
                                  <p:childTnLst>
                                    <p:animEffect transition="out" filter="fade">
                                      <p:cBhvr>
                                        <p:cTn id="77" dur="500"/>
                                        <p:tgtEl>
                                          <p:spTgt spid="51"/>
                                        </p:tgtEl>
                                      </p:cBhvr>
                                    </p:animEffect>
                                    <p:set>
                                      <p:cBhvr>
                                        <p:cTn id="78" dur="1" fill="hold">
                                          <p:stCondLst>
                                            <p:cond delay="499"/>
                                          </p:stCondLst>
                                        </p:cTn>
                                        <p:tgtEl>
                                          <p:spTgt spid="51"/>
                                        </p:tgtEl>
                                        <p:attrNameLst>
                                          <p:attrName>style.visibility</p:attrName>
                                        </p:attrNameLst>
                                      </p:cBhvr>
                                      <p:to>
                                        <p:strVal val="hidden"/>
                                      </p:to>
                                    </p:set>
                                  </p:childTnLst>
                                </p:cTn>
                              </p:par>
                              <p:par>
                                <p:cTn id="79" presetID="3" presetClass="mediacall" presetSubtype="0" fill="hold" nodeType="withEffect">
                                  <p:stCondLst>
                                    <p:cond delay="0"/>
                                  </p:stCondLst>
                                  <p:childTnLst>
                                    <p:cmd type="call" cmd="stop">
                                      <p:cBhvr>
                                        <p:cTn id="80" dur="1" fill="hold"/>
                                        <p:tgtEl>
                                          <p:spTgt spid="3"/>
                                        </p:tgtEl>
                                      </p:cBhvr>
                                    </p:cmd>
                                  </p:childTnLst>
                                </p:cTn>
                              </p:par>
                            </p:childTnLst>
                          </p:cTn>
                        </p:par>
                      </p:childTnLst>
                    </p:cTn>
                  </p:par>
                  <p:par>
                    <p:cTn id="81" fill="hold">
                      <p:stCondLst>
                        <p:cond delay="indefinite"/>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500"/>
                                        <p:tgtEl>
                                          <p:spTgt spid="52"/>
                                        </p:tgtEl>
                                      </p:cBhvr>
                                    </p:animEffect>
                                    <p:set>
                                      <p:cBhvr>
                                        <p:cTn id="85" dur="1" fill="hold">
                                          <p:stCondLst>
                                            <p:cond delay="499"/>
                                          </p:stCondLst>
                                        </p:cTn>
                                        <p:tgtEl>
                                          <p:spTgt spid="52"/>
                                        </p:tgtEl>
                                        <p:attrNameLst>
                                          <p:attrName>style.visibility</p:attrName>
                                        </p:attrNameLst>
                                      </p:cBhvr>
                                      <p:to>
                                        <p:strVal val="hidden"/>
                                      </p:to>
                                    </p:set>
                                  </p:childTnLst>
                                </p:cTn>
                              </p:par>
                              <p:par>
                                <p:cTn id="86" presetID="3" presetClass="mediacall" presetSubtype="0" fill="hold" nodeType="withEffect">
                                  <p:stCondLst>
                                    <p:cond delay="0"/>
                                  </p:stCondLst>
                                  <p:childTnLst>
                                    <p:cmd type="call" cmd="stop">
                                      <p:cBhvr>
                                        <p:cTn id="87" dur="1" fill="hold"/>
                                        <p:tgtEl>
                                          <p:spTgt spid="3"/>
                                        </p:tgtEl>
                                      </p:cBhvr>
                                    </p:cmd>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grpId="0" nodeType="clickEffect">
                                  <p:stCondLst>
                                    <p:cond delay="0"/>
                                  </p:stCondLst>
                                  <p:childTnLst>
                                    <p:animEffect transition="out" filter="fade">
                                      <p:cBhvr>
                                        <p:cTn id="91" dur="500"/>
                                        <p:tgtEl>
                                          <p:spTgt spid="53"/>
                                        </p:tgtEl>
                                      </p:cBhvr>
                                    </p:animEffect>
                                    <p:set>
                                      <p:cBhvr>
                                        <p:cTn id="92" dur="1" fill="hold">
                                          <p:stCondLst>
                                            <p:cond delay="499"/>
                                          </p:stCondLst>
                                        </p:cTn>
                                        <p:tgtEl>
                                          <p:spTgt spid="53"/>
                                        </p:tgtEl>
                                        <p:attrNameLst>
                                          <p:attrName>style.visibility</p:attrName>
                                        </p:attrNameLst>
                                      </p:cBhvr>
                                      <p:to>
                                        <p:strVal val="hidden"/>
                                      </p:to>
                                    </p:set>
                                  </p:childTnLst>
                                </p:cTn>
                              </p:par>
                              <p:par>
                                <p:cTn id="93" presetID="3" presetClass="mediacall" presetSubtype="0" fill="hold" nodeType="withEffect">
                                  <p:stCondLst>
                                    <p:cond delay="0"/>
                                  </p:stCondLst>
                                  <p:childTnLst>
                                    <p:cmd type="call" cmd="stop">
                                      <p:cBhvr>
                                        <p:cTn id="94" dur="1" fill="hold"/>
                                        <p:tgtEl>
                                          <p:spTgt spid="3"/>
                                        </p:tgtEl>
                                      </p:cBhvr>
                                    </p:cmd>
                                  </p:childTnLst>
                                </p:cTn>
                              </p:par>
                            </p:childTnLst>
                          </p:cTn>
                        </p:par>
                      </p:childTnLst>
                    </p:cTn>
                  </p:par>
                  <p:par>
                    <p:cTn id="95" fill="hold">
                      <p:stCondLst>
                        <p:cond delay="indefinite"/>
                      </p:stCondLst>
                      <p:childTnLst>
                        <p:par>
                          <p:cTn id="96" fill="hold">
                            <p:stCondLst>
                              <p:cond delay="0"/>
                            </p:stCondLst>
                            <p:childTnLst>
                              <p:par>
                                <p:cTn id="97" presetID="10" presetClass="exit" presetSubtype="0" fill="hold" grpId="0" nodeType="clickEffect">
                                  <p:stCondLst>
                                    <p:cond delay="0"/>
                                  </p:stCondLst>
                                  <p:childTnLst>
                                    <p:animEffect transition="out" filter="fade">
                                      <p:cBhvr>
                                        <p:cTn id="98" dur="500"/>
                                        <p:tgtEl>
                                          <p:spTgt spid="54"/>
                                        </p:tgtEl>
                                      </p:cBhvr>
                                    </p:animEffect>
                                    <p:set>
                                      <p:cBhvr>
                                        <p:cTn id="99" dur="1" fill="hold">
                                          <p:stCondLst>
                                            <p:cond delay="499"/>
                                          </p:stCondLst>
                                        </p:cTn>
                                        <p:tgtEl>
                                          <p:spTgt spid="54"/>
                                        </p:tgtEl>
                                        <p:attrNameLst>
                                          <p:attrName>style.visibility</p:attrName>
                                        </p:attrNameLst>
                                      </p:cBhvr>
                                      <p:to>
                                        <p:strVal val="hidden"/>
                                      </p:to>
                                    </p:set>
                                  </p:childTnLst>
                                </p:cTn>
                              </p:par>
                              <p:par>
                                <p:cTn id="100" presetID="3" presetClass="mediacall" presetSubtype="0" fill="hold" nodeType="withEffect">
                                  <p:stCondLst>
                                    <p:cond delay="0"/>
                                  </p:stCondLst>
                                  <p:childTnLst>
                                    <p:cmd type="call" cmd="stop">
                                      <p:cBhvr>
                                        <p:cTn id="101" dur="1" fill="hold"/>
                                        <p:tgtEl>
                                          <p:spTgt spid="3"/>
                                        </p:tgtEl>
                                      </p:cBhvr>
                                    </p:cmd>
                                  </p:childTnLst>
                                </p:cTn>
                              </p:par>
                            </p:childTnLst>
                          </p:cTn>
                        </p:par>
                      </p:childTnLst>
                    </p:cTn>
                  </p:par>
                  <p:par>
                    <p:cTn id="102" fill="hold">
                      <p:stCondLst>
                        <p:cond delay="indefinite"/>
                      </p:stCondLst>
                      <p:childTnLst>
                        <p:par>
                          <p:cTn id="103" fill="hold">
                            <p:stCondLst>
                              <p:cond delay="0"/>
                            </p:stCondLst>
                            <p:childTnLst>
                              <p:par>
                                <p:cTn id="104" presetID="10" presetClass="exit" presetSubtype="0" fill="hold" grpId="0" nodeType="clickEffect">
                                  <p:stCondLst>
                                    <p:cond delay="0"/>
                                  </p:stCondLst>
                                  <p:childTnLst>
                                    <p:animEffect transition="out" filter="fade">
                                      <p:cBhvr>
                                        <p:cTn id="105" dur="500"/>
                                        <p:tgtEl>
                                          <p:spTgt spid="55"/>
                                        </p:tgtEl>
                                      </p:cBhvr>
                                    </p:animEffect>
                                    <p:set>
                                      <p:cBhvr>
                                        <p:cTn id="106" dur="1" fill="hold">
                                          <p:stCondLst>
                                            <p:cond delay="499"/>
                                          </p:stCondLst>
                                        </p:cTn>
                                        <p:tgtEl>
                                          <p:spTgt spid="55"/>
                                        </p:tgtEl>
                                        <p:attrNameLst>
                                          <p:attrName>style.visibility</p:attrName>
                                        </p:attrNameLst>
                                      </p:cBhvr>
                                      <p:to>
                                        <p:strVal val="hidden"/>
                                      </p:to>
                                    </p:set>
                                  </p:childTnLst>
                                </p:cTn>
                              </p:par>
                              <p:par>
                                <p:cTn id="107" presetID="3" presetClass="mediacall" presetSubtype="0" fill="hold" nodeType="withEffect">
                                  <p:stCondLst>
                                    <p:cond delay="0"/>
                                  </p:stCondLst>
                                  <p:childTnLst>
                                    <p:cmd type="call" cmd="stop">
                                      <p:cBhvr>
                                        <p:cTn id="108" dur="1" fill="hold"/>
                                        <p:tgtEl>
                                          <p:spTgt spid="3"/>
                                        </p:tgtEl>
                                      </p:cBhvr>
                                    </p:cmd>
                                  </p:childTnLst>
                                </p:cTn>
                              </p:par>
                            </p:childTnLst>
                          </p:cTn>
                        </p:par>
                      </p:childTnLst>
                    </p:cTn>
                  </p:par>
                  <p:par>
                    <p:cTn id="109" fill="hold">
                      <p:stCondLst>
                        <p:cond delay="indefinite"/>
                      </p:stCondLst>
                      <p:childTnLst>
                        <p:par>
                          <p:cTn id="110" fill="hold">
                            <p:stCondLst>
                              <p:cond delay="0"/>
                            </p:stCondLst>
                            <p:childTnLst>
                              <p:par>
                                <p:cTn id="111" presetID="10" presetClass="exit" presetSubtype="0" fill="hold" grpId="0" nodeType="clickEffect">
                                  <p:stCondLst>
                                    <p:cond delay="0"/>
                                  </p:stCondLst>
                                  <p:childTnLst>
                                    <p:animEffect transition="out" filter="fade">
                                      <p:cBhvr>
                                        <p:cTn id="112" dur="500"/>
                                        <p:tgtEl>
                                          <p:spTgt spid="56"/>
                                        </p:tgtEl>
                                      </p:cBhvr>
                                    </p:animEffect>
                                    <p:set>
                                      <p:cBhvr>
                                        <p:cTn id="113" dur="1" fill="hold">
                                          <p:stCondLst>
                                            <p:cond delay="499"/>
                                          </p:stCondLst>
                                        </p:cTn>
                                        <p:tgtEl>
                                          <p:spTgt spid="56"/>
                                        </p:tgtEl>
                                        <p:attrNameLst>
                                          <p:attrName>style.visibility</p:attrName>
                                        </p:attrNameLst>
                                      </p:cBhvr>
                                      <p:to>
                                        <p:strVal val="hidden"/>
                                      </p:to>
                                    </p:set>
                                  </p:childTnLst>
                                </p:cTn>
                              </p:par>
                              <p:par>
                                <p:cTn id="114" presetID="3" presetClass="mediacall" presetSubtype="0" fill="hold" nodeType="withEffect">
                                  <p:stCondLst>
                                    <p:cond delay="0"/>
                                  </p:stCondLst>
                                  <p:childTnLst>
                                    <p:cmd type="call" cmd="stop">
                                      <p:cBhvr>
                                        <p:cTn id="115" dur="1" fill="hold"/>
                                        <p:tgtEl>
                                          <p:spTgt spid="3"/>
                                        </p:tgtEl>
                                      </p:cBhvr>
                                    </p:cmd>
                                  </p:childTnLst>
                                </p:cTn>
                              </p:par>
                            </p:childTnLst>
                          </p:cTn>
                        </p:par>
                      </p:childTnLst>
                    </p:cTn>
                  </p:par>
                  <p:par>
                    <p:cTn id="116" fill="hold">
                      <p:stCondLst>
                        <p:cond delay="indefinite"/>
                      </p:stCondLst>
                      <p:childTnLst>
                        <p:par>
                          <p:cTn id="117" fill="hold">
                            <p:stCondLst>
                              <p:cond delay="0"/>
                            </p:stCondLst>
                            <p:childTnLst>
                              <p:par>
                                <p:cTn id="118" presetID="10" presetClass="exit" presetSubtype="0" fill="hold" grpId="0" nodeType="clickEffect">
                                  <p:stCondLst>
                                    <p:cond delay="0"/>
                                  </p:stCondLst>
                                  <p:childTnLst>
                                    <p:animEffect transition="out" filter="fade">
                                      <p:cBhvr>
                                        <p:cTn id="119" dur="500"/>
                                        <p:tgtEl>
                                          <p:spTgt spid="57"/>
                                        </p:tgtEl>
                                      </p:cBhvr>
                                    </p:animEffect>
                                    <p:set>
                                      <p:cBhvr>
                                        <p:cTn id="120" dur="1" fill="hold">
                                          <p:stCondLst>
                                            <p:cond delay="499"/>
                                          </p:stCondLst>
                                        </p:cTn>
                                        <p:tgtEl>
                                          <p:spTgt spid="57"/>
                                        </p:tgtEl>
                                        <p:attrNameLst>
                                          <p:attrName>style.visibility</p:attrName>
                                        </p:attrNameLst>
                                      </p:cBhvr>
                                      <p:to>
                                        <p:strVal val="hidden"/>
                                      </p:to>
                                    </p:set>
                                  </p:childTnLst>
                                </p:cTn>
                              </p:par>
                              <p:par>
                                <p:cTn id="121" presetID="3" presetClass="mediacall" presetSubtype="0" fill="hold" nodeType="withEffect">
                                  <p:stCondLst>
                                    <p:cond delay="0"/>
                                  </p:stCondLst>
                                  <p:childTnLst>
                                    <p:cmd type="call" cmd="stop">
                                      <p:cBhvr>
                                        <p:cTn id="122" dur="1" fill="hold"/>
                                        <p:tgtEl>
                                          <p:spTgt spid="3"/>
                                        </p:tgtEl>
                                      </p:cBhvr>
                                    </p:cmd>
                                  </p:childTnLst>
                                </p:cTn>
                              </p:par>
                            </p:childTnLst>
                          </p:cTn>
                        </p:par>
                      </p:childTnLst>
                    </p:cTn>
                  </p:par>
                  <p:par>
                    <p:cTn id="123" fill="hold">
                      <p:stCondLst>
                        <p:cond delay="indefinite"/>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500"/>
                                        <p:tgtEl>
                                          <p:spTgt spid="58"/>
                                        </p:tgtEl>
                                      </p:cBhvr>
                                    </p:animEffect>
                                    <p:set>
                                      <p:cBhvr>
                                        <p:cTn id="127" dur="1" fill="hold">
                                          <p:stCondLst>
                                            <p:cond delay="499"/>
                                          </p:stCondLst>
                                        </p:cTn>
                                        <p:tgtEl>
                                          <p:spTgt spid="58"/>
                                        </p:tgtEl>
                                        <p:attrNameLst>
                                          <p:attrName>style.visibility</p:attrName>
                                        </p:attrNameLst>
                                      </p:cBhvr>
                                      <p:to>
                                        <p:strVal val="hidden"/>
                                      </p:to>
                                    </p:set>
                                  </p:childTnLst>
                                </p:cTn>
                              </p:par>
                              <p:par>
                                <p:cTn id="128" presetID="3" presetClass="mediacall" presetSubtype="0" fill="hold" nodeType="withEffect">
                                  <p:stCondLst>
                                    <p:cond delay="0"/>
                                  </p:stCondLst>
                                  <p:childTnLst>
                                    <p:cmd type="call" cmd="stop">
                                      <p:cBhvr>
                                        <p:cTn id="129" dur="1" fill="hold"/>
                                        <p:tgtEl>
                                          <p:spTgt spid="3"/>
                                        </p:tgtEl>
                                      </p:cBhvr>
                                    </p:cmd>
                                  </p:childTnLst>
                                </p:cTn>
                              </p:par>
                            </p:childTnLst>
                          </p:cTn>
                        </p:par>
                      </p:childTnLst>
                    </p:cTn>
                  </p:par>
                  <p:par>
                    <p:cTn id="130" fill="hold">
                      <p:stCondLst>
                        <p:cond delay="indefinite"/>
                      </p:stCondLst>
                      <p:childTnLst>
                        <p:par>
                          <p:cTn id="131" fill="hold">
                            <p:stCondLst>
                              <p:cond delay="0"/>
                            </p:stCondLst>
                            <p:childTnLst>
                              <p:par>
                                <p:cTn id="132" presetID="10" presetClass="exit" presetSubtype="0" fill="hold" grpId="0" nodeType="clickEffect">
                                  <p:stCondLst>
                                    <p:cond delay="0"/>
                                  </p:stCondLst>
                                  <p:childTnLst>
                                    <p:animEffect transition="out" filter="fade">
                                      <p:cBhvr>
                                        <p:cTn id="133" dur="500"/>
                                        <p:tgtEl>
                                          <p:spTgt spid="59"/>
                                        </p:tgtEl>
                                      </p:cBhvr>
                                    </p:animEffect>
                                    <p:set>
                                      <p:cBhvr>
                                        <p:cTn id="134" dur="1" fill="hold">
                                          <p:stCondLst>
                                            <p:cond delay="499"/>
                                          </p:stCondLst>
                                        </p:cTn>
                                        <p:tgtEl>
                                          <p:spTgt spid="59"/>
                                        </p:tgtEl>
                                        <p:attrNameLst>
                                          <p:attrName>style.visibility</p:attrName>
                                        </p:attrNameLst>
                                      </p:cBhvr>
                                      <p:to>
                                        <p:strVal val="hidden"/>
                                      </p:to>
                                    </p:set>
                                  </p:childTnLst>
                                </p:cTn>
                              </p:par>
                              <p:par>
                                <p:cTn id="135" presetID="3" presetClass="mediacall" presetSubtype="0" fill="hold" nodeType="withEffect">
                                  <p:stCondLst>
                                    <p:cond delay="0"/>
                                  </p:stCondLst>
                                  <p:childTnLst>
                                    <p:cmd type="call" cmd="stop">
                                      <p:cBhvr>
                                        <p:cTn id="136" dur="1" fill="hold"/>
                                        <p:tgtEl>
                                          <p:spTgt spid="3"/>
                                        </p:tgtEl>
                                      </p:cBhvr>
                                    </p:cmd>
                                  </p:childTnLst>
                                </p:cTn>
                              </p:par>
                            </p:childTnLst>
                          </p:cTn>
                        </p:par>
                      </p:childTnLst>
                    </p:cTn>
                  </p:par>
                  <p:par>
                    <p:cTn id="137" fill="hold">
                      <p:stCondLst>
                        <p:cond delay="indefinite"/>
                      </p:stCondLst>
                      <p:childTnLst>
                        <p:par>
                          <p:cTn id="138" fill="hold">
                            <p:stCondLst>
                              <p:cond delay="0"/>
                            </p:stCondLst>
                            <p:childTnLst>
                              <p:par>
                                <p:cTn id="139" presetID="10" presetClass="exit" presetSubtype="0" fill="hold" grpId="0" nodeType="clickEffect">
                                  <p:stCondLst>
                                    <p:cond delay="0"/>
                                  </p:stCondLst>
                                  <p:childTnLst>
                                    <p:animEffect transition="out" filter="fade">
                                      <p:cBhvr>
                                        <p:cTn id="140" dur="500"/>
                                        <p:tgtEl>
                                          <p:spTgt spid="60"/>
                                        </p:tgtEl>
                                      </p:cBhvr>
                                    </p:animEffect>
                                    <p:set>
                                      <p:cBhvr>
                                        <p:cTn id="141" dur="1" fill="hold">
                                          <p:stCondLst>
                                            <p:cond delay="499"/>
                                          </p:stCondLst>
                                        </p:cTn>
                                        <p:tgtEl>
                                          <p:spTgt spid="60"/>
                                        </p:tgtEl>
                                        <p:attrNameLst>
                                          <p:attrName>style.visibility</p:attrName>
                                        </p:attrNameLst>
                                      </p:cBhvr>
                                      <p:to>
                                        <p:strVal val="hidden"/>
                                      </p:to>
                                    </p:set>
                                  </p:childTnLst>
                                </p:cTn>
                              </p:par>
                              <p:par>
                                <p:cTn id="142" presetID="3" presetClass="mediacall" presetSubtype="0" fill="hold" nodeType="withEffect">
                                  <p:stCondLst>
                                    <p:cond delay="0"/>
                                  </p:stCondLst>
                                  <p:childTnLst>
                                    <p:cmd type="call" cmd="stop">
                                      <p:cBhvr>
                                        <p:cTn id="143" dur="1" fill="hold"/>
                                        <p:tgtEl>
                                          <p:spTgt spid="3"/>
                                        </p:tgtEl>
                                      </p:cBhvr>
                                    </p:cmd>
                                  </p:childTnLst>
                                </p:cTn>
                              </p:par>
                            </p:childTnLst>
                          </p:cTn>
                        </p:par>
                      </p:childTnLst>
                    </p:cTn>
                  </p:par>
                  <p:par>
                    <p:cTn id="144" fill="hold">
                      <p:stCondLst>
                        <p:cond delay="indefinite"/>
                      </p:stCondLst>
                      <p:childTnLst>
                        <p:par>
                          <p:cTn id="145" fill="hold">
                            <p:stCondLst>
                              <p:cond delay="0"/>
                            </p:stCondLst>
                            <p:childTnLst>
                              <p:par>
                                <p:cTn id="146" presetID="10" presetClass="exit" presetSubtype="0" fill="hold" grpId="0" nodeType="clickEffect">
                                  <p:stCondLst>
                                    <p:cond delay="0"/>
                                  </p:stCondLst>
                                  <p:childTnLst>
                                    <p:animEffect transition="out" filter="fade">
                                      <p:cBhvr>
                                        <p:cTn id="147" dur="500"/>
                                        <p:tgtEl>
                                          <p:spTgt spid="61"/>
                                        </p:tgtEl>
                                      </p:cBhvr>
                                    </p:animEffect>
                                    <p:set>
                                      <p:cBhvr>
                                        <p:cTn id="148" dur="1" fill="hold">
                                          <p:stCondLst>
                                            <p:cond delay="499"/>
                                          </p:stCondLst>
                                        </p:cTn>
                                        <p:tgtEl>
                                          <p:spTgt spid="61"/>
                                        </p:tgtEl>
                                        <p:attrNameLst>
                                          <p:attrName>style.visibility</p:attrName>
                                        </p:attrNameLst>
                                      </p:cBhvr>
                                      <p:to>
                                        <p:strVal val="hidden"/>
                                      </p:to>
                                    </p:set>
                                  </p:childTnLst>
                                </p:cTn>
                              </p:par>
                              <p:par>
                                <p:cTn id="149" presetID="3" presetClass="mediacall" presetSubtype="0" fill="hold" nodeType="withEffect">
                                  <p:stCondLst>
                                    <p:cond delay="0"/>
                                  </p:stCondLst>
                                  <p:childTnLst>
                                    <p:cmd type="call" cmd="stop">
                                      <p:cBhvr>
                                        <p:cTn id="15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1" restart="whenNotActive" fill="hold" evtFilter="cancelBubble" nodeType="interactiveSeq">
                <p:stCondLst>
                  <p:cond evt="onClick" delay="0">
                    <p:tgtEl>
                      <p:spTgt spid="25"/>
                    </p:tgtEl>
                  </p:cond>
                </p:stCondLst>
                <p:endSync evt="end" delay="0">
                  <p:rtn val="all"/>
                </p:endSync>
                <p:childTnLst>
                  <p:par>
                    <p:cTn id="152" fill="hold">
                      <p:stCondLst>
                        <p:cond delay="0"/>
                      </p:stCondLst>
                      <p:childTnLst>
                        <p:par>
                          <p:cTn id="153" fill="hold">
                            <p:stCondLst>
                              <p:cond delay="0"/>
                            </p:stCondLst>
                            <p:childTnLst>
                              <p:par>
                                <p:cTn id="154" presetID="8" presetClass="emph" presetSubtype="0" repeatCount="indefinite" fill="hold" nodeType="clickEffect">
                                  <p:stCondLst>
                                    <p:cond delay="0"/>
                                  </p:stCondLst>
                                  <p:endCondLst>
                                    <p:cond evt="onNext" delay="0">
                                      <p:tgtEl>
                                        <p:sldTgt/>
                                      </p:tgtEl>
                                    </p:cond>
                                  </p:endCondLst>
                                  <p:childTnLst>
                                    <p:animRot by="21600000">
                                      <p:cBhvr>
                                        <p:cTn id="155" dur="500" fill="hold"/>
                                        <p:tgtEl>
                                          <p:spTgt spid="22"/>
                                        </p:tgtEl>
                                        <p:attrNameLst>
                                          <p:attrName>r</p:attrName>
                                        </p:attrNameLst>
                                      </p:cBhvr>
                                    </p:animRot>
                                  </p:childTnLst>
                                </p:cTn>
                              </p:par>
                              <p:par>
                                <p:cTn id="156" presetID="1" presetClass="mediacall" presetSubtype="0" fill="hold" nodeType="withEffect">
                                  <p:stCondLst>
                                    <p:cond delay="0"/>
                                  </p:stCondLst>
                                  <p:childTnLst>
                                    <p:cmd type="call" cmd="playFrom(0.0)">
                                      <p:cBhvr>
                                        <p:cTn id="157" dur="30406" fill="hold"/>
                                        <p:tgtEl>
                                          <p:spTgt spid="3"/>
                                        </p:tgtEl>
                                      </p:cBhvr>
                                    </p:cmd>
                                  </p:childTnLst>
                                </p:cTn>
                              </p:par>
                            </p:childTnLst>
                          </p:cTn>
                        </p:par>
                      </p:childTnLst>
                    </p:cTn>
                  </p:par>
                </p:childTnLst>
              </p:cTn>
              <p:nextCondLst>
                <p:cond evt="onClick" delay="0">
                  <p:tgtEl>
                    <p:spTgt spid="25"/>
                  </p:tgtEl>
                </p:cond>
              </p:nextCondLst>
            </p:seq>
            <p:seq concurrent="1" nextAc="seek">
              <p:cTn id="158" restart="whenNotActive" fill="hold" evtFilter="cancelBubble" nodeType="interactiveSeq">
                <p:stCondLst>
                  <p:cond evt="onClick" delay="0">
                    <p:tgtEl>
                      <p:spTgt spid="26"/>
                    </p:tgtEl>
                  </p:cond>
                </p:stCondLst>
                <p:endSync evt="end" delay="0">
                  <p:rtn val="all"/>
                </p:endSync>
                <p:childTnLst>
                  <p:par>
                    <p:cTn id="159" fill="hold">
                      <p:stCondLst>
                        <p:cond delay="0"/>
                      </p:stCondLst>
                      <p:childTnLst>
                        <p:par>
                          <p:cTn id="160" fill="hold">
                            <p:stCondLst>
                              <p:cond delay="0"/>
                            </p:stCondLst>
                            <p:childTnLst>
                              <p:par>
                                <p:cTn id="161" presetID="1" presetClass="emph" presetSubtype="2" fill="hold" nodeType="clickEffect">
                                  <p:stCondLst>
                                    <p:cond delay="0"/>
                                  </p:stCondLst>
                                  <p:childTnLst>
                                    <p:animClr clrSpc="rgb" dir="cw">
                                      <p:cBhvr>
                                        <p:cTn id="162" dur="500" fill="hold"/>
                                        <p:tgtEl>
                                          <p:spTgt spid="26"/>
                                        </p:tgtEl>
                                        <p:attrNameLst>
                                          <p:attrName>fillcolor</p:attrName>
                                        </p:attrNameLst>
                                      </p:cBhvr>
                                      <p:to>
                                        <a:srgbClr val="000000"/>
                                      </p:to>
                                    </p:animClr>
                                    <p:set>
                                      <p:cBhvr>
                                        <p:cTn id="163" dur="500" fill="hold"/>
                                        <p:tgtEl>
                                          <p:spTgt spid="26"/>
                                        </p:tgtEl>
                                        <p:attrNameLst>
                                          <p:attrName>fill.type</p:attrName>
                                        </p:attrNameLst>
                                      </p:cBhvr>
                                      <p:to>
                                        <p:strVal val="solid"/>
                                      </p:to>
                                    </p:set>
                                    <p:set>
                                      <p:cBhvr>
                                        <p:cTn id="164" dur="50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165" restart="whenNotActive" fill="hold" evtFilter="cancelBubble" nodeType="interactiveSeq">
                <p:stCondLst>
                  <p:cond evt="onClick" delay="0">
                    <p:tgtEl>
                      <p:spTgt spid="27"/>
                    </p:tgtEl>
                  </p:cond>
                </p:stCondLst>
                <p:endSync evt="end" delay="0">
                  <p:rtn val="all"/>
                </p:endSync>
                <p:childTnLst>
                  <p:par>
                    <p:cTn id="166" fill="hold">
                      <p:stCondLst>
                        <p:cond delay="0"/>
                      </p:stCondLst>
                      <p:childTnLst>
                        <p:par>
                          <p:cTn id="167" fill="hold">
                            <p:stCondLst>
                              <p:cond delay="0"/>
                            </p:stCondLst>
                            <p:childTnLst>
                              <p:par>
                                <p:cTn id="168" presetID="1" presetClass="emph" presetSubtype="2" fill="hold" nodeType="clickEffect">
                                  <p:stCondLst>
                                    <p:cond delay="0"/>
                                  </p:stCondLst>
                                  <p:childTnLst>
                                    <p:animClr clrSpc="rgb" dir="cw">
                                      <p:cBhvr>
                                        <p:cTn id="169" dur="500" fill="hold"/>
                                        <p:tgtEl>
                                          <p:spTgt spid="27"/>
                                        </p:tgtEl>
                                        <p:attrNameLst>
                                          <p:attrName>fillcolor</p:attrName>
                                        </p:attrNameLst>
                                      </p:cBhvr>
                                      <p:to>
                                        <a:srgbClr val="000000"/>
                                      </p:to>
                                    </p:animClr>
                                    <p:set>
                                      <p:cBhvr>
                                        <p:cTn id="170" dur="500" fill="hold"/>
                                        <p:tgtEl>
                                          <p:spTgt spid="27"/>
                                        </p:tgtEl>
                                        <p:attrNameLst>
                                          <p:attrName>fill.type</p:attrName>
                                        </p:attrNameLst>
                                      </p:cBhvr>
                                      <p:to>
                                        <p:strVal val="solid"/>
                                      </p:to>
                                    </p:set>
                                    <p:set>
                                      <p:cBhvr>
                                        <p:cTn id="171" dur="500" fill="hold"/>
                                        <p:tgtEl>
                                          <p:spTgt spid="27"/>
                                        </p:tgtEl>
                                        <p:attrNameLst>
                                          <p:attrName>fill.on</p:attrName>
                                        </p:attrNameLst>
                                      </p:cBhvr>
                                      <p:to>
                                        <p:strVal val="true"/>
                                      </p:to>
                                    </p:set>
                                  </p:childTnLst>
                                </p:cTn>
                              </p:par>
                            </p:childTnLst>
                          </p:cTn>
                        </p:par>
                      </p:childTnLst>
                    </p:cTn>
                  </p:par>
                </p:childTnLst>
              </p:cTn>
              <p:nextCondLst>
                <p:cond evt="onClick" delay="0">
                  <p:tgtEl>
                    <p:spTgt spid="27"/>
                  </p:tgtEl>
                </p:cond>
              </p:nextCondLst>
            </p:seq>
            <p:seq concurrent="1" nextAc="seek">
              <p:cTn id="172" restart="whenNotActive" fill="hold" evtFilter="cancelBubble" nodeType="interactiveSeq">
                <p:stCondLst>
                  <p:cond evt="onClick" delay="0">
                    <p:tgtEl>
                      <p:spTgt spid="28"/>
                    </p:tgtEl>
                  </p:cond>
                </p:stCondLst>
                <p:endSync evt="end" delay="0">
                  <p:rtn val="all"/>
                </p:endSync>
                <p:childTnLst>
                  <p:par>
                    <p:cTn id="173" fill="hold">
                      <p:stCondLst>
                        <p:cond delay="0"/>
                      </p:stCondLst>
                      <p:childTnLst>
                        <p:par>
                          <p:cTn id="174" fill="hold">
                            <p:stCondLst>
                              <p:cond delay="0"/>
                            </p:stCondLst>
                            <p:childTnLst>
                              <p:par>
                                <p:cTn id="175" presetID="1" presetClass="emph" presetSubtype="2" fill="hold" nodeType="clickEffect">
                                  <p:stCondLst>
                                    <p:cond delay="0"/>
                                  </p:stCondLst>
                                  <p:childTnLst>
                                    <p:animClr clrSpc="rgb" dir="cw">
                                      <p:cBhvr>
                                        <p:cTn id="176" dur="500" fill="hold"/>
                                        <p:tgtEl>
                                          <p:spTgt spid="28"/>
                                        </p:tgtEl>
                                        <p:attrNameLst>
                                          <p:attrName>fillcolor</p:attrName>
                                        </p:attrNameLst>
                                      </p:cBhvr>
                                      <p:to>
                                        <a:srgbClr val="000000"/>
                                      </p:to>
                                    </p:animClr>
                                    <p:set>
                                      <p:cBhvr>
                                        <p:cTn id="177" dur="500" fill="hold"/>
                                        <p:tgtEl>
                                          <p:spTgt spid="28"/>
                                        </p:tgtEl>
                                        <p:attrNameLst>
                                          <p:attrName>fill.type</p:attrName>
                                        </p:attrNameLst>
                                      </p:cBhvr>
                                      <p:to>
                                        <p:strVal val="solid"/>
                                      </p:to>
                                    </p:set>
                                    <p:set>
                                      <p:cBhvr>
                                        <p:cTn id="178" dur="500" fill="hold"/>
                                        <p:tgtEl>
                                          <p:spTgt spid="28"/>
                                        </p:tgtEl>
                                        <p:attrNameLst>
                                          <p:attrName>fill.on</p:attrName>
                                        </p:attrNameLst>
                                      </p:cBhvr>
                                      <p:to>
                                        <p:strVal val="true"/>
                                      </p:to>
                                    </p:set>
                                  </p:childTnLst>
                                </p:cTn>
                              </p:par>
                            </p:childTnLst>
                          </p:cTn>
                        </p:par>
                      </p:childTnLst>
                    </p:cTn>
                  </p:par>
                </p:childTnLst>
              </p:cTn>
              <p:nextCondLst>
                <p:cond evt="onClick" delay="0">
                  <p:tgtEl>
                    <p:spTgt spid="28"/>
                  </p:tgtEl>
                </p:cond>
              </p:nextCondLst>
            </p:seq>
            <p:seq concurrent="1" nextAc="seek">
              <p:cTn id="179" restart="whenNotActive" fill="hold" evtFilter="cancelBubble" nodeType="interactiveSeq">
                <p:stCondLst>
                  <p:cond evt="onClick" delay="0">
                    <p:tgtEl>
                      <p:spTgt spid="35"/>
                    </p:tgtEl>
                  </p:cond>
                </p:stCondLst>
                <p:endSync evt="end" delay="0">
                  <p:rtn val="all"/>
                </p:endSync>
                <p:childTnLst>
                  <p:par>
                    <p:cTn id="180" fill="hold">
                      <p:stCondLst>
                        <p:cond delay="0"/>
                      </p:stCondLst>
                      <p:childTnLst>
                        <p:par>
                          <p:cTn id="181" fill="hold">
                            <p:stCondLst>
                              <p:cond delay="0"/>
                            </p:stCondLst>
                            <p:childTnLst>
                              <p:par>
                                <p:cTn id="182" presetID="1" presetClass="emph" presetSubtype="2" fill="hold" nodeType="clickEffect">
                                  <p:stCondLst>
                                    <p:cond delay="0"/>
                                  </p:stCondLst>
                                  <p:childTnLst>
                                    <p:animClr clrSpc="rgb" dir="cw">
                                      <p:cBhvr>
                                        <p:cTn id="183" dur="500" fill="hold"/>
                                        <p:tgtEl>
                                          <p:spTgt spid="35"/>
                                        </p:tgtEl>
                                        <p:attrNameLst>
                                          <p:attrName>fillcolor</p:attrName>
                                        </p:attrNameLst>
                                      </p:cBhvr>
                                      <p:to>
                                        <a:srgbClr val="000000"/>
                                      </p:to>
                                    </p:animClr>
                                    <p:set>
                                      <p:cBhvr>
                                        <p:cTn id="184" dur="500" fill="hold"/>
                                        <p:tgtEl>
                                          <p:spTgt spid="35"/>
                                        </p:tgtEl>
                                        <p:attrNameLst>
                                          <p:attrName>fill.type</p:attrName>
                                        </p:attrNameLst>
                                      </p:cBhvr>
                                      <p:to>
                                        <p:strVal val="solid"/>
                                      </p:to>
                                    </p:set>
                                    <p:set>
                                      <p:cBhvr>
                                        <p:cTn id="185" dur="500" fill="hold"/>
                                        <p:tgtEl>
                                          <p:spTgt spid="35"/>
                                        </p:tgtEl>
                                        <p:attrNameLst>
                                          <p:attrName>fill.on</p:attrName>
                                        </p:attrNameLst>
                                      </p:cBhvr>
                                      <p:to>
                                        <p:strVal val="true"/>
                                      </p:to>
                                    </p:set>
                                  </p:childTnLst>
                                </p:cTn>
                              </p:par>
                            </p:childTnLst>
                          </p:cTn>
                        </p:par>
                      </p:childTnLst>
                    </p:cTn>
                  </p:par>
                </p:childTnLst>
              </p:cTn>
              <p:nextCondLst>
                <p:cond evt="onClick" delay="0">
                  <p:tgtEl>
                    <p:spTgt spid="35"/>
                  </p:tgtEl>
                </p:cond>
              </p:nextCondLst>
            </p:seq>
            <p:seq concurrent="1" nextAc="seek">
              <p:cTn id="186" restart="whenNotActive" fill="hold" evtFilter="cancelBubble" nodeType="interactiveSeq">
                <p:stCondLst>
                  <p:cond evt="onClick" delay="0">
                    <p:tgtEl>
                      <p:spTgt spid="36"/>
                    </p:tgtEl>
                  </p:cond>
                </p:stCondLst>
                <p:endSync evt="end" delay="0">
                  <p:rtn val="all"/>
                </p:endSync>
                <p:childTnLst>
                  <p:par>
                    <p:cTn id="187" fill="hold">
                      <p:stCondLst>
                        <p:cond delay="0"/>
                      </p:stCondLst>
                      <p:childTnLst>
                        <p:par>
                          <p:cTn id="188" fill="hold">
                            <p:stCondLst>
                              <p:cond delay="0"/>
                            </p:stCondLst>
                            <p:childTnLst>
                              <p:par>
                                <p:cTn id="189" presetID="1" presetClass="emph" presetSubtype="2" fill="hold" nodeType="clickEffect">
                                  <p:stCondLst>
                                    <p:cond delay="0"/>
                                  </p:stCondLst>
                                  <p:childTnLst>
                                    <p:animClr clrSpc="rgb" dir="cw">
                                      <p:cBhvr>
                                        <p:cTn id="190" dur="500" fill="hold"/>
                                        <p:tgtEl>
                                          <p:spTgt spid="36"/>
                                        </p:tgtEl>
                                        <p:attrNameLst>
                                          <p:attrName>fillcolor</p:attrName>
                                        </p:attrNameLst>
                                      </p:cBhvr>
                                      <p:to>
                                        <a:srgbClr val="000000"/>
                                      </p:to>
                                    </p:animClr>
                                    <p:set>
                                      <p:cBhvr>
                                        <p:cTn id="191" dur="500" fill="hold"/>
                                        <p:tgtEl>
                                          <p:spTgt spid="36"/>
                                        </p:tgtEl>
                                        <p:attrNameLst>
                                          <p:attrName>fill.type</p:attrName>
                                        </p:attrNameLst>
                                      </p:cBhvr>
                                      <p:to>
                                        <p:strVal val="solid"/>
                                      </p:to>
                                    </p:set>
                                    <p:set>
                                      <p:cBhvr>
                                        <p:cTn id="192"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audio>
              <p:cMediaNode vol="80000">
                <p:cTn id="193" fill="hold" display="0">
                  <p:stCondLst>
                    <p:cond delay="indefinite"/>
                  </p:stCondLst>
                  <p:endCondLst>
                    <p:cond evt="onStopAudio" delay="0">
                      <p:tgtEl>
                        <p:sldTgt/>
                      </p:tgtEl>
                    </p:cond>
                  </p:endCondLst>
                </p:cTn>
                <p:tgtEl>
                  <p:spTgt spid="3"/>
                </p:tgtEl>
              </p:cMediaNode>
            </p:audio>
          </p:childTnLst>
        </p:cTn>
      </p:par>
    </p:tnLst>
    <p:bldLst>
      <p:bldP spid="41" grpId="0"/>
      <p:bldP spid="31" grpId="0" animBg="1"/>
      <p:bldP spid="32" grpId="0" animBg="1"/>
      <p:bldP spid="33" grpId="0" animBg="1"/>
      <p:bldP spid="34" grpId="0" animBg="1"/>
      <p:bldP spid="42" grpId="0" animBg="1"/>
      <p:bldP spid="43" grpId="0" animBg="1"/>
      <p:bldP spid="48" grpId="0" animBg="1"/>
      <p:bldP spid="49" grpId="0" animBg="1"/>
      <p:bldP spid="50" grpId="0" animBg="1"/>
      <p:bldP spid="51" grpId="0" animBg="1"/>
      <p:bldP spid="52" grpId="0" animBg="1"/>
      <p:bldP spid="53" grpId="0" animBg="1"/>
      <p:bldP spid="54" grpId="0" animBg="1"/>
      <p:bldP spid="55" grpId="0" animBg="1"/>
      <p:bldP spid="56" grpId="0" animBg="1"/>
      <p:bldP spid="57" grpId="0" animBg="1"/>
      <p:bldP spid="58" grpId="0" animBg="1"/>
      <p:bldP spid="59" grpId="0" animBg="1"/>
      <p:bldP spid="60" grpId="0" animBg="1"/>
      <p:bldP spid="61"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130481" y="714725"/>
            <a:ext cx="15790092" cy="1441749"/>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defTabSz="1371600">
              <a:lnSpc>
                <a:spcPct val="120000"/>
              </a:lnSpc>
            </a:pPr>
            <a:r>
              <a:rPr lang="en-US" sz="5400" b="1" dirty="0">
                <a:solidFill>
                  <a:prstClr val="black"/>
                </a:solidFill>
                <a:latin typeface="Cambria" panose="02040503050406030204" pitchFamily="18" charset="0"/>
                <a:ea typeface="Cambria" panose="02040503050406030204" pitchFamily="18" charset="0"/>
                <a:sym typeface="Cambria" panose="02040503050406030204" pitchFamily="18" charset="0"/>
              </a:rPr>
              <a:t>Câu 1.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Công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thức</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oleic acid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là</a:t>
            </a:r>
            <a:endPar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1665330" y="2924019"/>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54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17</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54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35</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COOH.</a:t>
            </a: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2930303"/>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540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5400" baseline="-25000">
                <a:solidFill>
                  <a:prstClr val="black"/>
                </a:solidFill>
                <a:latin typeface="Cambria" panose="02040503050406030204" pitchFamily="18" charset="0"/>
                <a:ea typeface="Cambria" panose="02040503050406030204" pitchFamily="18" charset="0"/>
                <a:sym typeface="Cambria" panose="02040503050406030204" pitchFamily="18" charset="0"/>
              </a:rPr>
              <a:t>17</a:t>
            </a:r>
            <a:r>
              <a:rPr lang="en-US" sz="540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5400" baseline="-25000">
                <a:solidFill>
                  <a:prstClr val="black"/>
                </a:solidFill>
                <a:latin typeface="Cambria" panose="02040503050406030204" pitchFamily="18" charset="0"/>
                <a:ea typeface="Cambria" panose="02040503050406030204" pitchFamily="18" charset="0"/>
                <a:sym typeface="Cambria" panose="02040503050406030204" pitchFamily="18" charset="0"/>
              </a:rPr>
              <a:t>31</a:t>
            </a:r>
            <a:r>
              <a:rPr lang="en-US" sz="5400">
                <a:solidFill>
                  <a:prstClr val="black"/>
                </a:solidFill>
                <a:latin typeface="Cambria" panose="02040503050406030204" pitchFamily="18" charset="0"/>
                <a:ea typeface="Cambria" panose="02040503050406030204" pitchFamily="18" charset="0"/>
                <a:sym typeface="Cambria" panose="02040503050406030204" pitchFamily="18" charset="0"/>
              </a:rPr>
              <a:t>COOH</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43" name="Rectangle 42"/>
          <p:cNvSpPr/>
          <p:nvPr/>
        </p:nvSpPr>
        <p:spPr>
          <a:xfrm>
            <a:off x="1665330" y="4257777"/>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CH</a:t>
            </a:r>
            <a:r>
              <a:rPr lang="en-US" sz="54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COOH.</a:t>
            </a:r>
          </a:p>
        </p:txBody>
      </p:sp>
      <p:sp>
        <p:nvSpPr>
          <p:cNvPr id="44" name="Rectangle 43"/>
          <p:cNvSpPr/>
          <p:nvPr/>
        </p:nvSpPr>
        <p:spPr>
          <a:xfrm>
            <a:off x="9195923" y="4264061"/>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54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54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17</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54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33</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COOH.</a:t>
            </a: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816944" y="2962232"/>
            <a:ext cx="1208583" cy="1062089"/>
          </a:xfrm>
          <a:prstGeom prst="rect">
            <a:avLst/>
          </a:prstGeom>
        </p:spPr>
      </p:pic>
      <p:pic>
        <p:nvPicPr>
          <p:cNvPr id="51" name="Picture 50"/>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926921" y="4353168"/>
            <a:ext cx="1098606" cy="965442"/>
          </a:xfrm>
          <a:prstGeom prst="rect">
            <a:avLst/>
          </a:prstGeom>
        </p:spPr>
      </p:pic>
      <p:pic>
        <p:nvPicPr>
          <p:cNvPr id="49" name="Picture 48"/>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5349007" y="4372772"/>
            <a:ext cx="1207113" cy="965690"/>
          </a:xfrm>
          <a:prstGeom prst="rect">
            <a:avLst/>
          </a:prstGeom>
        </p:spPr>
      </p:pic>
      <p:pic>
        <p:nvPicPr>
          <p:cNvPr id="53" name="Picture 5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457232" y="3039740"/>
            <a:ext cx="1098888" cy="965690"/>
          </a:xfrm>
          <a:prstGeom prst="rect">
            <a:avLst/>
          </a:prstGeom>
        </p:spPr>
      </p:pic>
      <p:sp>
        <p:nvSpPr>
          <p:cNvPr id="18" name="Cloud 17">
            <a:hlinkClick r:id="rId14" action="ppaction://hlinksldjump"/>
          </p:cNvPr>
          <p:cNvSpPr/>
          <p:nvPr/>
        </p:nvSpPr>
        <p:spPr>
          <a:xfrm>
            <a:off x="7001242" y="6219759"/>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12676467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3"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Check mark.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00B05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2136281" y="934019"/>
            <a:ext cx="13416452" cy="1313253"/>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defTabSz="1371600">
              <a:lnSpc>
                <a:spcPct val="120000"/>
              </a:lnSpc>
            </a:pPr>
            <a:r>
              <a:rPr lang="en-US" sz="6000" b="1" dirty="0">
                <a:solidFill>
                  <a:prstClr val="black"/>
                </a:solidFill>
                <a:latin typeface="Cambria" panose="02040503050406030204" pitchFamily="18" charset="0"/>
                <a:ea typeface="Cambria" panose="02040503050406030204" pitchFamily="18" charset="0"/>
              </a:rPr>
              <a:t>Câu 2. </a:t>
            </a:r>
            <a:r>
              <a:rPr lang="en-US" sz="6000" dirty="0">
                <a:solidFill>
                  <a:prstClr val="black"/>
                </a:solidFill>
                <a:latin typeface="Cambria" panose="02040503050406030204" pitchFamily="18" charset="0"/>
                <a:ea typeface="Cambria" panose="02040503050406030204" pitchFamily="18" charset="0"/>
              </a:rPr>
              <a:t>Công </a:t>
            </a:r>
            <a:r>
              <a:rPr lang="en-US" sz="6000" dirty="0" err="1">
                <a:solidFill>
                  <a:prstClr val="black"/>
                </a:solidFill>
                <a:latin typeface="Cambria" panose="02040503050406030204" pitchFamily="18" charset="0"/>
                <a:ea typeface="Cambria" panose="02040503050406030204" pitchFamily="18" charset="0"/>
              </a:rPr>
              <a:t>thức</a:t>
            </a:r>
            <a:r>
              <a:rPr lang="en-US" sz="6000" dirty="0">
                <a:solidFill>
                  <a:prstClr val="black"/>
                </a:solidFill>
                <a:latin typeface="Cambria" panose="02040503050406030204" pitchFamily="18" charset="0"/>
                <a:ea typeface="Cambria" panose="02040503050406030204" pitchFamily="18" charset="0"/>
              </a:rPr>
              <a:t> </a:t>
            </a:r>
            <a:r>
              <a:rPr lang="en-US" sz="6000" dirty="0" err="1">
                <a:solidFill>
                  <a:prstClr val="black"/>
                </a:solidFill>
                <a:latin typeface="Cambria" panose="02040503050406030204" pitchFamily="18" charset="0"/>
                <a:ea typeface="Cambria" panose="02040503050406030204" pitchFamily="18" charset="0"/>
              </a:rPr>
              <a:t>của</a:t>
            </a:r>
            <a:r>
              <a:rPr lang="en-US" sz="6000" dirty="0">
                <a:solidFill>
                  <a:prstClr val="black"/>
                </a:solidFill>
                <a:latin typeface="Cambria" panose="02040503050406030204" pitchFamily="18" charset="0"/>
                <a:ea typeface="Cambria" panose="02040503050406030204" pitchFamily="18" charset="0"/>
              </a:rPr>
              <a:t> </a:t>
            </a:r>
            <a:r>
              <a:rPr lang="en-US" sz="6000" dirty="0" err="1">
                <a:solidFill>
                  <a:prstClr val="black"/>
                </a:solidFill>
                <a:latin typeface="Cambria" panose="02040503050406030204" pitchFamily="18" charset="0"/>
                <a:ea typeface="Cambria" panose="02040503050406030204" pitchFamily="18" charset="0"/>
              </a:rPr>
              <a:t>tristearin</a:t>
            </a:r>
            <a:r>
              <a:rPr lang="en-US" sz="6000" dirty="0">
                <a:solidFill>
                  <a:prstClr val="black"/>
                </a:solidFill>
                <a:latin typeface="Cambria" panose="02040503050406030204" pitchFamily="18" charset="0"/>
                <a:ea typeface="Cambria" panose="02040503050406030204" pitchFamily="18" charset="0"/>
              </a:rPr>
              <a:t> </a:t>
            </a:r>
            <a:r>
              <a:rPr lang="en-US" sz="6000" dirty="0" err="1">
                <a:solidFill>
                  <a:prstClr val="black"/>
                </a:solidFill>
                <a:latin typeface="Cambria" panose="02040503050406030204" pitchFamily="18" charset="0"/>
                <a:ea typeface="Cambria" panose="02040503050406030204" pitchFamily="18" charset="0"/>
              </a:rPr>
              <a:t>là</a:t>
            </a:r>
            <a:endParaRPr lang="en-US" sz="6000" dirty="0">
              <a:solidFill>
                <a:prstClr val="black"/>
              </a:solidFill>
              <a:latin typeface="Cambria" panose="02040503050406030204" pitchFamily="18" charset="0"/>
              <a:ea typeface="Cambria" panose="02040503050406030204" pitchFamily="18" charset="0"/>
            </a:endParaRPr>
          </a:p>
        </p:txBody>
      </p:sp>
      <p:sp>
        <p:nvSpPr>
          <p:cNvPr id="26" name="Rectangle 25"/>
          <p:cNvSpPr/>
          <p:nvPr/>
        </p:nvSpPr>
        <p:spPr>
          <a:xfrm>
            <a:off x="1665330" y="2924019"/>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(HCOO)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2930303"/>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17</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43" name="Rectangle 42"/>
          <p:cNvSpPr/>
          <p:nvPr/>
        </p:nvSpPr>
        <p:spPr>
          <a:xfrm>
            <a:off x="1665330" y="4257777"/>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17</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a:t>
            </a:r>
            <a:endParaRPr lang="vi-VN" sz="48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195923" y="4264061"/>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8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2</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COO)</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C</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3</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H</a:t>
            </a:r>
            <a:r>
              <a:rPr lang="en-US" sz="4800" baseline="-25000" dirty="0">
                <a:solidFill>
                  <a:prstClr val="black"/>
                </a:solidFill>
                <a:latin typeface="Cambria" panose="02040503050406030204" pitchFamily="18" charset="0"/>
                <a:ea typeface="Cambria" panose="02040503050406030204" pitchFamily="18" charset="0"/>
                <a:sym typeface="Cambria" panose="02040503050406030204" pitchFamily="18" charset="0"/>
              </a:rPr>
              <a:t>5</a:t>
            </a:r>
            <a:r>
              <a:rPr lang="en-US" sz="48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816944" y="2962232"/>
            <a:ext cx="1208583" cy="1062089"/>
          </a:xfrm>
          <a:prstGeom prst="rect">
            <a:avLst/>
          </a:prstGeom>
        </p:spPr>
      </p:pic>
      <p:pic>
        <p:nvPicPr>
          <p:cNvPr id="51" name="Picture 50"/>
          <p:cNvPicPr>
            <a:picLocks noChangeAspect="1"/>
          </p:cNvPicPr>
          <p:nvPr/>
        </p:nvPicPr>
        <p:blipFill rotWithShape="1">
          <a:blip r:embed="rId13"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7818723" y="4307823"/>
            <a:ext cx="1206804" cy="1056132"/>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349007" y="4325219"/>
            <a:ext cx="1207113" cy="1060796"/>
          </a:xfrm>
          <a:prstGeom prst="rect">
            <a:avLst/>
          </a:prstGeom>
        </p:spPr>
      </p:pic>
      <p:pic>
        <p:nvPicPr>
          <p:cNvPr id="53" name="Picture 5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349007" y="3039740"/>
            <a:ext cx="1207113" cy="965690"/>
          </a:xfrm>
          <a:prstGeom prst="rect">
            <a:avLst/>
          </a:prstGeom>
        </p:spPr>
      </p:pic>
      <p:sp>
        <p:nvSpPr>
          <p:cNvPr id="18" name="Cloud 17">
            <a:hlinkClick r:id="rId15" action="ppaction://hlinksldjump"/>
          </p:cNvPr>
          <p:cNvSpPr/>
          <p:nvPr/>
        </p:nvSpPr>
        <p:spPr>
          <a:xfrm>
            <a:off x="7075100" y="5945564"/>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19940959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Check mark.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00B05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3"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831262" y="489401"/>
            <a:ext cx="14492292" cy="1932464"/>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defTabSz="1371600">
              <a:lnSpc>
                <a:spcPct val="120000"/>
              </a:lnSpc>
            </a:pPr>
            <a:r>
              <a:rPr lang="en-US" sz="5400" b="1" dirty="0">
                <a:solidFill>
                  <a:prstClr val="black"/>
                </a:solidFill>
                <a:latin typeface="Cambria" panose="02040503050406030204" pitchFamily="18" charset="0"/>
                <a:ea typeface="Cambria" panose="02040503050406030204" pitchFamily="18" charset="0"/>
                <a:sym typeface="Cambria" panose="02040503050406030204" pitchFamily="18" charset="0"/>
              </a:rPr>
              <a:t>Câu 3.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Chất</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béo</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có</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những</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đặc</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điểm</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chung</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nào</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sau</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5400" dirty="0" err="1">
                <a:solidFill>
                  <a:prstClr val="black"/>
                </a:solidFill>
                <a:latin typeface="Cambria" panose="02040503050406030204" pitchFamily="18" charset="0"/>
                <a:ea typeface="Cambria" panose="02040503050406030204" pitchFamily="18" charset="0"/>
                <a:sym typeface="Cambria" panose="02040503050406030204" pitchFamily="18" charset="0"/>
              </a:rPr>
              <a:t>đây</a:t>
            </a:r>
            <a:r>
              <a:rPr lang="en-US" sz="54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26" name="Rectangle 25"/>
          <p:cNvSpPr/>
          <p:nvPr/>
        </p:nvSpPr>
        <p:spPr>
          <a:xfrm>
            <a:off x="1665330" y="2924019"/>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vi-VN" sz="4200" dirty="0">
                <a:solidFill>
                  <a:prstClr val="black"/>
                </a:solidFill>
                <a:latin typeface="Cambria" panose="02040503050406030204" pitchFamily="18" charset="0"/>
                <a:ea typeface="Cambria" panose="02040503050406030204" pitchFamily="18" charset="0"/>
                <a:sym typeface="Cambria" panose="02040503050406030204" pitchFamily="18" charset="0"/>
              </a:rPr>
              <a:t>Không tan trong nước, nhẹ hơn nước.</a:t>
            </a:r>
            <a:endPar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2930303"/>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Là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chất</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lỏng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không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tan,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nhẹ</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hơn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nước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a:t>
            </a:r>
            <a:endParaRPr lang="vi-VN" sz="42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Rectangle 42"/>
          <p:cNvSpPr/>
          <p:nvPr/>
        </p:nvSpPr>
        <p:spPr>
          <a:xfrm>
            <a:off x="1665330" y="4824548"/>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vi-VN" sz="4200" dirty="0">
                <a:solidFill>
                  <a:prstClr val="black"/>
                </a:solidFill>
                <a:latin typeface="Cambria" panose="02040503050406030204" pitchFamily="18" charset="0"/>
                <a:ea typeface="Cambria" panose="02040503050406030204" pitchFamily="18" charset="0"/>
                <a:sym typeface="Cambria" panose="02040503050406030204" pitchFamily="18" charset="0"/>
              </a:rPr>
              <a:t>Là chất lỏng, không tan, nhẹ hơn nước</a:t>
            </a:r>
            <a:endPar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195923" y="4830831"/>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pPr>
            <a:r>
              <a:rPr lang="vi-VN" sz="42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Là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chất</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rắn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không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tan,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nặng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hơn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nước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pic>
        <p:nvPicPr>
          <p:cNvPr id="47" name="Picture 46"/>
          <p:cNvPicPr>
            <a:picLocks noChangeAspect="1"/>
          </p:cNvPicPr>
          <p:nvPr/>
        </p:nvPicPr>
        <p:blipFill rotWithShape="1">
          <a:blip r:embed="rId12"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7868218" y="3118384"/>
            <a:ext cx="1327706" cy="1062089"/>
          </a:xfrm>
          <a:prstGeom prst="rect">
            <a:avLst/>
          </a:prstGeom>
        </p:spPr>
      </p:pic>
      <p:pic>
        <p:nvPicPr>
          <p:cNvPr id="51" name="Picture 50"/>
          <p:cNvPicPr>
            <a:picLocks noChangeAspect="1"/>
          </p:cNvPicPr>
          <p:nvPr/>
        </p:nvPicPr>
        <p:blipFill rotWithShape="1">
          <a:blip r:embed="rId13"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7818723" y="5402660"/>
            <a:ext cx="1206804" cy="1056132"/>
          </a:xfrm>
          <a:prstGeom prst="rect">
            <a:avLst/>
          </a:prstGeom>
        </p:spPr>
      </p:pic>
      <p:pic>
        <p:nvPicPr>
          <p:cNvPr id="49" name="Picture 4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6360001" y="4783546"/>
            <a:ext cx="1207113" cy="1060796"/>
          </a:xfrm>
          <a:prstGeom prst="rect">
            <a:avLst/>
          </a:prstGeom>
        </p:spPr>
      </p:pic>
      <p:pic>
        <p:nvPicPr>
          <p:cNvPr id="53" name="Picture 5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6555421" y="3072704"/>
            <a:ext cx="1207113" cy="1060796"/>
          </a:xfrm>
          <a:prstGeom prst="rect">
            <a:avLst/>
          </a:prstGeom>
        </p:spPr>
      </p:pic>
      <p:sp>
        <p:nvSpPr>
          <p:cNvPr id="17" name="Cloud 16">
            <a:hlinkClick r:id="rId15" action="ppaction://hlinksldjump"/>
          </p:cNvPr>
          <p:cNvSpPr/>
          <p:nvPr/>
        </p:nvSpPr>
        <p:spPr>
          <a:xfrm>
            <a:off x="7173293" y="6524619"/>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23565142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Check mark.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00B05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4"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Wrong Buzzer.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FFFF0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4"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248954" y="733335"/>
            <a:ext cx="16122041" cy="1898463"/>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just" defTabSz="1371600">
              <a:lnSpc>
                <a:spcPct val="120000"/>
              </a:lnSpc>
            </a:pPr>
            <a:r>
              <a:rPr lang="en-US" sz="4200" b="1" dirty="0">
                <a:solidFill>
                  <a:prstClr val="black"/>
                </a:solidFill>
                <a:latin typeface="Cambria" panose="02040503050406030204" pitchFamily="18" charset="0"/>
                <a:ea typeface="Cambria" panose="02040503050406030204" pitchFamily="18" charset="0"/>
                <a:sym typeface="Cambria" panose="02040503050406030204" pitchFamily="18" charset="0"/>
              </a:rPr>
              <a:t>Câu 4.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Xà</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phòng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hóa</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hoàn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toàn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17,8 gam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tristearin</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trong</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dung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dịch</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KOH,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thu</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được</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m gam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postassium</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stearat</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Giá</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trị</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rPr>
              <a:t> m </a:t>
            </a:r>
            <a:r>
              <a:rPr lang="en-US" sz="4200" dirty="0" err="1">
                <a:solidFill>
                  <a:prstClr val="black"/>
                </a:solidFill>
                <a:latin typeface="Cambria" panose="02040503050406030204" pitchFamily="18" charset="0"/>
                <a:ea typeface="Cambria" panose="02040503050406030204" pitchFamily="18" charset="0"/>
                <a:sym typeface="Cambria" panose="02040503050406030204" pitchFamily="18" charset="0"/>
              </a:rPr>
              <a:t>là</a:t>
            </a:r>
            <a:endParaRPr lang="en-US" sz="42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1665330" y="2924019"/>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60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6000" dirty="0">
                <a:solidFill>
                  <a:prstClr val="black"/>
                </a:solidFill>
                <a:latin typeface="Cambria" panose="02040503050406030204" pitchFamily="18" charset="0"/>
                <a:ea typeface="Cambria" panose="02040503050406030204" pitchFamily="18" charset="0"/>
                <a:sym typeface="Cambria" panose="02040503050406030204" pitchFamily="18" charset="0"/>
              </a:rPr>
              <a:t>20,08.</a:t>
            </a:r>
            <a:endParaRPr lang="vi-VN" sz="60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9195923" y="2930303"/>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60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6000" dirty="0">
                <a:solidFill>
                  <a:prstClr val="black"/>
                </a:solidFill>
                <a:latin typeface="Cambria" panose="02040503050406030204" pitchFamily="18" charset="0"/>
                <a:ea typeface="Cambria" panose="02040503050406030204" pitchFamily="18" charset="0"/>
                <a:sym typeface="Cambria" panose="02040503050406030204" pitchFamily="18" charset="0"/>
              </a:rPr>
              <a:t>18,36. </a:t>
            </a:r>
            <a:endParaRPr lang="vi-VN" sz="60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3" name="Rectangle 42"/>
          <p:cNvSpPr/>
          <p:nvPr/>
        </p:nvSpPr>
        <p:spPr>
          <a:xfrm>
            <a:off x="1665330" y="4257777"/>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60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6000" dirty="0">
                <a:solidFill>
                  <a:prstClr val="black"/>
                </a:solidFill>
                <a:latin typeface="Cambria" panose="02040503050406030204" pitchFamily="18" charset="0"/>
                <a:ea typeface="Cambria" panose="02040503050406030204" pitchFamily="18" charset="0"/>
                <a:sym typeface="Cambria" panose="02040503050406030204" pitchFamily="18" charset="0"/>
              </a:rPr>
              <a:t>21,16.</a:t>
            </a:r>
            <a:endParaRPr lang="vi-VN" sz="60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4" name="Rectangle 43"/>
          <p:cNvSpPr/>
          <p:nvPr/>
        </p:nvSpPr>
        <p:spPr>
          <a:xfrm>
            <a:off x="9195923" y="4264061"/>
            <a:ext cx="7360197"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371600">
              <a:lnSpc>
                <a:spcPct val="120000"/>
              </a:lnSpc>
              <a:defRPr/>
            </a:pPr>
            <a:r>
              <a:rPr lang="vi-VN" sz="6000" b="1" dirty="0">
                <a:solidFill>
                  <a:prstClr val="black"/>
                </a:solidFill>
                <a:latin typeface="Cambria" panose="02040503050406030204" pitchFamily="18" charset="0"/>
                <a:ea typeface="Cambria" panose="02040503050406030204" pitchFamily="18" charset="0"/>
                <a:sym typeface="Cambria" panose="02040503050406030204" pitchFamily="18" charset="0"/>
              </a:rPr>
              <a:t>D</a:t>
            </a:r>
            <a:r>
              <a:rPr lang="en-US" sz="6000" b="1"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6000" dirty="0">
                <a:solidFill>
                  <a:prstClr val="black"/>
                </a:solidFill>
                <a:latin typeface="Cambria" panose="02040503050406030204" pitchFamily="18" charset="0"/>
                <a:ea typeface="Cambria" panose="02040503050406030204" pitchFamily="18" charset="0"/>
                <a:sym typeface="Cambria" panose="02040503050406030204" pitchFamily="18" charset="0"/>
              </a:rPr>
              <a:t>19,32. </a:t>
            </a:r>
            <a:endParaRPr lang="vi-VN" sz="60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816944" y="2962232"/>
            <a:ext cx="1208583" cy="1062089"/>
          </a:xfrm>
          <a:prstGeom prst="rect">
            <a:avLst/>
          </a:prstGeom>
        </p:spPr>
      </p:pic>
      <p:pic>
        <p:nvPicPr>
          <p:cNvPr id="51" name="Picture 50"/>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818723" y="4353168"/>
            <a:ext cx="1206804" cy="965442"/>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349007" y="4325219"/>
            <a:ext cx="1207113" cy="1060796"/>
          </a:xfrm>
          <a:prstGeom prst="rect">
            <a:avLst/>
          </a:prstGeom>
        </p:spPr>
      </p:pic>
      <p:pic>
        <p:nvPicPr>
          <p:cNvPr id="53" name="Picture 5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457232" y="3039740"/>
            <a:ext cx="1098888" cy="965690"/>
          </a:xfrm>
          <a:prstGeom prst="rect">
            <a:avLst/>
          </a:prstGeom>
        </p:spPr>
      </p:pic>
      <p:sp>
        <p:nvSpPr>
          <p:cNvPr id="18" name="Cloud 17">
            <a:hlinkClick r:id="rId14" action="ppaction://hlinksldjump"/>
          </p:cNvPr>
          <p:cNvSpPr/>
          <p:nvPr/>
        </p:nvSpPr>
        <p:spPr>
          <a:xfrm>
            <a:off x="7256119" y="5862884"/>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3081623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3"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Check mark.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00B05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7000" b="-17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6" cstate="print">
            <a:biLevel thresh="25000"/>
            <a:extLst>
              <a:ext uri="{BEBA8EAE-BF5A-486C-A8C5-ECC9F3942E4B}">
                <a14:imgProps xmlns:a14="http://schemas.microsoft.com/office/drawing/2010/main">
                  <a14:imgLayer r:embed="rId7">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741245" y="5653697"/>
            <a:ext cx="1629750" cy="1774389"/>
          </a:xfrm>
          <a:prstGeom prst="rect">
            <a:avLst/>
          </a:prstGeom>
        </p:spPr>
      </p:pic>
      <p:pic>
        <p:nvPicPr>
          <p:cNvPr id="9" name="Picture 8"/>
          <p:cNvPicPr>
            <a:picLocks noChangeAspect="1"/>
          </p:cNvPicPr>
          <p:nvPr/>
        </p:nvPicPr>
        <p:blipFill>
          <a:blip r:embed="rId8" cstate="print">
            <a:biLevel thresh="25000"/>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665406" y="6773781"/>
            <a:ext cx="1219334" cy="1327548"/>
          </a:xfrm>
          <a:prstGeom prst="rect">
            <a:avLst/>
          </a:prstGeom>
        </p:spPr>
      </p:pic>
      <p:pic>
        <p:nvPicPr>
          <p:cNvPr id="11" name="Picture 10"/>
          <p:cNvPicPr>
            <a:picLocks noChangeAspect="1"/>
          </p:cNvPicPr>
          <p:nvPr/>
        </p:nvPicPr>
        <p:blipFill>
          <a:blip r:embed="rId10" cstate="print">
            <a:biLevel thresh="25000"/>
            <a:extLst>
              <a:ext uri="{BEBA8EAE-BF5A-486C-A8C5-ECC9F3942E4B}">
                <a14:imgProps xmlns:a14="http://schemas.microsoft.com/office/drawing/2010/main">
                  <a14:imgLayer r:embed="rId11">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42968" y="7695584"/>
            <a:ext cx="780587" cy="849863"/>
          </a:xfrm>
          <a:prstGeom prst="rect">
            <a:avLst/>
          </a:prstGeom>
        </p:spPr>
      </p:pic>
      <p:sp>
        <p:nvSpPr>
          <p:cNvPr id="4" name="Snip Diagonal Corner Rectangle 3"/>
          <p:cNvSpPr/>
          <p:nvPr/>
        </p:nvSpPr>
        <p:spPr>
          <a:xfrm>
            <a:off x="1278550" y="774976"/>
            <a:ext cx="15790092" cy="933676"/>
          </a:xfrm>
          <a:prstGeom prst="snip2DiagRect">
            <a:avLst/>
          </a:prstGeom>
          <a:solidFill>
            <a:schemeClr val="accent4">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defTabSz="1371600">
              <a:lnSpc>
                <a:spcPct val="120000"/>
              </a:lnSpc>
            </a:pPr>
            <a:r>
              <a:rPr lang="en-US" sz="4400" b="1" dirty="0">
                <a:solidFill>
                  <a:prstClr val="black"/>
                </a:solidFill>
                <a:latin typeface="Cambria" panose="02040503050406030204" pitchFamily="18" charset="0"/>
                <a:ea typeface="Cambria" panose="02040503050406030204" pitchFamily="18" charset="0"/>
                <a:sym typeface="Cambria" panose="02040503050406030204" pitchFamily="18" charset="0"/>
              </a:rPr>
              <a:t>Câu 5. </a:t>
            </a:r>
            <a:r>
              <a:rPr lang="vi-VN" sz="4400" dirty="0">
                <a:solidFill>
                  <a:prstClr val="black"/>
                </a:solidFill>
                <a:latin typeface="Cambria" panose="02040503050406030204" pitchFamily="18" charset="0"/>
                <a:ea typeface="Cambria" panose="02040503050406030204" pitchFamily="18" charset="0"/>
                <a:sym typeface="Cambria" panose="02040503050406030204" pitchFamily="18" charset="0"/>
              </a:rPr>
              <a:t>Phát biểu nào dưới đây không đúng?</a:t>
            </a:r>
            <a:endParaRPr lang="en-US" sz="44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26" name="Rectangle 25"/>
          <p:cNvSpPr/>
          <p:nvPr/>
        </p:nvSpPr>
        <p:spPr>
          <a:xfrm>
            <a:off x="755863" y="2071184"/>
            <a:ext cx="15478593"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1371600">
              <a:lnSpc>
                <a:spcPct val="120000"/>
              </a:lnSpc>
            </a:pPr>
            <a:r>
              <a:rPr lang="vi-VN" sz="4000" b="1" dirty="0">
                <a:solidFill>
                  <a:prstClr val="black"/>
                </a:solidFill>
                <a:latin typeface="Cambria" panose="02040503050406030204" pitchFamily="18" charset="0"/>
                <a:ea typeface="Cambria" panose="02040503050406030204" pitchFamily="18" charset="0"/>
                <a:sym typeface="Cambria" panose="02040503050406030204" pitchFamily="18" charset="0"/>
              </a:rPr>
              <a:t>A.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Mỡ</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động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vật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chủ</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yếu</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cấu</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thành</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từ</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các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chất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béo</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chứa</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các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gốc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acid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béo</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no,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tồn</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tại</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ở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trạng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thái</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rắn</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40" name="Cloud 39"/>
          <p:cNvSpPr/>
          <p:nvPr/>
        </p:nvSpPr>
        <p:spPr>
          <a:xfrm>
            <a:off x="-1025018" y="7353294"/>
            <a:ext cx="850671" cy="523815"/>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1" name="Cloud 40"/>
          <p:cNvSpPr/>
          <p:nvPr/>
        </p:nvSpPr>
        <p:spPr>
          <a:xfrm>
            <a:off x="20448902" y="7053749"/>
            <a:ext cx="1337130" cy="823361"/>
          </a:xfrm>
          <a:prstGeom prst="cloud">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endParaRPr lang="vi-VN" sz="270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
        <p:nvSpPr>
          <p:cNvPr id="42" name="Rectangle 41"/>
          <p:cNvSpPr/>
          <p:nvPr/>
        </p:nvSpPr>
        <p:spPr>
          <a:xfrm>
            <a:off x="689820" y="3861822"/>
            <a:ext cx="15667571"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1371600">
              <a:lnSpc>
                <a:spcPct val="120000"/>
              </a:lnSpc>
            </a:pPr>
            <a:r>
              <a:rPr lang="vi-VN" sz="4000" b="1" dirty="0">
                <a:solidFill>
                  <a:prstClr val="black"/>
                </a:solidFill>
                <a:latin typeface="Cambria" panose="02040503050406030204" pitchFamily="18" charset="0"/>
                <a:ea typeface="Cambria" panose="02040503050406030204" pitchFamily="18" charset="0"/>
                <a:sym typeface="Cambria" panose="02040503050406030204" pitchFamily="18" charset="0"/>
              </a:rPr>
              <a:t>B.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Dầu</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thực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vật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chủ</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yếu</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chứa</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các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chất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béo</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của</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gốc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acid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béo</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không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no,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tồn</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tại</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ở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trạng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thái</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lỏng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43" name="Rectangle 42"/>
          <p:cNvSpPr/>
          <p:nvPr/>
        </p:nvSpPr>
        <p:spPr>
          <a:xfrm>
            <a:off x="720300" y="5174760"/>
            <a:ext cx="15667571"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1371600">
              <a:lnSpc>
                <a:spcPct val="120000"/>
              </a:lnSpc>
            </a:pPr>
            <a:r>
              <a:rPr lang="vi-VN" sz="4000" b="1" dirty="0">
                <a:solidFill>
                  <a:prstClr val="black"/>
                </a:solidFill>
                <a:latin typeface="Cambria" panose="02040503050406030204" pitchFamily="18" charset="0"/>
                <a:ea typeface="Cambria" panose="02040503050406030204" pitchFamily="18" charset="0"/>
                <a:sym typeface="Cambria" panose="02040503050406030204" pitchFamily="18" charset="0"/>
              </a:rPr>
              <a:t>C. </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Hydrogen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hóa</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dầu</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thực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vật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lỏng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sẽ</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tạo</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thành</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các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mỡ</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động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vật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rắn</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sp>
        <p:nvSpPr>
          <p:cNvPr id="44" name="Rectangle 43"/>
          <p:cNvSpPr/>
          <p:nvPr/>
        </p:nvSpPr>
        <p:spPr>
          <a:xfrm>
            <a:off x="689820" y="6205340"/>
            <a:ext cx="15667571" cy="1156224"/>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1371600">
              <a:lnSpc>
                <a:spcPct val="120000"/>
              </a:lnSpc>
            </a:pPr>
            <a:r>
              <a:rPr lang="vi-VN" sz="4000" b="1" dirty="0">
                <a:solidFill>
                  <a:prstClr val="black"/>
                </a:solidFill>
                <a:latin typeface="Cambria" panose="02040503050406030204" pitchFamily="18" charset="0"/>
                <a:ea typeface="Cambria" panose="02040503050406030204" pitchFamily="18" charset="0"/>
                <a:sym typeface="Cambria" panose="02040503050406030204" pitchFamily="18" charset="0"/>
              </a:rPr>
              <a:t>D.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Chất</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béo</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nhẹ</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hơn</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nước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và</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không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tan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trong</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 </a:t>
            </a:r>
            <a:r>
              <a:rPr lang="en-US" sz="4000" dirty="0" err="1">
                <a:solidFill>
                  <a:prstClr val="black"/>
                </a:solidFill>
                <a:latin typeface="Cambria" panose="02040503050406030204" pitchFamily="18" charset="0"/>
                <a:ea typeface="Cambria" panose="02040503050406030204" pitchFamily="18" charset="0"/>
                <a:sym typeface="Cambria" panose="02040503050406030204" pitchFamily="18" charset="0"/>
              </a:rPr>
              <a:t>nước</a:t>
            </a:r>
            <a:r>
              <a:rPr lang="en-US" sz="4000" dirty="0">
                <a:solidFill>
                  <a:prstClr val="black"/>
                </a:solidFill>
                <a:latin typeface="Cambria" panose="02040503050406030204" pitchFamily="18" charset="0"/>
                <a:ea typeface="Cambria" panose="02040503050406030204" pitchFamily="18" charset="0"/>
                <a:sym typeface="Cambria" panose="02040503050406030204" pitchFamily="18" charset="0"/>
              </a:rPr>
              <a:t>.</a:t>
            </a:r>
          </a:p>
        </p:txBody>
      </p:sp>
      <p:pic>
        <p:nvPicPr>
          <p:cNvPr id="47" name="Picture 4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341993" y="1937394"/>
            <a:ext cx="1208583" cy="1062089"/>
          </a:xfrm>
          <a:prstGeom prst="rect">
            <a:avLst/>
          </a:prstGeom>
        </p:spPr>
      </p:pic>
      <p:pic>
        <p:nvPicPr>
          <p:cNvPr id="51" name="Picture 50"/>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5631054" y="5179467"/>
            <a:ext cx="1206804" cy="965442"/>
          </a:xfrm>
          <a:prstGeom prst="rect">
            <a:avLst/>
          </a:prstGeom>
        </p:spPr>
      </p:pic>
      <p:pic>
        <p:nvPicPr>
          <p:cNvPr id="49" name="Picture 4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1899911" y="6212255"/>
            <a:ext cx="1207113" cy="1060796"/>
          </a:xfrm>
          <a:prstGeom prst="rect">
            <a:avLst/>
          </a:prstGeom>
        </p:spPr>
      </p:pic>
      <p:pic>
        <p:nvPicPr>
          <p:cNvPr id="53" name="Picture 5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341993" y="3805211"/>
            <a:ext cx="1098888" cy="965690"/>
          </a:xfrm>
          <a:prstGeom prst="rect">
            <a:avLst/>
          </a:prstGeom>
        </p:spPr>
      </p:pic>
      <p:sp>
        <p:nvSpPr>
          <p:cNvPr id="18" name="Cloud 17">
            <a:hlinkClick r:id="rId14" action="ppaction://hlinksldjump"/>
          </p:cNvPr>
          <p:cNvSpPr/>
          <p:nvPr/>
        </p:nvSpPr>
        <p:spPr>
          <a:xfrm>
            <a:off x="12726119" y="6461828"/>
            <a:ext cx="3538817" cy="1657350"/>
          </a:xfrm>
          <a:prstGeom prst="cloud">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lnSpc>
                <a:spcPct val="120000"/>
              </a:lnSpc>
              <a:defRPr/>
            </a:pPr>
            <a:r>
              <a:rPr lang="en-US" sz="3600" dirty="0">
                <a:solidFill>
                  <a:prstClr val="black"/>
                </a:solidFill>
                <a:latin typeface="Cambria" panose="02040503050406030204" pitchFamily="18" charset="0"/>
                <a:ea typeface="Cambria" panose="02040503050406030204" pitchFamily="18" charset="0"/>
                <a:sym typeface="Cambria" panose="02040503050406030204" pitchFamily="18" charset="0"/>
              </a:rPr>
              <a:t>QUAY VỀ</a:t>
            </a:r>
            <a:endParaRPr lang="vi-VN" sz="3600" dirty="0">
              <a:solidFill>
                <a:prstClr val="black"/>
              </a:solidFill>
              <a:latin typeface="Cambria" panose="02040503050406030204" pitchFamily="18" charset="0"/>
              <a:ea typeface="Cambria" panose="02040503050406030204" pitchFamily="18" charset="0"/>
              <a:sym typeface="Cambria" panose="02040503050406030204" pitchFamily="18" charset="0"/>
            </a:endParaRPr>
          </a:p>
        </p:txBody>
      </p:sp>
    </p:spTree>
    <p:extLst>
      <p:ext uri="{BB962C8B-B14F-4D97-AF65-F5344CB8AC3E}">
        <p14:creationId xmlns:p14="http://schemas.microsoft.com/office/powerpoint/2010/main" val="36178419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anim calcmode="lin" valueType="num">
                                      <p:cBhvr>
                                        <p:cTn id="13" dur="500" fill="hold"/>
                                        <p:tgtEl>
                                          <p:spTgt spid="26"/>
                                        </p:tgtEl>
                                        <p:attrNameLst>
                                          <p:attrName>ppt_x</p:attrName>
                                        </p:attrNameLst>
                                      </p:cBhvr>
                                      <p:tavLst>
                                        <p:tav tm="0">
                                          <p:val>
                                            <p:strVal val="#ppt_x"/>
                                          </p:val>
                                        </p:tav>
                                        <p:tav tm="100000">
                                          <p:val>
                                            <p:strVal val="#ppt_x"/>
                                          </p:val>
                                        </p:tav>
                                      </p:tavLst>
                                    </p:anim>
                                    <p:anim calcmode="lin" valueType="num">
                                      <p:cBhvr>
                                        <p:cTn id="14" dur="5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000"/>
                                  </p:stCondLst>
                                  <p:childTnLst>
                                    <p:set>
                                      <p:cBhvr>
                                        <p:cTn id="16" dur="1" fill="hold">
                                          <p:stCondLst>
                                            <p:cond delay="0"/>
                                          </p:stCondLst>
                                        </p:cTn>
                                        <p:tgtEl>
                                          <p:spTgt spid="42"/>
                                        </p:tgtEl>
                                        <p:attrNameLst>
                                          <p:attrName>style.visibility</p:attrName>
                                        </p:attrNameLst>
                                      </p:cBhvr>
                                      <p:to>
                                        <p:strVal val="visible"/>
                                      </p:to>
                                    </p:set>
                                    <p:animEffect transition="in" filter="fade">
                                      <p:cBhvr>
                                        <p:cTn id="17" dur="500"/>
                                        <p:tgtEl>
                                          <p:spTgt spid="42"/>
                                        </p:tgtEl>
                                      </p:cBhvr>
                                    </p:animEffect>
                                    <p:anim calcmode="lin" valueType="num">
                                      <p:cBhvr>
                                        <p:cTn id="18" dur="500" fill="hold"/>
                                        <p:tgtEl>
                                          <p:spTgt spid="42"/>
                                        </p:tgtEl>
                                        <p:attrNameLst>
                                          <p:attrName>ppt_x</p:attrName>
                                        </p:attrNameLst>
                                      </p:cBhvr>
                                      <p:tavLst>
                                        <p:tav tm="0">
                                          <p:val>
                                            <p:strVal val="#ppt_x"/>
                                          </p:val>
                                        </p:tav>
                                        <p:tav tm="100000">
                                          <p:val>
                                            <p:strVal val="#ppt_x"/>
                                          </p:val>
                                        </p:tav>
                                      </p:tavLst>
                                    </p:anim>
                                    <p:anim calcmode="lin" valueType="num">
                                      <p:cBhvr>
                                        <p:cTn id="19" dur="500" fill="hold"/>
                                        <p:tgtEl>
                                          <p:spTgt spid="4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150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anim calcmode="lin" valueType="num">
                                      <p:cBhvr>
                                        <p:cTn id="23" dur="500" fill="hold"/>
                                        <p:tgtEl>
                                          <p:spTgt spid="43"/>
                                        </p:tgtEl>
                                        <p:attrNameLst>
                                          <p:attrName>ppt_x</p:attrName>
                                        </p:attrNameLst>
                                      </p:cBhvr>
                                      <p:tavLst>
                                        <p:tav tm="0">
                                          <p:val>
                                            <p:strVal val="#ppt_x"/>
                                          </p:val>
                                        </p:tav>
                                        <p:tav tm="100000">
                                          <p:val>
                                            <p:strVal val="#ppt_x"/>
                                          </p:val>
                                        </p:tav>
                                      </p:tavLst>
                                    </p:anim>
                                    <p:anim calcmode="lin" valueType="num">
                                      <p:cBhvr>
                                        <p:cTn id="24" dur="500" fill="hold"/>
                                        <p:tgtEl>
                                          <p:spTgt spid="4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200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anim calcmode="lin" valueType="num">
                                      <p:cBhvr>
                                        <p:cTn id="28" dur="500" fill="hold"/>
                                        <p:tgtEl>
                                          <p:spTgt spid="44"/>
                                        </p:tgtEl>
                                        <p:attrNameLst>
                                          <p:attrName>ppt_x</p:attrName>
                                        </p:attrNameLst>
                                      </p:cBhvr>
                                      <p:tavLst>
                                        <p:tav tm="0">
                                          <p:val>
                                            <p:strVal val="#ppt_x"/>
                                          </p:val>
                                        </p:tav>
                                        <p:tav tm="100000">
                                          <p:val>
                                            <p:strVal val="#ppt_x"/>
                                          </p:val>
                                        </p:tav>
                                      </p:tavLst>
                                    </p:anim>
                                    <p:anim calcmode="lin" valueType="num">
                                      <p:cBhvr>
                                        <p:cTn id="29" dur="500" fill="hold"/>
                                        <p:tgtEl>
                                          <p:spTgt spid="44"/>
                                        </p:tgtEl>
                                        <p:attrNameLst>
                                          <p:attrName>ppt_y</p:attrName>
                                        </p:attrNameLst>
                                      </p:cBhvr>
                                      <p:tavLst>
                                        <p:tav tm="0">
                                          <p:val>
                                            <p:strVal val="#ppt_y+.1"/>
                                          </p:val>
                                        </p:tav>
                                        <p:tav tm="100000">
                                          <p:val>
                                            <p:strVal val="#ppt_y"/>
                                          </p:val>
                                        </p:tav>
                                      </p:tavLst>
                                    </p:anim>
                                  </p:childTnLst>
                                </p:cTn>
                              </p:par>
                              <p:par>
                                <p:cTn id="30" presetID="8" presetClass="emph" presetSubtype="0" repeatCount="indefinite" fill="hold" nodeType="withEffect">
                                  <p:stCondLst>
                                    <p:cond delay="0"/>
                                  </p:stCondLst>
                                  <p:childTnLst>
                                    <p:animRot by="21600000">
                                      <p:cBhvr>
                                        <p:cTn id="31" dur="2250" fill="hold"/>
                                        <p:tgtEl>
                                          <p:spTgt spid="7"/>
                                        </p:tgtEl>
                                        <p:attrNameLst>
                                          <p:attrName>r</p:attrName>
                                        </p:attrNameLst>
                                      </p:cBhvr>
                                    </p:animRot>
                                  </p:childTnLst>
                                </p:cTn>
                              </p:par>
                              <p:par>
                                <p:cTn id="32" presetID="8" presetClass="emph" presetSubtype="0" repeatCount="indefinite" fill="hold" nodeType="withEffect">
                                  <p:stCondLst>
                                    <p:cond delay="0"/>
                                  </p:stCondLst>
                                  <p:childTnLst>
                                    <p:animRot by="21600000">
                                      <p:cBhvr>
                                        <p:cTn id="33" dur="2500" fill="hold"/>
                                        <p:tgtEl>
                                          <p:spTgt spid="9"/>
                                        </p:tgtEl>
                                        <p:attrNameLst>
                                          <p:attrName>r</p:attrName>
                                        </p:attrNameLst>
                                      </p:cBhvr>
                                    </p:animRot>
                                  </p:childTnLst>
                                </p:cTn>
                              </p:par>
                              <p:par>
                                <p:cTn id="34" presetID="8" presetClass="emph" presetSubtype="0" repeatCount="indefinite" fill="hold" nodeType="withEffect">
                                  <p:stCondLst>
                                    <p:cond delay="0"/>
                                  </p:stCondLst>
                                  <p:childTnLst>
                                    <p:animRot by="21600000">
                                      <p:cBhvr>
                                        <p:cTn id="35" dur="2000" fill="hold"/>
                                        <p:tgtEl>
                                          <p:spTgt spid="11"/>
                                        </p:tgtEl>
                                        <p:attrNameLst>
                                          <p:attrName>r</p:attrName>
                                        </p:attrNameLst>
                                      </p:cBhvr>
                                    </p:animRot>
                                  </p:childTnLst>
                                </p:cTn>
                              </p:par>
                              <p:par>
                                <p:cTn id="36" presetID="2" presetClass="entr" presetSubtype="2" repeatCount="indefinite" fill="hold" grpId="0" nodeType="withEffect">
                                  <p:stCondLst>
                                    <p:cond delay="500"/>
                                  </p:stCondLst>
                                  <p:childTnLst>
                                    <p:set>
                                      <p:cBhvr>
                                        <p:cTn id="37" dur="1" fill="hold">
                                          <p:stCondLst>
                                            <p:cond delay="0"/>
                                          </p:stCondLst>
                                        </p:cTn>
                                        <p:tgtEl>
                                          <p:spTgt spid="40"/>
                                        </p:tgtEl>
                                        <p:attrNameLst>
                                          <p:attrName>style.visibility</p:attrName>
                                        </p:attrNameLst>
                                      </p:cBhvr>
                                      <p:to>
                                        <p:strVal val="visible"/>
                                      </p:to>
                                    </p:set>
                                    <p:anim calcmode="lin" valueType="num">
                                      <p:cBhvr additive="base">
                                        <p:cTn id="38" dur="20000" fill="hold"/>
                                        <p:tgtEl>
                                          <p:spTgt spid="40"/>
                                        </p:tgtEl>
                                        <p:attrNameLst>
                                          <p:attrName>ppt_x</p:attrName>
                                        </p:attrNameLst>
                                      </p:cBhvr>
                                      <p:tavLst>
                                        <p:tav tm="0">
                                          <p:val>
                                            <p:strVal val="1+#ppt_w/2"/>
                                          </p:val>
                                        </p:tav>
                                        <p:tav tm="100000">
                                          <p:val>
                                            <p:strVal val="#ppt_x"/>
                                          </p:val>
                                        </p:tav>
                                      </p:tavLst>
                                    </p:anim>
                                    <p:anim calcmode="lin" valueType="num">
                                      <p:cBhvr additive="base">
                                        <p:cTn id="39" dur="20000" fill="hold"/>
                                        <p:tgtEl>
                                          <p:spTgt spid="40"/>
                                        </p:tgtEl>
                                        <p:attrNameLst>
                                          <p:attrName>ppt_y</p:attrName>
                                        </p:attrNameLst>
                                      </p:cBhvr>
                                      <p:tavLst>
                                        <p:tav tm="0">
                                          <p:val>
                                            <p:strVal val="#ppt_y"/>
                                          </p:val>
                                        </p:tav>
                                        <p:tav tm="100000">
                                          <p:val>
                                            <p:strVal val="#ppt_y"/>
                                          </p:val>
                                        </p:tav>
                                      </p:tavLst>
                                    </p:anim>
                                  </p:childTnLst>
                                </p:cTn>
                              </p:par>
                              <p:par>
                                <p:cTn id="40" presetID="2" presetClass="entr" presetSubtype="8" repeatCount="indefinite" fill="hold" grpId="0" nodeType="withEffect">
                                  <p:stCondLst>
                                    <p:cond delay="500"/>
                                  </p:stCondLst>
                                  <p:childTnLst>
                                    <p:set>
                                      <p:cBhvr>
                                        <p:cTn id="41" dur="1" fill="hold">
                                          <p:stCondLst>
                                            <p:cond delay="0"/>
                                          </p:stCondLst>
                                        </p:cTn>
                                        <p:tgtEl>
                                          <p:spTgt spid="41"/>
                                        </p:tgtEl>
                                        <p:attrNameLst>
                                          <p:attrName>style.visibility</p:attrName>
                                        </p:attrNameLst>
                                      </p:cBhvr>
                                      <p:to>
                                        <p:strVal val="visible"/>
                                      </p:to>
                                    </p:set>
                                    <p:anim calcmode="lin" valueType="num">
                                      <p:cBhvr additive="base">
                                        <p:cTn id="42" dur="20000" fill="hold"/>
                                        <p:tgtEl>
                                          <p:spTgt spid="41"/>
                                        </p:tgtEl>
                                        <p:attrNameLst>
                                          <p:attrName>ppt_x</p:attrName>
                                        </p:attrNameLst>
                                      </p:cBhvr>
                                      <p:tavLst>
                                        <p:tav tm="0">
                                          <p:val>
                                            <p:strVal val="0-#ppt_w/2"/>
                                          </p:val>
                                        </p:tav>
                                        <p:tav tm="100000">
                                          <p:val>
                                            <p:strVal val="#ppt_x"/>
                                          </p:val>
                                        </p:tav>
                                      </p:tavLst>
                                    </p:anim>
                                    <p:anim calcmode="lin" valueType="num">
                                      <p:cBhvr additive="base">
                                        <p:cTn id="43" dur="20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26"/>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50" fill="hold"/>
                                        <p:tgtEl>
                                          <p:spTgt spid="26"/>
                                        </p:tgtEl>
                                        <p:attrNameLst>
                                          <p:attrName>fillcolor</p:attrName>
                                        </p:attrNameLst>
                                      </p:cBhvr>
                                      <p:to>
                                        <a:srgbClr val="FFF2CC"/>
                                      </p:to>
                                    </p:animClr>
                                    <p:set>
                                      <p:cBhvr>
                                        <p:cTn id="49" dur="250" fill="hold"/>
                                        <p:tgtEl>
                                          <p:spTgt spid="26"/>
                                        </p:tgtEl>
                                        <p:attrNameLst>
                                          <p:attrName>fill.type</p:attrName>
                                        </p:attrNameLst>
                                      </p:cBhvr>
                                      <p:to>
                                        <p:strVal val="solid"/>
                                      </p:to>
                                    </p:set>
                                    <p:set>
                                      <p:cBhvr>
                                        <p:cTn id="50" dur="250" fill="hold"/>
                                        <p:tgtEl>
                                          <p:spTgt spid="26"/>
                                        </p:tgtEl>
                                        <p:attrNameLst>
                                          <p:attrName>fill.on</p:attrName>
                                        </p:attrNameLst>
                                      </p:cBhvr>
                                      <p:to>
                                        <p:strVal val="true"/>
                                      </p:to>
                                    </p:set>
                                  </p:childTnLst>
                                  <p:subTnLst>
                                    <p:audio>
                                      <p:cMediaNode>
                                        <p:cTn display="0" masterRel="sameClick">
                                          <p:stCondLst>
                                            <p:cond evt="begin" delay="0">
                                              <p:tn val="47"/>
                                            </p:cond>
                                          </p:stCondLst>
                                          <p:endCondLst>
                                            <p:cond evt="onStopAudio" delay="0">
                                              <p:tgtEl>
                                                <p:sldTgt/>
                                              </p:tgtEl>
                                            </p:cond>
                                          </p:endCondLst>
                                        </p:cTn>
                                        <p:tgtEl>
                                          <p:sndTgt r:embed="rId2" name="click.wav"/>
                                        </p:tgtEl>
                                      </p:cMediaNode>
                                    </p:audio>
                                  </p:subTnLst>
                                </p:cTn>
                              </p:par>
                              <p:par>
                                <p:cTn id="51" presetID="23" presetClass="entr" presetSubtype="32" fill="hold" nodeType="withEffect">
                                  <p:stCondLst>
                                    <p:cond delay="1000"/>
                                  </p:stCondLst>
                                  <p:childTnLst>
                                    <p:set>
                                      <p:cBhvr>
                                        <p:cTn id="52" dur="1" fill="hold">
                                          <p:stCondLst>
                                            <p:cond delay="0"/>
                                          </p:stCondLst>
                                        </p:cTn>
                                        <p:tgtEl>
                                          <p:spTgt spid="47"/>
                                        </p:tgtEl>
                                        <p:attrNameLst>
                                          <p:attrName>style.visibility</p:attrName>
                                        </p:attrNameLst>
                                      </p:cBhvr>
                                      <p:to>
                                        <p:strVal val="visible"/>
                                      </p:to>
                                    </p:set>
                                    <p:anim calcmode="lin" valueType="num">
                                      <p:cBhvr>
                                        <p:cTn id="53" dur="250" fill="hold"/>
                                        <p:tgtEl>
                                          <p:spTgt spid="47"/>
                                        </p:tgtEl>
                                        <p:attrNameLst>
                                          <p:attrName>ppt_w</p:attrName>
                                        </p:attrNameLst>
                                      </p:cBhvr>
                                      <p:tavLst>
                                        <p:tav tm="0">
                                          <p:val>
                                            <p:strVal val="4*#ppt_w"/>
                                          </p:val>
                                        </p:tav>
                                        <p:tav tm="100000">
                                          <p:val>
                                            <p:strVal val="#ppt_w"/>
                                          </p:val>
                                        </p:tav>
                                      </p:tavLst>
                                    </p:anim>
                                    <p:anim calcmode="lin" valueType="num">
                                      <p:cBhvr>
                                        <p:cTn id="54"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1"/>
                                            </p:cond>
                                          </p:stCondLst>
                                          <p:endCondLst>
                                            <p:cond evt="onStopAudio" delay="0">
                                              <p:tgtEl>
                                                <p:sldTgt/>
                                              </p:tgtEl>
                                            </p:cond>
                                          </p:endCondLst>
                                        </p:cTn>
                                        <p:tgtEl>
                                          <p:sndTgt r:embed="rId3" name="Wrong Buzzer.wav"/>
                                        </p:tgtEl>
                                      </p:cMediaNode>
                                    </p:audio>
                                  </p:subTnLst>
                                </p:cTn>
                              </p:par>
                              <p:par>
                                <p:cTn id="55" presetID="1" presetClass="emph" presetSubtype="2" fill="hold" nodeType="withEffect">
                                  <p:stCondLst>
                                    <p:cond delay="1000"/>
                                  </p:stCondLst>
                                  <p:childTnLst>
                                    <p:animClr clrSpc="rgb" dir="cw">
                                      <p:cBhvr>
                                        <p:cTn id="56" dur="250" fill="hold"/>
                                        <p:tgtEl>
                                          <p:spTgt spid="26"/>
                                        </p:tgtEl>
                                        <p:attrNameLst>
                                          <p:attrName>fillcolor</p:attrName>
                                        </p:attrNameLst>
                                      </p:cBhvr>
                                      <p:to>
                                        <a:srgbClr val="FFFF00"/>
                                      </p:to>
                                    </p:animClr>
                                    <p:set>
                                      <p:cBhvr>
                                        <p:cTn id="57" dur="250" fill="hold"/>
                                        <p:tgtEl>
                                          <p:spTgt spid="26"/>
                                        </p:tgtEl>
                                        <p:attrNameLst>
                                          <p:attrName>fill.type</p:attrName>
                                        </p:attrNameLst>
                                      </p:cBhvr>
                                      <p:to>
                                        <p:strVal val="solid"/>
                                      </p:to>
                                    </p:set>
                                    <p:set>
                                      <p:cBhvr>
                                        <p:cTn id="58" dur="250" fill="hold"/>
                                        <p:tgtEl>
                                          <p:spTgt spid="26"/>
                                        </p:tgtEl>
                                        <p:attrNameLst>
                                          <p:attrName>fill.on</p:attrName>
                                        </p:attrNameLst>
                                      </p:cBhvr>
                                      <p:to>
                                        <p:strVal val="true"/>
                                      </p:to>
                                    </p:set>
                                  </p:childTnLst>
                                </p:cTn>
                              </p:par>
                            </p:childTnLst>
                          </p:cTn>
                        </p:par>
                      </p:childTnLst>
                    </p:cTn>
                  </p:par>
                </p:childTnLst>
              </p:cTn>
              <p:nextCondLst>
                <p:cond evt="onClick" delay="0">
                  <p:tgtEl>
                    <p:spTgt spid="26"/>
                  </p:tgtEl>
                </p:cond>
              </p:nextCondLst>
            </p:seq>
            <p:seq concurrent="1" nextAc="seek">
              <p:cTn id="59" restart="whenNotActive" fill="hold" evtFilter="cancelBubble" nodeType="interactiveSeq">
                <p:stCondLst>
                  <p:cond evt="onClick" delay="0">
                    <p:tgtEl>
                      <p:spTgt spid="42"/>
                    </p:tgtEl>
                  </p:cond>
                </p:stCondLst>
                <p:endSync evt="end" delay="0">
                  <p:rtn val="all"/>
                </p:endSync>
                <p:childTnLst>
                  <p:par>
                    <p:cTn id="60" fill="hold">
                      <p:stCondLst>
                        <p:cond delay="0"/>
                      </p:stCondLst>
                      <p:childTnLst>
                        <p:par>
                          <p:cTn id="61" fill="hold">
                            <p:stCondLst>
                              <p:cond delay="0"/>
                            </p:stCondLst>
                            <p:childTnLst>
                              <p:par>
                                <p:cTn id="62" presetID="1" presetClass="emph" presetSubtype="2" fill="hold" nodeType="clickEffect">
                                  <p:stCondLst>
                                    <p:cond delay="0"/>
                                  </p:stCondLst>
                                  <p:childTnLst>
                                    <p:animClr clrSpc="rgb" dir="cw">
                                      <p:cBhvr>
                                        <p:cTn id="63" dur="250" fill="hold"/>
                                        <p:tgtEl>
                                          <p:spTgt spid="42"/>
                                        </p:tgtEl>
                                        <p:attrNameLst>
                                          <p:attrName>fillcolor</p:attrName>
                                        </p:attrNameLst>
                                      </p:cBhvr>
                                      <p:to>
                                        <a:srgbClr val="FFF2CC"/>
                                      </p:to>
                                    </p:animClr>
                                    <p:set>
                                      <p:cBhvr>
                                        <p:cTn id="64" dur="250" fill="hold"/>
                                        <p:tgtEl>
                                          <p:spTgt spid="42"/>
                                        </p:tgtEl>
                                        <p:attrNameLst>
                                          <p:attrName>fill.type</p:attrName>
                                        </p:attrNameLst>
                                      </p:cBhvr>
                                      <p:to>
                                        <p:strVal val="solid"/>
                                      </p:to>
                                    </p:set>
                                    <p:set>
                                      <p:cBhvr>
                                        <p:cTn id="65" dur="250" fill="hold"/>
                                        <p:tgtEl>
                                          <p:spTgt spid="42"/>
                                        </p:tgtEl>
                                        <p:attrNameLst>
                                          <p:attrName>fill.on</p:attrName>
                                        </p:attrNameLst>
                                      </p:cBhvr>
                                      <p:to>
                                        <p:strVal val="true"/>
                                      </p:to>
                                    </p:set>
                                  </p:childTnLst>
                                  <p:subTnLst>
                                    <p:audio>
                                      <p:cMediaNode>
                                        <p:cTn display="0" masterRel="sameClick">
                                          <p:stCondLst>
                                            <p:cond evt="begin" delay="0">
                                              <p:tn val="62"/>
                                            </p:cond>
                                          </p:stCondLst>
                                          <p:endCondLst>
                                            <p:cond evt="onStopAudio" delay="0">
                                              <p:tgtEl>
                                                <p:sldTgt/>
                                              </p:tgtEl>
                                            </p:cond>
                                          </p:endCondLst>
                                        </p:cTn>
                                        <p:tgtEl>
                                          <p:sndTgt r:embed="rId2" name="click.wav"/>
                                        </p:tgtEl>
                                      </p:cMediaNode>
                                    </p:audio>
                                  </p:subTnLst>
                                </p:cTn>
                              </p:par>
                              <p:par>
                                <p:cTn id="66" presetID="23" presetClass="entr" presetSubtype="32" fill="hold" nodeType="withEffect">
                                  <p:stCondLst>
                                    <p:cond delay="1000"/>
                                  </p:stCondLst>
                                  <p:childTnLst>
                                    <p:set>
                                      <p:cBhvr>
                                        <p:cTn id="67" dur="1" fill="hold">
                                          <p:stCondLst>
                                            <p:cond delay="0"/>
                                          </p:stCondLst>
                                        </p:cTn>
                                        <p:tgtEl>
                                          <p:spTgt spid="53"/>
                                        </p:tgtEl>
                                        <p:attrNameLst>
                                          <p:attrName>style.visibility</p:attrName>
                                        </p:attrNameLst>
                                      </p:cBhvr>
                                      <p:to>
                                        <p:strVal val="visible"/>
                                      </p:to>
                                    </p:set>
                                    <p:anim calcmode="lin" valueType="num">
                                      <p:cBhvr>
                                        <p:cTn id="68" dur="250" fill="hold"/>
                                        <p:tgtEl>
                                          <p:spTgt spid="53"/>
                                        </p:tgtEl>
                                        <p:attrNameLst>
                                          <p:attrName>ppt_w</p:attrName>
                                        </p:attrNameLst>
                                      </p:cBhvr>
                                      <p:tavLst>
                                        <p:tav tm="0">
                                          <p:val>
                                            <p:strVal val="4*#ppt_w"/>
                                          </p:val>
                                        </p:tav>
                                        <p:tav tm="100000">
                                          <p:val>
                                            <p:strVal val="#ppt_w"/>
                                          </p:val>
                                        </p:tav>
                                      </p:tavLst>
                                    </p:anim>
                                    <p:anim calcmode="lin" valueType="num">
                                      <p:cBhvr>
                                        <p:cTn id="69" dur="250" fill="hold"/>
                                        <p:tgtEl>
                                          <p:spTgt spid="53"/>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6"/>
                                            </p:cond>
                                          </p:stCondLst>
                                          <p:endCondLst>
                                            <p:cond evt="onStopAudio" delay="0">
                                              <p:tgtEl>
                                                <p:sldTgt/>
                                              </p:tgtEl>
                                            </p:cond>
                                          </p:endCondLst>
                                        </p:cTn>
                                        <p:tgtEl>
                                          <p:sndTgt r:embed="rId3" name="Wrong Buzzer.wav"/>
                                        </p:tgtEl>
                                      </p:cMediaNode>
                                    </p:audio>
                                  </p:subTnLst>
                                </p:cTn>
                              </p:par>
                              <p:par>
                                <p:cTn id="70" presetID="1" presetClass="emph" presetSubtype="2" fill="hold" nodeType="withEffect">
                                  <p:stCondLst>
                                    <p:cond delay="1000"/>
                                  </p:stCondLst>
                                  <p:childTnLst>
                                    <p:animClr clrSpc="rgb" dir="cw">
                                      <p:cBhvr>
                                        <p:cTn id="71" dur="250" fill="hold"/>
                                        <p:tgtEl>
                                          <p:spTgt spid="42"/>
                                        </p:tgtEl>
                                        <p:attrNameLst>
                                          <p:attrName>fillcolor</p:attrName>
                                        </p:attrNameLst>
                                      </p:cBhvr>
                                      <p:to>
                                        <a:srgbClr val="FFFF00"/>
                                      </p:to>
                                    </p:animClr>
                                    <p:set>
                                      <p:cBhvr>
                                        <p:cTn id="72" dur="250" fill="hold"/>
                                        <p:tgtEl>
                                          <p:spTgt spid="42"/>
                                        </p:tgtEl>
                                        <p:attrNameLst>
                                          <p:attrName>fill.type</p:attrName>
                                        </p:attrNameLst>
                                      </p:cBhvr>
                                      <p:to>
                                        <p:strVal val="solid"/>
                                      </p:to>
                                    </p:set>
                                    <p:set>
                                      <p:cBhvr>
                                        <p:cTn id="73" dur="250" fill="hold"/>
                                        <p:tgtEl>
                                          <p:spTgt spid="42"/>
                                        </p:tgtEl>
                                        <p:attrNameLst>
                                          <p:attrName>fill.on</p:attrName>
                                        </p:attrNameLst>
                                      </p:cBhvr>
                                      <p:to>
                                        <p:strVal val="true"/>
                                      </p:to>
                                    </p:set>
                                  </p:childTnLst>
                                </p:cTn>
                              </p:par>
                            </p:childTnLst>
                          </p:cTn>
                        </p:par>
                      </p:childTnLst>
                    </p:cTn>
                  </p:par>
                </p:childTnLst>
              </p:cTn>
              <p:nextCondLst>
                <p:cond evt="onClick" delay="0">
                  <p:tgtEl>
                    <p:spTgt spid="42"/>
                  </p:tgtEl>
                </p:cond>
              </p:nextCondLst>
            </p:seq>
            <p:seq concurrent="1" nextAc="seek">
              <p:cTn id="74" restart="whenNotActive" fill="hold" evtFilter="cancelBubble" nodeType="interactiveSeq">
                <p:stCondLst>
                  <p:cond evt="onClick" delay="0">
                    <p:tgtEl>
                      <p:spTgt spid="43"/>
                    </p:tgtEl>
                  </p:cond>
                </p:stCondLst>
                <p:endSync evt="end" delay="0">
                  <p:rtn val="all"/>
                </p:endSync>
                <p:childTnLst>
                  <p:par>
                    <p:cTn id="75" fill="hold">
                      <p:stCondLst>
                        <p:cond delay="0"/>
                      </p:stCondLst>
                      <p:childTnLst>
                        <p:par>
                          <p:cTn id="76" fill="hold">
                            <p:stCondLst>
                              <p:cond delay="0"/>
                            </p:stCondLst>
                            <p:childTnLst>
                              <p:par>
                                <p:cTn id="77" presetID="1" presetClass="emph" presetSubtype="2" fill="hold" nodeType="clickEffect">
                                  <p:stCondLst>
                                    <p:cond delay="0"/>
                                  </p:stCondLst>
                                  <p:childTnLst>
                                    <p:animClr clrSpc="rgb" dir="cw">
                                      <p:cBhvr>
                                        <p:cTn id="78" dur="250" fill="hold"/>
                                        <p:tgtEl>
                                          <p:spTgt spid="43"/>
                                        </p:tgtEl>
                                        <p:attrNameLst>
                                          <p:attrName>fillcolor</p:attrName>
                                        </p:attrNameLst>
                                      </p:cBhvr>
                                      <p:to>
                                        <a:srgbClr val="FFF2CC"/>
                                      </p:to>
                                    </p:animClr>
                                    <p:set>
                                      <p:cBhvr>
                                        <p:cTn id="79" dur="250" fill="hold"/>
                                        <p:tgtEl>
                                          <p:spTgt spid="43"/>
                                        </p:tgtEl>
                                        <p:attrNameLst>
                                          <p:attrName>fill.type</p:attrName>
                                        </p:attrNameLst>
                                      </p:cBhvr>
                                      <p:to>
                                        <p:strVal val="solid"/>
                                      </p:to>
                                    </p:set>
                                    <p:set>
                                      <p:cBhvr>
                                        <p:cTn id="80" dur="250" fill="hold"/>
                                        <p:tgtEl>
                                          <p:spTgt spid="43"/>
                                        </p:tgtEl>
                                        <p:attrNameLst>
                                          <p:attrName>fill.on</p:attrName>
                                        </p:attrNameLst>
                                      </p:cBhvr>
                                      <p:to>
                                        <p:strVal val="true"/>
                                      </p:to>
                                    </p:set>
                                  </p:childTnLst>
                                  <p:subTnLst>
                                    <p:audio>
                                      <p:cMediaNode>
                                        <p:cTn display="0" masterRel="sameClick">
                                          <p:stCondLst>
                                            <p:cond evt="begin" delay="0">
                                              <p:tn val="77"/>
                                            </p:cond>
                                          </p:stCondLst>
                                          <p:endCondLst>
                                            <p:cond evt="onStopAudio" delay="0">
                                              <p:tgtEl>
                                                <p:sldTgt/>
                                              </p:tgtEl>
                                            </p:cond>
                                          </p:endCondLst>
                                        </p:cTn>
                                        <p:tgtEl>
                                          <p:sndTgt r:embed="rId2" name="click.wav"/>
                                        </p:tgtEl>
                                      </p:cMediaNode>
                                    </p:audio>
                                  </p:subTnLst>
                                </p:cTn>
                              </p:par>
                              <p:par>
                                <p:cTn id="81" presetID="23" presetClass="entr" presetSubtype="32" fill="hold" nodeType="withEffect">
                                  <p:stCondLst>
                                    <p:cond delay="1000"/>
                                  </p:stCondLst>
                                  <p:childTnLst>
                                    <p:set>
                                      <p:cBhvr>
                                        <p:cTn id="82" dur="1" fill="hold">
                                          <p:stCondLst>
                                            <p:cond delay="0"/>
                                          </p:stCondLst>
                                        </p:cTn>
                                        <p:tgtEl>
                                          <p:spTgt spid="51"/>
                                        </p:tgtEl>
                                        <p:attrNameLst>
                                          <p:attrName>style.visibility</p:attrName>
                                        </p:attrNameLst>
                                      </p:cBhvr>
                                      <p:to>
                                        <p:strVal val="visible"/>
                                      </p:to>
                                    </p:set>
                                    <p:anim calcmode="lin" valueType="num">
                                      <p:cBhvr>
                                        <p:cTn id="83" dur="250" fill="hold"/>
                                        <p:tgtEl>
                                          <p:spTgt spid="51"/>
                                        </p:tgtEl>
                                        <p:attrNameLst>
                                          <p:attrName>ppt_w</p:attrName>
                                        </p:attrNameLst>
                                      </p:cBhvr>
                                      <p:tavLst>
                                        <p:tav tm="0">
                                          <p:val>
                                            <p:strVal val="4*#ppt_w"/>
                                          </p:val>
                                        </p:tav>
                                        <p:tav tm="100000">
                                          <p:val>
                                            <p:strVal val="#ppt_w"/>
                                          </p:val>
                                        </p:tav>
                                      </p:tavLst>
                                    </p:anim>
                                    <p:anim calcmode="lin" valueType="num">
                                      <p:cBhvr>
                                        <p:cTn id="84" dur="250" fill="hold"/>
                                        <p:tgtEl>
                                          <p:spTgt spid="51"/>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1"/>
                                            </p:cond>
                                          </p:stCondLst>
                                          <p:endCondLst>
                                            <p:cond evt="onStopAudio" delay="0">
                                              <p:tgtEl>
                                                <p:sldTgt/>
                                              </p:tgtEl>
                                            </p:cond>
                                          </p:endCondLst>
                                        </p:cTn>
                                        <p:tgtEl>
                                          <p:sndTgt r:embed="rId4" name="Check mark.wav"/>
                                        </p:tgtEl>
                                      </p:cMediaNode>
                                    </p:audio>
                                  </p:subTnLst>
                                </p:cTn>
                              </p:par>
                              <p:par>
                                <p:cTn id="85" presetID="1" presetClass="emph" presetSubtype="2" fill="hold" nodeType="withEffect">
                                  <p:stCondLst>
                                    <p:cond delay="1000"/>
                                  </p:stCondLst>
                                  <p:childTnLst>
                                    <p:animClr clrSpc="rgb" dir="cw">
                                      <p:cBhvr>
                                        <p:cTn id="86" dur="250" fill="hold"/>
                                        <p:tgtEl>
                                          <p:spTgt spid="43"/>
                                        </p:tgtEl>
                                        <p:attrNameLst>
                                          <p:attrName>fillcolor</p:attrName>
                                        </p:attrNameLst>
                                      </p:cBhvr>
                                      <p:to>
                                        <a:srgbClr val="00B050"/>
                                      </p:to>
                                    </p:animClr>
                                    <p:set>
                                      <p:cBhvr>
                                        <p:cTn id="87" dur="250" fill="hold"/>
                                        <p:tgtEl>
                                          <p:spTgt spid="43"/>
                                        </p:tgtEl>
                                        <p:attrNameLst>
                                          <p:attrName>fill.type</p:attrName>
                                        </p:attrNameLst>
                                      </p:cBhvr>
                                      <p:to>
                                        <p:strVal val="solid"/>
                                      </p:to>
                                    </p:set>
                                    <p:set>
                                      <p:cBhvr>
                                        <p:cTn id="88"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89" restart="whenNotActive" fill="hold" evtFilter="cancelBubble" nodeType="interactiveSeq">
                <p:stCondLst>
                  <p:cond evt="onClick" delay="0">
                    <p:tgtEl>
                      <p:spTgt spid="44"/>
                    </p:tgtEl>
                  </p:cond>
                </p:stCondLst>
                <p:endSync evt="end" delay="0">
                  <p:rtn val="all"/>
                </p:endSync>
                <p:childTnLst>
                  <p:par>
                    <p:cTn id="90" fill="hold">
                      <p:stCondLst>
                        <p:cond delay="0"/>
                      </p:stCondLst>
                      <p:childTnLst>
                        <p:par>
                          <p:cTn id="91" fill="hold">
                            <p:stCondLst>
                              <p:cond delay="0"/>
                            </p:stCondLst>
                            <p:childTnLst>
                              <p:par>
                                <p:cTn id="92" presetID="1" presetClass="emph" presetSubtype="2" fill="hold" nodeType="clickEffect">
                                  <p:stCondLst>
                                    <p:cond delay="0"/>
                                  </p:stCondLst>
                                  <p:childTnLst>
                                    <p:animClr clrSpc="rgb" dir="cw">
                                      <p:cBhvr>
                                        <p:cTn id="93" dur="250" fill="hold"/>
                                        <p:tgtEl>
                                          <p:spTgt spid="44"/>
                                        </p:tgtEl>
                                        <p:attrNameLst>
                                          <p:attrName>fillcolor</p:attrName>
                                        </p:attrNameLst>
                                      </p:cBhvr>
                                      <p:to>
                                        <a:srgbClr val="FFF2CC"/>
                                      </p:to>
                                    </p:animClr>
                                    <p:set>
                                      <p:cBhvr>
                                        <p:cTn id="94" dur="250" fill="hold"/>
                                        <p:tgtEl>
                                          <p:spTgt spid="44"/>
                                        </p:tgtEl>
                                        <p:attrNameLst>
                                          <p:attrName>fill.type</p:attrName>
                                        </p:attrNameLst>
                                      </p:cBhvr>
                                      <p:to>
                                        <p:strVal val="solid"/>
                                      </p:to>
                                    </p:set>
                                    <p:set>
                                      <p:cBhvr>
                                        <p:cTn id="95" dur="250" fill="hold"/>
                                        <p:tgtEl>
                                          <p:spTgt spid="44"/>
                                        </p:tgtEl>
                                        <p:attrNameLst>
                                          <p:attrName>fill.on</p:attrName>
                                        </p:attrNameLst>
                                      </p:cBhvr>
                                      <p:to>
                                        <p:strVal val="true"/>
                                      </p:to>
                                    </p:set>
                                  </p:childTnLst>
                                  <p:subTnLst>
                                    <p:audio>
                                      <p:cMediaNode>
                                        <p:cTn display="0" masterRel="sameClick">
                                          <p:stCondLst>
                                            <p:cond evt="begin" delay="0">
                                              <p:tn val="92"/>
                                            </p:cond>
                                          </p:stCondLst>
                                          <p:endCondLst>
                                            <p:cond evt="onStopAudio" delay="0">
                                              <p:tgtEl>
                                                <p:sldTgt/>
                                              </p:tgtEl>
                                            </p:cond>
                                          </p:endCondLst>
                                        </p:cTn>
                                        <p:tgtEl>
                                          <p:sndTgt r:embed="rId2" name="click.wav"/>
                                        </p:tgtEl>
                                      </p:cMediaNode>
                                    </p:audio>
                                  </p:subTnLst>
                                </p:cTn>
                              </p:par>
                              <p:par>
                                <p:cTn id="96" presetID="23" presetClass="entr" presetSubtype="32" fill="hold" nodeType="withEffect">
                                  <p:stCondLst>
                                    <p:cond delay="1000"/>
                                  </p:stCondLst>
                                  <p:childTnLst>
                                    <p:set>
                                      <p:cBhvr>
                                        <p:cTn id="97" dur="1" fill="hold">
                                          <p:stCondLst>
                                            <p:cond delay="0"/>
                                          </p:stCondLst>
                                        </p:cTn>
                                        <p:tgtEl>
                                          <p:spTgt spid="49"/>
                                        </p:tgtEl>
                                        <p:attrNameLst>
                                          <p:attrName>style.visibility</p:attrName>
                                        </p:attrNameLst>
                                      </p:cBhvr>
                                      <p:to>
                                        <p:strVal val="visible"/>
                                      </p:to>
                                    </p:set>
                                    <p:anim calcmode="lin" valueType="num">
                                      <p:cBhvr>
                                        <p:cTn id="98" dur="250" fill="hold"/>
                                        <p:tgtEl>
                                          <p:spTgt spid="49"/>
                                        </p:tgtEl>
                                        <p:attrNameLst>
                                          <p:attrName>ppt_w</p:attrName>
                                        </p:attrNameLst>
                                      </p:cBhvr>
                                      <p:tavLst>
                                        <p:tav tm="0">
                                          <p:val>
                                            <p:strVal val="4*#ppt_w"/>
                                          </p:val>
                                        </p:tav>
                                        <p:tav tm="100000">
                                          <p:val>
                                            <p:strVal val="#ppt_w"/>
                                          </p:val>
                                        </p:tav>
                                      </p:tavLst>
                                    </p:anim>
                                    <p:anim calcmode="lin" valueType="num">
                                      <p:cBhvr>
                                        <p:cTn id="99"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6"/>
                                            </p:cond>
                                          </p:stCondLst>
                                          <p:endCondLst>
                                            <p:cond evt="onStopAudio" delay="0">
                                              <p:tgtEl>
                                                <p:sldTgt/>
                                              </p:tgtEl>
                                            </p:cond>
                                          </p:endCondLst>
                                        </p:cTn>
                                        <p:tgtEl>
                                          <p:sndTgt r:embed="rId3" name="Wrong Buzzer.wav"/>
                                        </p:tgtEl>
                                      </p:cMediaNode>
                                    </p:audio>
                                  </p:subTnLst>
                                </p:cTn>
                              </p:par>
                              <p:par>
                                <p:cTn id="100" presetID="1" presetClass="emph" presetSubtype="2" fill="hold" nodeType="withEffect">
                                  <p:stCondLst>
                                    <p:cond delay="1000"/>
                                  </p:stCondLst>
                                  <p:childTnLst>
                                    <p:animClr clrSpc="rgb" dir="cw">
                                      <p:cBhvr>
                                        <p:cTn id="101" dur="250" fill="hold"/>
                                        <p:tgtEl>
                                          <p:spTgt spid="44"/>
                                        </p:tgtEl>
                                        <p:attrNameLst>
                                          <p:attrName>fillcolor</p:attrName>
                                        </p:attrNameLst>
                                      </p:cBhvr>
                                      <p:to>
                                        <a:srgbClr val="FFFF00"/>
                                      </p:to>
                                    </p:animClr>
                                    <p:set>
                                      <p:cBhvr>
                                        <p:cTn id="102" dur="250" fill="hold"/>
                                        <p:tgtEl>
                                          <p:spTgt spid="44"/>
                                        </p:tgtEl>
                                        <p:attrNameLst>
                                          <p:attrName>fill.type</p:attrName>
                                        </p:attrNameLst>
                                      </p:cBhvr>
                                      <p:to>
                                        <p:strVal val="solid"/>
                                      </p:to>
                                    </p:set>
                                    <p:set>
                                      <p:cBhvr>
                                        <p:cTn id="103"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childTnLst>
        </p:cTn>
      </p:par>
    </p:tnLst>
    <p:bldLst>
      <p:bldP spid="4" grpId="0" animBg="1"/>
      <p:bldP spid="26" grpId="0" animBg="1"/>
      <p:bldP spid="40" grpId="0" animBg="1"/>
      <p:bldP spid="41" grpId="0" animBg="1"/>
      <p:bldP spid="42" grpId="0" animBg="1"/>
      <p:bldP spid="43" grpId="0" animBg="1"/>
      <p:bldP spid="44"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28939" b="-122336"/>
            </a:stretch>
          </a:blipFill>
        </p:spPr>
        <p:txBody>
          <a:bodyPr/>
          <a:lstStyle/>
          <a:p>
            <a:endParaRPr lang="en-US" sz="1200">
              <a:cs typeface="+mn-ea"/>
              <a:sym typeface="+mn-lt"/>
            </a:endParaRPr>
          </a:p>
        </p:txBody>
      </p:sp>
      <p:grpSp>
        <p:nvGrpSpPr>
          <p:cNvPr id="3" name="Group 3"/>
          <p:cNvGrpSpPr/>
          <p:nvPr/>
        </p:nvGrpSpPr>
        <p:grpSpPr>
          <a:xfrm>
            <a:off x="3362709" y="2444567"/>
            <a:ext cx="11364099" cy="4965872"/>
            <a:chOff x="0" y="0"/>
            <a:chExt cx="2993014" cy="1307884"/>
          </a:xfrm>
        </p:grpSpPr>
        <p:sp>
          <p:nvSpPr>
            <p:cNvPr id="4" name="Freeform 4"/>
            <p:cNvSpPr/>
            <p:nvPr/>
          </p:nvSpPr>
          <p:spPr>
            <a:xfrm>
              <a:off x="0" y="0"/>
              <a:ext cx="2993014" cy="1307884"/>
            </a:xfrm>
            <a:custGeom>
              <a:avLst/>
              <a:gdLst/>
              <a:ahLst/>
              <a:cxnLst/>
              <a:rect l="l" t="t" r="r" b="b"/>
              <a:pathLst>
                <a:path w="2993014" h="1307884">
                  <a:moveTo>
                    <a:pt x="34744" y="0"/>
                  </a:moveTo>
                  <a:lnTo>
                    <a:pt x="2958269" y="0"/>
                  </a:lnTo>
                  <a:cubicBezTo>
                    <a:pt x="2967484" y="0"/>
                    <a:pt x="2976322" y="3661"/>
                    <a:pt x="2982838" y="10176"/>
                  </a:cubicBezTo>
                  <a:cubicBezTo>
                    <a:pt x="2989353" y="16692"/>
                    <a:pt x="2993014" y="25530"/>
                    <a:pt x="2993014" y="34744"/>
                  </a:cubicBezTo>
                  <a:lnTo>
                    <a:pt x="2993014" y="1273140"/>
                  </a:lnTo>
                  <a:cubicBezTo>
                    <a:pt x="2993014" y="1292328"/>
                    <a:pt x="2977458" y="1307884"/>
                    <a:pt x="2958269" y="1307884"/>
                  </a:cubicBezTo>
                  <a:lnTo>
                    <a:pt x="34744" y="1307884"/>
                  </a:lnTo>
                  <a:cubicBezTo>
                    <a:pt x="25530" y="1307884"/>
                    <a:pt x="16692" y="1304223"/>
                    <a:pt x="10176" y="1297707"/>
                  </a:cubicBezTo>
                  <a:cubicBezTo>
                    <a:pt x="3661" y="1291192"/>
                    <a:pt x="0" y="1282354"/>
                    <a:pt x="0" y="1273140"/>
                  </a:cubicBezTo>
                  <a:lnTo>
                    <a:pt x="0" y="34744"/>
                  </a:lnTo>
                  <a:cubicBezTo>
                    <a:pt x="0" y="25530"/>
                    <a:pt x="3661" y="16692"/>
                    <a:pt x="10176" y="10176"/>
                  </a:cubicBezTo>
                  <a:cubicBezTo>
                    <a:pt x="16692" y="3661"/>
                    <a:pt x="25530" y="0"/>
                    <a:pt x="34744" y="0"/>
                  </a:cubicBezTo>
                  <a:close/>
                </a:path>
              </a:pathLst>
            </a:custGeom>
            <a:solidFill>
              <a:srgbClr val="FFFFFF"/>
            </a:solidFill>
          </p:spPr>
          <p:txBody>
            <a:bodyPr/>
            <a:lstStyle/>
            <a:p>
              <a:endParaRPr lang="en-US" sz="1200">
                <a:cs typeface="+mn-ea"/>
                <a:sym typeface="+mn-lt"/>
              </a:endParaRPr>
            </a:p>
          </p:txBody>
        </p:sp>
        <p:sp>
          <p:nvSpPr>
            <p:cNvPr id="5" name="TextBox 5"/>
            <p:cNvSpPr txBox="1"/>
            <p:nvPr/>
          </p:nvSpPr>
          <p:spPr>
            <a:xfrm>
              <a:off x="0" y="-76200"/>
              <a:ext cx="2993014" cy="1384084"/>
            </a:xfrm>
            <a:prstGeom prst="rect">
              <a:avLst/>
            </a:prstGeom>
          </p:spPr>
          <p:txBody>
            <a:bodyPr lIns="50801" tIns="50801" rIns="50801" bIns="50801" rtlCol="0" anchor="ctr"/>
            <a:lstStyle/>
            <a:p>
              <a:pPr algn="ctr">
                <a:lnSpc>
                  <a:spcPts val="2660"/>
                </a:lnSpc>
              </a:pPr>
              <a:endParaRPr sz="1200">
                <a:cs typeface="+mn-ea"/>
                <a:sym typeface="+mn-lt"/>
              </a:endParaRPr>
            </a:p>
          </p:txBody>
        </p:sp>
      </p:grpSp>
      <p:sp>
        <p:nvSpPr>
          <p:cNvPr id="6" name="Freeform 6"/>
          <p:cNvSpPr/>
          <p:nvPr/>
        </p:nvSpPr>
        <p:spPr>
          <a:xfrm>
            <a:off x="1935237" y="1536811"/>
            <a:ext cx="13712676" cy="7213382"/>
          </a:xfrm>
          <a:custGeom>
            <a:avLst/>
            <a:gdLst/>
            <a:ahLst/>
            <a:cxnLst/>
            <a:rect l="l" t="t" r="r" b="b"/>
            <a:pathLst>
              <a:path w="13712676" h="7213381">
                <a:moveTo>
                  <a:pt x="0" y="0"/>
                </a:moveTo>
                <a:lnTo>
                  <a:pt x="13712676" y="0"/>
                </a:lnTo>
                <a:lnTo>
                  <a:pt x="13712676" y="7213380"/>
                </a:lnTo>
                <a:lnTo>
                  <a:pt x="0" y="72133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200">
              <a:cs typeface="+mn-ea"/>
              <a:sym typeface="+mn-lt"/>
            </a:endParaRPr>
          </a:p>
        </p:txBody>
      </p:sp>
      <p:sp>
        <p:nvSpPr>
          <p:cNvPr id="7" name="Freeform 7"/>
          <p:cNvSpPr/>
          <p:nvPr/>
        </p:nvSpPr>
        <p:spPr>
          <a:xfrm rot="982311">
            <a:off x="12075911" y="4577933"/>
            <a:ext cx="1469051" cy="1847864"/>
          </a:xfrm>
          <a:custGeom>
            <a:avLst/>
            <a:gdLst/>
            <a:ahLst/>
            <a:cxnLst/>
            <a:rect l="l" t="t" r="r" b="b"/>
            <a:pathLst>
              <a:path w="1469051" h="1847863">
                <a:moveTo>
                  <a:pt x="0" y="0"/>
                </a:moveTo>
                <a:lnTo>
                  <a:pt x="1469051" y="0"/>
                </a:lnTo>
                <a:lnTo>
                  <a:pt x="1469051" y="1847863"/>
                </a:lnTo>
                <a:lnTo>
                  <a:pt x="0" y="1847863"/>
                </a:lnTo>
                <a:lnTo>
                  <a:pt x="0" y="0"/>
                </a:lnTo>
                <a:close/>
              </a:path>
            </a:pathLst>
          </a:custGeom>
          <a:blipFill>
            <a:blip r:embed="rId5"/>
            <a:stretch>
              <a:fillRect/>
            </a:stretch>
          </a:blipFill>
        </p:spPr>
        <p:txBody>
          <a:bodyPr/>
          <a:lstStyle/>
          <a:p>
            <a:endParaRPr lang="en-US" sz="1200">
              <a:cs typeface="+mn-ea"/>
              <a:sym typeface="+mn-lt"/>
            </a:endParaRPr>
          </a:p>
        </p:txBody>
      </p:sp>
      <p:sp>
        <p:nvSpPr>
          <p:cNvPr id="8" name="TextBox 8"/>
          <p:cNvSpPr txBox="1"/>
          <p:nvPr/>
        </p:nvSpPr>
        <p:spPr>
          <a:xfrm>
            <a:off x="5013466" y="3362562"/>
            <a:ext cx="8261072" cy="3502882"/>
          </a:xfrm>
          <a:prstGeom prst="rect">
            <a:avLst/>
          </a:prstGeom>
        </p:spPr>
        <p:txBody>
          <a:bodyPr lIns="0" tIns="0" rIns="0" bIns="0" rtlCol="0" anchor="t">
            <a:spAutoFit/>
          </a:bodyPr>
          <a:lstStyle/>
          <a:p>
            <a:pPr algn="ctr">
              <a:lnSpc>
                <a:spcPts val="13602"/>
              </a:lnSpc>
            </a:pPr>
            <a:r>
              <a:rPr lang="en-US" sz="15457">
                <a:solidFill>
                  <a:srgbClr val="BE636B"/>
                </a:solidFill>
                <a:cs typeface="+mn-ea"/>
                <a:sym typeface="+mn-lt"/>
              </a:rPr>
              <a:t>THANK YOU</a:t>
            </a:r>
          </a:p>
        </p:txBody>
      </p:sp>
      <p:sp>
        <p:nvSpPr>
          <p:cNvPr id="9" name="Freeform 9"/>
          <p:cNvSpPr/>
          <p:nvPr/>
        </p:nvSpPr>
        <p:spPr>
          <a:xfrm rot="-672166" flipH="1">
            <a:off x="4989305" y="4577933"/>
            <a:ext cx="1469051" cy="1847864"/>
          </a:xfrm>
          <a:custGeom>
            <a:avLst/>
            <a:gdLst/>
            <a:ahLst/>
            <a:cxnLst/>
            <a:rect l="l" t="t" r="r" b="b"/>
            <a:pathLst>
              <a:path w="1469051" h="1847863">
                <a:moveTo>
                  <a:pt x="1469051" y="0"/>
                </a:moveTo>
                <a:lnTo>
                  <a:pt x="0" y="0"/>
                </a:lnTo>
                <a:lnTo>
                  <a:pt x="0" y="1847863"/>
                </a:lnTo>
                <a:lnTo>
                  <a:pt x="1469051" y="1847863"/>
                </a:lnTo>
                <a:lnTo>
                  <a:pt x="1469051" y="0"/>
                </a:lnTo>
                <a:close/>
              </a:path>
            </a:pathLst>
          </a:custGeom>
          <a:blipFill>
            <a:blip r:embed="rId5"/>
            <a:stretch>
              <a:fillRect/>
            </a:stretch>
          </a:blipFill>
        </p:spPr>
        <p:txBody>
          <a:bodyPr/>
          <a:lstStyle/>
          <a:p>
            <a:endParaRPr lang="en-US" sz="1200">
              <a:cs typeface="+mn-ea"/>
              <a:sym typeface="+mn-lt"/>
            </a:endParaRPr>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juu5hgeg">
      <a:majorFont>
        <a:latin typeface="Cambria"/>
        <a:ea typeface="Times New Roman"/>
        <a:cs typeface=""/>
      </a:majorFont>
      <a:minorFont>
        <a:latin typeface="Cambria"/>
        <a:ea typeface="Times New Roman"/>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juu5hgeg">
      <a:majorFont>
        <a:latin typeface="Cambria"/>
        <a:ea typeface="Times New Roman"/>
        <a:cs typeface=""/>
      </a:majorFont>
      <a:minorFont>
        <a:latin typeface="Cambria"/>
        <a:ea typeface="Times New Roman"/>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4377</TotalTime>
  <Words>2890</Words>
  <Application>Microsoft Office PowerPoint</Application>
  <PresentationFormat>Custom</PresentationFormat>
  <Paragraphs>387</Paragraphs>
  <Slides>80</Slides>
  <Notes>4</Notes>
  <HiddenSlides>0</HiddenSlides>
  <MMClips>10</MMClips>
  <ScaleCrop>false</ScaleCrop>
  <HeadingPairs>
    <vt:vector size="8" baseType="variant">
      <vt:variant>
        <vt:lpstr>Fonts Used</vt:lpstr>
      </vt:variant>
      <vt:variant>
        <vt:i4>7</vt:i4>
      </vt:variant>
      <vt:variant>
        <vt:lpstr>Theme</vt:lpstr>
      </vt:variant>
      <vt:variant>
        <vt:i4>6</vt:i4>
      </vt:variant>
      <vt:variant>
        <vt:lpstr>Embedded OLE Servers</vt:lpstr>
      </vt:variant>
      <vt:variant>
        <vt:i4>1</vt:i4>
      </vt:variant>
      <vt:variant>
        <vt:lpstr>Slide Titles</vt:lpstr>
      </vt:variant>
      <vt:variant>
        <vt:i4>80</vt:i4>
      </vt:variant>
    </vt:vector>
  </HeadingPairs>
  <TitlesOfParts>
    <vt:vector size="94" baseType="lpstr">
      <vt:lpstr>Arial</vt:lpstr>
      <vt:lpstr>Times New Roman</vt:lpstr>
      <vt:lpstr>Calibri</vt:lpstr>
      <vt:lpstr>Cambria Math</vt:lpstr>
      <vt:lpstr>Cambria</vt:lpstr>
      <vt:lpstr>Wingdings</vt:lpstr>
      <vt:lpstr>Calibri Light</vt:lpstr>
      <vt:lpstr>Office Theme</vt:lpstr>
      <vt:lpstr>1_Office Theme</vt:lpstr>
      <vt:lpstr>2_Office Theme</vt:lpstr>
      <vt:lpstr>3_Office Theme</vt:lpstr>
      <vt:lpstr>4_Office Theme</vt:lpstr>
      <vt:lpstr>5_Office Theme</vt:lpstr>
      <vt:lpstr>Equation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VÒNG QUAY MAY MẮN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VÒNG QUAY MAY MẮN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bài 1</dc:title>
  <cp:lastModifiedBy>Vũ Ngọc</cp:lastModifiedBy>
  <cp:revision>49</cp:revision>
  <dcterms:created xsi:type="dcterms:W3CDTF">2006-08-16T00:00:00Z</dcterms:created>
  <dcterms:modified xsi:type="dcterms:W3CDTF">2025-09-17T04:12:17Z</dcterms:modified>
  <dc:identifier>DAGDdhmuTJI</dc:identifier>
</cp:coreProperties>
</file>