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41" r:id="rId13"/>
    <p:sldId id="34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43" r:id="rId29"/>
    <p:sldId id="344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45" r:id="rId52"/>
    <p:sldId id="346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47" r:id="rId74"/>
    <p:sldId id="348" r:id="rId7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0CFD-6CCB-0A91-3318-C00A27EF0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9E3E2-F268-8869-A3D2-181216D8E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D158F-5274-3A49-73C6-C37DB430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F293E-110C-2DE7-05F2-53C71F9E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572D-C2EF-71DB-54F4-52011A71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42DD-A20D-870C-0F4E-C8C5296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BAFE6-BD66-7E46-46B8-06E227ED6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5375-5329-BFE9-39B9-EAB9E6A5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D565-A0EC-E38F-3358-788EB0B8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4A4AA-B248-2D75-91B7-DA817C99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4748E-5B7B-C7ED-7D68-0FA750E84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E4A4A-8504-4236-7486-62808C9B9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D2B3-7293-0A9E-73F7-0799C969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7933-6C16-46E8-40B8-1202BBAE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2FD1-2D49-C860-D8A7-B9839F61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7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8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4432-3A19-8B42-2B1D-52261421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0716-7487-634C-2EB5-6E9ED329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D4E4-1668-4DBB-2A7C-4657B065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68C46-62D4-7169-3F94-E72D6B0D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8D196-BE41-5D9C-D0FF-66014664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4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4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06B8-73DF-218E-9B68-23DDFDE8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6A8F4-9AB6-6B81-93B7-3426CDF6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F50C3-1C65-1575-67F1-7350CAB7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5C13-1704-3A23-4008-0A8E3F86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14A80-6902-6D35-722E-CFD808C7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2266-6C48-AFCB-5E5E-47774E47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C710-9E8B-C600-5D66-1DBFEC469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68952-3A1E-05B0-548D-5FEC53FA8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76606-3D53-590F-5E68-5BDBA5A8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D7107-0980-B03C-5FC4-9B17DEE3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BFE2E-DAFE-B306-7C8E-44E18B81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547F-CB8E-C7A0-8734-EAC0AD6B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8E8F5-12CC-7D92-A370-FCD030E9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D6613-B458-AEE4-B4D1-CAD611077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562B9-9DE6-5ADF-1EE7-56EA78196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F667B-3867-A8CA-8474-C416F8B15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D1C68-E9CF-504A-CBB5-D1D4566F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AE8F2-B91B-C983-5EB7-442857BF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B3231-63B2-1F1A-4F4C-ED101799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EE27-EA4A-1E1C-4B5A-2961C3A3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9FF6-39A5-8156-C3CA-79500A34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4CC81-5832-5163-0ED0-97DFED35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4A87F-A649-D079-C91E-C3DD8B2C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F90B3-FE4F-30CD-3D12-56BEF9D4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83CD6-011D-D9B0-D4A5-E9DFAACD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D117F-29B5-8A39-2946-2820CBE2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6113-D274-A3B0-0A67-FAFE4CCD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F529-B4C8-ED82-82BC-8CE49ADB3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29597-D8CC-F711-9BFE-539B4EC56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D9FDF-030F-7B43-612D-14BBEE8D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973EC-DE6E-5E7D-876C-D25A808E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E2D2-3EEC-D8D9-D4FE-AD477B8D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21C1-797D-B3D1-4AE9-223B24C7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D17BD-C209-F75D-A399-821425114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FBCE-1C41-8175-132D-3FFA5F718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1FAE-32F1-F1DF-3510-14069423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CFF4E-6991-2EA9-3D90-076F548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3C468-346C-2227-E3BF-B50277DB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C7EB1-3A66-5D3A-8B7A-EABD1DD4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9D64D-F8EC-E0A8-EEB6-18E5F078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0BB21-78D9-06A4-5A8A-D1DAEC353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CBDA-C063-4BC3-9494-1E4E579F9B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BACE6-40C2-1BBC-C5E7-456AE730E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60BC6-9BD1-DA05-5BBF-A5A3EFC8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BD20-E271-4240-B9E7-5EA61C65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7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8642FE8-9EC9-963A-5C30-ECA473324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AEC72-663C-475B-EDF1-80C0D8FE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751" y="997984"/>
            <a:ext cx="936323" cy="9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5E23E49-E222-8480-7658-36D5D40F0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C2439-A4A6-552A-06B9-9AF13FFF0275}"/>
              </a:ext>
            </a:extLst>
          </p:cNvPr>
          <p:cNvSpPr/>
          <p:nvPr/>
        </p:nvSpPr>
        <p:spPr>
          <a:xfrm>
            <a:off x="251927" y="167951"/>
            <a:ext cx="11719249" cy="6456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13" y="5304696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A0EFF87-1709-E9D6-B38C-1418D075B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5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0A43016-C019-AD33-A9F9-4F2B9A499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A17D630-3D77-6D62-44E9-5EF14E325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80531BA-CB60-785B-4DF2-EA32675EA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2935F45-EF90-6B91-0221-307BD534C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56F1D53-F82F-072E-AA1B-453B7BA484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EECDA77-25EF-99DC-F322-191DE356B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8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A0EECCA-361A-D2E4-5DFE-F3A112A25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6FDE8ED-A458-F477-841A-5E27AAE51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6504DD4-8D77-43A1-F1FA-414888343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CE707AB-E335-D2AB-2634-6C1258ED4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F6642AC-4295-5DC9-5B1F-1D639E229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55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E6C4D8C-4649-41A7-CFA8-4A62BE6A1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A518190-D48A-9B2C-FE43-EC440A8E6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69AEAD4-AEF0-49E4-ABBF-33C6ECBF4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C2439-A4A6-552A-06B9-9AF13FFF0275}"/>
              </a:ext>
            </a:extLst>
          </p:cNvPr>
          <p:cNvSpPr/>
          <p:nvPr/>
        </p:nvSpPr>
        <p:spPr>
          <a:xfrm>
            <a:off x="251927" y="167951"/>
            <a:ext cx="11719249" cy="6456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13" y="5304696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70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4377A642-5486-5B06-622B-968A237B6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8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C72A981-1844-0D6B-2387-FAE0DD8AC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1A60D30-F773-7F74-7671-0325BA897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4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ABF8949-B958-0F70-F3F1-8BD937B24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7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1CEE036-D70B-B151-51BF-9EE8A0369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4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0E8DB23-4A3E-12B0-1A2F-37ADEAE33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30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C3A8D94-D086-FAB8-0230-5CC8F5951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4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1ABFA2B1-DFC7-149D-9CCF-C8476EDC8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64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1C0D873-0532-1E6F-0003-F70D6D32D4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15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B82640C-D1D4-5CE3-7A71-D12E820EA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3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A2D3974-E564-5CA5-3476-4FF6DDC02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5C9A2A7-89D3-66F1-FE7B-8F6F2373FA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F985A83-586A-F075-276E-564FE1E13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3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D5AE43D-CEF7-5ED2-2C2A-1A9EBE632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6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9AA71E3-62E7-0ADD-CE1D-235355CCD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3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9C28D5A-6C36-E8FD-CC1C-AE06EF29A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6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231EAE0-2D72-63B8-1CE2-3814BE584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5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9AB6B44-5D09-0E95-09B6-C40ECBD337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07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85085F7-7795-31C0-622C-5D0FA9D15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09FFAC6-A200-4CB2-1DC6-2C29CAC05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50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97A01B6-ABAA-57E3-465B-D45C7E5E0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0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09A72D7-D1B0-A887-A705-BEBBD2510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0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D2EBEA5F-C1FF-EC5A-B4C3-643CD2E4A9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D978B80-885B-B9D6-0D62-FDBCA9085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3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C2439-A4A6-552A-06B9-9AF13FFF0275}"/>
              </a:ext>
            </a:extLst>
          </p:cNvPr>
          <p:cNvSpPr/>
          <p:nvPr/>
        </p:nvSpPr>
        <p:spPr>
          <a:xfrm>
            <a:off x="251927" y="167951"/>
            <a:ext cx="11719249" cy="6456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13" y="5304696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2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6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D7343BE-246F-6CEB-78FC-9E26C83D9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53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716D0AA-F038-35D4-F623-007D0CB6A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D269036-8CDE-96C4-E1DB-74EBC5681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8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0CD8E00-F2C8-5578-8836-384533190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9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3761A24-49D7-0160-2627-F7E3AF87D0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9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EA4CA5D-E2FE-7AAD-7D8C-EC810FF96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35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6A0717C5-E97B-84DE-7B1F-99B73590C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12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841B5090-1D4F-6F98-CDBA-006355699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2B00422-35C0-D28F-C182-B50C9CAA3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28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343990FB-966F-DA0D-FD8B-91E038CB3E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9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5DC1E42-1E04-CE2A-99C0-18F9335DE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613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25377014-77CC-2D77-8D29-467BE80E8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66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E160A1C-DC4C-C36D-C281-38D8E6D74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3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AC79AEF5-AD44-00F3-1903-0362B3A827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0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498773FA-A340-1D2C-EC36-B629415E2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51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07982C8C-DAEC-C4B2-536A-40CAA36D7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6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4582579-5154-840D-8C29-5F9AAEBE6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2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5ADD732D-D56F-F417-EDB9-C991EE866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99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071E737F-0F47-4262-F68A-F776062FE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2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59983CB-FF19-34D2-7E4B-9351DA32E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67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0A73DFC9-9D3B-DA3B-DA52-0F644F6072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4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0C2F6924-A07E-A0BC-6F4C-10FE06E65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576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C2439-A4A6-552A-06B9-9AF13FFF0275}"/>
              </a:ext>
            </a:extLst>
          </p:cNvPr>
          <p:cNvSpPr/>
          <p:nvPr/>
        </p:nvSpPr>
        <p:spPr>
          <a:xfrm>
            <a:off x="251927" y="167951"/>
            <a:ext cx="11719249" cy="6456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13" y="5304696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04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E97FD4D-BC37-F6E1-8B56-87CD4C721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943B5A6-91F0-5F84-5F44-599B04322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</Words>
  <Application>Microsoft Office PowerPoint</Application>
  <PresentationFormat>Widescreen</PresentationFormat>
  <Paragraphs>8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Vũ Ngọc</cp:lastModifiedBy>
  <cp:revision>2</cp:revision>
  <dcterms:created xsi:type="dcterms:W3CDTF">2025-05-18T08:32:53Z</dcterms:created>
  <dcterms:modified xsi:type="dcterms:W3CDTF">2025-11-25T16:09:09Z</dcterms:modified>
</cp:coreProperties>
</file>