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56" r:id="rId2"/>
  </p:sldMasterIdLst>
  <p:notesMasterIdLst>
    <p:notesMasterId r:id="rId29"/>
  </p:notesMasterIdLst>
  <p:sldIdLst>
    <p:sldId id="256" r:id="rId3"/>
    <p:sldId id="331" r:id="rId4"/>
    <p:sldId id="332" r:id="rId5"/>
    <p:sldId id="365" r:id="rId6"/>
    <p:sldId id="367" r:id="rId7"/>
    <p:sldId id="368" r:id="rId8"/>
    <p:sldId id="374" r:id="rId9"/>
    <p:sldId id="369" r:id="rId10"/>
    <p:sldId id="333" r:id="rId11"/>
    <p:sldId id="371" r:id="rId12"/>
    <p:sldId id="375" r:id="rId13"/>
    <p:sldId id="370" r:id="rId14"/>
    <p:sldId id="372" r:id="rId15"/>
    <p:sldId id="376" r:id="rId16"/>
    <p:sldId id="349" r:id="rId17"/>
    <p:sldId id="377" r:id="rId18"/>
    <p:sldId id="350" r:id="rId19"/>
    <p:sldId id="378" r:id="rId20"/>
    <p:sldId id="379" r:id="rId21"/>
    <p:sldId id="380" r:id="rId22"/>
    <p:sldId id="381" r:id="rId23"/>
    <p:sldId id="382" r:id="rId24"/>
    <p:sldId id="383" r:id="rId25"/>
    <p:sldId id="384" r:id="rId26"/>
    <p:sldId id="357" r:id="rId27"/>
    <p:sldId id="32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0000CC"/>
    <a:srgbClr val="CC00FF"/>
    <a:srgbClr val="FFCCFF"/>
    <a:srgbClr val="FF99FF"/>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snapToGrid="0">
      <p:cViewPr varScale="1">
        <p:scale>
          <a:sx n="73" d="100"/>
          <a:sy n="73" d="100"/>
        </p:scale>
        <p:origin x="498" y="78"/>
      </p:cViewPr>
      <p:guideLst/>
    </p:cSldViewPr>
  </p:slideViewPr>
  <p:notesTextViewPr>
    <p:cViewPr>
      <p:scale>
        <a:sx n="1" d="1"/>
        <a:sy n="1" d="1"/>
      </p:scale>
      <p:origin x="0" y="0"/>
    </p:cViewPr>
  </p:notesTextViewPr>
  <p:sorterViewPr>
    <p:cViewPr>
      <p:scale>
        <a:sx n="100" d="100"/>
        <a:sy n="100" d="100"/>
      </p:scale>
      <p:origin x="0" y="-139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B764B3-0DDB-44C4-B7CC-A6D62390C74B}" type="datetimeFigureOut">
              <a:rPr lang="en-US" smtClean="0"/>
              <a:t>6/15/2024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896868-1452-4406-B620-54573354FF91}" type="slidenum">
              <a:rPr lang="en-US" smtClean="0"/>
              <a:t>‹#›</a:t>
            </a:fld>
            <a:endParaRPr lang="en-US"/>
          </a:p>
        </p:txBody>
      </p:sp>
    </p:spTree>
    <p:extLst>
      <p:ext uri="{BB962C8B-B14F-4D97-AF65-F5344CB8AC3E}">
        <p14:creationId xmlns:p14="http://schemas.microsoft.com/office/powerpoint/2010/main" val="3863987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1E5BB-B79F-4A4F-A64B-66A6D2C83A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83E13E8-2527-4AE6-A653-C542429EE8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CFB4E60-D2CF-4561-969F-BDD7E4AE5E6E}"/>
              </a:ext>
            </a:extLst>
          </p:cNvPr>
          <p:cNvSpPr>
            <a:spLocks noGrp="1"/>
          </p:cNvSpPr>
          <p:nvPr>
            <p:ph type="dt" sz="half" idx="10"/>
          </p:nvPr>
        </p:nvSpPr>
        <p:spPr/>
        <p:txBody>
          <a:bodyPr/>
          <a:lstStyle/>
          <a:p>
            <a:fld id="{8D15DE2B-8FB7-4DA5-AAB6-86D2486EF752}" type="datetimeFigureOut">
              <a:rPr lang="en-US" smtClean="0"/>
              <a:t>6/15/2024</a:t>
            </a:fld>
            <a:endParaRPr lang="en-US"/>
          </a:p>
        </p:txBody>
      </p:sp>
      <p:sp>
        <p:nvSpPr>
          <p:cNvPr id="5" name="Footer Placeholder 4">
            <a:extLst>
              <a:ext uri="{FF2B5EF4-FFF2-40B4-BE49-F238E27FC236}">
                <a16:creationId xmlns:a16="http://schemas.microsoft.com/office/drawing/2014/main" id="{36FB6920-92FD-435E-97EB-A220A72874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95298A-C40D-498B-9443-FDBAD512AB94}"/>
              </a:ext>
            </a:extLst>
          </p:cNvPr>
          <p:cNvSpPr>
            <a:spLocks noGrp="1"/>
          </p:cNvSpPr>
          <p:nvPr>
            <p:ph type="sldNum" sz="quarter" idx="12"/>
          </p:nvPr>
        </p:nvSpPr>
        <p:spPr/>
        <p:txBody>
          <a:bodyPr/>
          <a:lstStyle/>
          <a:p>
            <a:fld id="{20335AEF-1423-41DE-8A6D-121D17754BF3}" type="slidenum">
              <a:rPr lang="en-US" smtClean="0"/>
              <a:t>‹#›</a:t>
            </a:fld>
            <a:endParaRPr lang="en-US"/>
          </a:p>
        </p:txBody>
      </p:sp>
    </p:spTree>
    <p:extLst>
      <p:ext uri="{BB962C8B-B14F-4D97-AF65-F5344CB8AC3E}">
        <p14:creationId xmlns:p14="http://schemas.microsoft.com/office/powerpoint/2010/main" val="2189741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DE5D0-C76D-477B-8F09-B29FD796DD4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6C69AC-960E-4EC8-9D32-E6105EF358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2E0192-4317-46AF-9334-C434904605FA}"/>
              </a:ext>
            </a:extLst>
          </p:cNvPr>
          <p:cNvSpPr>
            <a:spLocks noGrp="1"/>
          </p:cNvSpPr>
          <p:nvPr>
            <p:ph type="dt" sz="half" idx="10"/>
          </p:nvPr>
        </p:nvSpPr>
        <p:spPr/>
        <p:txBody>
          <a:bodyPr/>
          <a:lstStyle/>
          <a:p>
            <a:fld id="{8D15DE2B-8FB7-4DA5-AAB6-86D2486EF752}" type="datetimeFigureOut">
              <a:rPr lang="en-US" smtClean="0"/>
              <a:t>6/15/2024</a:t>
            </a:fld>
            <a:endParaRPr lang="en-US"/>
          </a:p>
        </p:txBody>
      </p:sp>
      <p:sp>
        <p:nvSpPr>
          <p:cNvPr id="5" name="Footer Placeholder 4">
            <a:extLst>
              <a:ext uri="{FF2B5EF4-FFF2-40B4-BE49-F238E27FC236}">
                <a16:creationId xmlns:a16="http://schemas.microsoft.com/office/drawing/2014/main" id="{56A87A37-5ABA-42E8-8907-806B02B1F2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169F70-1589-4338-A7F3-EEF397BBEEFF}"/>
              </a:ext>
            </a:extLst>
          </p:cNvPr>
          <p:cNvSpPr>
            <a:spLocks noGrp="1"/>
          </p:cNvSpPr>
          <p:nvPr>
            <p:ph type="sldNum" sz="quarter" idx="12"/>
          </p:nvPr>
        </p:nvSpPr>
        <p:spPr/>
        <p:txBody>
          <a:bodyPr/>
          <a:lstStyle/>
          <a:p>
            <a:fld id="{20335AEF-1423-41DE-8A6D-121D17754BF3}" type="slidenum">
              <a:rPr lang="en-US" smtClean="0"/>
              <a:t>‹#›</a:t>
            </a:fld>
            <a:endParaRPr lang="en-US"/>
          </a:p>
        </p:txBody>
      </p:sp>
    </p:spTree>
    <p:extLst>
      <p:ext uri="{BB962C8B-B14F-4D97-AF65-F5344CB8AC3E}">
        <p14:creationId xmlns:p14="http://schemas.microsoft.com/office/powerpoint/2010/main" val="3751143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7586FD-3B11-469C-AD57-A5FD4813D58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27DCA8-11DF-404E-8E11-83CE5C8E4B2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6CC4FE-0ABC-44A9-8EEC-19C377B0DFDC}"/>
              </a:ext>
            </a:extLst>
          </p:cNvPr>
          <p:cNvSpPr>
            <a:spLocks noGrp="1"/>
          </p:cNvSpPr>
          <p:nvPr>
            <p:ph type="dt" sz="half" idx="10"/>
          </p:nvPr>
        </p:nvSpPr>
        <p:spPr/>
        <p:txBody>
          <a:bodyPr/>
          <a:lstStyle/>
          <a:p>
            <a:fld id="{8D15DE2B-8FB7-4DA5-AAB6-86D2486EF752}" type="datetimeFigureOut">
              <a:rPr lang="en-US" smtClean="0"/>
              <a:t>6/15/2024</a:t>
            </a:fld>
            <a:endParaRPr lang="en-US"/>
          </a:p>
        </p:txBody>
      </p:sp>
      <p:sp>
        <p:nvSpPr>
          <p:cNvPr id="5" name="Footer Placeholder 4">
            <a:extLst>
              <a:ext uri="{FF2B5EF4-FFF2-40B4-BE49-F238E27FC236}">
                <a16:creationId xmlns:a16="http://schemas.microsoft.com/office/drawing/2014/main" id="{449C4760-1A74-4108-B13C-483F80584C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163D2A-29F7-4446-8126-22AB09D51130}"/>
              </a:ext>
            </a:extLst>
          </p:cNvPr>
          <p:cNvSpPr>
            <a:spLocks noGrp="1"/>
          </p:cNvSpPr>
          <p:nvPr>
            <p:ph type="sldNum" sz="quarter" idx="12"/>
          </p:nvPr>
        </p:nvSpPr>
        <p:spPr/>
        <p:txBody>
          <a:bodyPr/>
          <a:lstStyle/>
          <a:p>
            <a:fld id="{20335AEF-1423-41DE-8A6D-121D17754BF3}" type="slidenum">
              <a:rPr lang="en-US" smtClean="0"/>
              <a:t>‹#›</a:t>
            </a:fld>
            <a:endParaRPr lang="en-US"/>
          </a:p>
        </p:txBody>
      </p:sp>
    </p:spTree>
    <p:extLst>
      <p:ext uri="{BB962C8B-B14F-4D97-AF65-F5344CB8AC3E}">
        <p14:creationId xmlns:p14="http://schemas.microsoft.com/office/powerpoint/2010/main" val="141039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E50893F-2BF0-4E27-B052-BD5E4FD531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6/15/2024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A0C523-A173-44AD-98B0-CEC3596D0D2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8080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E50893F-2BF0-4E27-B052-BD5E4FD531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6/15/2024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A0C523-A173-44AD-98B0-CEC3596D0D2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97670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E50893F-2BF0-4E27-B052-BD5E4FD531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6/15/2024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A0C523-A173-44AD-98B0-CEC3596D0D2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76799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E50893F-2BF0-4E27-B052-BD5E4FD531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6/15/2024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A0C523-A173-44AD-98B0-CEC3596D0D2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8896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E50893F-2BF0-4E27-B052-BD5E4FD531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6/15/2024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A0C523-A173-44AD-98B0-CEC3596D0D2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230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E50893F-2BF0-4E27-B052-BD5E4FD531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6/15/2024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A0C523-A173-44AD-98B0-CEC3596D0D2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01709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E50893F-2BF0-4E27-B052-BD5E4FD531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6/15/2024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A0C523-A173-44AD-98B0-CEC3596D0D2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52989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E50893F-2BF0-4E27-B052-BD5E4FD531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6/15/2024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A0C523-A173-44AD-98B0-CEC3596D0D2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4389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236DA-E6D9-415D-A94F-1A312C7352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F85FB8-BFC1-48A7-A4F7-490266EE8CF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1523E3-80A5-4790-A24C-5C73A432FC63}"/>
              </a:ext>
            </a:extLst>
          </p:cNvPr>
          <p:cNvSpPr>
            <a:spLocks noGrp="1"/>
          </p:cNvSpPr>
          <p:nvPr>
            <p:ph type="dt" sz="half" idx="10"/>
          </p:nvPr>
        </p:nvSpPr>
        <p:spPr/>
        <p:txBody>
          <a:bodyPr/>
          <a:lstStyle/>
          <a:p>
            <a:fld id="{8D15DE2B-8FB7-4DA5-AAB6-86D2486EF752}" type="datetimeFigureOut">
              <a:rPr lang="en-US" smtClean="0"/>
              <a:t>6/15/2024</a:t>
            </a:fld>
            <a:endParaRPr lang="en-US"/>
          </a:p>
        </p:txBody>
      </p:sp>
      <p:sp>
        <p:nvSpPr>
          <p:cNvPr id="5" name="Footer Placeholder 4">
            <a:extLst>
              <a:ext uri="{FF2B5EF4-FFF2-40B4-BE49-F238E27FC236}">
                <a16:creationId xmlns:a16="http://schemas.microsoft.com/office/drawing/2014/main" id="{FA86D586-4036-424F-AF1B-2A0093EEB7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5B1B64-9114-4B3A-91F6-FAFDCDC99755}"/>
              </a:ext>
            </a:extLst>
          </p:cNvPr>
          <p:cNvSpPr>
            <a:spLocks noGrp="1"/>
          </p:cNvSpPr>
          <p:nvPr>
            <p:ph type="sldNum" sz="quarter" idx="12"/>
          </p:nvPr>
        </p:nvSpPr>
        <p:spPr/>
        <p:txBody>
          <a:bodyPr/>
          <a:lstStyle/>
          <a:p>
            <a:fld id="{20335AEF-1423-41DE-8A6D-121D17754BF3}" type="slidenum">
              <a:rPr lang="en-US" smtClean="0"/>
              <a:t>‹#›</a:t>
            </a:fld>
            <a:endParaRPr lang="en-US"/>
          </a:p>
        </p:txBody>
      </p:sp>
    </p:spTree>
    <p:extLst>
      <p:ext uri="{BB962C8B-B14F-4D97-AF65-F5344CB8AC3E}">
        <p14:creationId xmlns:p14="http://schemas.microsoft.com/office/powerpoint/2010/main" val="7152491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E50893F-2BF0-4E27-B052-BD5E4FD531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6/15/2024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A0C523-A173-44AD-98B0-CEC3596D0D2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75410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E50893F-2BF0-4E27-B052-BD5E4FD531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6/15/2024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A0C523-A173-44AD-98B0-CEC3596D0D2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54490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E50893F-2BF0-4E27-B052-BD5E4FD531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6/15/2024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A0C523-A173-44AD-98B0-CEC3596D0D2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0135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2E7ED-05CB-4837-8FCE-039E46193EF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F639C0C-DDD5-4D3D-BE96-A900EF5978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0B746F-E887-46C4-8EDE-C5460256ED4C}"/>
              </a:ext>
            </a:extLst>
          </p:cNvPr>
          <p:cNvSpPr>
            <a:spLocks noGrp="1"/>
          </p:cNvSpPr>
          <p:nvPr>
            <p:ph type="dt" sz="half" idx="10"/>
          </p:nvPr>
        </p:nvSpPr>
        <p:spPr/>
        <p:txBody>
          <a:bodyPr/>
          <a:lstStyle/>
          <a:p>
            <a:fld id="{8D15DE2B-8FB7-4DA5-AAB6-86D2486EF752}" type="datetimeFigureOut">
              <a:rPr lang="en-US" smtClean="0"/>
              <a:t>6/15/2024</a:t>
            </a:fld>
            <a:endParaRPr lang="en-US"/>
          </a:p>
        </p:txBody>
      </p:sp>
      <p:sp>
        <p:nvSpPr>
          <p:cNvPr id="5" name="Footer Placeholder 4">
            <a:extLst>
              <a:ext uri="{FF2B5EF4-FFF2-40B4-BE49-F238E27FC236}">
                <a16:creationId xmlns:a16="http://schemas.microsoft.com/office/drawing/2014/main" id="{C53D9B96-D221-4614-B5CF-588DE28798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AE7021-D07B-4FDE-8C87-5348DA14DE66}"/>
              </a:ext>
            </a:extLst>
          </p:cNvPr>
          <p:cNvSpPr>
            <a:spLocks noGrp="1"/>
          </p:cNvSpPr>
          <p:nvPr>
            <p:ph type="sldNum" sz="quarter" idx="12"/>
          </p:nvPr>
        </p:nvSpPr>
        <p:spPr/>
        <p:txBody>
          <a:bodyPr/>
          <a:lstStyle/>
          <a:p>
            <a:fld id="{20335AEF-1423-41DE-8A6D-121D17754BF3}" type="slidenum">
              <a:rPr lang="en-US" smtClean="0"/>
              <a:t>‹#›</a:t>
            </a:fld>
            <a:endParaRPr lang="en-US"/>
          </a:p>
        </p:txBody>
      </p:sp>
    </p:spTree>
    <p:extLst>
      <p:ext uri="{BB962C8B-B14F-4D97-AF65-F5344CB8AC3E}">
        <p14:creationId xmlns:p14="http://schemas.microsoft.com/office/powerpoint/2010/main" val="2960592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CC237-D6B0-402F-A710-BB844DF7DD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4E57FC-2340-4936-85B4-38CCA8F168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E85D29E-61D3-441A-A42A-5EA5E5F4C40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A1C89C-96B9-4C27-9E58-2DEC47529FCA}"/>
              </a:ext>
            </a:extLst>
          </p:cNvPr>
          <p:cNvSpPr>
            <a:spLocks noGrp="1"/>
          </p:cNvSpPr>
          <p:nvPr>
            <p:ph type="dt" sz="half" idx="10"/>
          </p:nvPr>
        </p:nvSpPr>
        <p:spPr/>
        <p:txBody>
          <a:bodyPr/>
          <a:lstStyle/>
          <a:p>
            <a:fld id="{8D15DE2B-8FB7-4DA5-AAB6-86D2486EF752}" type="datetimeFigureOut">
              <a:rPr lang="en-US" smtClean="0"/>
              <a:t>6/15/2024</a:t>
            </a:fld>
            <a:endParaRPr lang="en-US"/>
          </a:p>
        </p:txBody>
      </p:sp>
      <p:sp>
        <p:nvSpPr>
          <p:cNvPr id="6" name="Footer Placeholder 5">
            <a:extLst>
              <a:ext uri="{FF2B5EF4-FFF2-40B4-BE49-F238E27FC236}">
                <a16:creationId xmlns:a16="http://schemas.microsoft.com/office/drawing/2014/main" id="{5821460E-80EE-4CDD-B7AE-7DB4FA9EB2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0B3E28-276F-4918-B633-F72EC085BAAF}"/>
              </a:ext>
            </a:extLst>
          </p:cNvPr>
          <p:cNvSpPr>
            <a:spLocks noGrp="1"/>
          </p:cNvSpPr>
          <p:nvPr>
            <p:ph type="sldNum" sz="quarter" idx="12"/>
          </p:nvPr>
        </p:nvSpPr>
        <p:spPr/>
        <p:txBody>
          <a:bodyPr/>
          <a:lstStyle/>
          <a:p>
            <a:fld id="{20335AEF-1423-41DE-8A6D-121D17754BF3}" type="slidenum">
              <a:rPr lang="en-US" smtClean="0"/>
              <a:t>‹#›</a:t>
            </a:fld>
            <a:endParaRPr lang="en-US"/>
          </a:p>
        </p:txBody>
      </p:sp>
    </p:spTree>
    <p:extLst>
      <p:ext uri="{BB962C8B-B14F-4D97-AF65-F5344CB8AC3E}">
        <p14:creationId xmlns:p14="http://schemas.microsoft.com/office/powerpoint/2010/main" val="3769776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83D83-EE6F-4A59-AB23-5B8D4806413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83AB729-8843-49BA-9B65-B09DCA51D5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BA4FD3-4E42-439F-8F7C-B0A90A48386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CC401F-0BD1-4846-A46B-B0454644A4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8B71D6-A738-4DA3-8806-ECF7B4B49FD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94B2C0-580B-4535-8EA3-1BE6B3A47D7C}"/>
              </a:ext>
            </a:extLst>
          </p:cNvPr>
          <p:cNvSpPr>
            <a:spLocks noGrp="1"/>
          </p:cNvSpPr>
          <p:nvPr>
            <p:ph type="dt" sz="half" idx="10"/>
          </p:nvPr>
        </p:nvSpPr>
        <p:spPr/>
        <p:txBody>
          <a:bodyPr/>
          <a:lstStyle/>
          <a:p>
            <a:fld id="{8D15DE2B-8FB7-4DA5-AAB6-86D2486EF752}" type="datetimeFigureOut">
              <a:rPr lang="en-US" smtClean="0"/>
              <a:t>6/15/2024</a:t>
            </a:fld>
            <a:endParaRPr lang="en-US"/>
          </a:p>
        </p:txBody>
      </p:sp>
      <p:sp>
        <p:nvSpPr>
          <p:cNvPr id="8" name="Footer Placeholder 7">
            <a:extLst>
              <a:ext uri="{FF2B5EF4-FFF2-40B4-BE49-F238E27FC236}">
                <a16:creationId xmlns:a16="http://schemas.microsoft.com/office/drawing/2014/main" id="{15DC429E-6496-46DC-AAA0-FD32B57ADF4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EA2451F-6DA2-4916-913E-2AC91B0A4787}"/>
              </a:ext>
            </a:extLst>
          </p:cNvPr>
          <p:cNvSpPr>
            <a:spLocks noGrp="1"/>
          </p:cNvSpPr>
          <p:nvPr>
            <p:ph type="sldNum" sz="quarter" idx="12"/>
          </p:nvPr>
        </p:nvSpPr>
        <p:spPr/>
        <p:txBody>
          <a:bodyPr/>
          <a:lstStyle/>
          <a:p>
            <a:fld id="{20335AEF-1423-41DE-8A6D-121D17754BF3}" type="slidenum">
              <a:rPr lang="en-US" smtClean="0"/>
              <a:t>‹#›</a:t>
            </a:fld>
            <a:endParaRPr lang="en-US"/>
          </a:p>
        </p:txBody>
      </p:sp>
    </p:spTree>
    <p:extLst>
      <p:ext uri="{BB962C8B-B14F-4D97-AF65-F5344CB8AC3E}">
        <p14:creationId xmlns:p14="http://schemas.microsoft.com/office/powerpoint/2010/main" val="2588355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1B52E-18A2-49A0-95A7-0EA504D6239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37D5590-AA97-4744-A406-1D66B4E99C82}"/>
              </a:ext>
            </a:extLst>
          </p:cNvPr>
          <p:cNvSpPr>
            <a:spLocks noGrp="1"/>
          </p:cNvSpPr>
          <p:nvPr>
            <p:ph type="dt" sz="half" idx="10"/>
          </p:nvPr>
        </p:nvSpPr>
        <p:spPr/>
        <p:txBody>
          <a:bodyPr/>
          <a:lstStyle/>
          <a:p>
            <a:fld id="{8D15DE2B-8FB7-4DA5-AAB6-86D2486EF752}" type="datetimeFigureOut">
              <a:rPr lang="en-US" smtClean="0"/>
              <a:t>6/15/2024</a:t>
            </a:fld>
            <a:endParaRPr lang="en-US"/>
          </a:p>
        </p:txBody>
      </p:sp>
      <p:sp>
        <p:nvSpPr>
          <p:cNvPr id="4" name="Footer Placeholder 3">
            <a:extLst>
              <a:ext uri="{FF2B5EF4-FFF2-40B4-BE49-F238E27FC236}">
                <a16:creationId xmlns:a16="http://schemas.microsoft.com/office/drawing/2014/main" id="{178A7D8D-22AC-4F10-B4F4-3867CEB46D4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D5BAD36-30F6-4609-A3C5-A49B25681B91}"/>
              </a:ext>
            </a:extLst>
          </p:cNvPr>
          <p:cNvSpPr>
            <a:spLocks noGrp="1"/>
          </p:cNvSpPr>
          <p:nvPr>
            <p:ph type="sldNum" sz="quarter" idx="12"/>
          </p:nvPr>
        </p:nvSpPr>
        <p:spPr/>
        <p:txBody>
          <a:bodyPr/>
          <a:lstStyle/>
          <a:p>
            <a:fld id="{20335AEF-1423-41DE-8A6D-121D17754BF3}" type="slidenum">
              <a:rPr lang="en-US" smtClean="0"/>
              <a:t>‹#›</a:t>
            </a:fld>
            <a:endParaRPr lang="en-US"/>
          </a:p>
        </p:txBody>
      </p:sp>
    </p:spTree>
    <p:extLst>
      <p:ext uri="{BB962C8B-B14F-4D97-AF65-F5344CB8AC3E}">
        <p14:creationId xmlns:p14="http://schemas.microsoft.com/office/powerpoint/2010/main" val="2263213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48A586-AC80-40BF-962E-F7B62E8AAA79}"/>
              </a:ext>
            </a:extLst>
          </p:cNvPr>
          <p:cNvSpPr>
            <a:spLocks noGrp="1"/>
          </p:cNvSpPr>
          <p:nvPr>
            <p:ph type="dt" sz="half" idx="10"/>
          </p:nvPr>
        </p:nvSpPr>
        <p:spPr/>
        <p:txBody>
          <a:bodyPr/>
          <a:lstStyle/>
          <a:p>
            <a:fld id="{8D15DE2B-8FB7-4DA5-AAB6-86D2486EF752}" type="datetimeFigureOut">
              <a:rPr lang="en-US" smtClean="0"/>
              <a:t>6/15/2024</a:t>
            </a:fld>
            <a:endParaRPr lang="en-US"/>
          </a:p>
        </p:txBody>
      </p:sp>
      <p:sp>
        <p:nvSpPr>
          <p:cNvPr id="3" name="Footer Placeholder 2">
            <a:extLst>
              <a:ext uri="{FF2B5EF4-FFF2-40B4-BE49-F238E27FC236}">
                <a16:creationId xmlns:a16="http://schemas.microsoft.com/office/drawing/2014/main" id="{40EEB6B0-48A8-47A5-A8B5-B7E14104CC6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4E60E0E-498C-4697-8B56-9912032FAFAD}"/>
              </a:ext>
            </a:extLst>
          </p:cNvPr>
          <p:cNvSpPr>
            <a:spLocks noGrp="1"/>
          </p:cNvSpPr>
          <p:nvPr>
            <p:ph type="sldNum" sz="quarter" idx="12"/>
          </p:nvPr>
        </p:nvSpPr>
        <p:spPr/>
        <p:txBody>
          <a:bodyPr/>
          <a:lstStyle/>
          <a:p>
            <a:fld id="{20335AEF-1423-41DE-8A6D-121D17754BF3}" type="slidenum">
              <a:rPr lang="en-US" smtClean="0"/>
              <a:t>‹#›</a:t>
            </a:fld>
            <a:endParaRPr lang="en-US"/>
          </a:p>
        </p:txBody>
      </p:sp>
    </p:spTree>
    <p:extLst>
      <p:ext uri="{BB962C8B-B14F-4D97-AF65-F5344CB8AC3E}">
        <p14:creationId xmlns:p14="http://schemas.microsoft.com/office/powerpoint/2010/main" val="3095111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315EE-CD6D-4768-BD13-4F53ABB58D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322294A-1551-4FED-B559-29F1D0FC02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6C9532A-7028-49D7-8542-C57391481D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7F4660-8B88-4E65-A1ED-946AA6971622}"/>
              </a:ext>
            </a:extLst>
          </p:cNvPr>
          <p:cNvSpPr>
            <a:spLocks noGrp="1"/>
          </p:cNvSpPr>
          <p:nvPr>
            <p:ph type="dt" sz="half" idx="10"/>
          </p:nvPr>
        </p:nvSpPr>
        <p:spPr/>
        <p:txBody>
          <a:bodyPr/>
          <a:lstStyle/>
          <a:p>
            <a:fld id="{8D15DE2B-8FB7-4DA5-AAB6-86D2486EF752}" type="datetimeFigureOut">
              <a:rPr lang="en-US" smtClean="0"/>
              <a:t>6/15/2024</a:t>
            </a:fld>
            <a:endParaRPr lang="en-US"/>
          </a:p>
        </p:txBody>
      </p:sp>
      <p:sp>
        <p:nvSpPr>
          <p:cNvPr id="6" name="Footer Placeholder 5">
            <a:extLst>
              <a:ext uri="{FF2B5EF4-FFF2-40B4-BE49-F238E27FC236}">
                <a16:creationId xmlns:a16="http://schemas.microsoft.com/office/drawing/2014/main" id="{395F4D93-86FD-4AAB-B7F5-1BC03A33D4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111D07-CB5D-4A6C-ADFB-EC33E40AD0EC}"/>
              </a:ext>
            </a:extLst>
          </p:cNvPr>
          <p:cNvSpPr>
            <a:spLocks noGrp="1"/>
          </p:cNvSpPr>
          <p:nvPr>
            <p:ph type="sldNum" sz="quarter" idx="12"/>
          </p:nvPr>
        </p:nvSpPr>
        <p:spPr/>
        <p:txBody>
          <a:bodyPr/>
          <a:lstStyle/>
          <a:p>
            <a:fld id="{20335AEF-1423-41DE-8A6D-121D17754BF3}" type="slidenum">
              <a:rPr lang="en-US" smtClean="0"/>
              <a:t>‹#›</a:t>
            </a:fld>
            <a:endParaRPr lang="en-US"/>
          </a:p>
        </p:txBody>
      </p:sp>
    </p:spTree>
    <p:extLst>
      <p:ext uri="{BB962C8B-B14F-4D97-AF65-F5344CB8AC3E}">
        <p14:creationId xmlns:p14="http://schemas.microsoft.com/office/powerpoint/2010/main" val="2700100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2A54C-F3B6-41D9-AFAC-D419FE31B6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B886A14-BE84-4D09-9620-8AF03F5864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1D767F6-FF3B-4553-8D79-893EC71A47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8DBAD3-9436-4034-801B-EA886551EF6E}"/>
              </a:ext>
            </a:extLst>
          </p:cNvPr>
          <p:cNvSpPr>
            <a:spLocks noGrp="1"/>
          </p:cNvSpPr>
          <p:nvPr>
            <p:ph type="dt" sz="half" idx="10"/>
          </p:nvPr>
        </p:nvSpPr>
        <p:spPr/>
        <p:txBody>
          <a:bodyPr/>
          <a:lstStyle/>
          <a:p>
            <a:fld id="{8D15DE2B-8FB7-4DA5-AAB6-86D2486EF752}" type="datetimeFigureOut">
              <a:rPr lang="en-US" smtClean="0"/>
              <a:t>6/15/2024</a:t>
            </a:fld>
            <a:endParaRPr lang="en-US"/>
          </a:p>
        </p:txBody>
      </p:sp>
      <p:sp>
        <p:nvSpPr>
          <p:cNvPr id="6" name="Footer Placeholder 5">
            <a:extLst>
              <a:ext uri="{FF2B5EF4-FFF2-40B4-BE49-F238E27FC236}">
                <a16:creationId xmlns:a16="http://schemas.microsoft.com/office/drawing/2014/main" id="{90C985D5-8D38-4328-98A1-93CC4F3C79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1E4499-EC59-49F5-B683-39912166DBD6}"/>
              </a:ext>
            </a:extLst>
          </p:cNvPr>
          <p:cNvSpPr>
            <a:spLocks noGrp="1"/>
          </p:cNvSpPr>
          <p:nvPr>
            <p:ph type="sldNum" sz="quarter" idx="12"/>
          </p:nvPr>
        </p:nvSpPr>
        <p:spPr/>
        <p:txBody>
          <a:bodyPr/>
          <a:lstStyle/>
          <a:p>
            <a:fld id="{20335AEF-1423-41DE-8A6D-121D17754BF3}" type="slidenum">
              <a:rPr lang="en-US" smtClean="0"/>
              <a:t>‹#›</a:t>
            </a:fld>
            <a:endParaRPr lang="en-US"/>
          </a:p>
        </p:txBody>
      </p:sp>
    </p:spTree>
    <p:extLst>
      <p:ext uri="{BB962C8B-B14F-4D97-AF65-F5344CB8AC3E}">
        <p14:creationId xmlns:p14="http://schemas.microsoft.com/office/powerpoint/2010/main" val="1006653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alpha val="52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1C5D42-931C-449F-BCB9-C093E6E470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7C27833-2D65-47E4-B416-96B0150B13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D17ECD-7A9D-47C0-A9C6-031E6AD43A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15DE2B-8FB7-4DA5-AAB6-86D2486EF752}" type="datetimeFigureOut">
              <a:rPr lang="en-US" smtClean="0"/>
              <a:t>6/15/2024</a:t>
            </a:fld>
            <a:endParaRPr lang="en-US"/>
          </a:p>
        </p:txBody>
      </p:sp>
      <p:sp>
        <p:nvSpPr>
          <p:cNvPr id="5" name="Footer Placeholder 4">
            <a:extLst>
              <a:ext uri="{FF2B5EF4-FFF2-40B4-BE49-F238E27FC236}">
                <a16:creationId xmlns:a16="http://schemas.microsoft.com/office/drawing/2014/main" id="{C3C1F5AC-E4A5-4C06-BB9A-50AE963815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9D0944C-D267-4951-A07F-89142678DD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335AEF-1423-41DE-8A6D-121D17754BF3}" type="slidenum">
              <a:rPr lang="en-US" smtClean="0"/>
              <a:t>‹#›</a:t>
            </a:fld>
            <a:endParaRPr lang="en-US"/>
          </a:p>
        </p:txBody>
      </p:sp>
    </p:spTree>
    <p:extLst>
      <p:ext uri="{BB962C8B-B14F-4D97-AF65-F5344CB8AC3E}">
        <p14:creationId xmlns:p14="http://schemas.microsoft.com/office/powerpoint/2010/main" val="42525875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E50893F-2BF0-4E27-B052-BD5E4FD531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6/15/2024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CA0C523-A173-44AD-98B0-CEC3596D0D2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3661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21.emf"/><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A0B894-9BD0-4260-FE61-DE9F90907B96}"/>
              </a:ext>
            </a:extLst>
          </p:cNvPr>
          <p:cNvPicPr>
            <a:picLocks noChangeAspect="1"/>
          </p:cNvPicPr>
          <p:nvPr/>
        </p:nvPicPr>
        <p:blipFill>
          <a:blip r:embed="rId2"/>
          <a:stretch>
            <a:fillRect/>
          </a:stretch>
        </p:blipFill>
        <p:spPr>
          <a:xfrm>
            <a:off x="-7397" y="0"/>
            <a:ext cx="12206794" cy="6857999"/>
          </a:xfrm>
          <a:prstGeom prst="rect">
            <a:avLst/>
          </a:prstGeom>
        </p:spPr>
      </p:pic>
      <p:sp>
        <p:nvSpPr>
          <p:cNvPr id="2" name="Title 1">
            <a:extLst>
              <a:ext uri="{FF2B5EF4-FFF2-40B4-BE49-F238E27FC236}">
                <a16:creationId xmlns:a16="http://schemas.microsoft.com/office/drawing/2014/main" id="{A3A72246-4FD5-47DE-9A30-A773D337A177}"/>
              </a:ext>
            </a:extLst>
          </p:cNvPr>
          <p:cNvSpPr>
            <a:spLocks noGrp="1"/>
          </p:cNvSpPr>
          <p:nvPr>
            <p:ph type="ctrTitle"/>
          </p:nvPr>
        </p:nvSpPr>
        <p:spPr>
          <a:xfrm>
            <a:off x="1672043" y="4803419"/>
            <a:ext cx="10331283" cy="930847"/>
          </a:xfrm>
          <a:noFill/>
        </p:spPr>
        <p:txBody>
          <a:bodyPr>
            <a:noAutofit/>
          </a:bodyPr>
          <a:lstStyle/>
          <a:p>
            <a:pPr>
              <a:lnSpc>
                <a:spcPct val="115000"/>
              </a:lnSpc>
              <a:spcAft>
                <a:spcPts val="600"/>
              </a:spcAft>
            </a:pPr>
            <a:r>
              <a:rPr lang="vi-VN" b="1" cap="all" dirty="0">
                <a:solidFill>
                  <a:srgbClr val="FF0000"/>
                </a:solidFill>
                <a:ea typeface="Calibri" panose="020F0502020204030204" pitchFamily="34" charset="0"/>
                <a:cs typeface="Times New Roman" panose="02020603050405020304" pitchFamily="18" charset="0"/>
              </a:rPr>
              <a:t>CƠ CHẾ PHẢN ỨNG TRONG HOÁ HỌC HỮU CƠ</a:t>
            </a:r>
            <a:endParaRPr lang="en-US" sz="5400" dirty="0">
              <a:solidFill>
                <a:srgbClr val="FF0000"/>
              </a:solidFill>
              <a:ea typeface="Calibri" panose="020F0502020204030204" pitchFamily="34" charset="0"/>
              <a:cs typeface="Times New Roman" panose="02020603050405020304" pitchFamily="18" charset="0"/>
            </a:endParaRPr>
          </a:p>
        </p:txBody>
      </p:sp>
      <p:sp>
        <p:nvSpPr>
          <p:cNvPr id="4" name="Subtitle 2">
            <a:extLst>
              <a:ext uri="{FF2B5EF4-FFF2-40B4-BE49-F238E27FC236}">
                <a16:creationId xmlns:a16="http://schemas.microsoft.com/office/drawing/2014/main" id="{26566011-E803-412E-BA37-062714837333}"/>
              </a:ext>
            </a:extLst>
          </p:cNvPr>
          <p:cNvSpPr txBox="1">
            <a:spLocks/>
          </p:cNvSpPr>
          <p:nvPr/>
        </p:nvSpPr>
        <p:spPr>
          <a:xfrm rot="11672933">
            <a:off x="1681989" y="3030753"/>
            <a:ext cx="1450020" cy="1420428"/>
          </a:xfrm>
          <a:prstGeom prst="rect">
            <a:avLst/>
          </a:prstGeom>
          <a:solidFill>
            <a:srgbClr val="00B050"/>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500" dirty="0">
              <a:latin typeface="Times New Roman" panose="02020603050405020304" pitchFamily="18" charset="0"/>
              <a:cs typeface="Times New Roman" panose="02020603050405020304" pitchFamily="18" charset="0"/>
              <a:sym typeface="Times New Roman" panose="02020603050405020304" pitchFamily="18" charset="0"/>
            </a:endParaRPr>
          </a:p>
          <a:p>
            <a:endParaRPr lang="en-US" sz="3200" baseline="-25000" dirty="0">
              <a:latin typeface="Times New Roman" panose="02020603050405020304" pitchFamily="18" charset="0"/>
              <a:cs typeface="Times New Roman" panose="02020603050405020304" pitchFamily="18" charset="0"/>
              <a:sym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5" name="TextBox 4">
            <a:extLst>
              <a:ext uri="{FF2B5EF4-FFF2-40B4-BE49-F238E27FC236}">
                <a16:creationId xmlns:a16="http://schemas.microsoft.com/office/drawing/2014/main" id="{D53A2FDE-807A-46B8-BF10-5A87884746F7}"/>
              </a:ext>
            </a:extLst>
          </p:cNvPr>
          <p:cNvSpPr txBox="1"/>
          <p:nvPr/>
        </p:nvSpPr>
        <p:spPr>
          <a:xfrm>
            <a:off x="1461094" y="3377368"/>
            <a:ext cx="1891810" cy="584775"/>
          </a:xfrm>
          <a:prstGeom prst="rect">
            <a:avLst/>
          </a:prstGeom>
          <a:noFill/>
        </p:spPr>
        <p:txBody>
          <a:bodyPr wrap="square" rtlCol="0">
            <a:spAutoFit/>
          </a:bodyPr>
          <a:lstStyle/>
          <a:p>
            <a:pPr algn="ctr"/>
            <a:r>
              <a:rPr lang="en-US" sz="3200" b="1" dirty="0" smtClean="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rPr>
              <a:t>CĐ 1</a:t>
            </a:r>
            <a:endParaRPr lang="en-US" sz="3200" b="1"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Tree>
    <p:extLst>
      <p:ext uri="{BB962C8B-B14F-4D97-AF65-F5344CB8AC3E}">
        <p14:creationId xmlns:p14="http://schemas.microsoft.com/office/powerpoint/2010/main" val="4137013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8759859-56AE-ADFF-CD9D-E145061939E0}"/>
              </a:ext>
            </a:extLst>
          </p:cNvPr>
          <p:cNvPicPr>
            <a:picLocks noChangeAspect="1"/>
          </p:cNvPicPr>
          <p:nvPr/>
        </p:nvPicPr>
        <p:blipFill>
          <a:blip r:embed="rId2"/>
          <a:stretch>
            <a:fillRect/>
          </a:stretch>
        </p:blipFill>
        <p:spPr>
          <a:xfrm>
            <a:off x="13074" y="28457"/>
            <a:ext cx="12178925" cy="6850645"/>
          </a:xfrm>
          <a:prstGeom prst="rect">
            <a:avLst/>
          </a:prstGeom>
        </p:spPr>
      </p:pic>
      <p:sp>
        <p:nvSpPr>
          <p:cNvPr id="3" name="Subtitle 2">
            <a:extLst>
              <a:ext uri="{FF2B5EF4-FFF2-40B4-BE49-F238E27FC236}">
                <a16:creationId xmlns:a16="http://schemas.microsoft.com/office/drawing/2014/main" id="{C91522DD-9456-4056-AEED-72DC76CB82BA}"/>
              </a:ext>
            </a:extLst>
          </p:cNvPr>
          <p:cNvSpPr>
            <a:spLocks noGrp="1"/>
          </p:cNvSpPr>
          <p:nvPr>
            <p:ph type="subTitle" idx="1"/>
          </p:nvPr>
        </p:nvSpPr>
        <p:spPr>
          <a:xfrm>
            <a:off x="626786" y="198765"/>
            <a:ext cx="11328026" cy="899049"/>
          </a:xfrm>
          <a:solidFill>
            <a:schemeClr val="accent1">
              <a:lumMod val="60000"/>
              <a:lumOff val="40000"/>
            </a:schemeClr>
          </a:solidFill>
        </p:spPr>
        <p:txBody>
          <a:bodyPr>
            <a:noAutofit/>
          </a:bodyPr>
          <a:lstStyle/>
          <a:p>
            <a:endParaRPr lang="en-US" sz="500" dirty="0">
              <a:latin typeface="Times New Roman" panose="02020603050405020304" pitchFamily="18" charset="0"/>
              <a:cs typeface="Times New Roman" panose="02020603050405020304" pitchFamily="18" charset="0"/>
              <a:sym typeface="Times New Roman" panose="02020603050405020304" pitchFamily="18" charset="0"/>
            </a:endParaRPr>
          </a:p>
          <a:p>
            <a:endParaRPr lang="en-US" sz="3200" baseline="-25000" dirty="0">
              <a:latin typeface="Times New Roman" panose="02020603050405020304" pitchFamily="18" charset="0"/>
              <a:cs typeface="Times New Roman" panose="02020603050405020304" pitchFamily="18" charset="0"/>
              <a:sym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4" name="Subtitle 2">
            <a:extLst>
              <a:ext uri="{FF2B5EF4-FFF2-40B4-BE49-F238E27FC236}">
                <a16:creationId xmlns:a16="http://schemas.microsoft.com/office/drawing/2014/main" id="{26566011-E803-412E-BA37-062714837333}"/>
              </a:ext>
            </a:extLst>
          </p:cNvPr>
          <p:cNvSpPr txBox="1">
            <a:spLocks/>
          </p:cNvSpPr>
          <p:nvPr/>
        </p:nvSpPr>
        <p:spPr>
          <a:xfrm rot="16200000">
            <a:off x="5850100" y="-4976399"/>
            <a:ext cx="881398" cy="10863617"/>
          </a:xfrm>
          <a:prstGeom prst="rect">
            <a:avLst/>
          </a:prstGeom>
          <a:solidFill>
            <a:schemeClr val="accent1">
              <a:lumMod val="40000"/>
              <a:lumOff val="6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500" dirty="0">
              <a:latin typeface="Times New Roman" panose="02020603050405020304" pitchFamily="18" charset="0"/>
              <a:cs typeface="Times New Roman" panose="02020603050405020304" pitchFamily="18" charset="0"/>
              <a:sym typeface="Times New Roman" panose="02020603050405020304" pitchFamily="18" charset="0"/>
            </a:endParaRPr>
          </a:p>
          <a:p>
            <a:endParaRPr lang="en-US" sz="3200" baseline="-25000" dirty="0">
              <a:latin typeface="Times New Roman" panose="02020603050405020304" pitchFamily="18" charset="0"/>
              <a:cs typeface="Times New Roman" panose="02020603050405020304" pitchFamily="18" charset="0"/>
              <a:sym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5" name="TextBox 4">
            <a:extLst>
              <a:ext uri="{FF2B5EF4-FFF2-40B4-BE49-F238E27FC236}">
                <a16:creationId xmlns:a16="http://schemas.microsoft.com/office/drawing/2014/main" id="{D53A2FDE-807A-46B8-BF10-5A87884746F7}"/>
              </a:ext>
            </a:extLst>
          </p:cNvPr>
          <p:cNvSpPr txBox="1"/>
          <p:nvPr/>
        </p:nvSpPr>
        <p:spPr>
          <a:xfrm>
            <a:off x="1" y="92508"/>
            <a:ext cx="12191999" cy="707886"/>
          </a:xfrm>
          <a:prstGeom prst="rect">
            <a:avLst/>
          </a:prstGeom>
          <a:solidFill>
            <a:schemeClr val="accent5">
              <a:lumMod val="20000"/>
              <a:lumOff val="80000"/>
            </a:schemeClr>
          </a:solidFill>
        </p:spPr>
        <p:txBody>
          <a:bodyPr wrap="square" rtlCol="0">
            <a:spAutoFit/>
          </a:bodyPr>
          <a:lstStyle/>
          <a:p>
            <a:pPr lvl="0" algn="ctr">
              <a:defRPr/>
            </a:pPr>
            <a:r>
              <a:rPr lang="en-US" sz="4000" b="1" kern="0" dirty="0" smtClean="0">
                <a:solidFill>
                  <a:prstClr val="black"/>
                </a:solidFill>
                <a:latin typeface="Times New Roman" panose="02020603050405020304" pitchFamily="18" charset="0"/>
                <a:cs typeface="Times New Roman" panose="02020603050405020304" pitchFamily="18" charset="0"/>
              </a:rPr>
              <a:t>2. SỰ PHÂN CẮT LIÊN KẾT</a:t>
            </a:r>
            <a:endParaRPr lang="en-US" sz="4000" b="1" kern="0" dirty="0">
              <a:solidFill>
                <a:prstClr val="black"/>
              </a:solidFill>
              <a:latin typeface="Times New Roman" panose="02020603050405020304" pitchFamily="18" charset="0"/>
              <a:cs typeface="Times New Roman" panose="02020603050405020304" pitchFamily="18" charset="0"/>
            </a:endParaRPr>
          </a:p>
        </p:txBody>
      </p:sp>
      <p:pic>
        <p:nvPicPr>
          <p:cNvPr id="19" name="Picture 4" descr="Ảnh Động Powerpoint Đẹp ❤️ Tải 777+ Hình Động PPT Cute">
            <a:extLst>
              <a:ext uri="{FF2B5EF4-FFF2-40B4-BE49-F238E27FC236}">
                <a16:creationId xmlns:a16="http://schemas.microsoft.com/office/drawing/2014/main" id="{5C675F8D-EED2-4653-A935-510D6C17C71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46017" y="1126282"/>
            <a:ext cx="1847734" cy="149816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142309" y="1576954"/>
            <a:ext cx="9157063" cy="646331"/>
          </a:xfrm>
          <a:prstGeom prst="rect">
            <a:avLst/>
          </a:prstGeom>
        </p:spPr>
        <p:txBody>
          <a:bodyPr wrap="square">
            <a:spAutoFit/>
          </a:bodyPr>
          <a:lstStyle/>
          <a:p>
            <a:r>
              <a:rPr lang="en-US" sz="36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 </a:t>
            </a:r>
            <a:r>
              <a:rPr lang="vi-VN" sz="36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Tìm </a:t>
            </a:r>
            <a:r>
              <a:rPr lang="vi-VN" sz="36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hiểu sự phân cắt liên kết đồng li</a:t>
            </a:r>
            <a:endParaRPr lang="en-US" sz="3600" dirty="0">
              <a:solidFill>
                <a:srgbClr val="0070C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rotWithShape="1">
          <a:blip r:embed="rId4"/>
          <a:srcRect t="3492"/>
          <a:stretch/>
        </p:blipFill>
        <p:spPr>
          <a:xfrm>
            <a:off x="858990" y="2628222"/>
            <a:ext cx="7863840" cy="2049311"/>
          </a:xfrm>
          <a:prstGeom prst="rect">
            <a:avLst/>
          </a:prstGeom>
        </p:spPr>
      </p:pic>
      <p:sp>
        <p:nvSpPr>
          <p:cNvPr id="7" name="TextBox 6"/>
          <p:cNvSpPr txBox="1"/>
          <p:nvPr/>
        </p:nvSpPr>
        <p:spPr>
          <a:xfrm>
            <a:off x="446016" y="4785814"/>
            <a:ext cx="10043457" cy="523220"/>
          </a:xfrm>
          <a:prstGeom prst="rect">
            <a:avLst/>
          </a:prstGeom>
          <a:noFill/>
        </p:spPr>
        <p:txBody>
          <a:bodyPr wrap="square" rtlCol="0">
            <a:spAutoFit/>
          </a:bodyPr>
          <a:lstStyle/>
          <a:p>
            <a:r>
              <a:rPr lang="vi-VN" sz="2800" i="1" dirty="0">
                <a:solidFill>
                  <a:schemeClr val="accent2">
                    <a:lumMod val="75000"/>
                  </a:schemeClr>
                </a:solidFill>
                <a:latin typeface="+mj-lt"/>
                <a:ea typeface="Calibri" panose="020F0502020204030204" pitchFamily="34" charset="0"/>
                <a:cs typeface="Arial" panose="020B0604020202020204" pitchFamily="34" charset="0"/>
              </a:rPr>
              <a:t>Hãy cho biết đặc điểm chung của sự phân cắt liên kết trong Ví dụ </a:t>
            </a:r>
            <a:r>
              <a:rPr lang="vi-VN" sz="2800" i="1" dirty="0" smtClean="0">
                <a:solidFill>
                  <a:schemeClr val="accent2">
                    <a:lumMod val="75000"/>
                  </a:schemeClr>
                </a:solidFill>
                <a:latin typeface="+mj-lt"/>
                <a:ea typeface="Calibri" panose="020F0502020204030204" pitchFamily="34" charset="0"/>
                <a:cs typeface="Arial" panose="020B0604020202020204" pitchFamily="34" charset="0"/>
              </a:rPr>
              <a:t>4</a:t>
            </a:r>
            <a:r>
              <a:rPr lang="en-US" sz="2800" i="1" dirty="0" smtClean="0">
                <a:solidFill>
                  <a:schemeClr val="accent2">
                    <a:lumMod val="75000"/>
                  </a:schemeClr>
                </a:solidFill>
                <a:latin typeface="+mj-lt"/>
                <a:ea typeface="Calibri" panose="020F0502020204030204" pitchFamily="34" charset="0"/>
                <a:cs typeface="Arial" panose="020B0604020202020204" pitchFamily="34" charset="0"/>
              </a:rPr>
              <a:t>?</a:t>
            </a:r>
            <a:endParaRPr lang="en-US" sz="2800" dirty="0">
              <a:solidFill>
                <a:schemeClr val="accent2">
                  <a:lumMod val="75000"/>
                </a:schemeClr>
              </a:solidFill>
              <a:latin typeface="+mj-lt"/>
            </a:endParaRPr>
          </a:p>
        </p:txBody>
      </p:sp>
      <p:sp>
        <p:nvSpPr>
          <p:cNvPr id="11" name="Rectangle 10"/>
          <p:cNvSpPr/>
          <p:nvPr/>
        </p:nvSpPr>
        <p:spPr>
          <a:xfrm>
            <a:off x="300446" y="5562374"/>
            <a:ext cx="9091748" cy="954107"/>
          </a:xfrm>
          <a:prstGeom prst="rect">
            <a:avLst/>
          </a:prstGeom>
        </p:spPr>
        <p:txBody>
          <a:bodyPr wrap="square">
            <a:spAutoFit/>
          </a:bodyPr>
          <a:lstStyle/>
          <a:p>
            <a:r>
              <a:rPr lang="en-US" sz="2800" b="1" i="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=&gt; </a:t>
            </a:r>
            <a:r>
              <a:rPr lang="vi-VN" sz="2800" b="1" i="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Cặp </a:t>
            </a:r>
            <a:r>
              <a:rPr lang="vi-VN" sz="2800" b="1"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electron chung được chia đều cho hai nguyên tử tham gia liên kết bị phân cắt</a:t>
            </a:r>
            <a:endParaRPr lang="en-US" sz="28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038807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8759859-56AE-ADFF-CD9D-E145061939E0}"/>
              </a:ext>
            </a:extLst>
          </p:cNvPr>
          <p:cNvPicPr>
            <a:picLocks noChangeAspect="1"/>
          </p:cNvPicPr>
          <p:nvPr/>
        </p:nvPicPr>
        <p:blipFill>
          <a:blip r:embed="rId2"/>
          <a:stretch>
            <a:fillRect/>
          </a:stretch>
        </p:blipFill>
        <p:spPr>
          <a:xfrm>
            <a:off x="13074" y="28457"/>
            <a:ext cx="12178925" cy="6850645"/>
          </a:xfrm>
          <a:prstGeom prst="rect">
            <a:avLst/>
          </a:prstGeom>
        </p:spPr>
      </p:pic>
      <p:sp>
        <p:nvSpPr>
          <p:cNvPr id="3" name="Subtitle 2">
            <a:extLst>
              <a:ext uri="{FF2B5EF4-FFF2-40B4-BE49-F238E27FC236}">
                <a16:creationId xmlns:a16="http://schemas.microsoft.com/office/drawing/2014/main" id="{C91522DD-9456-4056-AEED-72DC76CB82BA}"/>
              </a:ext>
            </a:extLst>
          </p:cNvPr>
          <p:cNvSpPr>
            <a:spLocks noGrp="1"/>
          </p:cNvSpPr>
          <p:nvPr>
            <p:ph type="subTitle" idx="1"/>
          </p:nvPr>
        </p:nvSpPr>
        <p:spPr>
          <a:xfrm>
            <a:off x="626786" y="198765"/>
            <a:ext cx="11328026" cy="899049"/>
          </a:xfrm>
          <a:solidFill>
            <a:schemeClr val="accent1">
              <a:lumMod val="60000"/>
              <a:lumOff val="40000"/>
            </a:schemeClr>
          </a:solidFill>
        </p:spPr>
        <p:txBody>
          <a:bodyPr>
            <a:noAutofit/>
          </a:bodyPr>
          <a:lstStyle/>
          <a:p>
            <a:endParaRPr lang="en-US" sz="500" dirty="0">
              <a:latin typeface="Times New Roman" panose="02020603050405020304" pitchFamily="18" charset="0"/>
              <a:cs typeface="Times New Roman" panose="02020603050405020304" pitchFamily="18" charset="0"/>
              <a:sym typeface="Times New Roman" panose="02020603050405020304" pitchFamily="18" charset="0"/>
            </a:endParaRPr>
          </a:p>
          <a:p>
            <a:endParaRPr lang="en-US" sz="3200" baseline="-25000" dirty="0">
              <a:latin typeface="Times New Roman" panose="02020603050405020304" pitchFamily="18" charset="0"/>
              <a:cs typeface="Times New Roman" panose="02020603050405020304" pitchFamily="18" charset="0"/>
              <a:sym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4" name="Subtitle 2">
            <a:extLst>
              <a:ext uri="{FF2B5EF4-FFF2-40B4-BE49-F238E27FC236}">
                <a16:creationId xmlns:a16="http://schemas.microsoft.com/office/drawing/2014/main" id="{26566011-E803-412E-BA37-062714837333}"/>
              </a:ext>
            </a:extLst>
          </p:cNvPr>
          <p:cNvSpPr txBox="1">
            <a:spLocks/>
          </p:cNvSpPr>
          <p:nvPr/>
        </p:nvSpPr>
        <p:spPr>
          <a:xfrm rot="16200000">
            <a:off x="5850100" y="-4976399"/>
            <a:ext cx="881398" cy="10863617"/>
          </a:xfrm>
          <a:prstGeom prst="rect">
            <a:avLst/>
          </a:prstGeom>
          <a:solidFill>
            <a:schemeClr val="accent1">
              <a:lumMod val="40000"/>
              <a:lumOff val="6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500" dirty="0">
              <a:latin typeface="Times New Roman" panose="02020603050405020304" pitchFamily="18" charset="0"/>
              <a:cs typeface="Times New Roman" panose="02020603050405020304" pitchFamily="18" charset="0"/>
              <a:sym typeface="Times New Roman" panose="02020603050405020304" pitchFamily="18" charset="0"/>
            </a:endParaRPr>
          </a:p>
          <a:p>
            <a:endParaRPr lang="en-US" sz="3200" baseline="-25000" dirty="0">
              <a:latin typeface="Times New Roman" panose="02020603050405020304" pitchFamily="18" charset="0"/>
              <a:cs typeface="Times New Roman" panose="02020603050405020304" pitchFamily="18" charset="0"/>
              <a:sym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5" name="TextBox 4">
            <a:extLst>
              <a:ext uri="{FF2B5EF4-FFF2-40B4-BE49-F238E27FC236}">
                <a16:creationId xmlns:a16="http://schemas.microsoft.com/office/drawing/2014/main" id="{D53A2FDE-807A-46B8-BF10-5A87884746F7}"/>
              </a:ext>
            </a:extLst>
          </p:cNvPr>
          <p:cNvSpPr txBox="1"/>
          <p:nvPr/>
        </p:nvSpPr>
        <p:spPr>
          <a:xfrm>
            <a:off x="1" y="92508"/>
            <a:ext cx="12191999" cy="707886"/>
          </a:xfrm>
          <a:prstGeom prst="rect">
            <a:avLst/>
          </a:prstGeom>
          <a:solidFill>
            <a:schemeClr val="accent5">
              <a:lumMod val="20000"/>
              <a:lumOff val="80000"/>
            </a:schemeClr>
          </a:solidFill>
        </p:spPr>
        <p:txBody>
          <a:bodyPr wrap="square" rtlCol="0">
            <a:spAutoFit/>
          </a:bodyPr>
          <a:lstStyle/>
          <a:p>
            <a:pPr lvl="0" algn="ctr">
              <a:defRPr/>
            </a:pPr>
            <a:r>
              <a:rPr lang="en-US" sz="4000" b="1" kern="0" dirty="0" smtClean="0">
                <a:solidFill>
                  <a:prstClr val="black"/>
                </a:solidFill>
                <a:latin typeface="Times New Roman" panose="02020603050405020304" pitchFamily="18" charset="0"/>
                <a:cs typeface="Times New Roman" panose="02020603050405020304" pitchFamily="18" charset="0"/>
              </a:rPr>
              <a:t>2. SỰ PHÂN CẮT LIÊN KẾT</a:t>
            </a:r>
            <a:endParaRPr lang="en-US" sz="4000" b="1" kern="0" dirty="0">
              <a:solidFill>
                <a:prstClr val="black"/>
              </a:solidFill>
              <a:latin typeface="Times New Roman" panose="02020603050405020304" pitchFamily="18" charset="0"/>
              <a:cs typeface="Times New Roman" panose="02020603050405020304" pitchFamily="18" charset="0"/>
            </a:endParaRPr>
          </a:p>
        </p:txBody>
      </p:sp>
      <p:sp>
        <p:nvSpPr>
          <p:cNvPr id="9" name="Rectangle 8"/>
          <p:cNvSpPr/>
          <p:nvPr/>
        </p:nvSpPr>
        <p:spPr>
          <a:xfrm>
            <a:off x="844549" y="1733162"/>
            <a:ext cx="9157063" cy="646331"/>
          </a:xfrm>
          <a:prstGeom prst="rect">
            <a:avLst/>
          </a:prstGeom>
        </p:spPr>
        <p:txBody>
          <a:bodyPr wrap="square">
            <a:spAutoFit/>
          </a:bodyPr>
          <a:lstStyle/>
          <a:p>
            <a:r>
              <a:rPr lang="en-US" sz="36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 </a:t>
            </a:r>
            <a:r>
              <a:rPr lang="vi-VN" sz="36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Tìm </a:t>
            </a:r>
            <a:r>
              <a:rPr lang="vi-VN" sz="36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hiểu sự phân cắt liên kết đồng li</a:t>
            </a:r>
            <a:endParaRPr lang="en-US" sz="3600" dirty="0">
              <a:solidFill>
                <a:srgbClr val="0070C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446017" y="3544983"/>
            <a:ext cx="9954128" cy="1938992"/>
          </a:xfrm>
          <a:prstGeom prst="rect">
            <a:avLst/>
          </a:prstGeom>
        </p:spPr>
        <p:txBody>
          <a:bodyPr wrap="square">
            <a:spAutoFit/>
          </a:bodyPr>
          <a:lstStyle/>
          <a:p>
            <a:pPr algn="just"/>
            <a:r>
              <a:rPr lang="vi-VN" sz="3000" dirty="0">
                <a:solidFill>
                  <a:srgbClr val="7030A0"/>
                </a:solidFill>
                <a:latin typeface="+mj-lt"/>
                <a:ea typeface="Calibri" panose="020F0502020204030204" pitchFamily="34" charset="0"/>
                <a:cs typeface="Times New Roman" panose="02020603050405020304" pitchFamily="18" charset="0"/>
              </a:rPr>
              <a:t>Sự phân cắt đồng li là sự phân cách một cách đồng đều đối với hai nguyên tử tham gia liên kết, mỗi nguyên tử chiếm một electron từ cặp electron chung và trở thành tiểu phân mang một electron độc thân. </a:t>
            </a:r>
            <a:endParaRPr lang="en-US" sz="3000" dirty="0">
              <a:solidFill>
                <a:srgbClr val="7030A0"/>
              </a:solidFill>
              <a:latin typeface="+mj-lt"/>
            </a:endParaRPr>
          </a:p>
        </p:txBody>
      </p:sp>
      <p:pic>
        <p:nvPicPr>
          <p:cNvPr id="15" name="Picture 14"/>
          <p:cNvPicPr>
            <a:picLocks noChangeAspect="1"/>
          </p:cNvPicPr>
          <p:nvPr/>
        </p:nvPicPr>
        <p:blipFill>
          <a:blip r:embed="rId3"/>
          <a:stretch>
            <a:fillRect/>
          </a:stretch>
        </p:blipFill>
        <p:spPr>
          <a:xfrm>
            <a:off x="9791155" y="2523483"/>
            <a:ext cx="789759" cy="877510"/>
          </a:xfrm>
          <a:prstGeom prst="rect">
            <a:avLst/>
          </a:prstGeom>
        </p:spPr>
      </p:pic>
    </p:spTree>
    <p:extLst>
      <p:ext uri="{BB962C8B-B14F-4D97-AF65-F5344CB8AC3E}">
        <p14:creationId xmlns:p14="http://schemas.microsoft.com/office/powerpoint/2010/main" val="289098767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8759859-56AE-ADFF-CD9D-E145061939E0}"/>
              </a:ext>
            </a:extLst>
          </p:cNvPr>
          <p:cNvPicPr>
            <a:picLocks noChangeAspect="1"/>
          </p:cNvPicPr>
          <p:nvPr/>
        </p:nvPicPr>
        <p:blipFill>
          <a:blip r:embed="rId2"/>
          <a:stretch>
            <a:fillRect/>
          </a:stretch>
        </p:blipFill>
        <p:spPr>
          <a:xfrm>
            <a:off x="13074" y="28457"/>
            <a:ext cx="12178925" cy="6850645"/>
          </a:xfrm>
          <a:prstGeom prst="rect">
            <a:avLst/>
          </a:prstGeom>
        </p:spPr>
      </p:pic>
      <p:sp>
        <p:nvSpPr>
          <p:cNvPr id="3" name="Subtitle 2">
            <a:extLst>
              <a:ext uri="{FF2B5EF4-FFF2-40B4-BE49-F238E27FC236}">
                <a16:creationId xmlns:a16="http://schemas.microsoft.com/office/drawing/2014/main" id="{C91522DD-9456-4056-AEED-72DC76CB82BA}"/>
              </a:ext>
            </a:extLst>
          </p:cNvPr>
          <p:cNvSpPr>
            <a:spLocks noGrp="1"/>
          </p:cNvSpPr>
          <p:nvPr>
            <p:ph type="subTitle" idx="1"/>
          </p:nvPr>
        </p:nvSpPr>
        <p:spPr>
          <a:xfrm>
            <a:off x="626786" y="198765"/>
            <a:ext cx="11328026" cy="899049"/>
          </a:xfrm>
          <a:solidFill>
            <a:schemeClr val="accent1">
              <a:lumMod val="60000"/>
              <a:lumOff val="40000"/>
            </a:schemeClr>
          </a:solidFill>
        </p:spPr>
        <p:txBody>
          <a:bodyPr>
            <a:noAutofit/>
          </a:bodyPr>
          <a:lstStyle/>
          <a:p>
            <a:endParaRPr lang="en-US" sz="500" dirty="0">
              <a:latin typeface="Times New Roman" panose="02020603050405020304" pitchFamily="18" charset="0"/>
              <a:cs typeface="Times New Roman" panose="02020603050405020304" pitchFamily="18" charset="0"/>
              <a:sym typeface="Times New Roman" panose="02020603050405020304" pitchFamily="18" charset="0"/>
            </a:endParaRPr>
          </a:p>
          <a:p>
            <a:endParaRPr lang="en-US" sz="3200" baseline="-25000" dirty="0">
              <a:latin typeface="Times New Roman" panose="02020603050405020304" pitchFamily="18" charset="0"/>
              <a:cs typeface="Times New Roman" panose="02020603050405020304" pitchFamily="18" charset="0"/>
              <a:sym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4" name="Subtitle 2">
            <a:extLst>
              <a:ext uri="{FF2B5EF4-FFF2-40B4-BE49-F238E27FC236}">
                <a16:creationId xmlns:a16="http://schemas.microsoft.com/office/drawing/2014/main" id="{26566011-E803-412E-BA37-062714837333}"/>
              </a:ext>
            </a:extLst>
          </p:cNvPr>
          <p:cNvSpPr txBox="1">
            <a:spLocks/>
          </p:cNvSpPr>
          <p:nvPr/>
        </p:nvSpPr>
        <p:spPr>
          <a:xfrm rot="16200000">
            <a:off x="5850100" y="-4976399"/>
            <a:ext cx="881398" cy="10863617"/>
          </a:xfrm>
          <a:prstGeom prst="rect">
            <a:avLst/>
          </a:prstGeom>
          <a:solidFill>
            <a:schemeClr val="accent1">
              <a:lumMod val="40000"/>
              <a:lumOff val="6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500" dirty="0">
              <a:latin typeface="Times New Roman" panose="02020603050405020304" pitchFamily="18" charset="0"/>
              <a:cs typeface="Times New Roman" panose="02020603050405020304" pitchFamily="18" charset="0"/>
              <a:sym typeface="Times New Roman" panose="02020603050405020304" pitchFamily="18" charset="0"/>
            </a:endParaRPr>
          </a:p>
          <a:p>
            <a:endParaRPr lang="en-US" sz="3200" baseline="-25000" dirty="0">
              <a:latin typeface="Times New Roman" panose="02020603050405020304" pitchFamily="18" charset="0"/>
              <a:cs typeface="Times New Roman" panose="02020603050405020304" pitchFamily="18" charset="0"/>
              <a:sym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5" name="TextBox 4">
            <a:extLst>
              <a:ext uri="{FF2B5EF4-FFF2-40B4-BE49-F238E27FC236}">
                <a16:creationId xmlns:a16="http://schemas.microsoft.com/office/drawing/2014/main" id="{D53A2FDE-807A-46B8-BF10-5A87884746F7}"/>
              </a:ext>
            </a:extLst>
          </p:cNvPr>
          <p:cNvSpPr txBox="1"/>
          <p:nvPr/>
        </p:nvSpPr>
        <p:spPr>
          <a:xfrm>
            <a:off x="1" y="92508"/>
            <a:ext cx="12191999" cy="707886"/>
          </a:xfrm>
          <a:prstGeom prst="rect">
            <a:avLst/>
          </a:prstGeom>
          <a:solidFill>
            <a:schemeClr val="accent5">
              <a:lumMod val="20000"/>
              <a:lumOff val="80000"/>
            </a:schemeClr>
          </a:solidFill>
        </p:spPr>
        <p:txBody>
          <a:bodyPr wrap="square" rtlCol="0">
            <a:spAutoFit/>
          </a:bodyPr>
          <a:lstStyle/>
          <a:p>
            <a:pPr lvl="0" algn="ctr">
              <a:defRPr/>
            </a:pPr>
            <a:r>
              <a:rPr lang="en-US" sz="4000" b="1" kern="0" dirty="0" smtClean="0">
                <a:solidFill>
                  <a:prstClr val="black"/>
                </a:solidFill>
                <a:latin typeface="Times New Roman" panose="02020603050405020304" pitchFamily="18" charset="0"/>
                <a:cs typeface="Times New Roman" panose="02020603050405020304" pitchFamily="18" charset="0"/>
              </a:rPr>
              <a:t>2. SỰ PHÂN CẮT LIÊN KẾT</a:t>
            </a:r>
            <a:endParaRPr lang="en-US" sz="4000" b="1" kern="0" dirty="0">
              <a:solidFill>
                <a:prstClr val="black"/>
              </a:solidFill>
              <a:latin typeface="Times New Roman" panose="02020603050405020304" pitchFamily="18" charset="0"/>
              <a:cs typeface="Times New Roman" panose="02020603050405020304" pitchFamily="18" charset="0"/>
            </a:endParaRPr>
          </a:p>
        </p:txBody>
      </p:sp>
      <p:pic>
        <p:nvPicPr>
          <p:cNvPr id="19" name="Picture 4" descr="Ảnh Động Powerpoint Đẹp ❤️ Tải 777+ Hình Động PPT Cute">
            <a:extLst>
              <a:ext uri="{FF2B5EF4-FFF2-40B4-BE49-F238E27FC236}">
                <a16:creationId xmlns:a16="http://schemas.microsoft.com/office/drawing/2014/main" id="{5C675F8D-EED2-4653-A935-510D6C17C71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46017" y="1126282"/>
            <a:ext cx="1847734" cy="149816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306824" y="1475952"/>
            <a:ext cx="9157063" cy="646331"/>
          </a:xfrm>
          <a:prstGeom prst="rect">
            <a:avLst/>
          </a:prstGeom>
        </p:spPr>
        <p:txBody>
          <a:bodyPr wrap="square">
            <a:spAutoFit/>
          </a:bodyPr>
          <a:lstStyle/>
          <a:p>
            <a:r>
              <a:rPr lang="en-US" sz="36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b, </a:t>
            </a:r>
            <a:r>
              <a:rPr lang="vi-VN" sz="36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Tìm </a:t>
            </a:r>
            <a:r>
              <a:rPr lang="vi-VN" sz="36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hiểu sự phân cắt liên kết </a:t>
            </a:r>
            <a:r>
              <a:rPr lang="en-US" sz="3600" b="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dị</a:t>
            </a:r>
            <a:r>
              <a:rPr lang="vi-VN" sz="36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6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li</a:t>
            </a:r>
            <a:endParaRPr lang="en-US" sz="3600" dirty="0">
              <a:solidFill>
                <a:srgbClr val="0070C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2416629" y="2345038"/>
            <a:ext cx="5930537" cy="2489155"/>
          </a:xfrm>
          <a:prstGeom prst="rect">
            <a:avLst/>
          </a:prstGeom>
        </p:spPr>
      </p:pic>
      <p:sp>
        <p:nvSpPr>
          <p:cNvPr id="8" name="Rectangle 7"/>
          <p:cNvSpPr/>
          <p:nvPr/>
        </p:nvSpPr>
        <p:spPr>
          <a:xfrm>
            <a:off x="858989" y="4978020"/>
            <a:ext cx="8428701" cy="1361911"/>
          </a:xfrm>
          <a:prstGeom prst="rect">
            <a:avLst/>
          </a:prstGeom>
        </p:spPr>
        <p:txBody>
          <a:bodyPr wrap="square">
            <a:spAutoFit/>
          </a:bodyPr>
          <a:lstStyle/>
          <a:p>
            <a:pPr>
              <a:lnSpc>
                <a:spcPct val="130000"/>
              </a:lnSpc>
              <a:spcAft>
                <a:spcPts val="0"/>
              </a:spcAft>
              <a:tabLst>
                <a:tab pos="180340" algn="l"/>
              </a:tabLst>
            </a:pPr>
            <a:r>
              <a:rPr lang="en-US" sz="2500" b="1" i="1" dirty="0" smtClean="0">
                <a:solidFill>
                  <a:srgbClr val="C00000"/>
                </a:solidFill>
                <a:latin typeface="+mj-lt"/>
                <a:ea typeface="Calibri" panose="020F0502020204030204" pitchFamily="34" charset="0"/>
                <a:cs typeface="Arial" panose="020B0604020202020204" pitchFamily="34" charset="0"/>
              </a:rPr>
              <a:t>?</a:t>
            </a:r>
            <a:r>
              <a:rPr lang="vi-VN" sz="2500" b="1" i="1" dirty="0" smtClean="0">
                <a:solidFill>
                  <a:srgbClr val="C00000"/>
                </a:solidFill>
                <a:latin typeface="+mj-lt"/>
                <a:ea typeface="Calibri" panose="020F0502020204030204" pitchFamily="34" charset="0"/>
                <a:cs typeface="Arial" panose="020B0604020202020204" pitchFamily="34" charset="0"/>
              </a:rPr>
              <a:t> </a:t>
            </a:r>
            <a:r>
              <a:rPr lang="vi-VN" sz="2500" b="1" i="1" dirty="0">
                <a:solidFill>
                  <a:srgbClr val="C00000"/>
                </a:solidFill>
                <a:latin typeface="+mj-lt"/>
                <a:ea typeface="Calibri" panose="020F0502020204030204" pitchFamily="34" charset="0"/>
                <a:cs typeface="Arial" panose="020B0604020202020204" pitchFamily="34" charset="0"/>
              </a:rPr>
              <a:t>Cặp electron chung bị phân cắt như thế nào trong Ví dụ 5?</a:t>
            </a:r>
            <a:endParaRPr lang="en-US" sz="2500" b="1" dirty="0">
              <a:solidFill>
                <a:srgbClr val="C00000"/>
              </a:solidFill>
              <a:latin typeface="+mj-lt"/>
              <a:ea typeface="Calibri" panose="020F0502020204030204" pitchFamily="34" charset="0"/>
              <a:cs typeface="Times New Roman" panose="02020603050405020304" pitchFamily="18" charset="0"/>
            </a:endParaRPr>
          </a:p>
          <a:p>
            <a:r>
              <a:rPr lang="en-US" sz="2500" b="1" i="1" spc="20" dirty="0" smtClean="0">
                <a:solidFill>
                  <a:srgbClr val="C00000"/>
                </a:solidFill>
                <a:latin typeface="+mj-lt"/>
                <a:ea typeface="Calibri" panose="020F0502020204030204" pitchFamily="34" charset="0"/>
                <a:cs typeface="Arial" panose="020B0604020202020204" pitchFamily="34" charset="0"/>
              </a:rPr>
              <a:t>?</a:t>
            </a:r>
            <a:r>
              <a:rPr lang="vi-VN" sz="2500" b="1" i="1" spc="20" dirty="0" smtClean="0">
                <a:solidFill>
                  <a:srgbClr val="C00000"/>
                </a:solidFill>
                <a:latin typeface="+mj-lt"/>
                <a:ea typeface="Calibri" panose="020F0502020204030204" pitchFamily="34" charset="0"/>
                <a:cs typeface="Arial" panose="020B0604020202020204" pitchFamily="34" charset="0"/>
              </a:rPr>
              <a:t> </a:t>
            </a:r>
            <a:r>
              <a:rPr lang="vi-VN" sz="2500" b="1" i="1" spc="20" dirty="0">
                <a:solidFill>
                  <a:srgbClr val="C00000"/>
                </a:solidFill>
                <a:latin typeface="+mj-lt"/>
                <a:ea typeface="Calibri" panose="020F0502020204030204" pitchFamily="34" charset="0"/>
                <a:cs typeface="Arial" panose="020B0604020202020204" pitchFamily="34" charset="0"/>
              </a:rPr>
              <a:t>Khi phân cắt dị li, nguyên tố có độ âm điện lớn hơn thường mang điện tích dương hay âm?</a:t>
            </a:r>
            <a:endParaRPr lang="en-US" sz="2500" b="1" dirty="0">
              <a:solidFill>
                <a:srgbClr val="C00000"/>
              </a:solidFill>
              <a:latin typeface="+mj-lt"/>
            </a:endParaRPr>
          </a:p>
        </p:txBody>
      </p:sp>
    </p:spTree>
    <p:extLst>
      <p:ext uri="{BB962C8B-B14F-4D97-AF65-F5344CB8AC3E}">
        <p14:creationId xmlns:p14="http://schemas.microsoft.com/office/powerpoint/2010/main" val="252944908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8759859-56AE-ADFF-CD9D-E145061939E0}"/>
              </a:ext>
            </a:extLst>
          </p:cNvPr>
          <p:cNvPicPr>
            <a:picLocks noChangeAspect="1"/>
          </p:cNvPicPr>
          <p:nvPr/>
        </p:nvPicPr>
        <p:blipFill>
          <a:blip r:embed="rId2"/>
          <a:stretch>
            <a:fillRect/>
          </a:stretch>
        </p:blipFill>
        <p:spPr>
          <a:xfrm>
            <a:off x="13075" y="-167486"/>
            <a:ext cx="12178925" cy="6850645"/>
          </a:xfrm>
          <a:prstGeom prst="rect">
            <a:avLst/>
          </a:prstGeom>
        </p:spPr>
      </p:pic>
      <p:sp>
        <p:nvSpPr>
          <p:cNvPr id="3" name="Subtitle 2">
            <a:extLst>
              <a:ext uri="{FF2B5EF4-FFF2-40B4-BE49-F238E27FC236}">
                <a16:creationId xmlns:a16="http://schemas.microsoft.com/office/drawing/2014/main" id="{C91522DD-9456-4056-AEED-72DC76CB82BA}"/>
              </a:ext>
            </a:extLst>
          </p:cNvPr>
          <p:cNvSpPr>
            <a:spLocks noGrp="1"/>
          </p:cNvSpPr>
          <p:nvPr>
            <p:ph type="subTitle" idx="1"/>
          </p:nvPr>
        </p:nvSpPr>
        <p:spPr>
          <a:xfrm>
            <a:off x="626786" y="198765"/>
            <a:ext cx="11328026" cy="899049"/>
          </a:xfrm>
          <a:solidFill>
            <a:schemeClr val="accent1">
              <a:lumMod val="60000"/>
              <a:lumOff val="40000"/>
            </a:schemeClr>
          </a:solidFill>
        </p:spPr>
        <p:txBody>
          <a:bodyPr>
            <a:noAutofit/>
          </a:bodyPr>
          <a:lstStyle/>
          <a:p>
            <a:endParaRPr lang="en-US" sz="500" dirty="0">
              <a:latin typeface="Times New Roman" panose="02020603050405020304" pitchFamily="18" charset="0"/>
              <a:cs typeface="Times New Roman" panose="02020603050405020304" pitchFamily="18" charset="0"/>
              <a:sym typeface="Times New Roman" panose="02020603050405020304" pitchFamily="18" charset="0"/>
            </a:endParaRPr>
          </a:p>
          <a:p>
            <a:endParaRPr lang="en-US" sz="3200" baseline="-25000" dirty="0">
              <a:latin typeface="Times New Roman" panose="02020603050405020304" pitchFamily="18" charset="0"/>
              <a:cs typeface="Times New Roman" panose="02020603050405020304" pitchFamily="18" charset="0"/>
              <a:sym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4" name="Subtitle 2">
            <a:extLst>
              <a:ext uri="{FF2B5EF4-FFF2-40B4-BE49-F238E27FC236}">
                <a16:creationId xmlns:a16="http://schemas.microsoft.com/office/drawing/2014/main" id="{26566011-E803-412E-BA37-062714837333}"/>
              </a:ext>
            </a:extLst>
          </p:cNvPr>
          <p:cNvSpPr txBox="1">
            <a:spLocks/>
          </p:cNvSpPr>
          <p:nvPr/>
        </p:nvSpPr>
        <p:spPr>
          <a:xfrm rot="16200000">
            <a:off x="5850100" y="-4976399"/>
            <a:ext cx="881398" cy="10863617"/>
          </a:xfrm>
          <a:prstGeom prst="rect">
            <a:avLst/>
          </a:prstGeom>
          <a:solidFill>
            <a:schemeClr val="accent1">
              <a:lumMod val="40000"/>
              <a:lumOff val="6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500" dirty="0">
              <a:latin typeface="Times New Roman" panose="02020603050405020304" pitchFamily="18" charset="0"/>
              <a:cs typeface="Times New Roman" panose="02020603050405020304" pitchFamily="18" charset="0"/>
              <a:sym typeface="Times New Roman" panose="02020603050405020304" pitchFamily="18" charset="0"/>
            </a:endParaRPr>
          </a:p>
          <a:p>
            <a:endParaRPr lang="en-US" sz="3200" baseline="-25000" dirty="0">
              <a:latin typeface="Times New Roman" panose="02020603050405020304" pitchFamily="18" charset="0"/>
              <a:cs typeface="Times New Roman" panose="02020603050405020304" pitchFamily="18" charset="0"/>
              <a:sym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5" name="TextBox 4">
            <a:extLst>
              <a:ext uri="{FF2B5EF4-FFF2-40B4-BE49-F238E27FC236}">
                <a16:creationId xmlns:a16="http://schemas.microsoft.com/office/drawing/2014/main" id="{D53A2FDE-807A-46B8-BF10-5A87884746F7}"/>
              </a:ext>
            </a:extLst>
          </p:cNvPr>
          <p:cNvSpPr txBox="1"/>
          <p:nvPr/>
        </p:nvSpPr>
        <p:spPr>
          <a:xfrm>
            <a:off x="1" y="92508"/>
            <a:ext cx="12191999" cy="707886"/>
          </a:xfrm>
          <a:prstGeom prst="rect">
            <a:avLst/>
          </a:prstGeom>
          <a:solidFill>
            <a:schemeClr val="accent5">
              <a:lumMod val="20000"/>
              <a:lumOff val="80000"/>
            </a:schemeClr>
          </a:solidFill>
        </p:spPr>
        <p:txBody>
          <a:bodyPr wrap="square" rtlCol="0">
            <a:spAutoFit/>
          </a:bodyPr>
          <a:lstStyle/>
          <a:p>
            <a:pPr lvl="0" algn="ctr">
              <a:defRPr/>
            </a:pPr>
            <a:r>
              <a:rPr lang="en-US" sz="4000" b="1" kern="0" dirty="0" smtClean="0">
                <a:solidFill>
                  <a:prstClr val="black"/>
                </a:solidFill>
                <a:latin typeface="Times New Roman" panose="02020603050405020304" pitchFamily="18" charset="0"/>
                <a:cs typeface="Times New Roman" panose="02020603050405020304" pitchFamily="18" charset="0"/>
              </a:rPr>
              <a:t>2. SỰ PHÂN CẮT LIÊN KẾT</a:t>
            </a:r>
            <a:endParaRPr lang="en-US" sz="4000" b="1" kern="0" dirty="0">
              <a:solidFill>
                <a:prstClr val="black"/>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1235660" y="1569549"/>
            <a:ext cx="9157063" cy="646331"/>
          </a:xfrm>
          <a:prstGeom prst="rect">
            <a:avLst/>
          </a:prstGeom>
        </p:spPr>
        <p:txBody>
          <a:bodyPr wrap="square">
            <a:spAutoFit/>
          </a:bodyPr>
          <a:lstStyle/>
          <a:p>
            <a:r>
              <a:rPr lang="vi-VN" sz="36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T</a:t>
            </a:r>
            <a:r>
              <a:rPr lang="en-US" sz="3600" b="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rả</a:t>
            </a:r>
            <a:r>
              <a:rPr lang="en-US" sz="36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lời</a:t>
            </a:r>
            <a:r>
              <a:rPr lang="en-US" sz="36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endParaRPr lang="en-US" sz="3600" dirty="0">
              <a:solidFill>
                <a:srgbClr val="0070C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1005840" y="2528855"/>
            <a:ext cx="8373291" cy="3416320"/>
          </a:xfrm>
          <a:prstGeom prst="rect">
            <a:avLst/>
          </a:prstGeom>
        </p:spPr>
        <p:txBody>
          <a:bodyPr wrap="square">
            <a:spAutoFit/>
          </a:bodyPr>
          <a:lstStyle/>
          <a:p>
            <a:pPr algn="just">
              <a:lnSpc>
                <a:spcPct val="130000"/>
              </a:lnSpc>
              <a:spcAft>
                <a:spcPts val="0"/>
              </a:spcAft>
              <a:tabLst>
                <a:tab pos="180340" algn="l"/>
              </a:tabLst>
            </a:pPr>
            <a:r>
              <a:rPr lang="vi-VN" sz="3000" b="1" i="1" dirty="0">
                <a:solidFill>
                  <a:srgbClr val="7030A0"/>
                </a:solidFill>
                <a:latin typeface="+mj-lt"/>
                <a:cs typeface="Arial" panose="020B0604020202020204" pitchFamily="34" charset="0"/>
              </a:rPr>
              <a:t>	</a:t>
            </a:r>
            <a:r>
              <a:rPr lang="en-US" sz="3000" b="1" i="1" dirty="0" smtClean="0">
                <a:solidFill>
                  <a:srgbClr val="7030A0"/>
                </a:solidFill>
                <a:latin typeface="+mj-lt"/>
                <a:cs typeface="Arial" panose="020B0604020202020204" pitchFamily="34" charset="0"/>
              </a:rPr>
              <a:t>*</a:t>
            </a:r>
            <a:r>
              <a:rPr lang="vi-VN" sz="3000" i="1" dirty="0" smtClean="0">
                <a:solidFill>
                  <a:srgbClr val="7030A0"/>
                </a:solidFill>
                <a:latin typeface="+mj-lt"/>
                <a:cs typeface="Arial" panose="020B0604020202020204" pitchFamily="34" charset="0"/>
              </a:rPr>
              <a:t> </a:t>
            </a:r>
            <a:r>
              <a:rPr lang="vi-VN" sz="3000" i="1" dirty="0">
                <a:solidFill>
                  <a:srgbClr val="7030A0"/>
                </a:solidFill>
                <a:latin typeface="+mj-lt"/>
                <a:cs typeface="Arial" panose="020B0604020202020204" pitchFamily="34" charset="0"/>
              </a:rPr>
              <a:t>Ở phản ứng đầu, nguyên tử bromine mang cả cặp electron còn nguyên tử carbon không lấy electron. Ở phản ứng thứ hai, carbon mang cả cặp electron còn hydrogen không lấy electron từ cặp electron liên kết.</a:t>
            </a:r>
            <a:endParaRPr lang="en-US" sz="3000" dirty="0">
              <a:solidFill>
                <a:srgbClr val="7030A0"/>
              </a:solidFill>
              <a:latin typeface="+mj-lt"/>
            </a:endParaRPr>
          </a:p>
          <a:p>
            <a:r>
              <a:rPr lang="en-US" sz="3000" b="1" i="1" dirty="0" smtClean="0">
                <a:solidFill>
                  <a:srgbClr val="7030A0"/>
                </a:solidFill>
                <a:latin typeface="+mj-lt"/>
                <a:ea typeface="Calibri" panose="020F0502020204030204" pitchFamily="34" charset="0"/>
                <a:cs typeface="Arial" panose="020B0604020202020204" pitchFamily="34" charset="0"/>
              </a:rPr>
              <a:t>  * </a:t>
            </a:r>
            <a:r>
              <a:rPr lang="vi-VN" sz="3000" i="1" dirty="0" smtClean="0">
                <a:solidFill>
                  <a:srgbClr val="7030A0"/>
                </a:solidFill>
                <a:latin typeface="+mj-lt"/>
                <a:ea typeface="Calibri" panose="020F0502020204030204" pitchFamily="34" charset="0"/>
                <a:cs typeface="Arial" panose="020B0604020202020204" pitchFamily="34" charset="0"/>
              </a:rPr>
              <a:t>Khi </a:t>
            </a:r>
            <a:r>
              <a:rPr lang="vi-VN" sz="3000" i="1" dirty="0">
                <a:solidFill>
                  <a:srgbClr val="7030A0"/>
                </a:solidFill>
                <a:latin typeface="+mj-lt"/>
                <a:ea typeface="Calibri" panose="020F0502020204030204" pitchFamily="34" charset="0"/>
                <a:cs typeface="Arial" panose="020B0604020202020204" pitchFamily="34" charset="0"/>
              </a:rPr>
              <a:t>phân cắt dị li, nguyên tố có độ âm điện lớn hơn sẽ trở thành ion âm.</a:t>
            </a:r>
            <a:endParaRPr lang="en-US" sz="3000" dirty="0">
              <a:solidFill>
                <a:srgbClr val="7030A0"/>
              </a:solidFill>
              <a:latin typeface="+mj-lt"/>
            </a:endParaRPr>
          </a:p>
        </p:txBody>
      </p:sp>
    </p:spTree>
    <p:extLst>
      <p:ext uri="{BB962C8B-B14F-4D97-AF65-F5344CB8AC3E}">
        <p14:creationId xmlns:p14="http://schemas.microsoft.com/office/powerpoint/2010/main" val="174622850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8759859-56AE-ADFF-CD9D-E145061939E0}"/>
              </a:ext>
            </a:extLst>
          </p:cNvPr>
          <p:cNvPicPr>
            <a:picLocks noChangeAspect="1"/>
          </p:cNvPicPr>
          <p:nvPr/>
        </p:nvPicPr>
        <p:blipFill>
          <a:blip r:embed="rId2"/>
          <a:stretch>
            <a:fillRect/>
          </a:stretch>
        </p:blipFill>
        <p:spPr>
          <a:xfrm>
            <a:off x="13075" y="-167486"/>
            <a:ext cx="12178925" cy="6850645"/>
          </a:xfrm>
          <a:prstGeom prst="rect">
            <a:avLst/>
          </a:prstGeom>
        </p:spPr>
      </p:pic>
      <p:sp>
        <p:nvSpPr>
          <p:cNvPr id="3" name="Subtitle 2">
            <a:extLst>
              <a:ext uri="{FF2B5EF4-FFF2-40B4-BE49-F238E27FC236}">
                <a16:creationId xmlns:a16="http://schemas.microsoft.com/office/drawing/2014/main" id="{C91522DD-9456-4056-AEED-72DC76CB82BA}"/>
              </a:ext>
            </a:extLst>
          </p:cNvPr>
          <p:cNvSpPr>
            <a:spLocks noGrp="1"/>
          </p:cNvSpPr>
          <p:nvPr>
            <p:ph type="subTitle" idx="1"/>
          </p:nvPr>
        </p:nvSpPr>
        <p:spPr>
          <a:xfrm>
            <a:off x="626786" y="198765"/>
            <a:ext cx="11328026" cy="899049"/>
          </a:xfrm>
          <a:solidFill>
            <a:schemeClr val="accent1">
              <a:lumMod val="60000"/>
              <a:lumOff val="40000"/>
            </a:schemeClr>
          </a:solidFill>
        </p:spPr>
        <p:txBody>
          <a:bodyPr>
            <a:noAutofit/>
          </a:bodyPr>
          <a:lstStyle/>
          <a:p>
            <a:endParaRPr lang="en-US" sz="500" dirty="0">
              <a:latin typeface="Times New Roman" panose="02020603050405020304" pitchFamily="18" charset="0"/>
              <a:cs typeface="Times New Roman" panose="02020603050405020304" pitchFamily="18" charset="0"/>
              <a:sym typeface="Times New Roman" panose="02020603050405020304" pitchFamily="18" charset="0"/>
            </a:endParaRPr>
          </a:p>
          <a:p>
            <a:endParaRPr lang="en-US" sz="3200" baseline="-25000" dirty="0">
              <a:latin typeface="Times New Roman" panose="02020603050405020304" pitchFamily="18" charset="0"/>
              <a:cs typeface="Times New Roman" panose="02020603050405020304" pitchFamily="18" charset="0"/>
              <a:sym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4" name="Subtitle 2">
            <a:extLst>
              <a:ext uri="{FF2B5EF4-FFF2-40B4-BE49-F238E27FC236}">
                <a16:creationId xmlns:a16="http://schemas.microsoft.com/office/drawing/2014/main" id="{26566011-E803-412E-BA37-062714837333}"/>
              </a:ext>
            </a:extLst>
          </p:cNvPr>
          <p:cNvSpPr txBox="1">
            <a:spLocks/>
          </p:cNvSpPr>
          <p:nvPr/>
        </p:nvSpPr>
        <p:spPr>
          <a:xfrm rot="16200000">
            <a:off x="5850100" y="-4976399"/>
            <a:ext cx="881398" cy="10863617"/>
          </a:xfrm>
          <a:prstGeom prst="rect">
            <a:avLst/>
          </a:prstGeom>
          <a:solidFill>
            <a:schemeClr val="accent1">
              <a:lumMod val="40000"/>
              <a:lumOff val="6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500" dirty="0">
              <a:latin typeface="Times New Roman" panose="02020603050405020304" pitchFamily="18" charset="0"/>
              <a:cs typeface="Times New Roman" panose="02020603050405020304" pitchFamily="18" charset="0"/>
              <a:sym typeface="Times New Roman" panose="02020603050405020304" pitchFamily="18" charset="0"/>
            </a:endParaRPr>
          </a:p>
          <a:p>
            <a:endParaRPr lang="en-US" sz="3200" baseline="-25000" dirty="0">
              <a:latin typeface="Times New Roman" panose="02020603050405020304" pitchFamily="18" charset="0"/>
              <a:cs typeface="Times New Roman" panose="02020603050405020304" pitchFamily="18" charset="0"/>
              <a:sym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5" name="TextBox 4">
            <a:extLst>
              <a:ext uri="{FF2B5EF4-FFF2-40B4-BE49-F238E27FC236}">
                <a16:creationId xmlns:a16="http://schemas.microsoft.com/office/drawing/2014/main" id="{D53A2FDE-807A-46B8-BF10-5A87884746F7}"/>
              </a:ext>
            </a:extLst>
          </p:cNvPr>
          <p:cNvSpPr txBox="1"/>
          <p:nvPr/>
        </p:nvSpPr>
        <p:spPr>
          <a:xfrm>
            <a:off x="1" y="92508"/>
            <a:ext cx="12191999" cy="707886"/>
          </a:xfrm>
          <a:prstGeom prst="rect">
            <a:avLst/>
          </a:prstGeom>
          <a:solidFill>
            <a:schemeClr val="accent5">
              <a:lumMod val="20000"/>
              <a:lumOff val="80000"/>
            </a:schemeClr>
          </a:solidFill>
        </p:spPr>
        <p:txBody>
          <a:bodyPr wrap="square" rtlCol="0">
            <a:spAutoFit/>
          </a:bodyPr>
          <a:lstStyle/>
          <a:p>
            <a:pPr lvl="0" algn="ctr">
              <a:defRPr/>
            </a:pPr>
            <a:r>
              <a:rPr lang="en-US" sz="4000" b="1" kern="0" dirty="0" smtClean="0">
                <a:solidFill>
                  <a:prstClr val="black"/>
                </a:solidFill>
                <a:latin typeface="Times New Roman" panose="02020603050405020304" pitchFamily="18" charset="0"/>
                <a:cs typeface="Times New Roman" panose="02020603050405020304" pitchFamily="18" charset="0"/>
              </a:rPr>
              <a:t>2. SỰ PHÂN CẮT LIÊN KẾT</a:t>
            </a:r>
            <a:endParaRPr lang="en-US" sz="4000" b="1" kern="0" dirty="0">
              <a:solidFill>
                <a:prstClr val="black"/>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1235660" y="1569549"/>
            <a:ext cx="9157063" cy="646331"/>
          </a:xfrm>
          <a:prstGeom prst="rect">
            <a:avLst/>
          </a:prstGeom>
        </p:spPr>
        <p:txBody>
          <a:bodyPr wrap="square">
            <a:spAutoFit/>
          </a:bodyPr>
          <a:lstStyle/>
          <a:p>
            <a:r>
              <a:rPr lang="en-US" sz="36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b, </a:t>
            </a:r>
            <a:r>
              <a:rPr lang="vi-VN" sz="36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Tìm </a:t>
            </a:r>
            <a:r>
              <a:rPr lang="vi-VN" sz="36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hiểu sự phân cắt liên kết </a:t>
            </a:r>
            <a:r>
              <a:rPr lang="en-US" sz="3600" b="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dị</a:t>
            </a:r>
            <a:r>
              <a:rPr lang="vi-VN" sz="36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6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li</a:t>
            </a:r>
            <a:endParaRPr lang="en-US" sz="3600" dirty="0">
              <a:solidFill>
                <a:srgbClr val="0070C0"/>
              </a:solidFill>
              <a:latin typeface="Times New Roman" panose="02020603050405020304" pitchFamily="18" charset="0"/>
              <a:cs typeface="Times New Roman" panose="02020603050405020304" pitchFamily="18" charset="0"/>
            </a:endParaRPr>
          </a:p>
        </p:txBody>
      </p:sp>
      <p:sp>
        <p:nvSpPr>
          <p:cNvPr id="7" name="Rectangle 6"/>
          <p:cNvSpPr/>
          <p:nvPr/>
        </p:nvSpPr>
        <p:spPr>
          <a:xfrm>
            <a:off x="739660" y="2478609"/>
            <a:ext cx="8624644" cy="3554819"/>
          </a:xfrm>
          <a:prstGeom prst="rect">
            <a:avLst/>
          </a:prstGeom>
        </p:spPr>
        <p:txBody>
          <a:bodyPr wrap="square">
            <a:spAutoFit/>
          </a:bodyPr>
          <a:lstStyle/>
          <a:p>
            <a:pPr algn="just">
              <a:lnSpc>
                <a:spcPct val="150000"/>
              </a:lnSpc>
            </a:pPr>
            <a:r>
              <a:rPr lang="en-US" sz="3000" dirty="0" smtClean="0">
                <a:solidFill>
                  <a:srgbClr val="7030A0"/>
                </a:solidFill>
                <a:latin typeface="+mj-lt"/>
                <a:ea typeface="Calibri" panose="020F0502020204030204" pitchFamily="34" charset="0"/>
                <a:cs typeface="Times New Roman" panose="02020603050405020304" pitchFamily="18" charset="0"/>
              </a:rPr>
              <a:t>	</a:t>
            </a:r>
            <a:r>
              <a:rPr lang="vi-VN" sz="3000" dirty="0" smtClean="0">
                <a:solidFill>
                  <a:srgbClr val="7030A0"/>
                </a:solidFill>
                <a:latin typeface="+mj-lt"/>
                <a:ea typeface="Calibri" panose="020F0502020204030204" pitchFamily="34" charset="0"/>
                <a:cs typeface="Times New Roman" panose="02020603050405020304" pitchFamily="18" charset="0"/>
              </a:rPr>
              <a:t>Trong </a:t>
            </a:r>
            <a:r>
              <a:rPr lang="vi-VN" sz="3000" dirty="0">
                <a:solidFill>
                  <a:srgbClr val="7030A0"/>
                </a:solidFill>
                <a:latin typeface="+mj-lt"/>
                <a:ea typeface="Calibri" panose="020F0502020204030204" pitchFamily="34" charset="0"/>
                <a:cs typeface="Times New Roman" panose="02020603050405020304" pitchFamily="18" charset="0"/>
              </a:rPr>
              <a:t>phân cắt dị li, liên kết hóa học bị </a:t>
            </a:r>
            <a:r>
              <a:rPr lang="vi-VN" sz="3000" dirty="0" smtClean="0">
                <a:solidFill>
                  <a:srgbClr val="7030A0"/>
                </a:solidFill>
                <a:latin typeface="+mj-lt"/>
                <a:ea typeface="Calibri" panose="020F0502020204030204" pitchFamily="34" charset="0"/>
                <a:cs typeface="Times New Roman" panose="02020603050405020304" pitchFamily="18" charset="0"/>
              </a:rPr>
              <a:t>ph</a:t>
            </a:r>
            <a:r>
              <a:rPr lang="vi-VN" sz="3000" dirty="0">
                <a:solidFill>
                  <a:srgbClr val="7030A0"/>
                </a:solidFill>
                <a:latin typeface="+mj-lt"/>
                <a:ea typeface="Calibri" panose="020F0502020204030204" pitchFamily="34" charset="0"/>
                <a:cs typeface="Times New Roman" panose="02020603050405020304" pitchFamily="18" charset="0"/>
              </a:rPr>
              <a:t>â</a:t>
            </a:r>
            <a:r>
              <a:rPr lang="vi-VN" sz="3000" dirty="0" smtClean="0">
                <a:solidFill>
                  <a:srgbClr val="7030A0"/>
                </a:solidFill>
                <a:latin typeface="+mj-lt"/>
                <a:ea typeface="Calibri" panose="020F0502020204030204" pitchFamily="34" charset="0"/>
                <a:cs typeface="Times New Roman" panose="02020603050405020304" pitchFamily="18" charset="0"/>
              </a:rPr>
              <a:t>n </a:t>
            </a:r>
            <a:r>
              <a:rPr lang="vi-VN" sz="3000" dirty="0">
                <a:solidFill>
                  <a:srgbClr val="7030A0"/>
                </a:solidFill>
                <a:latin typeface="+mj-lt"/>
                <a:ea typeface="Calibri" panose="020F0502020204030204" pitchFamily="34" charset="0"/>
                <a:cs typeface="Times New Roman" panose="02020603050405020304" pitchFamily="18" charset="0"/>
              </a:rPr>
              <a:t>cắt không đồng đều. Nguyên tử có độ âm điện lớn hơn thường chiếm cặp electron chung và trở thành tiểu phân mang điện tích âm, còn nguyên tử có độ âm điện nhỏ hơn trở thành tiểu phân mang điện tích dương. </a:t>
            </a:r>
            <a:endParaRPr lang="en-US" sz="3000" dirty="0">
              <a:solidFill>
                <a:srgbClr val="7030A0"/>
              </a:solidFill>
              <a:latin typeface="+mj-lt"/>
            </a:endParaRPr>
          </a:p>
        </p:txBody>
      </p:sp>
      <p:pic>
        <p:nvPicPr>
          <p:cNvPr id="12" name="Picture 11"/>
          <p:cNvPicPr>
            <a:picLocks noChangeAspect="1"/>
          </p:cNvPicPr>
          <p:nvPr/>
        </p:nvPicPr>
        <p:blipFill>
          <a:blip r:embed="rId3"/>
          <a:stretch>
            <a:fillRect/>
          </a:stretch>
        </p:blipFill>
        <p:spPr>
          <a:xfrm>
            <a:off x="9483634" y="2156523"/>
            <a:ext cx="789759" cy="877510"/>
          </a:xfrm>
          <a:prstGeom prst="rect">
            <a:avLst/>
          </a:prstGeom>
        </p:spPr>
      </p:pic>
    </p:spTree>
    <p:extLst>
      <p:ext uri="{BB962C8B-B14F-4D97-AF65-F5344CB8AC3E}">
        <p14:creationId xmlns:p14="http://schemas.microsoft.com/office/powerpoint/2010/main" val="408051112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8759859-56AE-ADFF-CD9D-E145061939E0}"/>
              </a:ext>
            </a:extLst>
          </p:cNvPr>
          <p:cNvPicPr>
            <a:picLocks noChangeAspect="1"/>
          </p:cNvPicPr>
          <p:nvPr/>
        </p:nvPicPr>
        <p:blipFill>
          <a:blip r:embed="rId2"/>
          <a:stretch>
            <a:fillRect/>
          </a:stretch>
        </p:blipFill>
        <p:spPr>
          <a:xfrm>
            <a:off x="13074" y="28457"/>
            <a:ext cx="12178925" cy="6850645"/>
          </a:xfrm>
          <a:prstGeom prst="rect">
            <a:avLst/>
          </a:prstGeom>
        </p:spPr>
      </p:pic>
      <p:sp>
        <p:nvSpPr>
          <p:cNvPr id="3" name="Subtitle 2">
            <a:extLst>
              <a:ext uri="{FF2B5EF4-FFF2-40B4-BE49-F238E27FC236}">
                <a16:creationId xmlns:a16="http://schemas.microsoft.com/office/drawing/2014/main" id="{C91522DD-9456-4056-AEED-72DC76CB82BA}"/>
              </a:ext>
            </a:extLst>
          </p:cNvPr>
          <p:cNvSpPr>
            <a:spLocks noGrp="1"/>
          </p:cNvSpPr>
          <p:nvPr>
            <p:ph type="subTitle" idx="1"/>
          </p:nvPr>
        </p:nvSpPr>
        <p:spPr>
          <a:xfrm>
            <a:off x="626786" y="198765"/>
            <a:ext cx="11328026" cy="899049"/>
          </a:xfrm>
          <a:solidFill>
            <a:schemeClr val="accent1">
              <a:lumMod val="60000"/>
              <a:lumOff val="40000"/>
            </a:schemeClr>
          </a:solidFill>
        </p:spPr>
        <p:txBody>
          <a:bodyPr>
            <a:noAutofit/>
          </a:bodyPr>
          <a:lstStyle/>
          <a:p>
            <a:endParaRPr lang="en-US" sz="500" dirty="0">
              <a:latin typeface="Times New Roman" panose="02020603050405020304" pitchFamily="18" charset="0"/>
              <a:cs typeface="Times New Roman" panose="02020603050405020304" pitchFamily="18" charset="0"/>
              <a:sym typeface="Times New Roman" panose="02020603050405020304" pitchFamily="18" charset="0"/>
            </a:endParaRPr>
          </a:p>
          <a:p>
            <a:endParaRPr lang="en-US" sz="3200" baseline="-25000" dirty="0">
              <a:latin typeface="Times New Roman" panose="02020603050405020304" pitchFamily="18" charset="0"/>
              <a:cs typeface="Times New Roman" panose="02020603050405020304" pitchFamily="18" charset="0"/>
              <a:sym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4" name="Subtitle 2">
            <a:extLst>
              <a:ext uri="{FF2B5EF4-FFF2-40B4-BE49-F238E27FC236}">
                <a16:creationId xmlns:a16="http://schemas.microsoft.com/office/drawing/2014/main" id="{26566011-E803-412E-BA37-062714837333}"/>
              </a:ext>
            </a:extLst>
          </p:cNvPr>
          <p:cNvSpPr txBox="1">
            <a:spLocks/>
          </p:cNvSpPr>
          <p:nvPr/>
        </p:nvSpPr>
        <p:spPr>
          <a:xfrm rot="16200000">
            <a:off x="5850100" y="-4976399"/>
            <a:ext cx="881398" cy="10863617"/>
          </a:xfrm>
          <a:prstGeom prst="rect">
            <a:avLst/>
          </a:prstGeom>
          <a:solidFill>
            <a:schemeClr val="accent1">
              <a:lumMod val="40000"/>
              <a:lumOff val="6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500" dirty="0">
              <a:latin typeface="Times New Roman" panose="02020603050405020304" pitchFamily="18" charset="0"/>
              <a:cs typeface="Times New Roman" panose="02020603050405020304" pitchFamily="18" charset="0"/>
              <a:sym typeface="Times New Roman" panose="02020603050405020304" pitchFamily="18" charset="0"/>
            </a:endParaRPr>
          </a:p>
          <a:p>
            <a:endParaRPr lang="en-US" sz="3200" baseline="-25000" dirty="0">
              <a:latin typeface="Times New Roman" panose="02020603050405020304" pitchFamily="18" charset="0"/>
              <a:cs typeface="Times New Roman" panose="02020603050405020304" pitchFamily="18" charset="0"/>
              <a:sym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5" name="TextBox 4">
            <a:extLst>
              <a:ext uri="{FF2B5EF4-FFF2-40B4-BE49-F238E27FC236}">
                <a16:creationId xmlns:a16="http://schemas.microsoft.com/office/drawing/2014/main" id="{D53A2FDE-807A-46B8-BF10-5A87884746F7}"/>
              </a:ext>
            </a:extLst>
          </p:cNvPr>
          <p:cNvSpPr txBox="1"/>
          <p:nvPr/>
        </p:nvSpPr>
        <p:spPr>
          <a:xfrm>
            <a:off x="-62307" y="95316"/>
            <a:ext cx="12191999" cy="707886"/>
          </a:xfrm>
          <a:prstGeom prst="rect">
            <a:avLst/>
          </a:prstGeom>
          <a:solidFill>
            <a:schemeClr val="accent5">
              <a:lumMod val="20000"/>
              <a:lumOff val="80000"/>
            </a:schemeClr>
          </a:solidFill>
        </p:spPr>
        <p:txBody>
          <a:bodyPr wrap="square" rtlCol="0">
            <a:spAutoFit/>
          </a:bodyPr>
          <a:lstStyle/>
          <a:p>
            <a:pPr algn="ctr"/>
            <a:r>
              <a:rPr lang="vi-VN" sz="4000" b="1" dirty="0" smtClean="0">
                <a:solidFill>
                  <a:schemeClr val="accent2">
                    <a:lumMod val="50000"/>
                  </a:schemeClr>
                </a:solidFill>
                <a:latin typeface="+mj-lt"/>
                <a:ea typeface="Times New Roman" panose="02020603050405020304" pitchFamily="18" charset="0"/>
                <a:cs typeface="Arial" panose="020B0604020202020204" pitchFamily="34" charset="0"/>
              </a:rPr>
              <a:t>LUYỆN TẬP </a:t>
            </a:r>
            <a:endParaRPr lang="en-US" sz="4000" dirty="0">
              <a:solidFill>
                <a:schemeClr val="accent2">
                  <a:lumMod val="50000"/>
                </a:schemeClr>
              </a:solidFill>
              <a:latin typeface="+mj-lt"/>
            </a:endParaRPr>
          </a:p>
        </p:txBody>
      </p:sp>
      <p:sp>
        <p:nvSpPr>
          <p:cNvPr id="64" name="Rectangle 63"/>
          <p:cNvSpPr/>
          <p:nvPr/>
        </p:nvSpPr>
        <p:spPr>
          <a:xfrm>
            <a:off x="9362542" y="1149387"/>
            <a:ext cx="2821617" cy="57558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10878" y="2320349"/>
            <a:ext cx="11775092" cy="1077218"/>
          </a:xfrm>
          <a:prstGeom prst="rect">
            <a:avLst/>
          </a:prstGeom>
          <a:noFill/>
        </p:spPr>
        <p:txBody>
          <a:bodyPr wrap="square" rtlCol="0">
            <a:spAutoFit/>
          </a:bodyPr>
          <a:lstStyle/>
          <a:p>
            <a:r>
              <a:rPr lang="en-US" sz="3200" b="1" dirty="0" err="1" smtClean="0">
                <a:solidFill>
                  <a:srgbClr val="FF0000"/>
                </a:solidFill>
                <a:latin typeface="Times New Roman" panose="02020603050405020304" pitchFamily="18" charset="0"/>
                <a:cs typeface="Times New Roman" panose="02020603050405020304" pitchFamily="18" charset="0"/>
              </a:rPr>
              <a:t>Câu</a:t>
            </a:r>
            <a:r>
              <a:rPr lang="en-US" sz="3200" b="1" dirty="0" smtClean="0">
                <a:solidFill>
                  <a:srgbClr val="FF0000"/>
                </a:solidFill>
                <a:latin typeface="Times New Roman" panose="02020603050405020304" pitchFamily="18" charset="0"/>
                <a:cs typeface="Times New Roman" panose="02020603050405020304" pitchFamily="18" charset="0"/>
              </a:rPr>
              <a:t> 1: </a:t>
            </a:r>
            <a:r>
              <a:rPr lang="vi-VN" sz="32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Trình bày sự phân cắt dị li của liên kết C–Br trong phân tử CH</a:t>
            </a:r>
            <a:r>
              <a:rPr lang="vi-VN" sz="3200" b="1" i="1" baseline="-25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3</a:t>
            </a:r>
            <a:r>
              <a:rPr lang="vi-VN" sz="32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CH</a:t>
            </a:r>
            <a:r>
              <a:rPr lang="vi-VN" sz="3200" b="1" i="1" baseline="-25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2</a:t>
            </a:r>
            <a:r>
              <a:rPr lang="vi-VN" sz="32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–Br</a:t>
            </a:r>
            <a:endParaRPr lang="en-US" sz="3200" b="1" dirty="0">
              <a:solidFill>
                <a:srgbClr val="0070C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360796" y="1219717"/>
            <a:ext cx="3275256" cy="707886"/>
          </a:xfrm>
          <a:prstGeom prst="rect">
            <a:avLst/>
          </a:prstGeom>
        </p:spPr>
        <p:txBody>
          <a:bodyPr wrap="none">
            <a:spAutoFit/>
          </a:bodyPr>
          <a:lstStyle/>
          <a:p>
            <a:pPr algn="ctr"/>
            <a:r>
              <a:rPr lang="en-US" sz="4000" b="1" kern="0" dirty="0" smtClean="0">
                <a:solidFill>
                  <a:prstClr val="black"/>
                </a:solidFill>
                <a:latin typeface="Times New Roman" panose="02020603050405020304" pitchFamily="18" charset="0"/>
                <a:cs typeface="Times New Roman" panose="02020603050405020304" pitchFamily="18" charset="0"/>
              </a:rPr>
              <a:t>THẢO LUẬN</a:t>
            </a:r>
            <a:endParaRPr lang="en-US" dirty="0"/>
          </a:p>
        </p:txBody>
      </p:sp>
      <p:sp>
        <p:nvSpPr>
          <p:cNvPr id="48" name="TextBox 47"/>
          <p:cNvSpPr txBox="1"/>
          <p:nvPr/>
        </p:nvSpPr>
        <p:spPr>
          <a:xfrm>
            <a:off x="110878" y="3761294"/>
            <a:ext cx="11775092" cy="1077218"/>
          </a:xfrm>
          <a:prstGeom prst="rect">
            <a:avLst/>
          </a:prstGeom>
          <a:noFill/>
        </p:spPr>
        <p:txBody>
          <a:bodyPr wrap="square" rtlCol="0">
            <a:spAutoFit/>
          </a:bodyPr>
          <a:lstStyle/>
          <a:p>
            <a:r>
              <a:rPr lang="en-US" sz="3200" b="1" dirty="0" err="1" smtClean="0">
                <a:solidFill>
                  <a:srgbClr val="FF0000"/>
                </a:solidFill>
                <a:latin typeface="Times New Roman" panose="02020603050405020304" pitchFamily="18" charset="0"/>
                <a:cs typeface="Times New Roman" panose="02020603050405020304" pitchFamily="18" charset="0"/>
              </a:rPr>
              <a:t>Câu</a:t>
            </a:r>
            <a:r>
              <a:rPr lang="en-US" sz="3200" b="1" dirty="0" smtClean="0">
                <a:solidFill>
                  <a:srgbClr val="FF0000"/>
                </a:solidFill>
                <a:latin typeface="Times New Roman" panose="02020603050405020304" pitchFamily="18" charset="0"/>
                <a:cs typeface="Times New Roman" panose="02020603050405020304" pitchFamily="18" charset="0"/>
              </a:rPr>
              <a:t> 2: </a:t>
            </a:r>
            <a:r>
              <a:rPr lang="vi-VN" sz="32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Hãy chỉ ra tiểu phân carbocation và carbanion hình thành trong Ví dụ 5.</a:t>
            </a:r>
            <a:endParaRPr lang="en-US" sz="32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009273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8759859-56AE-ADFF-CD9D-E145061939E0}"/>
              </a:ext>
            </a:extLst>
          </p:cNvPr>
          <p:cNvPicPr>
            <a:picLocks noChangeAspect="1"/>
          </p:cNvPicPr>
          <p:nvPr/>
        </p:nvPicPr>
        <p:blipFill>
          <a:blip r:embed="rId2"/>
          <a:stretch>
            <a:fillRect/>
          </a:stretch>
        </p:blipFill>
        <p:spPr>
          <a:xfrm>
            <a:off x="13074" y="28457"/>
            <a:ext cx="12178925" cy="6850645"/>
          </a:xfrm>
          <a:prstGeom prst="rect">
            <a:avLst/>
          </a:prstGeom>
        </p:spPr>
      </p:pic>
      <p:sp>
        <p:nvSpPr>
          <p:cNvPr id="3" name="Subtitle 2">
            <a:extLst>
              <a:ext uri="{FF2B5EF4-FFF2-40B4-BE49-F238E27FC236}">
                <a16:creationId xmlns:a16="http://schemas.microsoft.com/office/drawing/2014/main" id="{C91522DD-9456-4056-AEED-72DC76CB82BA}"/>
              </a:ext>
            </a:extLst>
          </p:cNvPr>
          <p:cNvSpPr>
            <a:spLocks noGrp="1"/>
          </p:cNvSpPr>
          <p:nvPr>
            <p:ph type="subTitle" idx="1"/>
          </p:nvPr>
        </p:nvSpPr>
        <p:spPr>
          <a:xfrm>
            <a:off x="626786" y="198765"/>
            <a:ext cx="11328026" cy="899049"/>
          </a:xfrm>
          <a:solidFill>
            <a:schemeClr val="accent1">
              <a:lumMod val="60000"/>
              <a:lumOff val="40000"/>
            </a:schemeClr>
          </a:solidFill>
        </p:spPr>
        <p:txBody>
          <a:bodyPr>
            <a:noAutofit/>
          </a:bodyPr>
          <a:lstStyle/>
          <a:p>
            <a:endParaRPr lang="en-US" sz="500" dirty="0">
              <a:latin typeface="Times New Roman" panose="02020603050405020304" pitchFamily="18" charset="0"/>
              <a:cs typeface="Times New Roman" panose="02020603050405020304" pitchFamily="18" charset="0"/>
              <a:sym typeface="Times New Roman" panose="02020603050405020304" pitchFamily="18" charset="0"/>
            </a:endParaRPr>
          </a:p>
          <a:p>
            <a:endParaRPr lang="en-US" sz="3200" baseline="-25000" dirty="0">
              <a:latin typeface="Times New Roman" panose="02020603050405020304" pitchFamily="18" charset="0"/>
              <a:cs typeface="Times New Roman" panose="02020603050405020304" pitchFamily="18" charset="0"/>
              <a:sym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4" name="Subtitle 2">
            <a:extLst>
              <a:ext uri="{FF2B5EF4-FFF2-40B4-BE49-F238E27FC236}">
                <a16:creationId xmlns:a16="http://schemas.microsoft.com/office/drawing/2014/main" id="{26566011-E803-412E-BA37-062714837333}"/>
              </a:ext>
            </a:extLst>
          </p:cNvPr>
          <p:cNvSpPr txBox="1">
            <a:spLocks/>
          </p:cNvSpPr>
          <p:nvPr/>
        </p:nvSpPr>
        <p:spPr>
          <a:xfrm rot="16200000">
            <a:off x="5850100" y="-4976399"/>
            <a:ext cx="881398" cy="10863617"/>
          </a:xfrm>
          <a:prstGeom prst="rect">
            <a:avLst/>
          </a:prstGeom>
          <a:solidFill>
            <a:schemeClr val="accent1">
              <a:lumMod val="40000"/>
              <a:lumOff val="6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500" dirty="0">
              <a:latin typeface="Times New Roman" panose="02020603050405020304" pitchFamily="18" charset="0"/>
              <a:cs typeface="Times New Roman" panose="02020603050405020304" pitchFamily="18" charset="0"/>
              <a:sym typeface="Times New Roman" panose="02020603050405020304" pitchFamily="18" charset="0"/>
            </a:endParaRPr>
          </a:p>
          <a:p>
            <a:endParaRPr lang="en-US" sz="3200" baseline="-25000" dirty="0">
              <a:latin typeface="Times New Roman" panose="02020603050405020304" pitchFamily="18" charset="0"/>
              <a:cs typeface="Times New Roman" panose="02020603050405020304" pitchFamily="18" charset="0"/>
              <a:sym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5" name="TextBox 4">
            <a:extLst>
              <a:ext uri="{FF2B5EF4-FFF2-40B4-BE49-F238E27FC236}">
                <a16:creationId xmlns:a16="http://schemas.microsoft.com/office/drawing/2014/main" id="{D53A2FDE-807A-46B8-BF10-5A87884746F7}"/>
              </a:ext>
            </a:extLst>
          </p:cNvPr>
          <p:cNvSpPr txBox="1"/>
          <p:nvPr/>
        </p:nvSpPr>
        <p:spPr>
          <a:xfrm>
            <a:off x="-62307" y="95316"/>
            <a:ext cx="12191999" cy="707886"/>
          </a:xfrm>
          <a:prstGeom prst="rect">
            <a:avLst/>
          </a:prstGeom>
          <a:solidFill>
            <a:schemeClr val="accent5">
              <a:lumMod val="20000"/>
              <a:lumOff val="80000"/>
            </a:schemeClr>
          </a:solidFill>
        </p:spPr>
        <p:txBody>
          <a:bodyPr wrap="square" rtlCol="0">
            <a:spAutoFit/>
          </a:bodyPr>
          <a:lstStyle/>
          <a:p>
            <a:pPr algn="ctr"/>
            <a:r>
              <a:rPr lang="vi-VN" sz="4000" b="1" dirty="0" smtClean="0">
                <a:solidFill>
                  <a:schemeClr val="accent2">
                    <a:lumMod val="50000"/>
                  </a:schemeClr>
                </a:solidFill>
                <a:latin typeface="+mj-lt"/>
                <a:ea typeface="Times New Roman" panose="02020603050405020304" pitchFamily="18" charset="0"/>
                <a:cs typeface="Arial" panose="020B0604020202020204" pitchFamily="34" charset="0"/>
              </a:rPr>
              <a:t>LUYỆN TẬP </a:t>
            </a:r>
            <a:endParaRPr lang="en-US" sz="4000" dirty="0">
              <a:solidFill>
                <a:schemeClr val="accent2">
                  <a:lumMod val="50000"/>
                </a:schemeClr>
              </a:solidFill>
              <a:latin typeface="+mj-lt"/>
            </a:endParaRPr>
          </a:p>
        </p:txBody>
      </p:sp>
      <p:sp>
        <p:nvSpPr>
          <p:cNvPr id="64" name="Rectangle 63"/>
          <p:cNvSpPr/>
          <p:nvPr/>
        </p:nvSpPr>
        <p:spPr>
          <a:xfrm>
            <a:off x="9362542" y="1149387"/>
            <a:ext cx="2821617" cy="57558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10878" y="2320349"/>
            <a:ext cx="11775092" cy="1077218"/>
          </a:xfrm>
          <a:prstGeom prst="rect">
            <a:avLst/>
          </a:prstGeom>
          <a:noFill/>
        </p:spPr>
        <p:txBody>
          <a:bodyPr wrap="square" rtlCol="0">
            <a:spAutoFit/>
          </a:bodyPr>
          <a:lstStyle/>
          <a:p>
            <a:r>
              <a:rPr lang="en-US" sz="3200" b="1" dirty="0" err="1" smtClean="0">
                <a:solidFill>
                  <a:srgbClr val="FF0000"/>
                </a:solidFill>
                <a:latin typeface="Times New Roman (Headings)"/>
                <a:cs typeface="Times New Roman" panose="02020603050405020304" pitchFamily="18" charset="0"/>
              </a:rPr>
              <a:t>Câu</a:t>
            </a:r>
            <a:r>
              <a:rPr lang="en-US" sz="3200" b="1" dirty="0" smtClean="0">
                <a:solidFill>
                  <a:srgbClr val="FF0000"/>
                </a:solidFill>
                <a:latin typeface="Times New Roman (Headings)"/>
                <a:cs typeface="Times New Roman" panose="02020603050405020304" pitchFamily="18" charset="0"/>
              </a:rPr>
              <a:t> 1: </a:t>
            </a:r>
            <a:r>
              <a:rPr lang="vi-VN" sz="3200" i="1" dirty="0">
                <a:solidFill>
                  <a:srgbClr val="000000"/>
                </a:solidFill>
                <a:latin typeface="Myriad Pro"/>
                <a:cs typeface="Arial" panose="020B0604020202020204" pitchFamily="34" charset="0"/>
              </a:rPr>
              <a:t>CH</a:t>
            </a:r>
            <a:r>
              <a:rPr lang="vi-VN" sz="3200" i="1" baseline="-25000" dirty="0">
                <a:solidFill>
                  <a:srgbClr val="000000"/>
                </a:solidFill>
                <a:latin typeface="Myriad Pro"/>
                <a:cs typeface="Arial" panose="020B0604020202020204" pitchFamily="34" charset="0"/>
              </a:rPr>
              <a:t>3</a:t>
            </a:r>
            <a:r>
              <a:rPr lang="vi-VN" sz="3200" i="1" dirty="0">
                <a:solidFill>
                  <a:srgbClr val="000000"/>
                </a:solidFill>
                <a:latin typeface="Myriad Pro"/>
                <a:cs typeface="Arial" panose="020B0604020202020204" pitchFamily="34" charset="0"/>
              </a:rPr>
              <a:t>CH</a:t>
            </a:r>
            <a:r>
              <a:rPr lang="vi-VN" sz="3200" i="1" baseline="-25000" dirty="0">
                <a:solidFill>
                  <a:srgbClr val="000000"/>
                </a:solidFill>
                <a:latin typeface="Myriad Pro"/>
                <a:cs typeface="Arial" panose="020B0604020202020204" pitchFamily="34" charset="0"/>
              </a:rPr>
              <a:t>2</a:t>
            </a:r>
            <a:r>
              <a:rPr lang="vi-VN" sz="3200" i="1" dirty="0">
                <a:solidFill>
                  <a:srgbClr val="000000"/>
                </a:solidFill>
                <a:latin typeface="Myriad Pro"/>
                <a:cs typeface="Arial" panose="020B0604020202020204" pitchFamily="34" charset="0"/>
              </a:rPr>
              <a:t>–Br  </a:t>
            </a:r>
            <a:r>
              <a:rPr lang="vi-VN" sz="3200" i="1" dirty="0">
                <a:solidFill>
                  <a:srgbClr val="000000"/>
                </a:solidFill>
                <a:latin typeface="Myriad Pro"/>
                <a:cs typeface="Arial" panose="020B0604020202020204" pitchFamily="34" charset="0"/>
                <a:sym typeface="Symbol" panose="05050102010706020507" pitchFamily="18" charset="2"/>
              </a:rPr>
              <a:t></a:t>
            </a:r>
            <a:r>
              <a:rPr lang="vi-VN" sz="3200" i="1" dirty="0">
                <a:solidFill>
                  <a:srgbClr val="000000"/>
                </a:solidFill>
                <a:latin typeface="Myriad Pro"/>
                <a:cs typeface="Arial" panose="020B0604020202020204" pitchFamily="34" charset="0"/>
              </a:rPr>
              <a:t> CH</a:t>
            </a:r>
            <a:r>
              <a:rPr lang="vi-VN" sz="3200" i="1" baseline="-25000" dirty="0">
                <a:solidFill>
                  <a:srgbClr val="000000"/>
                </a:solidFill>
                <a:latin typeface="Myriad Pro"/>
                <a:cs typeface="Arial" panose="020B0604020202020204" pitchFamily="34" charset="0"/>
              </a:rPr>
              <a:t>3</a:t>
            </a:r>
            <a:r>
              <a:rPr lang="vi-VN" sz="3200" i="1" dirty="0">
                <a:solidFill>
                  <a:srgbClr val="000000"/>
                </a:solidFill>
                <a:latin typeface="Myriad Pro"/>
                <a:cs typeface="Arial" panose="020B0604020202020204" pitchFamily="34" charset="0"/>
              </a:rPr>
              <a:t>CH</a:t>
            </a:r>
            <a:r>
              <a:rPr lang="vi-VN" sz="3200" i="1" baseline="-25000" dirty="0">
                <a:solidFill>
                  <a:srgbClr val="000000"/>
                </a:solidFill>
                <a:latin typeface="Myriad Pro"/>
                <a:cs typeface="Arial" panose="020B0604020202020204" pitchFamily="34" charset="0"/>
              </a:rPr>
              <a:t>2</a:t>
            </a:r>
            <a:r>
              <a:rPr lang="vi-VN" sz="3200" i="1" baseline="30000" dirty="0">
                <a:solidFill>
                  <a:srgbClr val="000000"/>
                </a:solidFill>
                <a:latin typeface="Myriad Pro"/>
                <a:cs typeface="Arial" panose="020B0604020202020204" pitchFamily="34" charset="0"/>
              </a:rPr>
              <a:t>+</a:t>
            </a:r>
            <a:r>
              <a:rPr lang="vi-VN" sz="3200" i="1" dirty="0">
                <a:solidFill>
                  <a:srgbClr val="000000"/>
                </a:solidFill>
                <a:latin typeface="Myriad Pro"/>
                <a:cs typeface="Arial" panose="020B0604020202020204" pitchFamily="34" charset="0"/>
              </a:rPr>
              <a:t>  +  Br</a:t>
            </a:r>
            <a:r>
              <a:rPr lang="vi-VN" sz="3200" i="1" baseline="30000" dirty="0">
                <a:solidFill>
                  <a:srgbClr val="000000"/>
                </a:solidFill>
                <a:latin typeface="Myriad Pro"/>
                <a:cs typeface="Arial" panose="020B0604020202020204" pitchFamily="34" charset="0"/>
              </a:rPr>
              <a:t>–</a:t>
            </a:r>
            <a:endParaRPr lang="en-US" sz="3200" dirty="0"/>
          </a:p>
          <a:p>
            <a:endParaRPr lang="en-US" sz="3200" b="1" dirty="0">
              <a:solidFill>
                <a:srgbClr val="0070C0"/>
              </a:solidFill>
              <a:latin typeface="Times New Roman (Headings)"/>
            </a:endParaRPr>
          </a:p>
        </p:txBody>
      </p:sp>
      <p:sp>
        <p:nvSpPr>
          <p:cNvPr id="8" name="Rectangle 7"/>
          <p:cNvSpPr/>
          <p:nvPr/>
        </p:nvSpPr>
        <p:spPr>
          <a:xfrm>
            <a:off x="2038048" y="1219717"/>
            <a:ext cx="7920758" cy="707886"/>
          </a:xfrm>
          <a:prstGeom prst="rect">
            <a:avLst/>
          </a:prstGeom>
        </p:spPr>
        <p:txBody>
          <a:bodyPr wrap="none">
            <a:spAutoFit/>
          </a:bodyPr>
          <a:lstStyle/>
          <a:p>
            <a:pPr algn="ctr"/>
            <a:r>
              <a:rPr lang="en-US" sz="4000" b="1" kern="0" dirty="0" smtClean="0">
                <a:solidFill>
                  <a:prstClr val="black"/>
                </a:solidFill>
                <a:latin typeface="Times New Roman" panose="02020603050405020304" pitchFamily="18" charset="0"/>
                <a:cs typeface="Times New Roman" panose="02020603050405020304" pitchFamily="18" charset="0"/>
              </a:rPr>
              <a:t>TRẢ LỜI CÂU HỎI THẢO LUẬN</a:t>
            </a:r>
            <a:endParaRPr lang="en-US" dirty="0"/>
          </a:p>
        </p:txBody>
      </p:sp>
      <p:sp>
        <p:nvSpPr>
          <p:cNvPr id="48" name="TextBox 47"/>
          <p:cNvSpPr txBox="1"/>
          <p:nvPr/>
        </p:nvSpPr>
        <p:spPr>
          <a:xfrm>
            <a:off x="156767" y="3350756"/>
            <a:ext cx="11775092" cy="1957972"/>
          </a:xfrm>
          <a:prstGeom prst="rect">
            <a:avLst/>
          </a:prstGeom>
          <a:noFill/>
        </p:spPr>
        <p:txBody>
          <a:bodyPr wrap="square" rtlCol="0">
            <a:spAutoFit/>
          </a:bodyPr>
          <a:lstStyle/>
          <a:p>
            <a:pPr>
              <a:lnSpc>
                <a:spcPct val="130000"/>
              </a:lnSpc>
              <a:spcAft>
                <a:spcPts val="0"/>
              </a:spcAft>
              <a:tabLst>
                <a:tab pos="180340" algn="l"/>
              </a:tabLst>
            </a:pPr>
            <a:r>
              <a:rPr lang="en-US" sz="3200" b="1" dirty="0" err="1" smtClean="0">
                <a:solidFill>
                  <a:srgbClr val="FF0000"/>
                </a:solidFill>
                <a:latin typeface="Times New Roman (Headings)"/>
                <a:cs typeface="Times New Roman" panose="02020603050405020304" pitchFamily="18" charset="0"/>
              </a:rPr>
              <a:t>Câu</a:t>
            </a:r>
            <a:r>
              <a:rPr lang="en-US" sz="3200" b="1" dirty="0" smtClean="0">
                <a:solidFill>
                  <a:srgbClr val="FF0000"/>
                </a:solidFill>
                <a:latin typeface="Times New Roman (Headings)"/>
                <a:cs typeface="Times New Roman" panose="02020603050405020304" pitchFamily="18" charset="0"/>
              </a:rPr>
              <a:t> 2: </a:t>
            </a:r>
            <a:r>
              <a:rPr lang="vi-VN" sz="3200" i="1" dirty="0">
                <a:solidFill>
                  <a:srgbClr val="000000"/>
                </a:solidFill>
                <a:latin typeface="Myriad Pro"/>
                <a:ea typeface="Calibri" panose="020F0502020204030204" pitchFamily="34" charset="0"/>
                <a:cs typeface="Arial" panose="020B0604020202020204" pitchFamily="34" charset="0"/>
              </a:rPr>
              <a:t>Trong Ví dụ 5, carbocation là tiểu phân mang điện tích dương ở carbon, còn carbanion là tiểu phân mang điện tích âm ở carbon.</a:t>
            </a:r>
            <a:endParaRPr lang="en-US" sz="3200" dirty="0"/>
          </a:p>
        </p:txBody>
      </p:sp>
      <p:sp>
        <p:nvSpPr>
          <p:cNvPr id="2" name="Rectangle 1"/>
          <p:cNvSpPr/>
          <p:nvPr/>
        </p:nvSpPr>
        <p:spPr>
          <a:xfrm>
            <a:off x="3048000" y="2787286"/>
            <a:ext cx="6096000" cy="421526"/>
          </a:xfrm>
          <a:prstGeom prst="rect">
            <a:avLst/>
          </a:prstGeom>
        </p:spPr>
        <p:txBody>
          <a:bodyPr>
            <a:spAutoFit/>
          </a:bodyPr>
          <a:lstStyle/>
          <a:p>
            <a:pPr>
              <a:lnSpc>
                <a:spcPct val="130000"/>
              </a:lnSpc>
              <a:spcAft>
                <a:spcPts val="0"/>
              </a:spcAft>
              <a:tabLst>
                <a:tab pos="180340" algn="l"/>
              </a:tabLst>
            </a:pPr>
            <a:r>
              <a:rPr lang="vi-VN" b="1" i="1" dirty="0">
                <a:solidFill>
                  <a:srgbClr val="000000"/>
                </a:solidFill>
                <a:latin typeface="Myriad Pro"/>
                <a:ea typeface="Times New Roman" panose="02020603050405020304" pitchFamily="18" charset="0"/>
                <a:cs typeface="Arial" panose="020B0604020202020204" pitchFamily="34" charset="0"/>
              </a:rPr>
              <a:t>	</a:t>
            </a:r>
            <a:endParaRPr lang="en-US" dirty="0"/>
          </a:p>
        </p:txBody>
      </p:sp>
    </p:spTree>
    <p:extLst>
      <p:ext uri="{BB962C8B-B14F-4D97-AF65-F5344CB8AC3E}">
        <p14:creationId xmlns:p14="http://schemas.microsoft.com/office/powerpoint/2010/main" val="263444967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8759859-56AE-ADFF-CD9D-E145061939E0}"/>
              </a:ext>
            </a:extLst>
          </p:cNvPr>
          <p:cNvPicPr>
            <a:picLocks noChangeAspect="1"/>
          </p:cNvPicPr>
          <p:nvPr/>
        </p:nvPicPr>
        <p:blipFill>
          <a:blip r:embed="rId2"/>
          <a:stretch>
            <a:fillRect/>
          </a:stretch>
        </p:blipFill>
        <p:spPr>
          <a:xfrm>
            <a:off x="13074" y="28457"/>
            <a:ext cx="12178925" cy="6850645"/>
          </a:xfrm>
          <a:prstGeom prst="rect">
            <a:avLst/>
          </a:prstGeom>
        </p:spPr>
      </p:pic>
      <p:sp>
        <p:nvSpPr>
          <p:cNvPr id="3" name="Subtitle 2">
            <a:extLst>
              <a:ext uri="{FF2B5EF4-FFF2-40B4-BE49-F238E27FC236}">
                <a16:creationId xmlns:a16="http://schemas.microsoft.com/office/drawing/2014/main" id="{C91522DD-9456-4056-AEED-72DC76CB82BA}"/>
              </a:ext>
            </a:extLst>
          </p:cNvPr>
          <p:cNvSpPr>
            <a:spLocks noGrp="1"/>
          </p:cNvSpPr>
          <p:nvPr>
            <p:ph type="subTitle" idx="1"/>
          </p:nvPr>
        </p:nvSpPr>
        <p:spPr>
          <a:xfrm>
            <a:off x="626786" y="198765"/>
            <a:ext cx="11328026" cy="899049"/>
          </a:xfrm>
          <a:solidFill>
            <a:schemeClr val="accent1">
              <a:lumMod val="60000"/>
              <a:lumOff val="40000"/>
            </a:schemeClr>
          </a:solidFill>
        </p:spPr>
        <p:txBody>
          <a:bodyPr>
            <a:noAutofit/>
          </a:bodyPr>
          <a:lstStyle/>
          <a:p>
            <a:endParaRPr lang="en-US" sz="500" dirty="0">
              <a:latin typeface="Times New Roman" panose="02020603050405020304" pitchFamily="18" charset="0"/>
              <a:cs typeface="Times New Roman" panose="02020603050405020304" pitchFamily="18" charset="0"/>
              <a:sym typeface="Times New Roman" panose="02020603050405020304" pitchFamily="18" charset="0"/>
            </a:endParaRPr>
          </a:p>
          <a:p>
            <a:endParaRPr lang="en-US" sz="3200" baseline="-25000" dirty="0">
              <a:latin typeface="Times New Roman" panose="02020603050405020304" pitchFamily="18" charset="0"/>
              <a:cs typeface="Times New Roman" panose="02020603050405020304" pitchFamily="18" charset="0"/>
              <a:sym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4" name="Subtitle 2">
            <a:extLst>
              <a:ext uri="{FF2B5EF4-FFF2-40B4-BE49-F238E27FC236}">
                <a16:creationId xmlns:a16="http://schemas.microsoft.com/office/drawing/2014/main" id="{26566011-E803-412E-BA37-062714837333}"/>
              </a:ext>
            </a:extLst>
          </p:cNvPr>
          <p:cNvSpPr txBox="1">
            <a:spLocks/>
          </p:cNvSpPr>
          <p:nvPr/>
        </p:nvSpPr>
        <p:spPr>
          <a:xfrm rot="16200000">
            <a:off x="5850100" y="-4976399"/>
            <a:ext cx="881398" cy="10863617"/>
          </a:xfrm>
          <a:prstGeom prst="rect">
            <a:avLst/>
          </a:prstGeom>
          <a:solidFill>
            <a:schemeClr val="accent1">
              <a:lumMod val="40000"/>
              <a:lumOff val="6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500" dirty="0">
              <a:latin typeface="Times New Roman" panose="02020603050405020304" pitchFamily="18" charset="0"/>
              <a:cs typeface="Times New Roman" panose="02020603050405020304" pitchFamily="18" charset="0"/>
              <a:sym typeface="Times New Roman" panose="02020603050405020304" pitchFamily="18" charset="0"/>
            </a:endParaRPr>
          </a:p>
          <a:p>
            <a:endParaRPr lang="en-US" sz="3200" baseline="-25000" dirty="0">
              <a:latin typeface="Times New Roman" panose="02020603050405020304" pitchFamily="18" charset="0"/>
              <a:cs typeface="Times New Roman" panose="02020603050405020304" pitchFamily="18" charset="0"/>
              <a:sym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5" name="TextBox 4">
            <a:extLst>
              <a:ext uri="{FF2B5EF4-FFF2-40B4-BE49-F238E27FC236}">
                <a16:creationId xmlns:a16="http://schemas.microsoft.com/office/drawing/2014/main" id="{D53A2FDE-807A-46B8-BF10-5A87884746F7}"/>
              </a:ext>
            </a:extLst>
          </p:cNvPr>
          <p:cNvSpPr txBox="1"/>
          <p:nvPr/>
        </p:nvSpPr>
        <p:spPr>
          <a:xfrm>
            <a:off x="1" y="92508"/>
            <a:ext cx="12191999" cy="584775"/>
          </a:xfrm>
          <a:prstGeom prst="rect">
            <a:avLst/>
          </a:prstGeom>
          <a:solidFill>
            <a:schemeClr val="accent5">
              <a:lumMod val="20000"/>
              <a:lumOff val="80000"/>
            </a:schemeClr>
          </a:solidFill>
        </p:spPr>
        <p:txBody>
          <a:bodyPr wrap="square" rtlCol="0">
            <a:spAutoFit/>
          </a:bodyPr>
          <a:lstStyle/>
          <a:p>
            <a:pPr lvl="0" algn="ctr">
              <a:defRPr/>
            </a:pPr>
            <a:r>
              <a:rPr lang="en-US" sz="3200" b="1" kern="0" dirty="0" smtClean="0">
                <a:solidFill>
                  <a:prstClr val="black"/>
                </a:solidFill>
                <a:latin typeface="Times New Roman" panose="02020603050405020304" pitchFamily="18" charset="0"/>
                <a:cs typeface="Times New Roman" panose="02020603050405020304" pitchFamily="18" charset="0"/>
              </a:rPr>
              <a:t>3. CÁC TIỂU PHÂN TRUNG GIAN TRONG PHẢN ỨNG HỮU CƠ</a:t>
            </a:r>
            <a:endParaRPr lang="en-US" sz="3200" b="1" kern="0" dirty="0">
              <a:solidFill>
                <a:prstClr val="black"/>
              </a:solidFill>
              <a:latin typeface="Times New Roman" panose="02020603050405020304" pitchFamily="18" charset="0"/>
              <a:cs typeface="Times New Roman" panose="02020603050405020304" pitchFamily="18" charset="0"/>
            </a:endParaRPr>
          </a:p>
        </p:txBody>
      </p:sp>
      <p:sp>
        <p:nvSpPr>
          <p:cNvPr id="64" name="Rectangle 63"/>
          <p:cNvSpPr/>
          <p:nvPr/>
        </p:nvSpPr>
        <p:spPr>
          <a:xfrm>
            <a:off x="9362542" y="1149387"/>
            <a:ext cx="2821617" cy="57558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482" y="1260464"/>
            <a:ext cx="11775092" cy="1192634"/>
          </a:xfrm>
          <a:prstGeom prst="rect">
            <a:avLst/>
          </a:prstGeom>
          <a:noFill/>
        </p:spPr>
        <p:txBody>
          <a:bodyPr wrap="square" rtlCol="0">
            <a:spAutoFit/>
          </a:bodyPr>
          <a:lstStyle/>
          <a:p>
            <a:pPr algn="just">
              <a:lnSpc>
                <a:spcPct val="130000"/>
              </a:lnSpc>
              <a:spcAft>
                <a:spcPts val="0"/>
              </a:spcAft>
              <a:tabLst>
                <a:tab pos="180340" algn="l"/>
              </a:tabLst>
            </a:pPr>
            <a:r>
              <a:rPr lang="en-US" sz="3000" b="1" dirty="0" smtClean="0">
                <a:solidFill>
                  <a:srgbClr val="0070C0"/>
                </a:solidFill>
                <a:latin typeface="+mj-lt"/>
                <a:ea typeface="Calibri" panose="020F0502020204030204" pitchFamily="34" charset="0"/>
                <a:cs typeface="Arial" panose="020B0604020202020204" pitchFamily="34" charset="0"/>
              </a:rPr>
              <a:t>a, </a:t>
            </a:r>
            <a:r>
              <a:rPr lang="vi-VN" sz="3000" b="1" dirty="0" smtClean="0">
                <a:solidFill>
                  <a:srgbClr val="0070C0"/>
                </a:solidFill>
                <a:latin typeface="+mj-lt"/>
                <a:ea typeface="Calibri" panose="020F0502020204030204" pitchFamily="34" charset="0"/>
                <a:cs typeface="Arial" panose="020B0604020202020204" pitchFamily="34" charset="0"/>
              </a:rPr>
              <a:t>Tìm </a:t>
            </a:r>
            <a:r>
              <a:rPr lang="vi-VN" sz="3000" b="1" dirty="0">
                <a:solidFill>
                  <a:srgbClr val="0070C0"/>
                </a:solidFill>
                <a:latin typeface="+mj-lt"/>
                <a:ea typeface="Calibri" panose="020F0502020204030204" pitchFamily="34" charset="0"/>
                <a:cs typeface="Arial" panose="020B0604020202020204" pitchFamily="34" charset="0"/>
              </a:rPr>
              <a:t>hiểu về gốc tự </a:t>
            </a:r>
            <a:r>
              <a:rPr lang="vi-VN" sz="3000" b="1" dirty="0" smtClean="0">
                <a:solidFill>
                  <a:srgbClr val="0070C0"/>
                </a:solidFill>
                <a:latin typeface="+mj-lt"/>
                <a:ea typeface="Calibri" panose="020F0502020204030204" pitchFamily="34" charset="0"/>
                <a:cs typeface="Arial" panose="020B0604020202020204" pitchFamily="34" charset="0"/>
              </a:rPr>
              <a:t>do</a:t>
            </a:r>
            <a:r>
              <a:rPr lang="en-US" sz="3000" b="1" dirty="0" smtClean="0">
                <a:solidFill>
                  <a:srgbClr val="0070C0"/>
                </a:solidFill>
                <a:latin typeface="+mj-lt"/>
                <a:ea typeface="Calibri" panose="020F0502020204030204" pitchFamily="34" charset="0"/>
                <a:cs typeface="Arial" panose="020B0604020202020204" pitchFamily="34" charset="0"/>
              </a:rPr>
              <a:t> :</a:t>
            </a:r>
          </a:p>
          <a:p>
            <a:pPr algn="just">
              <a:lnSpc>
                <a:spcPct val="130000"/>
              </a:lnSpc>
              <a:spcAft>
                <a:spcPts val="0"/>
              </a:spcAft>
              <a:tabLst>
                <a:tab pos="180340" algn="l"/>
              </a:tabLst>
            </a:pPr>
            <a:endParaRPr lang="en-US" sz="2500" dirty="0">
              <a:solidFill>
                <a:srgbClr val="0070C0"/>
              </a:solidFill>
              <a:latin typeface="+mj-lt"/>
              <a:ea typeface="Calibri" panose="020F0502020204030204" pitchFamily="34" charset="0"/>
              <a:cs typeface="Times New Roman" panose="02020603050405020304" pitchFamily="18" charset="0"/>
            </a:endParaRPr>
          </a:p>
        </p:txBody>
      </p:sp>
      <p:sp>
        <p:nvSpPr>
          <p:cNvPr id="14" name="Rectangle 13"/>
          <p:cNvSpPr/>
          <p:nvPr/>
        </p:nvSpPr>
        <p:spPr>
          <a:xfrm>
            <a:off x="209006" y="1961143"/>
            <a:ext cx="11025051" cy="4310154"/>
          </a:xfrm>
          <a:prstGeom prst="rect">
            <a:avLst/>
          </a:prstGeom>
        </p:spPr>
        <p:txBody>
          <a:bodyPr wrap="square">
            <a:spAutoFit/>
          </a:bodyPr>
          <a:lstStyle/>
          <a:p>
            <a:pPr>
              <a:lnSpc>
                <a:spcPct val="107000"/>
              </a:lnSpc>
              <a:spcAft>
                <a:spcPts val="800"/>
              </a:spcAft>
              <a:tabLst>
                <a:tab pos="1303020" algn="ctr"/>
              </a:tabLst>
            </a:pPr>
            <a:r>
              <a:rPr lang="vi-VN" sz="2500" b="1" dirty="0" smtClean="0">
                <a:solidFill>
                  <a:srgbClr val="7030A0"/>
                </a:solidFill>
                <a:latin typeface="+mj-lt"/>
                <a:ea typeface="Calibri" panose="020F0502020204030204" pitchFamily="34" charset="0"/>
                <a:cs typeface="Times New Roman" panose="02020603050405020304" pitchFamily="18" charset="0"/>
              </a:rPr>
              <a:t>-</a:t>
            </a:r>
            <a:r>
              <a:rPr lang="en-US" sz="2500" b="1" dirty="0" smtClean="0">
                <a:solidFill>
                  <a:srgbClr val="7030A0"/>
                </a:solidFill>
                <a:latin typeface="+mj-lt"/>
                <a:ea typeface="Calibri" panose="020F0502020204030204" pitchFamily="34" charset="0"/>
                <a:cs typeface="Times New Roman" panose="02020603050405020304" pitchFamily="18" charset="0"/>
              </a:rPr>
              <a:t> </a:t>
            </a:r>
            <a:r>
              <a:rPr lang="vi-VN" sz="2500" b="1" dirty="0" smtClean="0">
                <a:solidFill>
                  <a:srgbClr val="7030A0"/>
                </a:solidFill>
                <a:latin typeface="+mj-lt"/>
                <a:ea typeface="Calibri" panose="020F0502020204030204" pitchFamily="34" charset="0"/>
                <a:cs typeface="Times New Roman" panose="02020603050405020304" pitchFamily="18" charset="0"/>
              </a:rPr>
              <a:t>Gốc </a:t>
            </a:r>
            <a:r>
              <a:rPr lang="vi-VN" sz="2500" b="1" dirty="0">
                <a:solidFill>
                  <a:srgbClr val="7030A0"/>
                </a:solidFill>
                <a:latin typeface="+mj-lt"/>
                <a:ea typeface="Calibri" panose="020F0502020204030204" pitchFamily="34" charset="0"/>
                <a:cs typeface="Times New Roman" panose="02020603050405020304" pitchFamily="18" charset="0"/>
              </a:rPr>
              <a:t>tự do đóng vai trò là tiểu phân trung gian trong các phản ứng hữu cơ. Các gốc tự do kém bền, chỉ tồn tại trong thời gian ngắn. Độ bền của gốc tự do phụ thuộc vào bậc của nguyên tử carbon chứa electron độc thân. </a:t>
            </a:r>
            <a:endParaRPr lang="en-US" sz="2500" b="1" dirty="0" smtClean="0">
              <a:solidFill>
                <a:srgbClr val="7030A0"/>
              </a:solidFill>
              <a:latin typeface="+mj-lt"/>
              <a:ea typeface="Calibri" panose="020F0502020204030204" pitchFamily="34" charset="0"/>
              <a:cs typeface="Times New Roman" panose="02020603050405020304" pitchFamily="18" charset="0"/>
            </a:endParaRPr>
          </a:p>
          <a:p>
            <a:pPr>
              <a:lnSpc>
                <a:spcPct val="107000"/>
              </a:lnSpc>
              <a:spcAft>
                <a:spcPts val="800"/>
              </a:spcAft>
              <a:tabLst>
                <a:tab pos="1303020" algn="ctr"/>
              </a:tabLst>
            </a:pPr>
            <a:r>
              <a:rPr lang="en-US" sz="2500" b="1" dirty="0" smtClean="0">
                <a:solidFill>
                  <a:srgbClr val="7030A0"/>
                </a:solidFill>
                <a:latin typeface="+mj-lt"/>
                <a:ea typeface="Calibri" panose="020F0502020204030204" pitchFamily="34" charset="0"/>
                <a:cs typeface="Arial" panose="020B0604020202020204" pitchFamily="34" charset="0"/>
              </a:rPr>
              <a:t>- </a:t>
            </a:r>
            <a:r>
              <a:rPr lang="vi-VN" sz="2500" b="1" dirty="0">
                <a:solidFill>
                  <a:srgbClr val="7030A0"/>
                </a:solidFill>
                <a:latin typeface="+mj-lt"/>
                <a:ea typeface="Calibri" panose="020F0502020204030204" pitchFamily="34" charset="0"/>
                <a:cs typeface="Arial" panose="020B0604020202020204" pitchFamily="34" charset="0"/>
              </a:rPr>
              <a:t>Gốc </a:t>
            </a:r>
            <a:r>
              <a:rPr lang="vi-VN" sz="2500" b="1" dirty="0">
                <a:solidFill>
                  <a:srgbClr val="7030A0"/>
                </a:solidFill>
                <a:latin typeface="+mj-lt"/>
                <a:ea typeface="Calibri" panose="020F0502020204030204" pitchFamily="34" charset="0"/>
                <a:cs typeface="Arial" panose="020B0604020202020204" pitchFamily="34" charset="0"/>
              </a:rPr>
              <a:t>tự do bậc III, bậc II và bậc I tương ứng có electron độc thân trên nguyên tử carbon bậc III, bậc II và bậc I</a:t>
            </a:r>
            <a:r>
              <a:rPr lang="vi-VN" sz="2500" b="1" dirty="0">
                <a:solidFill>
                  <a:srgbClr val="7030A0"/>
                </a:solidFill>
                <a:latin typeface="+mj-lt"/>
                <a:ea typeface="Calibri" panose="020F0502020204030204" pitchFamily="34" charset="0"/>
                <a:cs typeface="Arial" panose="020B0604020202020204" pitchFamily="34" charset="0"/>
              </a:rPr>
              <a:t>.</a:t>
            </a:r>
            <a:endParaRPr lang="en-US" sz="2500" b="1" dirty="0">
              <a:solidFill>
                <a:srgbClr val="7030A0"/>
              </a:solidFill>
              <a:latin typeface="+mj-lt"/>
              <a:ea typeface="Calibri" panose="020F0502020204030204" pitchFamily="34" charset="0"/>
              <a:cs typeface="Arial" panose="020B0604020202020204" pitchFamily="34" charset="0"/>
            </a:endParaRPr>
          </a:p>
          <a:p>
            <a:pPr>
              <a:lnSpc>
                <a:spcPct val="107000"/>
              </a:lnSpc>
              <a:spcAft>
                <a:spcPts val="800"/>
              </a:spcAft>
              <a:tabLst>
                <a:tab pos="1303020" algn="ctr"/>
              </a:tabLst>
            </a:pPr>
            <a:r>
              <a:rPr lang="en-US" sz="25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Độ</a:t>
            </a:r>
            <a:r>
              <a:rPr lang="en-US" sz="25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bền</a:t>
            </a:r>
            <a:r>
              <a:rPr lang="en-US" sz="25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tương</a:t>
            </a:r>
            <a:r>
              <a:rPr lang="en-US" sz="25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đối</a:t>
            </a:r>
            <a:r>
              <a:rPr lang="en-US" sz="25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5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gốc</a:t>
            </a:r>
            <a:r>
              <a:rPr lang="en-US" sz="25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tự</a:t>
            </a:r>
            <a:r>
              <a:rPr lang="en-US" sz="25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do </a:t>
            </a:r>
            <a:r>
              <a:rPr lang="en-US" sz="25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phụ</a:t>
            </a:r>
            <a:r>
              <a:rPr lang="en-US" sz="25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thuộc</a:t>
            </a:r>
            <a:r>
              <a:rPr lang="en-US" sz="25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vào</a:t>
            </a:r>
            <a:r>
              <a:rPr lang="en-US" sz="25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cấu</a:t>
            </a:r>
            <a:r>
              <a:rPr lang="en-US" sz="25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5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trúc</a:t>
            </a:r>
            <a:endParaRPr lang="en-US" sz="25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tabLst>
                <a:tab pos="1303020" algn="ctr"/>
              </a:tabLst>
            </a:pPr>
            <a:endParaRPr lang="en-US" sz="2500" b="1" dirty="0">
              <a:solidFill>
                <a:srgbClr val="7030A0"/>
              </a:solidFill>
              <a:latin typeface="+mj-lt"/>
              <a:ea typeface="Calibri" panose="020F0502020204030204" pitchFamily="34" charset="0"/>
              <a:cs typeface="Arial" panose="020B0604020202020204" pitchFamily="34" charset="0"/>
            </a:endParaRPr>
          </a:p>
          <a:p>
            <a:pPr>
              <a:lnSpc>
                <a:spcPct val="107000"/>
              </a:lnSpc>
              <a:spcAft>
                <a:spcPts val="800"/>
              </a:spcAft>
              <a:tabLst>
                <a:tab pos="1303020" algn="ctr"/>
              </a:tabLst>
            </a:pPr>
            <a:endParaRPr lang="en-US" sz="2500" dirty="0">
              <a:latin typeface="+mj-lt"/>
              <a:ea typeface="Calibri" panose="020F0502020204030204" pitchFamily="34" charset="0"/>
              <a:cs typeface="Times New Roman" panose="02020603050405020304" pitchFamily="18" charset="0"/>
            </a:endParaRPr>
          </a:p>
          <a:p>
            <a:pPr>
              <a:lnSpc>
                <a:spcPct val="107000"/>
              </a:lnSpc>
              <a:spcAft>
                <a:spcPts val="800"/>
              </a:spcAft>
              <a:tabLst>
                <a:tab pos="1303020" algn="ctr"/>
              </a:tabLst>
            </a:pPr>
            <a:endParaRPr lang="en-US" sz="2500" dirty="0">
              <a:latin typeface="+mj-lt"/>
              <a:ea typeface="Calibri" panose="020F0502020204030204" pitchFamily="34" charset="0"/>
              <a:cs typeface="Times New Roman" panose="02020603050405020304" pitchFamily="18" charset="0"/>
            </a:endParaRPr>
          </a:p>
        </p:txBody>
      </p:sp>
      <p:pic>
        <p:nvPicPr>
          <p:cNvPr id="17" name="Picture 16"/>
          <p:cNvPicPr>
            <a:picLocks noChangeAspect="1"/>
          </p:cNvPicPr>
          <p:nvPr/>
        </p:nvPicPr>
        <p:blipFill>
          <a:blip r:embed="rId3"/>
          <a:stretch>
            <a:fillRect/>
          </a:stretch>
        </p:blipFill>
        <p:spPr>
          <a:xfrm>
            <a:off x="2347552" y="4865428"/>
            <a:ext cx="7071024" cy="2091430"/>
          </a:xfrm>
          <a:prstGeom prst="rect">
            <a:avLst/>
          </a:prstGeom>
        </p:spPr>
      </p:pic>
    </p:spTree>
    <p:extLst>
      <p:ext uri="{BB962C8B-B14F-4D97-AF65-F5344CB8AC3E}">
        <p14:creationId xmlns:p14="http://schemas.microsoft.com/office/powerpoint/2010/main" val="180967975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8759859-56AE-ADFF-CD9D-E145061939E0}"/>
              </a:ext>
            </a:extLst>
          </p:cNvPr>
          <p:cNvPicPr>
            <a:picLocks noChangeAspect="1"/>
          </p:cNvPicPr>
          <p:nvPr/>
        </p:nvPicPr>
        <p:blipFill>
          <a:blip r:embed="rId2"/>
          <a:stretch>
            <a:fillRect/>
          </a:stretch>
        </p:blipFill>
        <p:spPr>
          <a:xfrm>
            <a:off x="13074" y="28457"/>
            <a:ext cx="12178925" cy="6850645"/>
          </a:xfrm>
          <a:prstGeom prst="rect">
            <a:avLst/>
          </a:prstGeom>
        </p:spPr>
      </p:pic>
      <p:sp>
        <p:nvSpPr>
          <p:cNvPr id="3" name="Subtitle 2">
            <a:extLst>
              <a:ext uri="{FF2B5EF4-FFF2-40B4-BE49-F238E27FC236}">
                <a16:creationId xmlns:a16="http://schemas.microsoft.com/office/drawing/2014/main" id="{C91522DD-9456-4056-AEED-72DC76CB82BA}"/>
              </a:ext>
            </a:extLst>
          </p:cNvPr>
          <p:cNvSpPr>
            <a:spLocks noGrp="1"/>
          </p:cNvSpPr>
          <p:nvPr>
            <p:ph type="subTitle" idx="1"/>
          </p:nvPr>
        </p:nvSpPr>
        <p:spPr>
          <a:xfrm>
            <a:off x="626786" y="198765"/>
            <a:ext cx="11328026" cy="899049"/>
          </a:xfrm>
          <a:solidFill>
            <a:schemeClr val="accent1">
              <a:lumMod val="60000"/>
              <a:lumOff val="40000"/>
            </a:schemeClr>
          </a:solidFill>
        </p:spPr>
        <p:txBody>
          <a:bodyPr>
            <a:noAutofit/>
          </a:bodyPr>
          <a:lstStyle/>
          <a:p>
            <a:endParaRPr lang="en-US" sz="500" dirty="0">
              <a:latin typeface="Times New Roman" panose="02020603050405020304" pitchFamily="18" charset="0"/>
              <a:cs typeface="Times New Roman" panose="02020603050405020304" pitchFamily="18" charset="0"/>
              <a:sym typeface="Times New Roman" panose="02020603050405020304" pitchFamily="18" charset="0"/>
            </a:endParaRPr>
          </a:p>
          <a:p>
            <a:endParaRPr lang="en-US" sz="3200" baseline="-25000" dirty="0">
              <a:latin typeface="Times New Roman" panose="02020603050405020304" pitchFamily="18" charset="0"/>
              <a:cs typeface="Times New Roman" panose="02020603050405020304" pitchFamily="18" charset="0"/>
              <a:sym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4" name="Subtitle 2">
            <a:extLst>
              <a:ext uri="{FF2B5EF4-FFF2-40B4-BE49-F238E27FC236}">
                <a16:creationId xmlns:a16="http://schemas.microsoft.com/office/drawing/2014/main" id="{26566011-E803-412E-BA37-062714837333}"/>
              </a:ext>
            </a:extLst>
          </p:cNvPr>
          <p:cNvSpPr txBox="1">
            <a:spLocks/>
          </p:cNvSpPr>
          <p:nvPr/>
        </p:nvSpPr>
        <p:spPr>
          <a:xfrm rot="16200000">
            <a:off x="5850100" y="-4976399"/>
            <a:ext cx="881398" cy="10863617"/>
          </a:xfrm>
          <a:prstGeom prst="rect">
            <a:avLst/>
          </a:prstGeom>
          <a:solidFill>
            <a:schemeClr val="accent1">
              <a:lumMod val="40000"/>
              <a:lumOff val="6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500" dirty="0">
              <a:latin typeface="Times New Roman" panose="02020603050405020304" pitchFamily="18" charset="0"/>
              <a:cs typeface="Times New Roman" panose="02020603050405020304" pitchFamily="18" charset="0"/>
              <a:sym typeface="Times New Roman" panose="02020603050405020304" pitchFamily="18" charset="0"/>
            </a:endParaRPr>
          </a:p>
          <a:p>
            <a:endParaRPr lang="en-US" sz="3200" baseline="-25000" dirty="0">
              <a:latin typeface="Times New Roman" panose="02020603050405020304" pitchFamily="18" charset="0"/>
              <a:cs typeface="Times New Roman" panose="02020603050405020304" pitchFamily="18" charset="0"/>
              <a:sym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5" name="TextBox 4">
            <a:extLst>
              <a:ext uri="{FF2B5EF4-FFF2-40B4-BE49-F238E27FC236}">
                <a16:creationId xmlns:a16="http://schemas.microsoft.com/office/drawing/2014/main" id="{D53A2FDE-807A-46B8-BF10-5A87884746F7}"/>
              </a:ext>
            </a:extLst>
          </p:cNvPr>
          <p:cNvSpPr txBox="1"/>
          <p:nvPr/>
        </p:nvSpPr>
        <p:spPr>
          <a:xfrm>
            <a:off x="1" y="92508"/>
            <a:ext cx="12191999" cy="584775"/>
          </a:xfrm>
          <a:prstGeom prst="rect">
            <a:avLst/>
          </a:prstGeom>
          <a:solidFill>
            <a:schemeClr val="accent5">
              <a:lumMod val="20000"/>
              <a:lumOff val="80000"/>
            </a:schemeClr>
          </a:solidFill>
        </p:spPr>
        <p:txBody>
          <a:bodyPr wrap="square" rtlCol="0">
            <a:spAutoFit/>
          </a:bodyPr>
          <a:lstStyle/>
          <a:p>
            <a:pPr lvl="0" algn="ctr">
              <a:defRPr/>
            </a:pPr>
            <a:r>
              <a:rPr lang="en-US" sz="3200" b="1" kern="0" dirty="0" smtClean="0">
                <a:solidFill>
                  <a:prstClr val="black"/>
                </a:solidFill>
                <a:latin typeface="Times New Roman" panose="02020603050405020304" pitchFamily="18" charset="0"/>
                <a:cs typeface="Times New Roman" panose="02020603050405020304" pitchFamily="18" charset="0"/>
              </a:rPr>
              <a:t>3. CÁC TIỂU PHÂN TRUNG GIAN TRONG PHẢN ỨNG HỮU CƠ</a:t>
            </a:r>
            <a:endParaRPr lang="en-US" sz="3200" b="1" kern="0" dirty="0">
              <a:solidFill>
                <a:prstClr val="black"/>
              </a:solidFill>
              <a:latin typeface="Times New Roman" panose="02020603050405020304" pitchFamily="18" charset="0"/>
              <a:cs typeface="Times New Roman" panose="02020603050405020304" pitchFamily="18" charset="0"/>
            </a:endParaRPr>
          </a:p>
        </p:txBody>
      </p:sp>
      <p:sp>
        <p:nvSpPr>
          <p:cNvPr id="64" name="Rectangle 63"/>
          <p:cNvSpPr/>
          <p:nvPr/>
        </p:nvSpPr>
        <p:spPr>
          <a:xfrm>
            <a:off x="9362542" y="1149387"/>
            <a:ext cx="2821617" cy="57558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79720" y="1310599"/>
            <a:ext cx="11775092" cy="2332946"/>
          </a:xfrm>
          <a:prstGeom prst="rect">
            <a:avLst/>
          </a:prstGeom>
          <a:noFill/>
        </p:spPr>
        <p:txBody>
          <a:bodyPr wrap="square" rtlCol="0">
            <a:spAutoFit/>
          </a:bodyPr>
          <a:lstStyle/>
          <a:p>
            <a:pPr algn="just">
              <a:lnSpc>
                <a:spcPct val="130000"/>
              </a:lnSpc>
              <a:tabLst>
                <a:tab pos="180340" algn="l"/>
              </a:tabLst>
            </a:pPr>
            <a:r>
              <a:rPr lang="vi-VN" sz="2800" b="1" dirty="0">
                <a:solidFill>
                  <a:srgbClr val="0070C0"/>
                </a:solidFill>
                <a:latin typeface="+mj-lt"/>
                <a:ea typeface="Calibri" panose="020F0502020204030204" pitchFamily="34" charset="0"/>
                <a:cs typeface="Arial" panose="020B0604020202020204" pitchFamily="34" charset="0"/>
              </a:rPr>
              <a:t>Tìm hiểu vai trò, ảnh hưởng của gốc tự do trong cơ thể người</a:t>
            </a:r>
            <a:endParaRPr lang="en-US" sz="2800" b="1" dirty="0">
              <a:solidFill>
                <a:srgbClr val="0070C0"/>
              </a:solidFill>
              <a:latin typeface="+mj-lt"/>
              <a:ea typeface="Calibri" panose="020F0502020204030204" pitchFamily="34" charset="0"/>
              <a:cs typeface="Arial" panose="020B0604020202020204" pitchFamily="34" charset="0"/>
            </a:endParaRPr>
          </a:p>
          <a:p>
            <a:pPr algn="just">
              <a:lnSpc>
                <a:spcPct val="130000"/>
              </a:lnSpc>
              <a:spcAft>
                <a:spcPts val="0"/>
              </a:spcAft>
              <a:tabLst>
                <a:tab pos="180340" algn="l"/>
              </a:tabLst>
            </a:pPr>
            <a:endParaRPr lang="en-US" sz="3000" b="1" dirty="0" smtClean="0">
              <a:solidFill>
                <a:srgbClr val="0070C0"/>
              </a:solidFill>
              <a:latin typeface="+mj-lt"/>
              <a:ea typeface="Calibri" panose="020F0502020204030204" pitchFamily="34" charset="0"/>
              <a:cs typeface="Arial" panose="020B0604020202020204" pitchFamily="34" charset="0"/>
            </a:endParaRPr>
          </a:p>
          <a:p>
            <a:pPr algn="just">
              <a:lnSpc>
                <a:spcPct val="130000"/>
              </a:lnSpc>
              <a:spcAft>
                <a:spcPts val="0"/>
              </a:spcAft>
              <a:tabLst>
                <a:tab pos="180340" algn="l"/>
              </a:tabLst>
            </a:pPr>
            <a:endParaRPr lang="en-US" sz="2500" b="1" dirty="0">
              <a:solidFill>
                <a:srgbClr val="0070C0"/>
              </a:solidFill>
              <a:latin typeface="+mj-lt"/>
              <a:ea typeface="Calibri" panose="020F0502020204030204" pitchFamily="34" charset="0"/>
              <a:cs typeface="Arial" panose="020B0604020202020204" pitchFamily="34" charset="0"/>
            </a:endParaRPr>
          </a:p>
          <a:p>
            <a:pPr algn="just">
              <a:lnSpc>
                <a:spcPct val="130000"/>
              </a:lnSpc>
              <a:spcAft>
                <a:spcPts val="0"/>
              </a:spcAft>
              <a:tabLst>
                <a:tab pos="180340" algn="l"/>
              </a:tabLst>
            </a:pPr>
            <a:endParaRPr lang="en-US" sz="2500" dirty="0">
              <a:solidFill>
                <a:srgbClr val="0070C0"/>
              </a:solidFill>
              <a:latin typeface="+mj-lt"/>
              <a:ea typeface="Calibri" panose="020F0502020204030204" pitchFamily="34" charset="0"/>
              <a:cs typeface="Times New Roman" panose="02020603050405020304" pitchFamily="18" charset="0"/>
            </a:endParaRPr>
          </a:p>
        </p:txBody>
      </p:sp>
      <p:sp>
        <p:nvSpPr>
          <p:cNvPr id="14" name="Rectangle 13"/>
          <p:cNvSpPr/>
          <p:nvPr/>
        </p:nvSpPr>
        <p:spPr>
          <a:xfrm>
            <a:off x="405564" y="2079727"/>
            <a:ext cx="11025051" cy="477054"/>
          </a:xfrm>
          <a:prstGeom prst="rect">
            <a:avLst/>
          </a:prstGeom>
        </p:spPr>
        <p:txBody>
          <a:bodyPr wrap="square">
            <a:spAutoFit/>
          </a:bodyPr>
          <a:lstStyle/>
          <a:p>
            <a:r>
              <a:rPr lang="vi-VN" sz="2500" b="1" dirty="0">
                <a:solidFill>
                  <a:srgbClr val="7030A0"/>
                </a:solidFill>
                <a:latin typeface="+mj-lt"/>
                <a:ea typeface="Calibri" panose="020F0502020204030204" pitchFamily="34" charset="0"/>
                <a:cs typeface="Arial" panose="020B0604020202020204" pitchFamily="34" charset="0"/>
              </a:rPr>
              <a:t>- </a:t>
            </a:r>
            <a:r>
              <a:rPr lang="vi-VN" sz="2500" b="1" dirty="0">
                <a:solidFill>
                  <a:srgbClr val="7030A0"/>
                </a:solidFill>
                <a:latin typeface="+mj-lt"/>
                <a:ea typeface="Calibri" panose="020F0502020204030204" pitchFamily="34" charset="0"/>
                <a:cs typeface="Arial" panose="020B0604020202020204" pitchFamily="34" charset="0"/>
              </a:rPr>
              <a:t>Trong cơ thể, gốc tự do có thể có lợi hoặc có hại. </a:t>
            </a:r>
            <a:endParaRPr lang="en-US" sz="2500" b="1" dirty="0">
              <a:solidFill>
                <a:srgbClr val="7030A0"/>
              </a:solidFill>
              <a:latin typeface="+mj-lt"/>
              <a:ea typeface="Calibri" panose="020F0502020204030204" pitchFamily="34" charset="0"/>
              <a:cs typeface="Arial" panose="020B0604020202020204" pitchFamily="34" charset="0"/>
            </a:endParaRPr>
          </a:p>
        </p:txBody>
      </p:sp>
      <p:sp>
        <p:nvSpPr>
          <p:cNvPr id="2" name="AutoShape 2" descr="Gốc tự do là gì? Những điều cần biết về gốc tự do - Nhà thuốc FPT Long Châ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3"/>
          <a:stretch>
            <a:fillRect/>
          </a:stretch>
        </p:blipFill>
        <p:spPr>
          <a:xfrm>
            <a:off x="6017201" y="2784704"/>
            <a:ext cx="5571435" cy="3707536"/>
          </a:xfrm>
          <a:prstGeom prst="rect">
            <a:avLst/>
          </a:prstGeom>
        </p:spPr>
      </p:pic>
      <p:pic>
        <p:nvPicPr>
          <p:cNvPr id="9" name="Picture 8"/>
          <p:cNvPicPr>
            <a:picLocks noChangeAspect="1"/>
          </p:cNvPicPr>
          <p:nvPr/>
        </p:nvPicPr>
        <p:blipFill>
          <a:blip r:embed="rId4"/>
          <a:stretch>
            <a:fillRect/>
          </a:stretch>
        </p:blipFill>
        <p:spPr>
          <a:xfrm>
            <a:off x="1314584" y="2791540"/>
            <a:ext cx="3779930" cy="3779930"/>
          </a:xfrm>
          <a:prstGeom prst="rect">
            <a:avLst/>
          </a:prstGeom>
        </p:spPr>
      </p:pic>
    </p:spTree>
    <p:extLst>
      <p:ext uri="{BB962C8B-B14F-4D97-AF65-F5344CB8AC3E}">
        <p14:creationId xmlns:p14="http://schemas.microsoft.com/office/powerpoint/2010/main" val="249718439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8759859-56AE-ADFF-CD9D-E145061939E0}"/>
              </a:ext>
            </a:extLst>
          </p:cNvPr>
          <p:cNvPicPr>
            <a:picLocks noChangeAspect="1"/>
          </p:cNvPicPr>
          <p:nvPr/>
        </p:nvPicPr>
        <p:blipFill>
          <a:blip r:embed="rId2"/>
          <a:stretch>
            <a:fillRect/>
          </a:stretch>
        </p:blipFill>
        <p:spPr>
          <a:xfrm>
            <a:off x="13074" y="28457"/>
            <a:ext cx="12178925" cy="6850645"/>
          </a:xfrm>
          <a:prstGeom prst="rect">
            <a:avLst/>
          </a:prstGeom>
        </p:spPr>
      </p:pic>
      <p:sp>
        <p:nvSpPr>
          <p:cNvPr id="3" name="Subtitle 2">
            <a:extLst>
              <a:ext uri="{FF2B5EF4-FFF2-40B4-BE49-F238E27FC236}">
                <a16:creationId xmlns:a16="http://schemas.microsoft.com/office/drawing/2014/main" id="{C91522DD-9456-4056-AEED-72DC76CB82BA}"/>
              </a:ext>
            </a:extLst>
          </p:cNvPr>
          <p:cNvSpPr>
            <a:spLocks noGrp="1"/>
          </p:cNvSpPr>
          <p:nvPr>
            <p:ph type="subTitle" idx="1"/>
          </p:nvPr>
        </p:nvSpPr>
        <p:spPr>
          <a:xfrm>
            <a:off x="626786" y="198765"/>
            <a:ext cx="11328026" cy="899049"/>
          </a:xfrm>
          <a:solidFill>
            <a:schemeClr val="accent1">
              <a:lumMod val="60000"/>
              <a:lumOff val="40000"/>
            </a:schemeClr>
          </a:solidFill>
        </p:spPr>
        <p:txBody>
          <a:bodyPr>
            <a:noAutofit/>
          </a:bodyPr>
          <a:lstStyle/>
          <a:p>
            <a:endParaRPr lang="en-US" sz="500" dirty="0">
              <a:latin typeface="Times New Roman" panose="02020603050405020304" pitchFamily="18" charset="0"/>
              <a:cs typeface="Times New Roman" panose="02020603050405020304" pitchFamily="18" charset="0"/>
              <a:sym typeface="Times New Roman" panose="02020603050405020304" pitchFamily="18" charset="0"/>
            </a:endParaRPr>
          </a:p>
          <a:p>
            <a:endParaRPr lang="en-US" sz="3200" baseline="-25000" dirty="0">
              <a:latin typeface="Times New Roman" panose="02020603050405020304" pitchFamily="18" charset="0"/>
              <a:cs typeface="Times New Roman" panose="02020603050405020304" pitchFamily="18" charset="0"/>
              <a:sym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4" name="Subtitle 2">
            <a:extLst>
              <a:ext uri="{FF2B5EF4-FFF2-40B4-BE49-F238E27FC236}">
                <a16:creationId xmlns:a16="http://schemas.microsoft.com/office/drawing/2014/main" id="{26566011-E803-412E-BA37-062714837333}"/>
              </a:ext>
            </a:extLst>
          </p:cNvPr>
          <p:cNvSpPr txBox="1">
            <a:spLocks/>
          </p:cNvSpPr>
          <p:nvPr/>
        </p:nvSpPr>
        <p:spPr>
          <a:xfrm rot="16200000">
            <a:off x="5850100" y="-4976399"/>
            <a:ext cx="881398" cy="10863617"/>
          </a:xfrm>
          <a:prstGeom prst="rect">
            <a:avLst/>
          </a:prstGeom>
          <a:solidFill>
            <a:schemeClr val="accent1">
              <a:lumMod val="40000"/>
              <a:lumOff val="6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500" dirty="0">
              <a:latin typeface="Times New Roman" panose="02020603050405020304" pitchFamily="18" charset="0"/>
              <a:cs typeface="Times New Roman" panose="02020603050405020304" pitchFamily="18" charset="0"/>
              <a:sym typeface="Times New Roman" panose="02020603050405020304" pitchFamily="18" charset="0"/>
            </a:endParaRPr>
          </a:p>
          <a:p>
            <a:endParaRPr lang="en-US" sz="3200" baseline="-25000" dirty="0">
              <a:latin typeface="Times New Roman" panose="02020603050405020304" pitchFamily="18" charset="0"/>
              <a:cs typeface="Times New Roman" panose="02020603050405020304" pitchFamily="18" charset="0"/>
              <a:sym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5" name="TextBox 4">
            <a:extLst>
              <a:ext uri="{FF2B5EF4-FFF2-40B4-BE49-F238E27FC236}">
                <a16:creationId xmlns:a16="http://schemas.microsoft.com/office/drawing/2014/main" id="{D53A2FDE-807A-46B8-BF10-5A87884746F7}"/>
              </a:ext>
            </a:extLst>
          </p:cNvPr>
          <p:cNvSpPr txBox="1"/>
          <p:nvPr/>
        </p:nvSpPr>
        <p:spPr>
          <a:xfrm>
            <a:off x="1" y="92508"/>
            <a:ext cx="12191999" cy="584775"/>
          </a:xfrm>
          <a:prstGeom prst="rect">
            <a:avLst/>
          </a:prstGeom>
          <a:solidFill>
            <a:schemeClr val="accent5">
              <a:lumMod val="20000"/>
              <a:lumOff val="80000"/>
            </a:schemeClr>
          </a:solidFill>
        </p:spPr>
        <p:txBody>
          <a:bodyPr wrap="square" rtlCol="0">
            <a:spAutoFit/>
          </a:bodyPr>
          <a:lstStyle/>
          <a:p>
            <a:pPr lvl="0" algn="ctr">
              <a:defRPr/>
            </a:pPr>
            <a:r>
              <a:rPr lang="en-US" sz="3200" b="1" kern="0" dirty="0" smtClean="0">
                <a:solidFill>
                  <a:prstClr val="black"/>
                </a:solidFill>
                <a:latin typeface="Times New Roman" panose="02020603050405020304" pitchFamily="18" charset="0"/>
                <a:cs typeface="Times New Roman" panose="02020603050405020304" pitchFamily="18" charset="0"/>
              </a:rPr>
              <a:t>3. CÁC TIỂU PHÂN TRUNG GIAN TRONG PHẢN ỨNG HỮU CƠ</a:t>
            </a:r>
            <a:endParaRPr lang="en-US" sz="3200" b="1" kern="0" dirty="0">
              <a:solidFill>
                <a:prstClr val="black"/>
              </a:solidFill>
              <a:latin typeface="Times New Roman" panose="02020603050405020304" pitchFamily="18" charset="0"/>
              <a:cs typeface="Times New Roman" panose="02020603050405020304" pitchFamily="18" charset="0"/>
            </a:endParaRPr>
          </a:p>
        </p:txBody>
      </p:sp>
      <p:sp>
        <p:nvSpPr>
          <p:cNvPr id="64" name="Rectangle 63"/>
          <p:cNvSpPr/>
          <p:nvPr/>
        </p:nvSpPr>
        <p:spPr>
          <a:xfrm>
            <a:off x="9362542" y="1149387"/>
            <a:ext cx="2821617" cy="57558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utoShape 2" descr="Gốc tự do là gì? Những điều cần biết về gốc tự do - Nhà thuốc FPT Long Châ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p:cNvPicPr>
            <a:picLocks noChangeAspect="1"/>
          </p:cNvPicPr>
          <p:nvPr/>
        </p:nvPicPr>
        <p:blipFill>
          <a:blip r:embed="rId3"/>
          <a:stretch>
            <a:fillRect/>
          </a:stretch>
        </p:blipFill>
        <p:spPr>
          <a:xfrm>
            <a:off x="3540034" y="4203385"/>
            <a:ext cx="4801951" cy="2470013"/>
          </a:xfrm>
          <a:prstGeom prst="rect">
            <a:avLst/>
          </a:prstGeom>
        </p:spPr>
      </p:pic>
      <p:pic>
        <p:nvPicPr>
          <p:cNvPr id="13" name="Picture 12"/>
          <p:cNvPicPr>
            <a:picLocks noChangeAspect="1"/>
          </p:cNvPicPr>
          <p:nvPr/>
        </p:nvPicPr>
        <p:blipFill>
          <a:blip r:embed="rId4"/>
          <a:stretch>
            <a:fillRect/>
          </a:stretch>
        </p:blipFill>
        <p:spPr>
          <a:xfrm>
            <a:off x="626786" y="1299778"/>
            <a:ext cx="10247552" cy="2746076"/>
          </a:xfrm>
          <a:prstGeom prst="rect">
            <a:avLst/>
          </a:prstGeom>
        </p:spPr>
      </p:pic>
    </p:spTree>
    <p:extLst>
      <p:ext uri="{BB962C8B-B14F-4D97-AF65-F5344CB8AC3E}">
        <p14:creationId xmlns:p14="http://schemas.microsoft.com/office/powerpoint/2010/main" val="319382084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A0B894-9BD0-4260-FE61-DE9F90907B96}"/>
              </a:ext>
            </a:extLst>
          </p:cNvPr>
          <p:cNvPicPr>
            <a:picLocks noChangeAspect="1"/>
          </p:cNvPicPr>
          <p:nvPr/>
        </p:nvPicPr>
        <p:blipFill>
          <a:blip r:embed="rId2"/>
          <a:stretch>
            <a:fillRect/>
          </a:stretch>
        </p:blipFill>
        <p:spPr>
          <a:xfrm>
            <a:off x="-7397" y="0"/>
            <a:ext cx="12206794" cy="6857999"/>
          </a:xfrm>
          <a:prstGeom prst="rect">
            <a:avLst/>
          </a:prstGeom>
        </p:spPr>
      </p:pic>
      <p:sp>
        <p:nvSpPr>
          <p:cNvPr id="2" name="Title 1">
            <a:extLst>
              <a:ext uri="{FF2B5EF4-FFF2-40B4-BE49-F238E27FC236}">
                <a16:creationId xmlns:a16="http://schemas.microsoft.com/office/drawing/2014/main" id="{A3A72246-4FD5-47DE-9A30-A773D337A177}"/>
              </a:ext>
            </a:extLst>
          </p:cNvPr>
          <p:cNvSpPr>
            <a:spLocks noGrp="1"/>
          </p:cNvSpPr>
          <p:nvPr>
            <p:ph type="ctrTitle"/>
          </p:nvPr>
        </p:nvSpPr>
        <p:spPr>
          <a:xfrm>
            <a:off x="953589" y="4208365"/>
            <a:ext cx="10528661" cy="1380179"/>
          </a:xfrm>
          <a:noFill/>
        </p:spPr>
        <p:txBody>
          <a:bodyPr>
            <a:noAutofit/>
          </a:bodyPr>
          <a:lstStyle/>
          <a:p>
            <a:r>
              <a:rPr lang="vi-VN" sz="4000" b="1" dirty="0">
                <a:solidFill>
                  <a:srgbClr val="FF0000"/>
                </a:solidFill>
                <a:ea typeface="Calibri" panose="020F0502020204030204" pitchFamily="34" charset="0"/>
              </a:rPr>
              <a:t>KHÁI NIỆM CƠ CHẾ PHẢN ỨNG HỮU CƠ</a:t>
            </a:r>
            <a:endParaRPr lang="en-US" sz="4000" b="1" dirty="0">
              <a:solidFill>
                <a:srgbClr val="FF0000"/>
              </a:solidFill>
            </a:endParaRPr>
          </a:p>
        </p:txBody>
      </p:sp>
      <p:sp>
        <p:nvSpPr>
          <p:cNvPr id="4" name="Subtitle 2">
            <a:extLst>
              <a:ext uri="{FF2B5EF4-FFF2-40B4-BE49-F238E27FC236}">
                <a16:creationId xmlns:a16="http://schemas.microsoft.com/office/drawing/2014/main" id="{26566011-E803-412E-BA37-062714837333}"/>
              </a:ext>
            </a:extLst>
          </p:cNvPr>
          <p:cNvSpPr txBox="1">
            <a:spLocks/>
          </p:cNvSpPr>
          <p:nvPr/>
        </p:nvSpPr>
        <p:spPr>
          <a:xfrm rot="11672933">
            <a:off x="1681989" y="3030753"/>
            <a:ext cx="1450020" cy="1420428"/>
          </a:xfrm>
          <a:prstGeom prst="rect">
            <a:avLst/>
          </a:prstGeom>
          <a:solidFill>
            <a:srgbClr val="00B050"/>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500" dirty="0">
              <a:latin typeface="Times New Roman" panose="02020603050405020304" pitchFamily="18" charset="0"/>
              <a:cs typeface="Times New Roman" panose="02020603050405020304" pitchFamily="18" charset="0"/>
              <a:sym typeface="Times New Roman" panose="02020603050405020304" pitchFamily="18" charset="0"/>
            </a:endParaRPr>
          </a:p>
          <a:p>
            <a:endParaRPr lang="en-US" sz="3200" baseline="-25000" dirty="0">
              <a:latin typeface="Times New Roman" panose="02020603050405020304" pitchFamily="18" charset="0"/>
              <a:cs typeface="Times New Roman" panose="02020603050405020304" pitchFamily="18" charset="0"/>
              <a:sym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5" name="TextBox 4">
            <a:extLst>
              <a:ext uri="{FF2B5EF4-FFF2-40B4-BE49-F238E27FC236}">
                <a16:creationId xmlns:a16="http://schemas.microsoft.com/office/drawing/2014/main" id="{D53A2FDE-807A-46B8-BF10-5A87884746F7}"/>
              </a:ext>
            </a:extLst>
          </p:cNvPr>
          <p:cNvSpPr txBox="1"/>
          <p:nvPr/>
        </p:nvSpPr>
        <p:spPr>
          <a:xfrm>
            <a:off x="1461094" y="3377368"/>
            <a:ext cx="1891810" cy="707886"/>
          </a:xfrm>
          <a:prstGeom prst="rect">
            <a:avLst/>
          </a:prstGeom>
          <a:noFill/>
        </p:spPr>
        <p:txBody>
          <a:bodyPr wrap="square" rtlCol="0">
            <a:spAutoFit/>
          </a:bodyPr>
          <a:lstStyle/>
          <a:p>
            <a:pPr algn="ctr"/>
            <a:r>
              <a:rPr lang="en-US" sz="4000" b="1" dirty="0" smtClean="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rPr>
              <a:t>BÀI 1</a:t>
            </a:r>
            <a:endParaRPr lang="en-US" sz="4000" b="1"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7" name="Rectangle 6"/>
          <p:cNvSpPr/>
          <p:nvPr/>
        </p:nvSpPr>
        <p:spPr>
          <a:xfrm>
            <a:off x="3464510" y="3244334"/>
            <a:ext cx="248786" cy="369332"/>
          </a:xfrm>
          <a:prstGeom prst="rect">
            <a:avLst/>
          </a:prstGeom>
        </p:spPr>
        <p:txBody>
          <a:bodyPr wrap="none">
            <a:spAutoFit/>
          </a:bodyPr>
          <a:lstStyle/>
          <a:p>
            <a:r>
              <a:rPr lang="vi-VN" dirty="0" smtClean="0">
                <a:latin typeface="Times New Roman" panose="02020603050405020304" pitchFamily="18" charset="0"/>
                <a:ea typeface="Calibri" panose="020F0502020204030204" pitchFamily="34" charset="0"/>
              </a:rPr>
              <a:t>:</a:t>
            </a:r>
            <a:endParaRPr lang="en-US" dirty="0"/>
          </a:p>
        </p:txBody>
      </p:sp>
    </p:spTree>
    <p:extLst>
      <p:ext uri="{BB962C8B-B14F-4D97-AF65-F5344CB8AC3E}">
        <p14:creationId xmlns:p14="http://schemas.microsoft.com/office/powerpoint/2010/main" val="9457900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8759859-56AE-ADFF-CD9D-E145061939E0}"/>
              </a:ext>
            </a:extLst>
          </p:cNvPr>
          <p:cNvPicPr>
            <a:picLocks noChangeAspect="1"/>
          </p:cNvPicPr>
          <p:nvPr/>
        </p:nvPicPr>
        <p:blipFill>
          <a:blip r:embed="rId2"/>
          <a:stretch>
            <a:fillRect/>
          </a:stretch>
        </p:blipFill>
        <p:spPr>
          <a:xfrm>
            <a:off x="13074" y="28457"/>
            <a:ext cx="12178925" cy="6850645"/>
          </a:xfrm>
          <a:prstGeom prst="rect">
            <a:avLst/>
          </a:prstGeom>
        </p:spPr>
      </p:pic>
      <p:sp>
        <p:nvSpPr>
          <p:cNvPr id="3" name="Subtitle 2">
            <a:extLst>
              <a:ext uri="{FF2B5EF4-FFF2-40B4-BE49-F238E27FC236}">
                <a16:creationId xmlns:a16="http://schemas.microsoft.com/office/drawing/2014/main" id="{C91522DD-9456-4056-AEED-72DC76CB82BA}"/>
              </a:ext>
            </a:extLst>
          </p:cNvPr>
          <p:cNvSpPr>
            <a:spLocks noGrp="1"/>
          </p:cNvSpPr>
          <p:nvPr>
            <p:ph type="subTitle" idx="1"/>
          </p:nvPr>
        </p:nvSpPr>
        <p:spPr>
          <a:xfrm>
            <a:off x="626786" y="198765"/>
            <a:ext cx="11328026" cy="899049"/>
          </a:xfrm>
          <a:solidFill>
            <a:schemeClr val="accent1">
              <a:lumMod val="60000"/>
              <a:lumOff val="40000"/>
            </a:schemeClr>
          </a:solidFill>
        </p:spPr>
        <p:txBody>
          <a:bodyPr>
            <a:noAutofit/>
          </a:bodyPr>
          <a:lstStyle/>
          <a:p>
            <a:endParaRPr lang="en-US" sz="500" dirty="0">
              <a:latin typeface="Times New Roman" panose="02020603050405020304" pitchFamily="18" charset="0"/>
              <a:cs typeface="Times New Roman" panose="02020603050405020304" pitchFamily="18" charset="0"/>
              <a:sym typeface="Times New Roman" panose="02020603050405020304" pitchFamily="18" charset="0"/>
            </a:endParaRPr>
          </a:p>
          <a:p>
            <a:endParaRPr lang="en-US" sz="3200" baseline="-25000" dirty="0">
              <a:latin typeface="Times New Roman" panose="02020603050405020304" pitchFamily="18" charset="0"/>
              <a:cs typeface="Times New Roman" panose="02020603050405020304" pitchFamily="18" charset="0"/>
              <a:sym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4" name="Subtitle 2">
            <a:extLst>
              <a:ext uri="{FF2B5EF4-FFF2-40B4-BE49-F238E27FC236}">
                <a16:creationId xmlns:a16="http://schemas.microsoft.com/office/drawing/2014/main" id="{26566011-E803-412E-BA37-062714837333}"/>
              </a:ext>
            </a:extLst>
          </p:cNvPr>
          <p:cNvSpPr txBox="1">
            <a:spLocks/>
          </p:cNvSpPr>
          <p:nvPr/>
        </p:nvSpPr>
        <p:spPr>
          <a:xfrm rot="16200000">
            <a:off x="5850100" y="-4976399"/>
            <a:ext cx="881398" cy="10863617"/>
          </a:xfrm>
          <a:prstGeom prst="rect">
            <a:avLst/>
          </a:prstGeom>
          <a:solidFill>
            <a:schemeClr val="accent1">
              <a:lumMod val="40000"/>
              <a:lumOff val="6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500" dirty="0">
              <a:latin typeface="Times New Roman" panose="02020603050405020304" pitchFamily="18" charset="0"/>
              <a:cs typeface="Times New Roman" panose="02020603050405020304" pitchFamily="18" charset="0"/>
              <a:sym typeface="Times New Roman" panose="02020603050405020304" pitchFamily="18" charset="0"/>
            </a:endParaRPr>
          </a:p>
          <a:p>
            <a:endParaRPr lang="en-US" sz="3200" baseline="-25000" dirty="0">
              <a:latin typeface="Times New Roman" panose="02020603050405020304" pitchFamily="18" charset="0"/>
              <a:cs typeface="Times New Roman" panose="02020603050405020304" pitchFamily="18" charset="0"/>
              <a:sym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5" name="TextBox 4">
            <a:extLst>
              <a:ext uri="{FF2B5EF4-FFF2-40B4-BE49-F238E27FC236}">
                <a16:creationId xmlns:a16="http://schemas.microsoft.com/office/drawing/2014/main" id="{D53A2FDE-807A-46B8-BF10-5A87884746F7}"/>
              </a:ext>
            </a:extLst>
          </p:cNvPr>
          <p:cNvSpPr txBox="1"/>
          <p:nvPr/>
        </p:nvSpPr>
        <p:spPr>
          <a:xfrm>
            <a:off x="1" y="92508"/>
            <a:ext cx="12191999" cy="584775"/>
          </a:xfrm>
          <a:prstGeom prst="rect">
            <a:avLst/>
          </a:prstGeom>
          <a:solidFill>
            <a:schemeClr val="accent5">
              <a:lumMod val="20000"/>
              <a:lumOff val="80000"/>
            </a:schemeClr>
          </a:solidFill>
        </p:spPr>
        <p:txBody>
          <a:bodyPr wrap="square" rtlCol="0">
            <a:spAutoFit/>
          </a:bodyPr>
          <a:lstStyle/>
          <a:p>
            <a:pPr lvl="0" algn="ctr">
              <a:defRPr/>
            </a:pPr>
            <a:r>
              <a:rPr lang="en-US" sz="3200" b="1" kern="0" dirty="0" smtClean="0">
                <a:solidFill>
                  <a:prstClr val="black"/>
                </a:solidFill>
                <a:latin typeface="Times New Roman" panose="02020603050405020304" pitchFamily="18" charset="0"/>
                <a:cs typeface="Times New Roman" panose="02020603050405020304" pitchFamily="18" charset="0"/>
              </a:rPr>
              <a:t>3. CÁC TIỂU PHÂN TRUNG GIAN TRONG PHẢN ỨNG HỮU CƠ</a:t>
            </a:r>
            <a:endParaRPr lang="en-US" sz="3200" b="1" kern="0" dirty="0">
              <a:solidFill>
                <a:prstClr val="black"/>
              </a:solidFill>
              <a:latin typeface="Times New Roman" panose="02020603050405020304" pitchFamily="18" charset="0"/>
              <a:cs typeface="Times New Roman" panose="02020603050405020304" pitchFamily="18" charset="0"/>
            </a:endParaRPr>
          </a:p>
        </p:txBody>
      </p:sp>
      <p:sp>
        <p:nvSpPr>
          <p:cNvPr id="64" name="Rectangle 63"/>
          <p:cNvSpPr/>
          <p:nvPr/>
        </p:nvSpPr>
        <p:spPr>
          <a:xfrm>
            <a:off x="9362542" y="1149387"/>
            <a:ext cx="2821617" cy="57558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07975" y="1250771"/>
            <a:ext cx="11775092" cy="2123658"/>
          </a:xfrm>
          <a:prstGeom prst="rect">
            <a:avLst/>
          </a:prstGeom>
          <a:noFill/>
        </p:spPr>
        <p:txBody>
          <a:bodyPr wrap="square" rtlCol="0">
            <a:spAutoFit/>
          </a:bodyPr>
          <a:lstStyle/>
          <a:p>
            <a:r>
              <a:rPr lang="vi-VN" sz="2800" b="1" dirty="0">
                <a:solidFill>
                  <a:srgbClr val="0070C0"/>
                </a:solidFill>
                <a:latin typeface="+mj-lt"/>
                <a:ea typeface="Calibri" panose="020F0502020204030204" pitchFamily="34" charset="0"/>
                <a:cs typeface="Arial" panose="020B0604020202020204" pitchFamily="34" charset="0"/>
              </a:rPr>
              <a:t>Tìm hiểu về carbocation</a:t>
            </a:r>
            <a:endParaRPr lang="en-US" sz="2800" dirty="0">
              <a:solidFill>
                <a:srgbClr val="0070C0"/>
              </a:solidFill>
              <a:latin typeface="+mj-lt"/>
            </a:endParaRPr>
          </a:p>
          <a:p>
            <a:pPr algn="just">
              <a:lnSpc>
                <a:spcPct val="130000"/>
              </a:lnSpc>
              <a:spcAft>
                <a:spcPts val="0"/>
              </a:spcAft>
              <a:tabLst>
                <a:tab pos="180340" algn="l"/>
              </a:tabLst>
            </a:pPr>
            <a:endParaRPr lang="en-US" sz="3000" b="1" dirty="0" smtClean="0">
              <a:solidFill>
                <a:srgbClr val="0070C0"/>
              </a:solidFill>
              <a:latin typeface="+mj-lt"/>
              <a:ea typeface="Calibri" panose="020F0502020204030204" pitchFamily="34" charset="0"/>
              <a:cs typeface="Arial" panose="020B0604020202020204" pitchFamily="34" charset="0"/>
            </a:endParaRPr>
          </a:p>
          <a:p>
            <a:pPr algn="just">
              <a:lnSpc>
                <a:spcPct val="130000"/>
              </a:lnSpc>
              <a:spcAft>
                <a:spcPts val="0"/>
              </a:spcAft>
              <a:tabLst>
                <a:tab pos="180340" algn="l"/>
              </a:tabLst>
            </a:pPr>
            <a:endParaRPr lang="en-US" sz="2500" b="1" dirty="0">
              <a:solidFill>
                <a:srgbClr val="0070C0"/>
              </a:solidFill>
              <a:latin typeface="+mj-lt"/>
              <a:ea typeface="Calibri" panose="020F0502020204030204" pitchFamily="34" charset="0"/>
              <a:cs typeface="Arial" panose="020B0604020202020204" pitchFamily="34" charset="0"/>
            </a:endParaRPr>
          </a:p>
          <a:p>
            <a:pPr algn="just">
              <a:lnSpc>
                <a:spcPct val="130000"/>
              </a:lnSpc>
              <a:spcAft>
                <a:spcPts val="0"/>
              </a:spcAft>
              <a:tabLst>
                <a:tab pos="180340" algn="l"/>
              </a:tabLst>
            </a:pPr>
            <a:endParaRPr lang="en-US" sz="2500" dirty="0">
              <a:solidFill>
                <a:srgbClr val="0070C0"/>
              </a:solidFill>
              <a:latin typeface="+mj-lt"/>
              <a:ea typeface="Calibri" panose="020F0502020204030204" pitchFamily="34" charset="0"/>
              <a:cs typeface="Times New Roman" panose="02020603050405020304" pitchFamily="18" charset="0"/>
            </a:endParaRPr>
          </a:p>
        </p:txBody>
      </p:sp>
      <p:sp>
        <p:nvSpPr>
          <p:cNvPr id="2" name="AutoShape 2" descr="Gốc tự do là gì? Những điều cần biết về gốc tự do - Nhà thuốc FPT Long Châ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Rectangle 8"/>
          <p:cNvSpPr/>
          <p:nvPr/>
        </p:nvSpPr>
        <p:spPr>
          <a:xfrm>
            <a:off x="460375" y="2033948"/>
            <a:ext cx="10975959" cy="2172390"/>
          </a:xfrm>
          <a:prstGeom prst="rect">
            <a:avLst/>
          </a:prstGeom>
        </p:spPr>
        <p:txBody>
          <a:bodyPr wrap="square">
            <a:spAutoFit/>
          </a:bodyPr>
          <a:lstStyle/>
          <a:p>
            <a:pPr>
              <a:lnSpc>
                <a:spcPct val="107000"/>
              </a:lnSpc>
              <a:spcAft>
                <a:spcPts val="800"/>
              </a:spcAft>
              <a:tabLst>
                <a:tab pos="1303020" algn="ctr"/>
              </a:tabLst>
            </a:pPr>
            <a:r>
              <a:rPr lang="vi-VN" sz="2500" b="1" dirty="0" smtClean="0">
                <a:solidFill>
                  <a:srgbClr val="7030A0"/>
                </a:solidFill>
                <a:latin typeface="+mj-lt"/>
                <a:ea typeface="Calibri" panose="020F0502020204030204" pitchFamily="34" charset="0"/>
                <a:cs typeface="Times New Roman" panose="02020603050405020304" pitchFamily="18" charset="0"/>
              </a:rPr>
              <a:t>-</a:t>
            </a:r>
            <a:r>
              <a:rPr lang="en-US" sz="2500" b="1" dirty="0" smtClean="0">
                <a:solidFill>
                  <a:srgbClr val="7030A0"/>
                </a:solidFill>
                <a:latin typeface="+mj-lt"/>
                <a:ea typeface="Calibri" panose="020F0502020204030204" pitchFamily="34" charset="0"/>
                <a:cs typeface="Times New Roman" panose="02020603050405020304" pitchFamily="18" charset="0"/>
              </a:rPr>
              <a:t> </a:t>
            </a:r>
            <a:r>
              <a:rPr lang="vi-VN" sz="2500" b="1" dirty="0" smtClean="0">
                <a:solidFill>
                  <a:srgbClr val="7030A0"/>
                </a:solidFill>
                <a:latin typeface="+mj-lt"/>
                <a:ea typeface="Calibri" panose="020F0502020204030204" pitchFamily="34" charset="0"/>
                <a:cs typeface="Times New Roman" panose="02020603050405020304" pitchFamily="18" charset="0"/>
              </a:rPr>
              <a:t>Carbocation </a:t>
            </a:r>
            <a:r>
              <a:rPr lang="vi-VN" sz="2500" b="1" dirty="0">
                <a:solidFill>
                  <a:srgbClr val="7030A0"/>
                </a:solidFill>
                <a:latin typeface="+mj-lt"/>
                <a:ea typeface="Calibri" panose="020F0502020204030204" pitchFamily="34" charset="0"/>
                <a:cs typeface="Times New Roman" panose="02020603050405020304" pitchFamily="18" charset="0"/>
              </a:rPr>
              <a:t>là những tiểu phân trung gian </a:t>
            </a:r>
            <a:r>
              <a:rPr lang="vi-VN" sz="2500" b="1" dirty="0" smtClean="0">
                <a:solidFill>
                  <a:srgbClr val="7030A0"/>
                </a:solidFill>
                <a:latin typeface="+mj-lt"/>
                <a:ea typeface="Calibri" panose="020F0502020204030204" pitchFamily="34" charset="0"/>
                <a:cs typeface="Times New Roman" panose="02020603050405020304" pitchFamily="18" charset="0"/>
              </a:rPr>
              <a:t>k</a:t>
            </a:r>
            <a:r>
              <a:rPr lang="en-US" sz="2500" b="1"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ém</a:t>
            </a:r>
            <a:r>
              <a:rPr lang="vi-VN" sz="2500" b="1" dirty="0" smtClean="0">
                <a:solidFill>
                  <a:srgbClr val="7030A0"/>
                </a:solidFill>
                <a:latin typeface="+mj-lt"/>
                <a:ea typeface="Calibri" panose="020F0502020204030204" pitchFamily="34" charset="0"/>
                <a:cs typeface="Times New Roman" panose="02020603050405020304" pitchFamily="18" charset="0"/>
              </a:rPr>
              <a:t> </a:t>
            </a:r>
            <a:r>
              <a:rPr lang="vi-VN" sz="2500" b="1" dirty="0">
                <a:solidFill>
                  <a:srgbClr val="7030A0"/>
                </a:solidFill>
                <a:latin typeface="+mj-lt"/>
                <a:ea typeface="Calibri" panose="020F0502020204030204" pitchFamily="34" charset="0"/>
                <a:cs typeface="Times New Roman" panose="02020603050405020304" pitchFamily="18" charset="0"/>
              </a:rPr>
              <a:t>bền, chúng chỉ sinh ra tức thời trong quá trình phản ứng rồi biến đổi thành hợp chất bền hơn. </a:t>
            </a:r>
            <a:endParaRPr lang="en-US" sz="2500" b="1" dirty="0">
              <a:solidFill>
                <a:srgbClr val="7030A0"/>
              </a:solidFill>
              <a:latin typeface="+mj-lt"/>
              <a:ea typeface="Calibri" panose="020F0502020204030204" pitchFamily="34" charset="0"/>
              <a:cs typeface="Times New Roman" panose="02020603050405020304" pitchFamily="18" charset="0"/>
            </a:endParaRPr>
          </a:p>
          <a:p>
            <a:r>
              <a:rPr lang="vi-VN" sz="2500" b="1" dirty="0">
                <a:solidFill>
                  <a:srgbClr val="7030A0"/>
                </a:solidFill>
                <a:latin typeface="+mj-lt"/>
                <a:ea typeface="Calibri" panose="020F0502020204030204" pitchFamily="34" charset="0"/>
                <a:cs typeface="Times New Roman" panose="02020603050405020304" pitchFamily="18" charset="0"/>
              </a:rPr>
              <a:t>- Độ bền của carbocation phụ thuộc vào cấu trúc của chúng. Carbocation chứa nguyên tử carbon mang điện tích dương liên kết với càng nhiều nhóm alkyl thì càng bền. </a:t>
            </a:r>
            <a:endParaRPr lang="en-US" sz="2500" b="1" dirty="0">
              <a:solidFill>
                <a:srgbClr val="7030A0"/>
              </a:solidFill>
              <a:latin typeface="+mj-lt"/>
            </a:endParaRPr>
          </a:p>
        </p:txBody>
      </p:sp>
      <p:pic>
        <p:nvPicPr>
          <p:cNvPr id="10" name="Picture 9"/>
          <p:cNvPicPr>
            <a:picLocks noChangeAspect="1"/>
          </p:cNvPicPr>
          <p:nvPr/>
        </p:nvPicPr>
        <p:blipFill>
          <a:blip r:embed="rId3"/>
          <a:stretch>
            <a:fillRect/>
          </a:stretch>
        </p:blipFill>
        <p:spPr>
          <a:xfrm>
            <a:off x="2099109" y="4379257"/>
            <a:ext cx="7580468" cy="1738639"/>
          </a:xfrm>
          <a:prstGeom prst="rect">
            <a:avLst/>
          </a:prstGeom>
        </p:spPr>
      </p:pic>
    </p:spTree>
    <p:extLst>
      <p:ext uri="{BB962C8B-B14F-4D97-AF65-F5344CB8AC3E}">
        <p14:creationId xmlns:p14="http://schemas.microsoft.com/office/powerpoint/2010/main" val="293913590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8759859-56AE-ADFF-CD9D-E145061939E0}"/>
              </a:ext>
            </a:extLst>
          </p:cNvPr>
          <p:cNvPicPr>
            <a:picLocks noChangeAspect="1"/>
          </p:cNvPicPr>
          <p:nvPr/>
        </p:nvPicPr>
        <p:blipFill>
          <a:blip r:embed="rId2"/>
          <a:stretch>
            <a:fillRect/>
          </a:stretch>
        </p:blipFill>
        <p:spPr>
          <a:xfrm>
            <a:off x="13074" y="28457"/>
            <a:ext cx="12178925" cy="6850645"/>
          </a:xfrm>
          <a:prstGeom prst="rect">
            <a:avLst/>
          </a:prstGeom>
        </p:spPr>
      </p:pic>
      <p:sp>
        <p:nvSpPr>
          <p:cNvPr id="3" name="Subtitle 2">
            <a:extLst>
              <a:ext uri="{FF2B5EF4-FFF2-40B4-BE49-F238E27FC236}">
                <a16:creationId xmlns:a16="http://schemas.microsoft.com/office/drawing/2014/main" id="{C91522DD-9456-4056-AEED-72DC76CB82BA}"/>
              </a:ext>
            </a:extLst>
          </p:cNvPr>
          <p:cNvSpPr>
            <a:spLocks noGrp="1"/>
          </p:cNvSpPr>
          <p:nvPr>
            <p:ph type="subTitle" idx="1"/>
          </p:nvPr>
        </p:nvSpPr>
        <p:spPr>
          <a:xfrm>
            <a:off x="626786" y="198765"/>
            <a:ext cx="11328026" cy="899049"/>
          </a:xfrm>
          <a:solidFill>
            <a:schemeClr val="accent1">
              <a:lumMod val="60000"/>
              <a:lumOff val="40000"/>
            </a:schemeClr>
          </a:solidFill>
        </p:spPr>
        <p:txBody>
          <a:bodyPr>
            <a:noAutofit/>
          </a:bodyPr>
          <a:lstStyle/>
          <a:p>
            <a:endParaRPr lang="en-US" sz="500" dirty="0">
              <a:latin typeface="Times New Roman" panose="02020603050405020304" pitchFamily="18" charset="0"/>
              <a:cs typeface="Times New Roman" panose="02020603050405020304" pitchFamily="18" charset="0"/>
              <a:sym typeface="Times New Roman" panose="02020603050405020304" pitchFamily="18" charset="0"/>
            </a:endParaRPr>
          </a:p>
          <a:p>
            <a:endParaRPr lang="en-US" sz="3200" baseline="-25000" dirty="0">
              <a:latin typeface="Times New Roman" panose="02020603050405020304" pitchFamily="18" charset="0"/>
              <a:cs typeface="Times New Roman" panose="02020603050405020304" pitchFamily="18" charset="0"/>
              <a:sym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4" name="Subtitle 2">
            <a:extLst>
              <a:ext uri="{FF2B5EF4-FFF2-40B4-BE49-F238E27FC236}">
                <a16:creationId xmlns:a16="http://schemas.microsoft.com/office/drawing/2014/main" id="{26566011-E803-412E-BA37-062714837333}"/>
              </a:ext>
            </a:extLst>
          </p:cNvPr>
          <p:cNvSpPr txBox="1">
            <a:spLocks/>
          </p:cNvSpPr>
          <p:nvPr/>
        </p:nvSpPr>
        <p:spPr>
          <a:xfrm rot="16200000">
            <a:off x="5850100" y="-4976399"/>
            <a:ext cx="881398" cy="10863617"/>
          </a:xfrm>
          <a:prstGeom prst="rect">
            <a:avLst/>
          </a:prstGeom>
          <a:solidFill>
            <a:schemeClr val="accent1">
              <a:lumMod val="40000"/>
              <a:lumOff val="6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500" dirty="0">
              <a:latin typeface="Times New Roman" panose="02020603050405020304" pitchFamily="18" charset="0"/>
              <a:cs typeface="Times New Roman" panose="02020603050405020304" pitchFamily="18" charset="0"/>
              <a:sym typeface="Times New Roman" panose="02020603050405020304" pitchFamily="18" charset="0"/>
            </a:endParaRPr>
          </a:p>
          <a:p>
            <a:endParaRPr lang="en-US" sz="3200" baseline="-25000" dirty="0">
              <a:latin typeface="Times New Roman" panose="02020603050405020304" pitchFamily="18" charset="0"/>
              <a:cs typeface="Times New Roman" panose="02020603050405020304" pitchFamily="18" charset="0"/>
              <a:sym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5" name="TextBox 4">
            <a:extLst>
              <a:ext uri="{FF2B5EF4-FFF2-40B4-BE49-F238E27FC236}">
                <a16:creationId xmlns:a16="http://schemas.microsoft.com/office/drawing/2014/main" id="{D53A2FDE-807A-46B8-BF10-5A87884746F7}"/>
              </a:ext>
            </a:extLst>
          </p:cNvPr>
          <p:cNvSpPr txBox="1"/>
          <p:nvPr/>
        </p:nvSpPr>
        <p:spPr>
          <a:xfrm>
            <a:off x="1" y="92508"/>
            <a:ext cx="12191999" cy="584775"/>
          </a:xfrm>
          <a:prstGeom prst="rect">
            <a:avLst/>
          </a:prstGeom>
          <a:solidFill>
            <a:schemeClr val="accent5">
              <a:lumMod val="20000"/>
              <a:lumOff val="80000"/>
            </a:schemeClr>
          </a:solidFill>
        </p:spPr>
        <p:txBody>
          <a:bodyPr wrap="square" rtlCol="0">
            <a:spAutoFit/>
          </a:bodyPr>
          <a:lstStyle/>
          <a:p>
            <a:pPr lvl="0" algn="ctr">
              <a:defRPr/>
            </a:pPr>
            <a:r>
              <a:rPr lang="en-US" sz="3200" b="1" kern="0" dirty="0" smtClean="0">
                <a:solidFill>
                  <a:prstClr val="black"/>
                </a:solidFill>
                <a:latin typeface="Times New Roman" panose="02020603050405020304" pitchFamily="18" charset="0"/>
                <a:cs typeface="Times New Roman" panose="02020603050405020304" pitchFamily="18" charset="0"/>
              </a:rPr>
              <a:t>3. CÁC TIỂU PHÂN TRUNG GIAN TRONG PHẢN ỨNG HỮU CƠ</a:t>
            </a:r>
            <a:endParaRPr lang="en-US" sz="3200" b="1" kern="0" dirty="0">
              <a:solidFill>
                <a:prstClr val="black"/>
              </a:solidFill>
              <a:latin typeface="Times New Roman" panose="02020603050405020304" pitchFamily="18" charset="0"/>
              <a:cs typeface="Times New Roman" panose="02020603050405020304" pitchFamily="18" charset="0"/>
            </a:endParaRPr>
          </a:p>
        </p:txBody>
      </p:sp>
      <p:sp>
        <p:nvSpPr>
          <p:cNvPr id="64" name="Rectangle 63"/>
          <p:cNvSpPr/>
          <p:nvPr/>
        </p:nvSpPr>
        <p:spPr>
          <a:xfrm>
            <a:off x="9362542" y="1149387"/>
            <a:ext cx="2821617" cy="57558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07975" y="1250771"/>
            <a:ext cx="11775092" cy="2123658"/>
          </a:xfrm>
          <a:prstGeom prst="rect">
            <a:avLst/>
          </a:prstGeom>
          <a:noFill/>
        </p:spPr>
        <p:txBody>
          <a:bodyPr wrap="square" rtlCol="0">
            <a:spAutoFit/>
          </a:bodyPr>
          <a:lstStyle/>
          <a:p>
            <a:r>
              <a:rPr lang="vi-VN" sz="2800" b="1" dirty="0">
                <a:solidFill>
                  <a:srgbClr val="0070C0"/>
                </a:solidFill>
                <a:latin typeface="+mj-lt"/>
                <a:ea typeface="Calibri" panose="020F0502020204030204" pitchFamily="34" charset="0"/>
                <a:cs typeface="Arial" panose="020B0604020202020204" pitchFamily="34" charset="0"/>
              </a:rPr>
              <a:t>Tìm hiểu về carbocation</a:t>
            </a:r>
            <a:endParaRPr lang="en-US" sz="2800" dirty="0">
              <a:solidFill>
                <a:srgbClr val="0070C0"/>
              </a:solidFill>
              <a:latin typeface="+mj-lt"/>
            </a:endParaRPr>
          </a:p>
          <a:p>
            <a:pPr algn="just">
              <a:lnSpc>
                <a:spcPct val="130000"/>
              </a:lnSpc>
              <a:spcAft>
                <a:spcPts val="0"/>
              </a:spcAft>
              <a:tabLst>
                <a:tab pos="180340" algn="l"/>
              </a:tabLst>
            </a:pPr>
            <a:endParaRPr lang="en-US" sz="3000" b="1" dirty="0" smtClean="0">
              <a:solidFill>
                <a:srgbClr val="0070C0"/>
              </a:solidFill>
              <a:latin typeface="+mj-lt"/>
              <a:ea typeface="Calibri" panose="020F0502020204030204" pitchFamily="34" charset="0"/>
              <a:cs typeface="Arial" panose="020B0604020202020204" pitchFamily="34" charset="0"/>
            </a:endParaRPr>
          </a:p>
          <a:p>
            <a:pPr algn="just">
              <a:lnSpc>
                <a:spcPct val="130000"/>
              </a:lnSpc>
              <a:spcAft>
                <a:spcPts val="0"/>
              </a:spcAft>
              <a:tabLst>
                <a:tab pos="180340" algn="l"/>
              </a:tabLst>
            </a:pPr>
            <a:endParaRPr lang="en-US" sz="2500" b="1" dirty="0">
              <a:solidFill>
                <a:srgbClr val="0070C0"/>
              </a:solidFill>
              <a:latin typeface="+mj-lt"/>
              <a:ea typeface="Calibri" panose="020F0502020204030204" pitchFamily="34" charset="0"/>
              <a:cs typeface="Arial" panose="020B0604020202020204" pitchFamily="34" charset="0"/>
            </a:endParaRPr>
          </a:p>
          <a:p>
            <a:pPr algn="just">
              <a:lnSpc>
                <a:spcPct val="130000"/>
              </a:lnSpc>
              <a:spcAft>
                <a:spcPts val="0"/>
              </a:spcAft>
              <a:tabLst>
                <a:tab pos="180340" algn="l"/>
              </a:tabLst>
            </a:pPr>
            <a:endParaRPr lang="en-US" sz="2500" dirty="0">
              <a:solidFill>
                <a:srgbClr val="0070C0"/>
              </a:solidFill>
              <a:latin typeface="+mj-lt"/>
              <a:ea typeface="Calibri" panose="020F0502020204030204" pitchFamily="34" charset="0"/>
              <a:cs typeface="Times New Roman" panose="02020603050405020304" pitchFamily="18" charset="0"/>
            </a:endParaRPr>
          </a:p>
        </p:txBody>
      </p:sp>
      <p:sp>
        <p:nvSpPr>
          <p:cNvPr id="2" name="AutoShape 2" descr="Gốc tự do là gì? Những điều cần biết về gốc tự do - Nhà thuốc FPT Long Châ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Rectangle 13"/>
          <p:cNvSpPr/>
          <p:nvPr/>
        </p:nvSpPr>
        <p:spPr>
          <a:xfrm>
            <a:off x="460375" y="2169815"/>
            <a:ext cx="9728654" cy="861774"/>
          </a:xfrm>
          <a:prstGeom prst="rect">
            <a:avLst/>
          </a:prstGeom>
        </p:spPr>
        <p:txBody>
          <a:bodyPr wrap="square">
            <a:spAutoFit/>
          </a:bodyPr>
          <a:lstStyle/>
          <a:p>
            <a:r>
              <a:rPr lang="vi-VN" sz="2500" b="1"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Carbocation bậc III, bậc II và bậc I tương ứng khi điện tích dương nằm trên nguyên tử carbon bậc III, bậc II và bậc I tương ứng.</a:t>
            </a:r>
            <a:endParaRPr lang="en-US" sz="2500" b="1" dirty="0">
              <a:solidFill>
                <a:srgbClr val="7030A0"/>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a:stretch>
            <a:fillRect/>
          </a:stretch>
        </p:blipFill>
        <p:spPr>
          <a:xfrm>
            <a:off x="2521086" y="3204509"/>
            <a:ext cx="6740364" cy="2816579"/>
          </a:xfrm>
          <a:prstGeom prst="rect">
            <a:avLst/>
          </a:prstGeom>
        </p:spPr>
      </p:pic>
    </p:spTree>
    <p:extLst>
      <p:ext uri="{BB962C8B-B14F-4D97-AF65-F5344CB8AC3E}">
        <p14:creationId xmlns:p14="http://schemas.microsoft.com/office/powerpoint/2010/main" val="107833386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8759859-56AE-ADFF-CD9D-E145061939E0}"/>
              </a:ext>
            </a:extLst>
          </p:cNvPr>
          <p:cNvPicPr>
            <a:picLocks noChangeAspect="1"/>
          </p:cNvPicPr>
          <p:nvPr/>
        </p:nvPicPr>
        <p:blipFill>
          <a:blip r:embed="rId2"/>
          <a:stretch>
            <a:fillRect/>
          </a:stretch>
        </p:blipFill>
        <p:spPr>
          <a:xfrm>
            <a:off x="13074" y="28457"/>
            <a:ext cx="12178925" cy="6850645"/>
          </a:xfrm>
          <a:prstGeom prst="rect">
            <a:avLst/>
          </a:prstGeom>
        </p:spPr>
      </p:pic>
      <p:sp>
        <p:nvSpPr>
          <p:cNvPr id="3" name="Subtitle 2">
            <a:extLst>
              <a:ext uri="{FF2B5EF4-FFF2-40B4-BE49-F238E27FC236}">
                <a16:creationId xmlns:a16="http://schemas.microsoft.com/office/drawing/2014/main" id="{C91522DD-9456-4056-AEED-72DC76CB82BA}"/>
              </a:ext>
            </a:extLst>
          </p:cNvPr>
          <p:cNvSpPr>
            <a:spLocks noGrp="1"/>
          </p:cNvSpPr>
          <p:nvPr>
            <p:ph type="subTitle" idx="1"/>
          </p:nvPr>
        </p:nvSpPr>
        <p:spPr>
          <a:xfrm>
            <a:off x="626786" y="198765"/>
            <a:ext cx="11328026" cy="899049"/>
          </a:xfrm>
          <a:solidFill>
            <a:schemeClr val="accent1">
              <a:lumMod val="60000"/>
              <a:lumOff val="40000"/>
            </a:schemeClr>
          </a:solidFill>
        </p:spPr>
        <p:txBody>
          <a:bodyPr>
            <a:noAutofit/>
          </a:bodyPr>
          <a:lstStyle/>
          <a:p>
            <a:endParaRPr lang="en-US" sz="500" dirty="0">
              <a:latin typeface="Times New Roman" panose="02020603050405020304" pitchFamily="18" charset="0"/>
              <a:cs typeface="Times New Roman" panose="02020603050405020304" pitchFamily="18" charset="0"/>
              <a:sym typeface="Times New Roman" panose="02020603050405020304" pitchFamily="18" charset="0"/>
            </a:endParaRPr>
          </a:p>
          <a:p>
            <a:endParaRPr lang="en-US" sz="3200" baseline="-25000" dirty="0">
              <a:latin typeface="Times New Roman" panose="02020603050405020304" pitchFamily="18" charset="0"/>
              <a:cs typeface="Times New Roman" panose="02020603050405020304" pitchFamily="18" charset="0"/>
              <a:sym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4" name="Subtitle 2">
            <a:extLst>
              <a:ext uri="{FF2B5EF4-FFF2-40B4-BE49-F238E27FC236}">
                <a16:creationId xmlns:a16="http://schemas.microsoft.com/office/drawing/2014/main" id="{26566011-E803-412E-BA37-062714837333}"/>
              </a:ext>
            </a:extLst>
          </p:cNvPr>
          <p:cNvSpPr txBox="1">
            <a:spLocks/>
          </p:cNvSpPr>
          <p:nvPr/>
        </p:nvSpPr>
        <p:spPr>
          <a:xfrm rot="16200000">
            <a:off x="5850100" y="-4976399"/>
            <a:ext cx="881398" cy="10863617"/>
          </a:xfrm>
          <a:prstGeom prst="rect">
            <a:avLst/>
          </a:prstGeom>
          <a:solidFill>
            <a:schemeClr val="accent1">
              <a:lumMod val="40000"/>
              <a:lumOff val="6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500" dirty="0">
              <a:latin typeface="Times New Roman" panose="02020603050405020304" pitchFamily="18" charset="0"/>
              <a:cs typeface="Times New Roman" panose="02020603050405020304" pitchFamily="18" charset="0"/>
              <a:sym typeface="Times New Roman" panose="02020603050405020304" pitchFamily="18" charset="0"/>
            </a:endParaRPr>
          </a:p>
          <a:p>
            <a:endParaRPr lang="en-US" sz="3200" baseline="-25000" dirty="0">
              <a:latin typeface="Times New Roman" panose="02020603050405020304" pitchFamily="18" charset="0"/>
              <a:cs typeface="Times New Roman" panose="02020603050405020304" pitchFamily="18" charset="0"/>
              <a:sym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5" name="TextBox 4">
            <a:extLst>
              <a:ext uri="{FF2B5EF4-FFF2-40B4-BE49-F238E27FC236}">
                <a16:creationId xmlns:a16="http://schemas.microsoft.com/office/drawing/2014/main" id="{D53A2FDE-807A-46B8-BF10-5A87884746F7}"/>
              </a:ext>
            </a:extLst>
          </p:cNvPr>
          <p:cNvSpPr txBox="1"/>
          <p:nvPr/>
        </p:nvSpPr>
        <p:spPr>
          <a:xfrm>
            <a:off x="1" y="92508"/>
            <a:ext cx="12191999" cy="584775"/>
          </a:xfrm>
          <a:prstGeom prst="rect">
            <a:avLst/>
          </a:prstGeom>
          <a:solidFill>
            <a:schemeClr val="accent5">
              <a:lumMod val="20000"/>
              <a:lumOff val="80000"/>
            </a:schemeClr>
          </a:solidFill>
        </p:spPr>
        <p:txBody>
          <a:bodyPr wrap="square" rtlCol="0">
            <a:spAutoFit/>
          </a:bodyPr>
          <a:lstStyle/>
          <a:p>
            <a:pPr lvl="0" algn="ctr">
              <a:defRPr/>
            </a:pPr>
            <a:r>
              <a:rPr lang="en-US" sz="3200" b="1" kern="0" dirty="0" smtClean="0">
                <a:solidFill>
                  <a:prstClr val="black"/>
                </a:solidFill>
                <a:latin typeface="Times New Roman" panose="02020603050405020304" pitchFamily="18" charset="0"/>
                <a:cs typeface="Times New Roman" panose="02020603050405020304" pitchFamily="18" charset="0"/>
              </a:rPr>
              <a:t>3. CÁC TIỂU PHÂN TRUNG GIAN TRONG PHẢN ỨNG HỮU CƠ</a:t>
            </a:r>
            <a:endParaRPr lang="en-US" sz="3200" b="1" kern="0" dirty="0">
              <a:solidFill>
                <a:prstClr val="black"/>
              </a:solidFill>
              <a:latin typeface="Times New Roman" panose="02020603050405020304" pitchFamily="18" charset="0"/>
              <a:cs typeface="Times New Roman" panose="02020603050405020304" pitchFamily="18" charset="0"/>
            </a:endParaRPr>
          </a:p>
        </p:txBody>
      </p:sp>
      <p:sp>
        <p:nvSpPr>
          <p:cNvPr id="64" name="Rectangle 63"/>
          <p:cNvSpPr/>
          <p:nvPr/>
        </p:nvSpPr>
        <p:spPr>
          <a:xfrm>
            <a:off x="9362542" y="1149387"/>
            <a:ext cx="2821617" cy="57558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07975" y="1250771"/>
            <a:ext cx="11775092" cy="2123658"/>
          </a:xfrm>
          <a:prstGeom prst="rect">
            <a:avLst/>
          </a:prstGeom>
          <a:noFill/>
        </p:spPr>
        <p:txBody>
          <a:bodyPr wrap="square" rtlCol="0">
            <a:spAutoFit/>
          </a:bodyPr>
          <a:lstStyle/>
          <a:p>
            <a:r>
              <a:rPr lang="vi-VN" sz="2800" b="1" dirty="0">
                <a:solidFill>
                  <a:srgbClr val="0070C0"/>
                </a:solidFill>
                <a:latin typeface="+mj-lt"/>
                <a:ea typeface="Calibri" panose="020F0502020204030204" pitchFamily="34" charset="0"/>
                <a:cs typeface="Arial" panose="020B0604020202020204" pitchFamily="34" charset="0"/>
              </a:rPr>
              <a:t>Tìm hiểu về </a:t>
            </a:r>
            <a:r>
              <a:rPr lang="vi-VN" sz="2800" b="1" dirty="0" smtClean="0">
                <a:solidFill>
                  <a:srgbClr val="0070C0"/>
                </a:solidFill>
                <a:latin typeface="+mj-lt"/>
                <a:ea typeface="Calibri" panose="020F0502020204030204" pitchFamily="34" charset="0"/>
                <a:cs typeface="Arial" panose="020B0604020202020204" pitchFamily="34" charset="0"/>
              </a:rPr>
              <a:t>carba</a:t>
            </a:r>
            <a:r>
              <a:rPr lang="en-US" sz="2800" b="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ni</a:t>
            </a:r>
            <a:r>
              <a:rPr lang="vi-VN" sz="2800" b="1" dirty="0" smtClean="0">
                <a:solidFill>
                  <a:srgbClr val="0070C0"/>
                </a:solidFill>
                <a:latin typeface="+mj-lt"/>
                <a:ea typeface="Calibri" panose="020F0502020204030204" pitchFamily="34" charset="0"/>
                <a:cs typeface="Arial" panose="020B0604020202020204" pitchFamily="34" charset="0"/>
              </a:rPr>
              <a:t>on</a:t>
            </a:r>
            <a:endParaRPr lang="en-US" sz="2800" dirty="0">
              <a:solidFill>
                <a:srgbClr val="0070C0"/>
              </a:solidFill>
              <a:latin typeface="+mj-lt"/>
            </a:endParaRPr>
          </a:p>
          <a:p>
            <a:pPr algn="just">
              <a:lnSpc>
                <a:spcPct val="130000"/>
              </a:lnSpc>
              <a:spcAft>
                <a:spcPts val="0"/>
              </a:spcAft>
              <a:tabLst>
                <a:tab pos="180340" algn="l"/>
              </a:tabLst>
            </a:pPr>
            <a:endParaRPr lang="en-US" sz="3000" b="1" dirty="0" smtClean="0">
              <a:solidFill>
                <a:srgbClr val="0070C0"/>
              </a:solidFill>
              <a:latin typeface="+mj-lt"/>
              <a:ea typeface="Calibri" panose="020F0502020204030204" pitchFamily="34" charset="0"/>
              <a:cs typeface="Arial" panose="020B0604020202020204" pitchFamily="34" charset="0"/>
            </a:endParaRPr>
          </a:p>
          <a:p>
            <a:pPr algn="just">
              <a:lnSpc>
                <a:spcPct val="130000"/>
              </a:lnSpc>
              <a:spcAft>
                <a:spcPts val="0"/>
              </a:spcAft>
              <a:tabLst>
                <a:tab pos="180340" algn="l"/>
              </a:tabLst>
            </a:pPr>
            <a:endParaRPr lang="en-US" sz="2500" b="1" dirty="0">
              <a:solidFill>
                <a:srgbClr val="0070C0"/>
              </a:solidFill>
              <a:latin typeface="+mj-lt"/>
              <a:ea typeface="Calibri" panose="020F0502020204030204" pitchFamily="34" charset="0"/>
              <a:cs typeface="Arial" panose="020B0604020202020204" pitchFamily="34" charset="0"/>
            </a:endParaRPr>
          </a:p>
          <a:p>
            <a:pPr algn="just">
              <a:lnSpc>
                <a:spcPct val="130000"/>
              </a:lnSpc>
              <a:spcAft>
                <a:spcPts val="0"/>
              </a:spcAft>
              <a:tabLst>
                <a:tab pos="180340" algn="l"/>
              </a:tabLst>
            </a:pPr>
            <a:endParaRPr lang="en-US" sz="2500" dirty="0">
              <a:solidFill>
                <a:srgbClr val="0070C0"/>
              </a:solidFill>
              <a:latin typeface="+mj-lt"/>
              <a:ea typeface="Calibri" panose="020F0502020204030204" pitchFamily="34" charset="0"/>
              <a:cs typeface="Times New Roman" panose="02020603050405020304" pitchFamily="18" charset="0"/>
            </a:endParaRPr>
          </a:p>
        </p:txBody>
      </p:sp>
      <p:sp>
        <p:nvSpPr>
          <p:cNvPr id="2" name="AutoShape 2" descr="Gốc tự do là gì? Những điều cần biết về gốc tự do - Nhà thuốc FPT Long Châ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Rectangle 13"/>
          <p:cNvSpPr/>
          <p:nvPr/>
        </p:nvSpPr>
        <p:spPr>
          <a:xfrm>
            <a:off x="460374" y="2018271"/>
            <a:ext cx="11262233" cy="1978747"/>
          </a:xfrm>
          <a:prstGeom prst="rect">
            <a:avLst/>
          </a:prstGeom>
        </p:spPr>
        <p:txBody>
          <a:bodyPr wrap="square">
            <a:spAutoFit/>
          </a:bodyPr>
          <a:lstStyle/>
          <a:p>
            <a:pPr>
              <a:lnSpc>
                <a:spcPct val="107000"/>
              </a:lnSpc>
              <a:spcAft>
                <a:spcPts val="800"/>
              </a:spcAft>
              <a:tabLst>
                <a:tab pos="1303020" algn="ctr"/>
              </a:tabLst>
            </a:pPr>
            <a:r>
              <a:rPr lang="vi-VN" sz="28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Carbanion thường là tiểu phân trung gian kém bền, chỉ tồn tại trong thời gian ngắn trước khi chuyển hóa thành chất khác. </a:t>
            </a:r>
            <a:endParaRPr lang="en-US" sz="28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a:p>
            <a:r>
              <a:rPr lang="vi-VN" sz="28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a:t>
            </a:r>
            <a:r>
              <a:rPr lang="en-US" sz="28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vi-VN" sz="28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Carbanion </a:t>
            </a:r>
            <a:r>
              <a:rPr lang="vi-VN" sz="28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chứa nguyên tử carbon mang điện tích âm liên kết với nhiều nhóm alkyl thì càng kém bền. </a:t>
            </a:r>
            <a:endParaRPr lang="en-US" sz="2800" b="1" dirty="0">
              <a:solidFill>
                <a:srgbClr val="7030A0"/>
              </a:solidFill>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3"/>
          <a:stretch>
            <a:fillRect/>
          </a:stretch>
        </p:blipFill>
        <p:spPr>
          <a:xfrm>
            <a:off x="2259310" y="4336869"/>
            <a:ext cx="7864404" cy="1920378"/>
          </a:xfrm>
          <a:prstGeom prst="rect">
            <a:avLst/>
          </a:prstGeom>
        </p:spPr>
      </p:pic>
    </p:spTree>
    <p:extLst>
      <p:ext uri="{BB962C8B-B14F-4D97-AF65-F5344CB8AC3E}">
        <p14:creationId xmlns:p14="http://schemas.microsoft.com/office/powerpoint/2010/main" val="82361526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8759859-56AE-ADFF-CD9D-E145061939E0}"/>
              </a:ext>
            </a:extLst>
          </p:cNvPr>
          <p:cNvPicPr>
            <a:picLocks noChangeAspect="1"/>
          </p:cNvPicPr>
          <p:nvPr/>
        </p:nvPicPr>
        <p:blipFill>
          <a:blip r:embed="rId3"/>
          <a:stretch>
            <a:fillRect/>
          </a:stretch>
        </p:blipFill>
        <p:spPr>
          <a:xfrm>
            <a:off x="13074" y="28457"/>
            <a:ext cx="12178925" cy="6850645"/>
          </a:xfrm>
          <a:prstGeom prst="rect">
            <a:avLst/>
          </a:prstGeom>
        </p:spPr>
      </p:pic>
      <p:sp>
        <p:nvSpPr>
          <p:cNvPr id="3" name="Subtitle 2">
            <a:extLst>
              <a:ext uri="{FF2B5EF4-FFF2-40B4-BE49-F238E27FC236}">
                <a16:creationId xmlns:a16="http://schemas.microsoft.com/office/drawing/2014/main" id="{C91522DD-9456-4056-AEED-72DC76CB82BA}"/>
              </a:ext>
            </a:extLst>
          </p:cNvPr>
          <p:cNvSpPr>
            <a:spLocks noGrp="1"/>
          </p:cNvSpPr>
          <p:nvPr>
            <p:ph type="subTitle" idx="1"/>
          </p:nvPr>
        </p:nvSpPr>
        <p:spPr>
          <a:xfrm>
            <a:off x="626786" y="198765"/>
            <a:ext cx="11328026" cy="899049"/>
          </a:xfrm>
          <a:solidFill>
            <a:schemeClr val="accent1">
              <a:lumMod val="60000"/>
              <a:lumOff val="40000"/>
            </a:schemeClr>
          </a:solidFill>
        </p:spPr>
        <p:txBody>
          <a:bodyPr>
            <a:noAutofit/>
          </a:bodyPr>
          <a:lstStyle/>
          <a:p>
            <a:endParaRPr lang="en-US" sz="500" dirty="0">
              <a:latin typeface="Times New Roman" panose="02020603050405020304" pitchFamily="18" charset="0"/>
              <a:cs typeface="Times New Roman" panose="02020603050405020304" pitchFamily="18" charset="0"/>
              <a:sym typeface="Times New Roman" panose="02020603050405020304" pitchFamily="18" charset="0"/>
            </a:endParaRPr>
          </a:p>
          <a:p>
            <a:endParaRPr lang="en-US" sz="3200" baseline="-25000" dirty="0">
              <a:latin typeface="Times New Roman" panose="02020603050405020304" pitchFamily="18" charset="0"/>
              <a:cs typeface="Times New Roman" panose="02020603050405020304" pitchFamily="18" charset="0"/>
              <a:sym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4" name="Subtitle 2">
            <a:extLst>
              <a:ext uri="{FF2B5EF4-FFF2-40B4-BE49-F238E27FC236}">
                <a16:creationId xmlns:a16="http://schemas.microsoft.com/office/drawing/2014/main" id="{26566011-E803-412E-BA37-062714837333}"/>
              </a:ext>
            </a:extLst>
          </p:cNvPr>
          <p:cNvSpPr txBox="1">
            <a:spLocks/>
          </p:cNvSpPr>
          <p:nvPr/>
        </p:nvSpPr>
        <p:spPr>
          <a:xfrm rot="16200000">
            <a:off x="5850100" y="-4976399"/>
            <a:ext cx="881398" cy="10863617"/>
          </a:xfrm>
          <a:prstGeom prst="rect">
            <a:avLst/>
          </a:prstGeom>
          <a:solidFill>
            <a:schemeClr val="accent1">
              <a:lumMod val="40000"/>
              <a:lumOff val="6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500" dirty="0">
              <a:latin typeface="Times New Roman" panose="02020603050405020304" pitchFamily="18" charset="0"/>
              <a:cs typeface="Times New Roman" panose="02020603050405020304" pitchFamily="18" charset="0"/>
              <a:sym typeface="Times New Roman" panose="02020603050405020304" pitchFamily="18" charset="0"/>
            </a:endParaRPr>
          </a:p>
          <a:p>
            <a:endParaRPr lang="en-US" sz="3200" baseline="-25000" dirty="0">
              <a:latin typeface="Times New Roman" panose="02020603050405020304" pitchFamily="18" charset="0"/>
              <a:cs typeface="Times New Roman" panose="02020603050405020304" pitchFamily="18" charset="0"/>
              <a:sym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5" name="TextBox 4">
            <a:extLst>
              <a:ext uri="{FF2B5EF4-FFF2-40B4-BE49-F238E27FC236}">
                <a16:creationId xmlns:a16="http://schemas.microsoft.com/office/drawing/2014/main" id="{D53A2FDE-807A-46B8-BF10-5A87884746F7}"/>
              </a:ext>
            </a:extLst>
          </p:cNvPr>
          <p:cNvSpPr txBox="1"/>
          <p:nvPr/>
        </p:nvSpPr>
        <p:spPr>
          <a:xfrm>
            <a:off x="-62307" y="95316"/>
            <a:ext cx="12191999" cy="707886"/>
          </a:xfrm>
          <a:prstGeom prst="rect">
            <a:avLst/>
          </a:prstGeom>
          <a:solidFill>
            <a:schemeClr val="accent5">
              <a:lumMod val="20000"/>
              <a:lumOff val="80000"/>
            </a:schemeClr>
          </a:solidFill>
        </p:spPr>
        <p:txBody>
          <a:bodyPr wrap="square" rtlCol="0">
            <a:spAutoFit/>
          </a:bodyPr>
          <a:lstStyle/>
          <a:p>
            <a:pPr algn="ctr"/>
            <a:r>
              <a:rPr lang="vi-VN" sz="4000" b="1" dirty="0" smtClean="0">
                <a:solidFill>
                  <a:schemeClr val="accent2">
                    <a:lumMod val="50000"/>
                  </a:schemeClr>
                </a:solidFill>
                <a:latin typeface="+mj-lt"/>
                <a:ea typeface="Times New Roman" panose="02020603050405020304" pitchFamily="18" charset="0"/>
                <a:cs typeface="Arial" panose="020B0604020202020204" pitchFamily="34" charset="0"/>
              </a:rPr>
              <a:t>LUYỆN TẬP </a:t>
            </a:r>
            <a:endParaRPr lang="en-US" sz="4000" dirty="0">
              <a:solidFill>
                <a:schemeClr val="accent2">
                  <a:lumMod val="50000"/>
                </a:schemeClr>
              </a:solidFill>
              <a:latin typeface="+mj-lt"/>
            </a:endParaRPr>
          </a:p>
        </p:txBody>
      </p:sp>
      <p:sp>
        <p:nvSpPr>
          <p:cNvPr id="64" name="Rectangle 63"/>
          <p:cNvSpPr/>
          <p:nvPr/>
        </p:nvSpPr>
        <p:spPr>
          <a:xfrm>
            <a:off x="9362542" y="1149387"/>
            <a:ext cx="2821617" cy="57558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10878" y="2320349"/>
            <a:ext cx="11775092" cy="1754326"/>
          </a:xfrm>
          <a:prstGeom prst="rect">
            <a:avLst/>
          </a:prstGeom>
          <a:noFill/>
        </p:spPr>
        <p:txBody>
          <a:bodyPr wrap="square" rtlCol="0">
            <a:spAutoFit/>
          </a:bodyPr>
          <a:lstStyle/>
          <a:p>
            <a:pPr lvl="0" eaLnBrk="0" fontAlgn="base" hangingPunct="0">
              <a:spcBef>
                <a:spcPct val="0"/>
              </a:spcBef>
              <a:spcAft>
                <a:spcPct val="0"/>
              </a:spcAft>
              <a:tabLst>
                <a:tab pos="180975" algn="l"/>
              </a:tabLst>
            </a:pPr>
            <a:r>
              <a:rPr lang="en-US" sz="3200" b="1" dirty="0" err="1" smtClean="0">
                <a:solidFill>
                  <a:srgbClr val="7030A0"/>
                </a:solidFill>
                <a:latin typeface="Times New Roman" panose="02020603050405020304" pitchFamily="18" charset="0"/>
                <a:cs typeface="Times New Roman" panose="02020603050405020304" pitchFamily="18" charset="0"/>
              </a:rPr>
              <a:t>Câu</a:t>
            </a:r>
            <a:r>
              <a:rPr lang="en-US" sz="3200" b="1" dirty="0" smtClean="0">
                <a:solidFill>
                  <a:srgbClr val="7030A0"/>
                </a:solidFill>
                <a:latin typeface="Times New Roman" panose="02020603050405020304" pitchFamily="18" charset="0"/>
                <a:cs typeface="Times New Roman" panose="02020603050405020304" pitchFamily="18" charset="0"/>
              </a:rPr>
              <a:t> 1: </a:t>
            </a:r>
            <a:r>
              <a:rPr lang="vi-VN" altLang="en-US" sz="3200" i="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So </a:t>
            </a:r>
            <a:r>
              <a:rPr lang="vi-VN" altLang="en-US" sz="32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sánh độ bền của các carbocation sau</a:t>
            </a:r>
            <a:r>
              <a:rPr lang="vi-VN" altLang="en-US" sz="3200" i="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a:t>
            </a:r>
            <a:endParaRPr lang="en-US" altLang="en-US" sz="3200" i="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a:p>
            <a:pPr lvl="0" eaLnBrk="0" fontAlgn="base" hangingPunct="0">
              <a:spcBef>
                <a:spcPct val="0"/>
              </a:spcBef>
              <a:spcAft>
                <a:spcPct val="0"/>
              </a:spcAft>
              <a:tabLst>
                <a:tab pos="180975" algn="l"/>
              </a:tabLst>
            </a:pPr>
            <a:endParaRPr lang="vi-VN" altLang="en-US" sz="4400" dirty="0">
              <a:solidFill>
                <a:srgbClr val="7030A0"/>
              </a:solidFill>
              <a:latin typeface="Times New Roman" panose="02020603050405020304" pitchFamily="18" charset="0"/>
              <a:cs typeface="Times New Roman" panose="02020603050405020304" pitchFamily="18" charset="0"/>
            </a:endParaRPr>
          </a:p>
          <a:p>
            <a:endParaRPr lang="en-US" sz="3200" b="1" dirty="0">
              <a:solidFill>
                <a:srgbClr val="7030A0"/>
              </a:solidFill>
              <a:latin typeface="Times New Roman" panose="02020603050405020304" pitchFamily="18" charset="0"/>
              <a:cs typeface="Times New Roman" panose="02020603050405020304" pitchFamily="18" charset="0"/>
            </a:endParaRPr>
          </a:p>
        </p:txBody>
      </p:sp>
      <p:sp>
        <p:nvSpPr>
          <p:cNvPr id="8" name="Rectangle 7"/>
          <p:cNvSpPr/>
          <p:nvPr/>
        </p:nvSpPr>
        <p:spPr>
          <a:xfrm>
            <a:off x="3177783" y="1219717"/>
            <a:ext cx="5641288" cy="707886"/>
          </a:xfrm>
          <a:prstGeom prst="rect">
            <a:avLst/>
          </a:prstGeom>
        </p:spPr>
        <p:txBody>
          <a:bodyPr wrap="none">
            <a:spAutoFit/>
          </a:bodyPr>
          <a:lstStyle/>
          <a:p>
            <a:pPr algn="ctr"/>
            <a:r>
              <a:rPr lang="en-US" sz="4000" b="1" kern="0" dirty="0" smtClean="0">
                <a:solidFill>
                  <a:prstClr val="black"/>
                </a:solidFill>
                <a:latin typeface="Times New Roman" panose="02020603050405020304" pitchFamily="18" charset="0"/>
                <a:cs typeface="Times New Roman" panose="02020603050405020304" pitchFamily="18" charset="0"/>
              </a:rPr>
              <a:t>CÂU HỎI THẢO LUẬN</a:t>
            </a:r>
            <a:endParaRPr lang="en-US" dirty="0"/>
          </a:p>
        </p:txBody>
      </p:sp>
      <p:sp>
        <p:nvSpPr>
          <p:cNvPr id="48" name="TextBox 47"/>
          <p:cNvSpPr txBox="1"/>
          <p:nvPr/>
        </p:nvSpPr>
        <p:spPr>
          <a:xfrm>
            <a:off x="214990" y="5195605"/>
            <a:ext cx="11775092" cy="584775"/>
          </a:xfrm>
          <a:prstGeom prst="rect">
            <a:avLst/>
          </a:prstGeom>
          <a:noFill/>
        </p:spPr>
        <p:txBody>
          <a:bodyPr wrap="square" rtlCol="0">
            <a:spAutoFit/>
          </a:bodyPr>
          <a:lstStyle/>
          <a:p>
            <a:r>
              <a:rPr lang="en-US" sz="3200" i="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-&gt;</a:t>
            </a:r>
            <a:r>
              <a:rPr lang="vi-VN" sz="3200" i="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Thứ </a:t>
            </a:r>
            <a:r>
              <a:rPr lang="vi-VN" sz="32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tự độ bền của các carbocation như sau: (3) &lt; (1) &lt; (2).</a:t>
            </a:r>
            <a:endParaRPr lang="en-US" sz="3200" dirty="0">
              <a:solidFill>
                <a:srgbClr val="7030A0"/>
              </a:solidFill>
              <a:latin typeface="Times New Roman" panose="02020603050405020304" pitchFamily="18" charset="0"/>
              <a:cs typeface="Times New Roman" panose="02020603050405020304" pitchFamily="18" charset="0"/>
            </a:endParaRPr>
          </a:p>
        </p:txBody>
      </p:sp>
      <p:sp>
        <p:nvSpPr>
          <p:cNvPr id="2" name="Rectangle 1"/>
          <p:cNvSpPr/>
          <p:nvPr/>
        </p:nvSpPr>
        <p:spPr>
          <a:xfrm>
            <a:off x="3048000" y="2787286"/>
            <a:ext cx="6096000" cy="421526"/>
          </a:xfrm>
          <a:prstGeom prst="rect">
            <a:avLst/>
          </a:prstGeom>
        </p:spPr>
        <p:txBody>
          <a:bodyPr>
            <a:spAutoFit/>
          </a:bodyPr>
          <a:lstStyle/>
          <a:p>
            <a:pPr>
              <a:lnSpc>
                <a:spcPct val="130000"/>
              </a:lnSpc>
              <a:spcAft>
                <a:spcPts val="0"/>
              </a:spcAft>
              <a:tabLst>
                <a:tab pos="180340" algn="l"/>
              </a:tabLst>
            </a:pPr>
            <a:r>
              <a:rPr lang="vi-VN" b="1" i="1" dirty="0">
                <a:solidFill>
                  <a:srgbClr val="000000"/>
                </a:solidFill>
                <a:latin typeface="Myriad Pro"/>
                <a:ea typeface="Times New Roman" panose="02020603050405020304" pitchFamily="18" charset="0"/>
                <a:cs typeface="Arial" panose="020B0604020202020204" pitchFamily="34" charset="0"/>
              </a:rPr>
              <a:t>	</a:t>
            </a:r>
            <a:endParaRPr lang="en-US" dirty="0"/>
          </a:p>
        </p:txBody>
      </p:sp>
      <p:graphicFrame>
        <p:nvGraphicFramePr>
          <p:cNvPr id="15" name="Object 14"/>
          <p:cNvGraphicFramePr>
            <a:graphicFrameLocks noChangeAspect="1"/>
          </p:cNvGraphicFramePr>
          <p:nvPr>
            <p:extLst>
              <p:ext uri="{D42A27DB-BD31-4B8C-83A1-F6EECF244321}">
                <p14:modId xmlns:p14="http://schemas.microsoft.com/office/powerpoint/2010/main" val="4158882523"/>
              </p:ext>
            </p:extLst>
          </p:nvPr>
        </p:nvGraphicFramePr>
        <p:xfrm>
          <a:off x="3177783" y="3049678"/>
          <a:ext cx="4470982" cy="1501206"/>
        </p:xfrm>
        <a:graphic>
          <a:graphicData uri="http://schemas.openxmlformats.org/presentationml/2006/ole">
            <mc:AlternateContent xmlns:mc="http://schemas.openxmlformats.org/markup-compatibility/2006">
              <mc:Choice xmlns:v="urn:schemas-microsoft-com:vml" Requires="v">
                <p:oleObj spid="_x0000_s7174" r:id="rId4" imgW="2733928" imgH="914136" progId="ChemDraw.Document.6.0">
                  <p:embed/>
                </p:oleObj>
              </mc:Choice>
              <mc:Fallback>
                <p:oleObj r:id="rId4" imgW="2733928" imgH="914136" progId="ChemDraw.Document.6.0">
                  <p:embed/>
                  <p:pic>
                    <p:nvPicPr>
                      <p:cNvPr id="11"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7783" y="3049678"/>
                        <a:ext cx="4470982" cy="1501206"/>
                      </a:xfrm>
                      <a:prstGeom prst="rect">
                        <a:avLst/>
                      </a:prstGeom>
                      <a:noFill/>
                    </p:spPr>
                  </p:pic>
                </p:oleObj>
              </mc:Fallback>
            </mc:AlternateContent>
          </a:graphicData>
        </a:graphic>
      </p:graphicFrame>
    </p:spTree>
    <p:extLst>
      <p:ext uri="{BB962C8B-B14F-4D97-AF65-F5344CB8AC3E}">
        <p14:creationId xmlns:p14="http://schemas.microsoft.com/office/powerpoint/2010/main" val="178193057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8759859-56AE-ADFF-CD9D-E145061939E0}"/>
              </a:ext>
            </a:extLst>
          </p:cNvPr>
          <p:cNvPicPr>
            <a:picLocks noChangeAspect="1"/>
          </p:cNvPicPr>
          <p:nvPr/>
        </p:nvPicPr>
        <p:blipFill>
          <a:blip r:embed="rId2"/>
          <a:stretch>
            <a:fillRect/>
          </a:stretch>
        </p:blipFill>
        <p:spPr>
          <a:xfrm>
            <a:off x="13074" y="28457"/>
            <a:ext cx="12178925" cy="6850645"/>
          </a:xfrm>
          <a:prstGeom prst="rect">
            <a:avLst/>
          </a:prstGeom>
        </p:spPr>
      </p:pic>
      <p:sp>
        <p:nvSpPr>
          <p:cNvPr id="3" name="Subtitle 2">
            <a:extLst>
              <a:ext uri="{FF2B5EF4-FFF2-40B4-BE49-F238E27FC236}">
                <a16:creationId xmlns:a16="http://schemas.microsoft.com/office/drawing/2014/main" id="{C91522DD-9456-4056-AEED-72DC76CB82BA}"/>
              </a:ext>
            </a:extLst>
          </p:cNvPr>
          <p:cNvSpPr>
            <a:spLocks noGrp="1"/>
          </p:cNvSpPr>
          <p:nvPr>
            <p:ph type="subTitle" idx="1"/>
          </p:nvPr>
        </p:nvSpPr>
        <p:spPr>
          <a:xfrm>
            <a:off x="626786" y="198765"/>
            <a:ext cx="11328026" cy="899049"/>
          </a:xfrm>
          <a:solidFill>
            <a:schemeClr val="accent1">
              <a:lumMod val="60000"/>
              <a:lumOff val="40000"/>
            </a:schemeClr>
          </a:solidFill>
        </p:spPr>
        <p:txBody>
          <a:bodyPr>
            <a:noAutofit/>
          </a:bodyPr>
          <a:lstStyle/>
          <a:p>
            <a:endParaRPr lang="en-US" sz="500" dirty="0">
              <a:latin typeface="Times New Roman" panose="02020603050405020304" pitchFamily="18" charset="0"/>
              <a:cs typeface="Times New Roman" panose="02020603050405020304" pitchFamily="18" charset="0"/>
              <a:sym typeface="Times New Roman" panose="02020603050405020304" pitchFamily="18" charset="0"/>
            </a:endParaRPr>
          </a:p>
          <a:p>
            <a:endParaRPr lang="en-US" sz="3200" baseline="-25000" dirty="0">
              <a:latin typeface="Times New Roman" panose="02020603050405020304" pitchFamily="18" charset="0"/>
              <a:cs typeface="Times New Roman" panose="02020603050405020304" pitchFamily="18" charset="0"/>
              <a:sym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4" name="Subtitle 2">
            <a:extLst>
              <a:ext uri="{FF2B5EF4-FFF2-40B4-BE49-F238E27FC236}">
                <a16:creationId xmlns:a16="http://schemas.microsoft.com/office/drawing/2014/main" id="{26566011-E803-412E-BA37-062714837333}"/>
              </a:ext>
            </a:extLst>
          </p:cNvPr>
          <p:cNvSpPr txBox="1">
            <a:spLocks/>
          </p:cNvSpPr>
          <p:nvPr/>
        </p:nvSpPr>
        <p:spPr>
          <a:xfrm rot="16200000">
            <a:off x="5850100" y="-4976399"/>
            <a:ext cx="881398" cy="10863617"/>
          </a:xfrm>
          <a:prstGeom prst="rect">
            <a:avLst/>
          </a:prstGeom>
          <a:solidFill>
            <a:schemeClr val="accent1">
              <a:lumMod val="40000"/>
              <a:lumOff val="6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500" dirty="0">
              <a:latin typeface="Times New Roman" panose="02020603050405020304" pitchFamily="18" charset="0"/>
              <a:cs typeface="Times New Roman" panose="02020603050405020304" pitchFamily="18" charset="0"/>
              <a:sym typeface="Times New Roman" panose="02020603050405020304" pitchFamily="18" charset="0"/>
            </a:endParaRPr>
          </a:p>
          <a:p>
            <a:endParaRPr lang="en-US" sz="3200" baseline="-25000" dirty="0">
              <a:latin typeface="Times New Roman" panose="02020603050405020304" pitchFamily="18" charset="0"/>
              <a:cs typeface="Times New Roman" panose="02020603050405020304" pitchFamily="18" charset="0"/>
              <a:sym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5" name="TextBox 4">
            <a:extLst>
              <a:ext uri="{FF2B5EF4-FFF2-40B4-BE49-F238E27FC236}">
                <a16:creationId xmlns:a16="http://schemas.microsoft.com/office/drawing/2014/main" id="{D53A2FDE-807A-46B8-BF10-5A87884746F7}"/>
              </a:ext>
            </a:extLst>
          </p:cNvPr>
          <p:cNvSpPr txBox="1"/>
          <p:nvPr/>
        </p:nvSpPr>
        <p:spPr>
          <a:xfrm>
            <a:off x="-62307" y="95316"/>
            <a:ext cx="12191999" cy="707886"/>
          </a:xfrm>
          <a:prstGeom prst="rect">
            <a:avLst/>
          </a:prstGeom>
          <a:solidFill>
            <a:schemeClr val="accent5">
              <a:lumMod val="20000"/>
              <a:lumOff val="80000"/>
            </a:schemeClr>
          </a:solidFill>
        </p:spPr>
        <p:txBody>
          <a:bodyPr wrap="square" rtlCol="0">
            <a:spAutoFit/>
          </a:bodyPr>
          <a:lstStyle/>
          <a:p>
            <a:pPr algn="ctr"/>
            <a:r>
              <a:rPr lang="vi-VN" sz="4000" b="1" dirty="0" smtClean="0">
                <a:solidFill>
                  <a:schemeClr val="accent2">
                    <a:lumMod val="50000"/>
                  </a:schemeClr>
                </a:solidFill>
                <a:latin typeface="+mj-lt"/>
                <a:ea typeface="Times New Roman" panose="02020603050405020304" pitchFamily="18" charset="0"/>
                <a:cs typeface="Arial" panose="020B0604020202020204" pitchFamily="34" charset="0"/>
              </a:rPr>
              <a:t>LUYỆN TẬP </a:t>
            </a:r>
            <a:endParaRPr lang="en-US" sz="4000" dirty="0">
              <a:solidFill>
                <a:schemeClr val="accent2">
                  <a:lumMod val="50000"/>
                </a:schemeClr>
              </a:solidFill>
              <a:latin typeface="+mj-lt"/>
            </a:endParaRPr>
          </a:p>
        </p:txBody>
      </p:sp>
      <p:sp>
        <p:nvSpPr>
          <p:cNvPr id="64" name="Rectangle 63"/>
          <p:cNvSpPr/>
          <p:nvPr/>
        </p:nvSpPr>
        <p:spPr>
          <a:xfrm>
            <a:off x="9362542" y="1149387"/>
            <a:ext cx="2821617" cy="57558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10878" y="2320349"/>
            <a:ext cx="11775092" cy="2062103"/>
          </a:xfrm>
          <a:prstGeom prst="rect">
            <a:avLst/>
          </a:prstGeom>
          <a:noFill/>
        </p:spPr>
        <p:txBody>
          <a:bodyPr wrap="square" rtlCol="0">
            <a:spAutoFit/>
          </a:bodyPr>
          <a:lstStyle/>
          <a:p>
            <a:r>
              <a:rPr lang="en-US" sz="3200" b="1" dirty="0" err="1" smtClean="0">
                <a:solidFill>
                  <a:srgbClr val="FF0000"/>
                </a:solidFill>
                <a:latin typeface="Times New Roman" panose="02020603050405020304" pitchFamily="18" charset="0"/>
                <a:cs typeface="Times New Roman" panose="02020603050405020304" pitchFamily="18" charset="0"/>
              </a:rPr>
              <a:t>Câu</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smtClean="0">
                <a:solidFill>
                  <a:srgbClr val="FF0000"/>
                </a:solidFill>
                <a:latin typeface="Times New Roman" panose="02020603050405020304" pitchFamily="18" charset="0"/>
                <a:cs typeface="Times New Roman" panose="02020603050405020304" pitchFamily="18" charset="0"/>
              </a:rPr>
              <a:t>2: </a:t>
            </a:r>
            <a:r>
              <a:rPr lang="vi-VN"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 bao nhiêu electron ở lớp vỏ ngoài cùng của nguyên tử carbon mang điện tích trong carbocation và carbanion?</a:t>
            </a:r>
            <a:endParaRPr lang="en-US" sz="3200" dirty="0">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tabLst>
                <a:tab pos="180975" algn="l"/>
              </a:tabLst>
            </a:pPr>
            <a:endParaRPr lang="vi-VN" altLang="en-US" sz="3200" dirty="0">
              <a:latin typeface="Times New Roman" panose="02020603050405020304" pitchFamily="18" charset="0"/>
              <a:cs typeface="Times New Roman" panose="02020603050405020304" pitchFamily="18" charset="0"/>
            </a:endParaRPr>
          </a:p>
          <a:p>
            <a:endParaRPr lang="en-US" sz="3200" b="1" dirty="0">
              <a:solidFill>
                <a:srgbClr val="0070C0"/>
              </a:solidFill>
              <a:latin typeface="Times New Roman" panose="02020603050405020304" pitchFamily="18" charset="0"/>
              <a:cs typeface="Times New Roman" panose="02020603050405020304" pitchFamily="18" charset="0"/>
            </a:endParaRPr>
          </a:p>
        </p:txBody>
      </p:sp>
      <p:sp>
        <p:nvSpPr>
          <p:cNvPr id="8" name="Rectangle 7"/>
          <p:cNvSpPr/>
          <p:nvPr/>
        </p:nvSpPr>
        <p:spPr>
          <a:xfrm>
            <a:off x="3177783" y="1219717"/>
            <a:ext cx="5641288" cy="707886"/>
          </a:xfrm>
          <a:prstGeom prst="rect">
            <a:avLst/>
          </a:prstGeom>
        </p:spPr>
        <p:txBody>
          <a:bodyPr wrap="none">
            <a:spAutoFit/>
          </a:bodyPr>
          <a:lstStyle/>
          <a:p>
            <a:pPr algn="ctr"/>
            <a:r>
              <a:rPr lang="en-US" sz="4000" b="1" kern="0" dirty="0" smtClean="0">
                <a:solidFill>
                  <a:prstClr val="black"/>
                </a:solidFill>
                <a:latin typeface="Times New Roman" panose="02020603050405020304" pitchFamily="18" charset="0"/>
                <a:cs typeface="Times New Roman" panose="02020603050405020304" pitchFamily="18" charset="0"/>
              </a:rPr>
              <a:t>CÂU HỎI THẢO LUẬN</a:t>
            </a:r>
            <a:endParaRPr lang="en-US" dirty="0"/>
          </a:p>
        </p:txBody>
      </p:sp>
      <p:sp>
        <p:nvSpPr>
          <p:cNvPr id="48" name="TextBox 47"/>
          <p:cNvSpPr txBox="1"/>
          <p:nvPr/>
        </p:nvSpPr>
        <p:spPr>
          <a:xfrm>
            <a:off x="103038" y="3920787"/>
            <a:ext cx="11775092" cy="1569660"/>
          </a:xfrm>
          <a:prstGeom prst="rect">
            <a:avLst/>
          </a:prstGeom>
          <a:noFill/>
        </p:spPr>
        <p:txBody>
          <a:bodyPr wrap="square" rtlCol="0">
            <a:spAutoFit/>
          </a:bodyPr>
          <a:lstStyle/>
          <a:p>
            <a:r>
              <a:rPr lang="en-US" sz="3200" i="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-&gt;</a:t>
            </a:r>
            <a:r>
              <a:rPr lang="vi-VN" sz="3200" i="1" spc="-1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Trong carbocation, nguyên tử carbon mang điện tích dương có 6 electron ở lớp vỏ ngoài cùng. Trong carbanion, nguyên tử carbon mang điện tích âm có 8 electron ở lớp vỏ ngoài cùng.</a:t>
            </a:r>
            <a:endParaRPr lang="en-US" sz="3200" dirty="0">
              <a:solidFill>
                <a:srgbClr val="7030A0"/>
              </a:solidFill>
              <a:latin typeface="Times New Roman" panose="02020603050405020304" pitchFamily="18" charset="0"/>
              <a:cs typeface="Times New Roman" panose="02020603050405020304" pitchFamily="18" charset="0"/>
            </a:endParaRPr>
          </a:p>
        </p:txBody>
      </p:sp>
      <p:sp>
        <p:nvSpPr>
          <p:cNvPr id="2" name="Rectangle 1"/>
          <p:cNvSpPr/>
          <p:nvPr/>
        </p:nvSpPr>
        <p:spPr>
          <a:xfrm>
            <a:off x="3048000" y="2787286"/>
            <a:ext cx="6096000" cy="421526"/>
          </a:xfrm>
          <a:prstGeom prst="rect">
            <a:avLst/>
          </a:prstGeom>
        </p:spPr>
        <p:txBody>
          <a:bodyPr>
            <a:spAutoFit/>
          </a:bodyPr>
          <a:lstStyle/>
          <a:p>
            <a:pPr>
              <a:lnSpc>
                <a:spcPct val="130000"/>
              </a:lnSpc>
              <a:spcAft>
                <a:spcPts val="0"/>
              </a:spcAft>
              <a:tabLst>
                <a:tab pos="180340" algn="l"/>
              </a:tabLst>
            </a:pPr>
            <a:r>
              <a:rPr lang="vi-VN" b="1" i="1" dirty="0">
                <a:solidFill>
                  <a:srgbClr val="000000"/>
                </a:solidFill>
                <a:latin typeface="Myriad Pro"/>
                <a:ea typeface="Times New Roman" panose="02020603050405020304" pitchFamily="18" charset="0"/>
                <a:cs typeface="Arial" panose="020B0604020202020204" pitchFamily="34" charset="0"/>
              </a:rPr>
              <a:t>	</a:t>
            </a:r>
            <a:endParaRPr lang="en-US" dirty="0"/>
          </a:p>
        </p:txBody>
      </p:sp>
      <p:sp>
        <p:nvSpPr>
          <p:cNvPr id="10" name="Rectangle 9"/>
          <p:cNvSpPr/>
          <p:nvPr/>
        </p:nvSpPr>
        <p:spPr>
          <a:xfrm>
            <a:off x="3048000" y="2967335"/>
            <a:ext cx="6096000" cy="369332"/>
          </a:xfrm>
          <a:prstGeom prst="rect">
            <a:avLst/>
          </a:prstGeom>
        </p:spPr>
        <p:txBody>
          <a:bodyPr>
            <a:spAutoFit/>
          </a:bodyPr>
          <a:lstStyle/>
          <a:p>
            <a:r>
              <a:rPr lang="vi-VN" i="1" dirty="0">
                <a:solidFill>
                  <a:srgbClr val="000000"/>
                </a:solidFill>
                <a:latin typeface="Myriad Pro"/>
                <a:ea typeface="Calibri" panose="020F0502020204030204" pitchFamily="34" charset="0"/>
                <a:cs typeface="Arial" panose="020B0604020202020204" pitchFamily="34" charset="0"/>
              </a:rPr>
              <a:t>	</a:t>
            </a:r>
            <a:r>
              <a:rPr lang="vi-VN" i="1" dirty="0" smtClean="0">
                <a:solidFill>
                  <a:srgbClr val="000000"/>
                </a:solidFill>
                <a:latin typeface="Myriad Pro"/>
                <a:ea typeface="Calibri" panose="020F0502020204030204" pitchFamily="34" charset="0"/>
                <a:cs typeface="Arial" panose="020B0604020202020204" pitchFamily="34" charset="0"/>
              </a:rPr>
              <a:t>*</a:t>
            </a:r>
            <a:endParaRPr lang="en-US" dirty="0"/>
          </a:p>
        </p:txBody>
      </p:sp>
    </p:spTree>
    <p:extLst>
      <p:ext uri="{BB962C8B-B14F-4D97-AF65-F5344CB8AC3E}">
        <p14:creationId xmlns:p14="http://schemas.microsoft.com/office/powerpoint/2010/main" val="392950384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12192000" cy="806824"/>
          </a:xfrm>
          <a:prstGeom prst="rect">
            <a:avLst/>
          </a:prstGeom>
          <a:solidFill>
            <a:schemeClr val="accent2">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20000"/>
              </a:lnSpc>
              <a:spcBef>
                <a:spcPct val="0"/>
              </a:spcBef>
              <a:spcAft>
                <a:spcPts val="0"/>
              </a:spcAft>
              <a:buClrTx/>
              <a:buSzTx/>
              <a:buFontTx/>
              <a:buNone/>
              <a:tabLst/>
              <a:defRPr/>
            </a:pPr>
            <a:r>
              <a:rPr kumimoji="0" lang="en-US" sz="6000" b="1" i="0" u="none" strike="noStrike" kern="1200" cap="none" spc="0" normalizeH="0" baseline="0" noProof="0" dirty="0" smtClean="0">
                <a:ln>
                  <a:noFill/>
                </a:ln>
                <a:solidFill>
                  <a:prstClr val="white"/>
                </a:solidFill>
                <a:effectLst/>
                <a:uLnTx/>
                <a:uFillTx/>
                <a:latin typeface="Times New Roman" panose="02020603050405020304" pitchFamily="18" charset="0"/>
                <a:ea typeface="+mj-ea"/>
                <a:cs typeface="+mj-cs"/>
              </a:rPr>
              <a:t>BTVN</a:t>
            </a:r>
            <a:endParaRPr kumimoji="0" lang="vi-VN" sz="6000" b="1" i="0" u="none" strike="noStrike" kern="1200" cap="none" spc="0" normalizeH="0" baseline="0" noProof="0" dirty="0" smtClean="0">
              <a:ln>
                <a:noFill/>
              </a:ln>
              <a:solidFill>
                <a:prstClr val="white"/>
              </a:solidFill>
              <a:effectLst/>
              <a:uLnTx/>
              <a:uFillTx/>
              <a:latin typeface="Times New Roman" panose="02020603050405020304" pitchFamily="18" charset="0"/>
              <a:ea typeface="+mj-ea"/>
              <a:cs typeface="+mj-cs"/>
            </a:endParaRPr>
          </a:p>
        </p:txBody>
      </p:sp>
      <p:pic>
        <p:nvPicPr>
          <p:cNvPr id="2" name="Picture 1"/>
          <p:cNvPicPr>
            <a:picLocks noChangeAspect="1"/>
          </p:cNvPicPr>
          <p:nvPr/>
        </p:nvPicPr>
        <p:blipFill>
          <a:blip r:embed="rId2"/>
          <a:stretch>
            <a:fillRect/>
          </a:stretch>
        </p:blipFill>
        <p:spPr>
          <a:xfrm>
            <a:off x="859247" y="2090058"/>
            <a:ext cx="10166965" cy="2599508"/>
          </a:xfrm>
          <a:prstGeom prst="rect">
            <a:avLst/>
          </a:prstGeom>
        </p:spPr>
      </p:pic>
    </p:spTree>
    <p:extLst>
      <p:ext uri="{BB962C8B-B14F-4D97-AF65-F5344CB8AC3E}">
        <p14:creationId xmlns:p14="http://schemas.microsoft.com/office/powerpoint/2010/main" val="338385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6">
                                            <p:txEl>
                                              <p:charRg st="4294967295" end="4294967295"/>
                                            </p:txEl>
                                          </p:spTgt>
                                        </p:tgtEl>
                                        <p:attrNameLst>
                                          <p:attrName>ppt_x</p:attrName>
                                          <p:attrName>ppt_y</p:attrName>
                                        </p:attrNameLst>
                                      </p:cBhvr>
                                    </p:animMotion>
                                    <p:animRot by="1500000">
                                      <p:cBhvr>
                                        <p:cTn id="7" dur="125" fill="hold">
                                          <p:stCondLst>
                                            <p:cond delay="0"/>
                                          </p:stCondLst>
                                        </p:cTn>
                                        <p:tgtEl>
                                          <p:spTgt spid="6">
                                            <p:txEl>
                                              <p:charRg st="4294967295" end="4294967295"/>
                                            </p:txEl>
                                          </p:spTgt>
                                        </p:tgtEl>
                                        <p:attrNameLst>
                                          <p:attrName>r</p:attrName>
                                        </p:attrNameLst>
                                      </p:cBhvr>
                                    </p:animRot>
                                    <p:animRot by="-1500000">
                                      <p:cBhvr>
                                        <p:cTn id="8" dur="125" fill="hold">
                                          <p:stCondLst>
                                            <p:cond delay="125"/>
                                          </p:stCondLst>
                                        </p:cTn>
                                        <p:tgtEl>
                                          <p:spTgt spid="6">
                                            <p:txEl>
                                              <p:charRg st="4294967295" end="4294967295"/>
                                            </p:txEl>
                                          </p:spTgt>
                                        </p:tgtEl>
                                        <p:attrNameLst>
                                          <p:attrName>r</p:attrName>
                                        </p:attrNameLst>
                                      </p:cBhvr>
                                    </p:animRot>
                                    <p:animRot by="-1500000">
                                      <p:cBhvr>
                                        <p:cTn id="9" dur="125" fill="hold">
                                          <p:stCondLst>
                                            <p:cond delay="250"/>
                                          </p:stCondLst>
                                        </p:cTn>
                                        <p:tgtEl>
                                          <p:spTgt spid="6">
                                            <p:txEl>
                                              <p:charRg st="4294967295" end="4294967295"/>
                                            </p:txEl>
                                          </p:spTgt>
                                        </p:tgtEl>
                                        <p:attrNameLst>
                                          <p:attrName>r</p:attrName>
                                        </p:attrNameLst>
                                      </p:cBhvr>
                                    </p:animRot>
                                    <p:animRot by="1500000">
                                      <p:cBhvr>
                                        <p:cTn id="10" dur="125" fill="hold">
                                          <p:stCondLst>
                                            <p:cond delay="375"/>
                                          </p:stCondLst>
                                        </p:cTn>
                                        <p:tgtEl>
                                          <p:spTgt spid="6">
                                            <p:txEl>
                                              <p:charRg st="4294967295" end="4294967295"/>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A0B894-9BD0-4260-FE61-DE9F90907B96}"/>
              </a:ext>
            </a:extLst>
          </p:cNvPr>
          <p:cNvPicPr>
            <a:picLocks noChangeAspect="1"/>
          </p:cNvPicPr>
          <p:nvPr/>
        </p:nvPicPr>
        <p:blipFill>
          <a:blip r:embed="rId2"/>
          <a:stretch>
            <a:fillRect/>
          </a:stretch>
        </p:blipFill>
        <p:spPr>
          <a:xfrm>
            <a:off x="-7397" y="0"/>
            <a:ext cx="12206794" cy="6857999"/>
          </a:xfrm>
          <a:prstGeom prst="rect">
            <a:avLst/>
          </a:prstGeom>
        </p:spPr>
      </p:pic>
      <p:sp>
        <p:nvSpPr>
          <p:cNvPr id="2" name="Title 1">
            <a:extLst>
              <a:ext uri="{FF2B5EF4-FFF2-40B4-BE49-F238E27FC236}">
                <a16:creationId xmlns:a16="http://schemas.microsoft.com/office/drawing/2014/main" id="{A3A72246-4FD5-47DE-9A30-A773D337A177}"/>
              </a:ext>
            </a:extLst>
          </p:cNvPr>
          <p:cNvSpPr>
            <a:spLocks noGrp="1"/>
          </p:cNvSpPr>
          <p:nvPr>
            <p:ph type="ctrTitle"/>
          </p:nvPr>
        </p:nvSpPr>
        <p:spPr>
          <a:xfrm>
            <a:off x="0" y="4174610"/>
            <a:ext cx="12650680" cy="1380179"/>
          </a:xfrm>
          <a:noFill/>
        </p:spPr>
        <p:txBody>
          <a:bodyPr>
            <a:noAutofit/>
          </a:bodyPr>
          <a:lstStyle/>
          <a:p>
            <a:r>
              <a:rPr lang="en-US" b="1" dirty="0">
                <a:ln>
                  <a:solidFill>
                    <a:srgbClr val="FF0000"/>
                  </a:solidFill>
                </a:ln>
                <a:solidFill>
                  <a:srgbClr val="FF0000"/>
                </a:solidFill>
                <a:latin typeface="Times New Roman" panose="02020603050405020304" pitchFamily="18" charset="0"/>
                <a:ea typeface="Open Sans ExtraBold" panose="020B0906030804020204" pitchFamily="34" charset="0"/>
                <a:cs typeface="Times New Roman" panose="02020603050405020304" pitchFamily="18" charset="0"/>
                <a:sym typeface="Times New Roman" panose="02020603050405020304" pitchFamily="18" charset="0"/>
              </a:rPr>
              <a:t>XIN CHÀO VÀ HẸN GẶP LẠI</a:t>
            </a:r>
            <a:endParaRPr lang="en-US" dirty="0">
              <a:ln w="22225">
                <a:solidFill>
                  <a:srgbClr val="FF0000"/>
                </a:solidFill>
                <a:prstDash val="solid"/>
              </a:ln>
              <a:solidFill>
                <a:srgbClr val="FF0000"/>
              </a:solidFill>
              <a:latin typeface="Times New Roman" panose="02020603050405020304" pitchFamily="18" charset="0"/>
              <a:ea typeface="Open Sans ExtraBold" panose="020B0906030804020204" pitchFamily="34" charset="0"/>
              <a:cs typeface="Times New Roman" panose="02020603050405020304" pitchFamily="18" charset="0"/>
              <a:sym typeface="Times New Roman" panose="02020603050405020304" pitchFamily="18" charset="0"/>
            </a:endParaRPr>
          </a:p>
        </p:txBody>
      </p:sp>
      <p:sp>
        <p:nvSpPr>
          <p:cNvPr id="4" name="Subtitle 2">
            <a:extLst>
              <a:ext uri="{FF2B5EF4-FFF2-40B4-BE49-F238E27FC236}">
                <a16:creationId xmlns:a16="http://schemas.microsoft.com/office/drawing/2014/main" id="{26566011-E803-412E-BA37-062714837333}"/>
              </a:ext>
            </a:extLst>
          </p:cNvPr>
          <p:cNvSpPr txBox="1">
            <a:spLocks/>
          </p:cNvSpPr>
          <p:nvPr/>
        </p:nvSpPr>
        <p:spPr>
          <a:xfrm rot="11672933">
            <a:off x="1681989" y="3030753"/>
            <a:ext cx="1450020" cy="1420428"/>
          </a:xfrm>
          <a:prstGeom prst="rect">
            <a:avLst/>
          </a:prstGeom>
          <a:solidFill>
            <a:srgbClr val="00B050"/>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500" dirty="0">
              <a:latin typeface="Times New Roman" panose="02020603050405020304" pitchFamily="18" charset="0"/>
              <a:cs typeface="Times New Roman" panose="02020603050405020304" pitchFamily="18" charset="0"/>
              <a:sym typeface="Times New Roman" panose="02020603050405020304" pitchFamily="18" charset="0"/>
            </a:endParaRPr>
          </a:p>
          <a:p>
            <a:endParaRPr lang="en-US" sz="3200" baseline="-25000" dirty="0">
              <a:latin typeface="Times New Roman" panose="02020603050405020304" pitchFamily="18" charset="0"/>
              <a:cs typeface="Times New Roman" panose="02020603050405020304" pitchFamily="18" charset="0"/>
              <a:sym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sym typeface="Times New Roman" panose="02020603050405020304" pitchFamily="18" charset="0"/>
            </a:endParaRPr>
          </a:p>
        </p:txBody>
      </p:sp>
    </p:spTree>
    <p:extLst>
      <p:ext uri="{BB962C8B-B14F-4D97-AF65-F5344CB8AC3E}">
        <p14:creationId xmlns:p14="http://schemas.microsoft.com/office/powerpoint/2010/main" val="18635225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8759859-56AE-ADFF-CD9D-E145061939E0}"/>
              </a:ext>
            </a:extLst>
          </p:cNvPr>
          <p:cNvPicPr>
            <a:picLocks noChangeAspect="1"/>
          </p:cNvPicPr>
          <p:nvPr/>
        </p:nvPicPr>
        <p:blipFill>
          <a:blip r:embed="rId2"/>
          <a:stretch>
            <a:fillRect/>
          </a:stretch>
        </p:blipFill>
        <p:spPr>
          <a:xfrm>
            <a:off x="13074" y="28457"/>
            <a:ext cx="12178925" cy="6850645"/>
          </a:xfrm>
          <a:prstGeom prst="rect">
            <a:avLst/>
          </a:prstGeom>
        </p:spPr>
      </p:pic>
      <p:sp>
        <p:nvSpPr>
          <p:cNvPr id="3" name="Subtitle 2">
            <a:extLst>
              <a:ext uri="{FF2B5EF4-FFF2-40B4-BE49-F238E27FC236}">
                <a16:creationId xmlns:a16="http://schemas.microsoft.com/office/drawing/2014/main" id="{C91522DD-9456-4056-AEED-72DC76CB82BA}"/>
              </a:ext>
            </a:extLst>
          </p:cNvPr>
          <p:cNvSpPr>
            <a:spLocks noGrp="1"/>
          </p:cNvSpPr>
          <p:nvPr>
            <p:ph type="subTitle" idx="1"/>
          </p:nvPr>
        </p:nvSpPr>
        <p:spPr>
          <a:xfrm>
            <a:off x="626786" y="198765"/>
            <a:ext cx="11328026" cy="899049"/>
          </a:xfrm>
          <a:solidFill>
            <a:schemeClr val="accent1">
              <a:lumMod val="60000"/>
              <a:lumOff val="40000"/>
            </a:schemeClr>
          </a:solidFill>
        </p:spPr>
        <p:txBody>
          <a:bodyPr>
            <a:noAutofit/>
          </a:bodyPr>
          <a:lstStyle/>
          <a:p>
            <a:endParaRPr lang="en-US" sz="500" dirty="0">
              <a:latin typeface="Times New Roman" panose="02020603050405020304" pitchFamily="18" charset="0"/>
              <a:cs typeface="Times New Roman" panose="02020603050405020304" pitchFamily="18" charset="0"/>
              <a:sym typeface="Times New Roman" panose="02020603050405020304" pitchFamily="18" charset="0"/>
            </a:endParaRPr>
          </a:p>
          <a:p>
            <a:endParaRPr lang="en-US" sz="3200" baseline="-25000" dirty="0">
              <a:latin typeface="Times New Roman" panose="02020603050405020304" pitchFamily="18" charset="0"/>
              <a:cs typeface="Times New Roman" panose="02020603050405020304" pitchFamily="18" charset="0"/>
              <a:sym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4" name="Subtitle 2">
            <a:extLst>
              <a:ext uri="{FF2B5EF4-FFF2-40B4-BE49-F238E27FC236}">
                <a16:creationId xmlns:a16="http://schemas.microsoft.com/office/drawing/2014/main" id="{26566011-E803-412E-BA37-062714837333}"/>
              </a:ext>
            </a:extLst>
          </p:cNvPr>
          <p:cNvSpPr txBox="1">
            <a:spLocks/>
          </p:cNvSpPr>
          <p:nvPr/>
        </p:nvSpPr>
        <p:spPr>
          <a:xfrm rot="16200000">
            <a:off x="5850100" y="-4976399"/>
            <a:ext cx="881398" cy="10863617"/>
          </a:xfrm>
          <a:prstGeom prst="rect">
            <a:avLst/>
          </a:prstGeom>
          <a:solidFill>
            <a:schemeClr val="accent1">
              <a:lumMod val="40000"/>
              <a:lumOff val="6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500" dirty="0">
              <a:latin typeface="Times New Roman" panose="02020603050405020304" pitchFamily="18" charset="0"/>
              <a:cs typeface="Times New Roman" panose="02020603050405020304" pitchFamily="18" charset="0"/>
              <a:sym typeface="Times New Roman" panose="02020603050405020304" pitchFamily="18" charset="0"/>
            </a:endParaRPr>
          </a:p>
          <a:p>
            <a:endParaRPr lang="en-US" sz="3200" baseline="-25000" dirty="0">
              <a:latin typeface="Times New Roman" panose="02020603050405020304" pitchFamily="18" charset="0"/>
              <a:cs typeface="Times New Roman" panose="02020603050405020304" pitchFamily="18" charset="0"/>
              <a:sym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5" name="TextBox 4">
            <a:extLst>
              <a:ext uri="{FF2B5EF4-FFF2-40B4-BE49-F238E27FC236}">
                <a16:creationId xmlns:a16="http://schemas.microsoft.com/office/drawing/2014/main" id="{D53A2FDE-807A-46B8-BF10-5A87884746F7}"/>
              </a:ext>
            </a:extLst>
          </p:cNvPr>
          <p:cNvSpPr txBox="1"/>
          <p:nvPr/>
        </p:nvSpPr>
        <p:spPr>
          <a:xfrm>
            <a:off x="1" y="92508"/>
            <a:ext cx="12191999" cy="707886"/>
          </a:xfrm>
          <a:prstGeom prst="rect">
            <a:avLst/>
          </a:prstGeom>
          <a:solidFill>
            <a:schemeClr val="accent5">
              <a:lumMod val="20000"/>
              <a:lumOff val="80000"/>
            </a:schemeClr>
          </a:solidFill>
        </p:spPr>
        <p:txBody>
          <a:bodyPr wrap="square" rtlCol="0">
            <a:spAutoFit/>
          </a:bodyPr>
          <a:lstStyle/>
          <a:p>
            <a:pPr algn="ctr"/>
            <a:r>
              <a:rPr lang="en-US" sz="4000" b="1" kern="0" dirty="0">
                <a:solidFill>
                  <a:prstClr val="black"/>
                </a:solidFill>
                <a:latin typeface="Times New Roman" panose="02020603050405020304" pitchFamily="18" charset="0"/>
                <a:cs typeface="Times New Roman" panose="02020603050405020304" pitchFamily="18" charset="0"/>
              </a:rPr>
              <a:t>1. </a:t>
            </a:r>
            <a:r>
              <a:rPr lang="en-US" sz="4000" b="1" dirty="0" err="1">
                <a:latin typeface="Times New Roman" panose="02020603050405020304" pitchFamily="18" charset="0"/>
                <a:ea typeface="Calibri" panose="020F0502020204030204" pitchFamily="34" charset="0"/>
              </a:rPr>
              <a:t>Tìm</a:t>
            </a:r>
            <a:r>
              <a:rPr lang="vi-VN" sz="4000" b="1" dirty="0">
                <a:latin typeface="Times New Roman" panose="02020603050405020304" pitchFamily="18" charset="0"/>
                <a:ea typeface="Calibri" panose="020F0502020204030204" pitchFamily="34" charset="0"/>
              </a:rPr>
              <a:t> hiểu về cơ chế phản ứng </a:t>
            </a:r>
            <a:endParaRPr lang="en-US" sz="4000" dirty="0"/>
          </a:p>
        </p:txBody>
      </p:sp>
      <p:sp>
        <p:nvSpPr>
          <p:cNvPr id="9" name="Rectangle 8"/>
          <p:cNvSpPr/>
          <p:nvPr/>
        </p:nvSpPr>
        <p:spPr>
          <a:xfrm>
            <a:off x="4552949" y="3244334"/>
            <a:ext cx="184731" cy="369332"/>
          </a:xfrm>
          <a:prstGeom prst="rect">
            <a:avLst/>
          </a:prstGeom>
        </p:spPr>
        <p:txBody>
          <a:bodyPr wrap="none">
            <a:spAutoFit/>
          </a:bodyPr>
          <a:lstStyle/>
          <a:p>
            <a:endParaRPr lang="en-US" dirty="0"/>
          </a:p>
        </p:txBody>
      </p:sp>
      <p:pic>
        <p:nvPicPr>
          <p:cNvPr id="10" name="Picture 9"/>
          <p:cNvPicPr>
            <a:picLocks noChangeAspect="1"/>
          </p:cNvPicPr>
          <p:nvPr/>
        </p:nvPicPr>
        <p:blipFill>
          <a:blip r:embed="rId3"/>
          <a:stretch>
            <a:fillRect/>
          </a:stretch>
        </p:blipFill>
        <p:spPr>
          <a:xfrm>
            <a:off x="509499" y="3873524"/>
            <a:ext cx="9709502" cy="1372860"/>
          </a:xfrm>
          <a:prstGeom prst="rect">
            <a:avLst/>
          </a:prstGeom>
        </p:spPr>
      </p:pic>
      <p:pic>
        <p:nvPicPr>
          <p:cNvPr id="11" name="Picture 10"/>
          <p:cNvPicPr>
            <a:picLocks noChangeAspect="1"/>
          </p:cNvPicPr>
          <p:nvPr/>
        </p:nvPicPr>
        <p:blipFill>
          <a:blip r:embed="rId4"/>
          <a:stretch>
            <a:fillRect/>
          </a:stretch>
        </p:blipFill>
        <p:spPr>
          <a:xfrm>
            <a:off x="1048875" y="1953514"/>
            <a:ext cx="9170126" cy="1368334"/>
          </a:xfrm>
          <a:prstGeom prst="rect">
            <a:avLst/>
          </a:prstGeom>
        </p:spPr>
      </p:pic>
    </p:spTree>
    <p:extLst>
      <p:ext uri="{BB962C8B-B14F-4D97-AF65-F5344CB8AC3E}">
        <p14:creationId xmlns:p14="http://schemas.microsoft.com/office/powerpoint/2010/main" val="345447945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8759859-56AE-ADFF-CD9D-E145061939E0}"/>
              </a:ext>
            </a:extLst>
          </p:cNvPr>
          <p:cNvPicPr>
            <a:picLocks noChangeAspect="1"/>
          </p:cNvPicPr>
          <p:nvPr/>
        </p:nvPicPr>
        <p:blipFill>
          <a:blip r:embed="rId2"/>
          <a:stretch>
            <a:fillRect/>
          </a:stretch>
        </p:blipFill>
        <p:spPr>
          <a:xfrm>
            <a:off x="13074" y="28457"/>
            <a:ext cx="12178925" cy="6850645"/>
          </a:xfrm>
          <a:prstGeom prst="rect">
            <a:avLst/>
          </a:prstGeom>
        </p:spPr>
      </p:pic>
      <p:sp>
        <p:nvSpPr>
          <p:cNvPr id="3" name="Subtitle 2">
            <a:extLst>
              <a:ext uri="{FF2B5EF4-FFF2-40B4-BE49-F238E27FC236}">
                <a16:creationId xmlns:a16="http://schemas.microsoft.com/office/drawing/2014/main" id="{C91522DD-9456-4056-AEED-72DC76CB82BA}"/>
              </a:ext>
            </a:extLst>
          </p:cNvPr>
          <p:cNvSpPr>
            <a:spLocks noGrp="1"/>
          </p:cNvSpPr>
          <p:nvPr>
            <p:ph type="subTitle" idx="1"/>
          </p:nvPr>
        </p:nvSpPr>
        <p:spPr>
          <a:xfrm>
            <a:off x="626786" y="198765"/>
            <a:ext cx="11328026" cy="899049"/>
          </a:xfrm>
          <a:solidFill>
            <a:schemeClr val="accent1">
              <a:lumMod val="60000"/>
              <a:lumOff val="40000"/>
            </a:schemeClr>
          </a:solidFill>
        </p:spPr>
        <p:txBody>
          <a:bodyPr>
            <a:noAutofit/>
          </a:bodyPr>
          <a:lstStyle/>
          <a:p>
            <a:endParaRPr lang="en-US" sz="500" dirty="0">
              <a:latin typeface="Times New Roman" panose="02020603050405020304" pitchFamily="18" charset="0"/>
              <a:cs typeface="Times New Roman" panose="02020603050405020304" pitchFamily="18" charset="0"/>
              <a:sym typeface="Times New Roman" panose="02020603050405020304" pitchFamily="18" charset="0"/>
            </a:endParaRPr>
          </a:p>
          <a:p>
            <a:endParaRPr lang="en-US" sz="3200" baseline="-25000" dirty="0">
              <a:latin typeface="Times New Roman" panose="02020603050405020304" pitchFamily="18" charset="0"/>
              <a:cs typeface="Times New Roman" panose="02020603050405020304" pitchFamily="18" charset="0"/>
              <a:sym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4" name="Subtitle 2">
            <a:extLst>
              <a:ext uri="{FF2B5EF4-FFF2-40B4-BE49-F238E27FC236}">
                <a16:creationId xmlns:a16="http://schemas.microsoft.com/office/drawing/2014/main" id="{26566011-E803-412E-BA37-062714837333}"/>
              </a:ext>
            </a:extLst>
          </p:cNvPr>
          <p:cNvSpPr txBox="1">
            <a:spLocks/>
          </p:cNvSpPr>
          <p:nvPr/>
        </p:nvSpPr>
        <p:spPr>
          <a:xfrm rot="16200000">
            <a:off x="5850100" y="-4976399"/>
            <a:ext cx="881398" cy="10863617"/>
          </a:xfrm>
          <a:prstGeom prst="rect">
            <a:avLst/>
          </a:prstGeom>
          <a:solidFill>
            <a:schemeClr val="accent1">
              <a:lumMod val="40000"/>
              <a:lumOff val="6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500" dirty="0">
              <a:latin typeface="Times New Roman" panose="02020603050405020304" pitchFamily="18" charset="0"/>
              <a:cs typeface="Times New Roman" panose="02020603050405020304" pitchFamily="18" charset="0"/>
              <a:sym typeface="Times New Roman" panose="02020603050405020304" pitchFamily="18" charset="0"/>
            </a:endParaRPr>
          </a:p>
          <a:p>
            <a:endParaRPr lang="en-US" sz="3200" baseline="-25000" dirty="0">
              <a:latin typeface="Times New Roman" panose="02020603050405020304" pitchFamily="18" charset="0"/>
              <a:cs typeface="Times New Roman" panose="02020603050405020304" pitchFamily="18" charset="0"/>
              <a:sym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5" name="TextBox 4">
            <a:extLst>
              <a:ext uri="{FF2B5EF4-FFF2-40B4-BE49-F238E27FC236}">
                <a16:creationId xmlns:a16="http://schemas.microsoft.com/office/drawing/2014/main" id="{D53A2FDE-807A-46B8-BF10-5A87884746F7}"/>
              </a:ext>
            </a:extLst>
          </p:cNvPr>
          <p:cNvSpPr txBox="1"/>
          <p:nvPr/>
        </p:nvSpPr>
        <p:spPr>
          <a:xfrm>
            <a:off x="1" y="92508"/>
            <a:ext cx="12191999" cy="707886"/>
          </a:xfrm>
          <a:prstGeom prst="rect">
            <a:avLst/>
          </a:prstGeom>
          <a:solidFill>
            <a:schemeClr val="accent5">
              <a:lumMod val="20000"/>
              <a:lumOff val="80000"/>
            </a:schemeClr>
          </a:solidFill>
        </p:spPr>
        <p:txBody>
          <a:bodyPr wrap="square" rtlCol="0">
            <a:spAutoFit/>
          </a:bodyPr>
          <a:lstStyle/>
          <a:p>
            <a:pPr algn="ctr"/>
            <a:r>
              <a:rPr lang="en-US" sz="4000" b="1" kern="0" dirty="0">
                <a:solidFill>
                  <a:prstClr val="black"/>
                </a:solidFill>
                <a:latin typeface="Times New Roman" panose="02020603050405020304" pitchFamily="18" charset="0"/>
                <a:cs typeface="Times New Roman" panose="02020603050405020304" pitchFamily="18" charset="0"/>
              </a:rPr>
              <a:t>1. </a:t>
            </a:r>
            <a:r>
              <a:rPr lang="en-US" sz="4000" b="1" dirty="0" err="1">
                <a:latin typeface="Times New Roman" panose="02020603050405020304" pitchFamily="18" charset="0"/>
                <a:ea typeface="Calibri" panose="020F0502020204030204" pitchFamily="34" charset="0"/>
              </a:rPr>
              <a:t>Tìm</a:t>
            </a:r>
            <a:r>
              <a:rPr lang="vi-VN" sz="4000" b="1" dirty="0">
                <a:latin typeface="Times New Roman" panose="02020603050405020304" pitchFamily="18" charset="0"/>
                <a:ea typeface="Calibri" panose="020F0502020204030204" pitchFamily="34" charset="0"/>
              </a:rPr>
              <a:t> hiểu về cơ chế phản ứng </a:t>
            </a:r>
            <a:endParaRPr lang="en-US" sz="4000" dirty="0"/>
          </a:p>
        </p:txBody>
      </p:sp>
      <p:sp>
        <p:nvSpPr>
          <p:cNvPr id="9" name="Rectangle 8"/>
          <p:cNvSpPr/>
          <p:nvPr/>
        </p:nvSpPr>
        <p:spPr>
          <a:xfrm>
            <a:off x="4552949" y="3244334"/>
            <a:ext cx="184731" cy="369332"/>
          </a:xfrm>
          <a:prstGeom prst="rect">
            <a:avLst/>
          </a:prstGeom>
        </p:spPr>
        <p:txBody>
          <a:bodyPr wrap="none">
            <a:spAutoFit/>
          </a:bodyPr>
          <a:lstStyle/>
          <a:p>
            <a:endParaRPr lang="en-US" dirty="0"/>
          </a:p>
        </p:txBody>
      </p:sp>
      <p:pic>
        <p:nvPicPr>
          <p:cNvPr id="2" name="Picture 1"/>
          <p:cNvPicPr>
            <a:picLocks noChangeAspect="1"/>
          </p:cNvPicPr>
          <p:nvPr/>
        </p:nvPicPr>
        <p:blipFill>
          <a:blip r:embed="rId3"/>
          <a:stretch>
            <a:fillRect/>
          </a:stretch>
        </p:blipFill>
        <p:spPr>
          <a:xfrm>
            <a:off x="163390" y="1737360"/>
            <a:ext cx="10326084" cy="3487783"/>
          </a:xfrm>
          <a:prstGeom prst="rect">
            <a:avLst/>
          </a:prstGeom>
        </p:spPr>
      </p:pic>
    </p:spTree>
    <p:extLst>
      <p:ext uri="{BB962C8B-B14F-4D97-AF65-F5344CB8AC3E}">
        <p14:creationId xmlns:p14="http://schemas.microsoft.com/office/powerpoint/2010/main" val="19789735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8759859-56AE-ADFF-CD9D-E145061939E0}"/>
              </a:ext>
            </a:extLst>
          </p:cNvPr>
          <p:cNvPicPr>
            <a:picLocks noChangeAspect="1"/>
          </p:cNvPicPr>
          <p:nvPr/>
        </p:nvPicPr>
        <p:blipFill>
          <a:blip r:embed="rId2"/>
          <a:stretch>
            <a:fillRect/>
          </a:stretch>
        </p:blipFill>
        <p:spPr>
          <a:xfrm>
            <a:off x="11" y="28457"/>
            <a:ext cx="12178925" cy="6850645"/>
          </a:xfrm>
          <a:prstGeom prst="rect">
            <a:avLst/>
          </a:prstGeom>
        </p:spPr>
      </p:pic>
      <p:sp>
        <p:nvSpPr>
          <p:cNvPr id="3" name="Subtitle 2">
            <a:extLst>
              <a:ext uri="{FF2B5EF4-FFF2-40B4-BE49-F238E27FC236}">
                <a16:creationId xmlns:a16="http://schemas.microsoft.com/office/drawing/2014/main" id="{C91522DD-9456-4056-AEED-72DC76CB82BA}"/>
              </a:ext>
            </a:extLst>
          </p:cNvPr>
          <p:cNvSpPr>
            <a:spLocks noGrp="1"/>
          </p:cNvSpPr>
          <p:nvPr>
            <p:ph type="subTitle" idx="1"/>
          </p:nvPr>
        </p:nvSpPr>
        <p:spPr>
          <a:xfrm>
            <a:off x="626786" y="198765"/>
            <a:ext cx="11328026" cy="899049"/>
          </a:xfrm>
          <a:solidFill>
            <a:schemeClr val="accent1">
              <a:lumMod val="60000"/>
              <a:lumOff val="40000"/>
            </a:schemeClr>
          </a:solidFill>
        </p:spPr>
        <p:txBody>
          <a:bodyPr>
            <a:noAutofit/>
          </a:bodyPr>
          <a:lstStyle/>
          <a:p>
            <a:endParaRPr lang="en-US" sz="500" dirty="0">
              <a:latin typeface="Times New Roman" panose="02020603050405020304" pitchFamily="18" charset="0"/>
              <a:cs typeface="Times New Roman" panose="02020603050405020304" pitchFamily="18" charset="0"/>
              <a:sym typeface="Times New Roman" panose="02020603050405020304" pitchFamily="18" charset="0"/>
            </a:endParaRPr>
          </a:p>
          <a:p>
            <a:endParaRPr lang="en-US" sz="3200" baseline="-25000" dirty="0">
              <a:latin typeface="Times New Roman" panose="02020603050405020304" pitchFamily="18" charset="0"/>
              <a:cs typeface="Times New Roman" panose="02020603050405020304" pitchFamily="18" charset="0"/>
              <a:sym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4" name="Subtitle 2">
            <a:extLst>
              <a:ext uri="{FF2B5EF4-FFF2-40B4-BE49-F238E27FC236}">
                <a16:creationId xmlns:a16="http://schemas.microsoft.com/office/drawing/2014/main" id="{26566011-E803-412E-BA37-062714837333}"/>
              </a:ext>
            </a:extLst>
          </p:cNvPr>
          <p:cNvSpPr txBox="1">
            <a:spLocks/>
          </p:cNvSpPr>
          <p:nvPr/>
        </p:nvSpPr>
        <p:spPr>
          <a:xfrm rot="16200000">
            <a:off x="5850100" y="-4976399"/>
            <a:ext cx="881398" cy="10863617"/>
          </a:xfrm>
          <a:prstGeom prst="rect">
            <a:avLst/>
          </a:prstGeom>
          <a:solidFill>
            <a:schemeClr val="accent1">
              <a:lumMod val="40000"/>
              <a:lumOff val="6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500" dirty="0">
              <a:latin typeface="Times New Roman" panose="02020603050405020304" pitchFamily="18" charset="0"/>
              <a:cs typeface="Times New Roman" panose="02020603050405020304" pitchFamily="18" charset="0"/>
              <a:sym typeface="Times New Roman" panose="02020603050405020304" pitchFamily="18" charset="0"/>
            </a:endParaRPr>
          </a:p>
          <a:p>
            <a:endParaRPr lang="en-US" sz="3200" baseline="-25000" dirty="0">
              <a:latin typeface="Times New Roman" panose="02020603050405020304" pitchFamily="18" charset="0"/>
              <a:cs typeface="Times New Roman" panose="02020603050405020304" pitchFamily="18" charset="0"/>
              <a:sym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5" name="TextBox 4">
            <a:extLst>
              <a:ext uri="{FF2B5EF4-FFF2-40B4-BE49-F238E27FC236}">
                <a16:creationId xmlns:a16="http://schemas.microsoft.com/office/drawing/2014/main" id="{D53A2FDE-807A-46B8-BF10-5A87884746F7}"/>
              </a:ext>
            </a:extLst>
          </p:cNvPr>
          <p:cNvSpPr txBox="1"/>
          <p:nvPr/>
        </p:nvSpPr>
        <p:spPr>
          <a:xfrm>
            <a:off x="1" y="92508"/>
            <a:ext cx="12191999" cy="707886"/>
          </a:xfrm>
          <a:prstGeom prst="rect">
            <a:avLst/>
          </a:prstGeom>
          <a:solidFill>
            <a:schemeClr val="accent5">
              <a:lumMod val="20000"/>
              <a:lumOff val="80000"/>
            </a:schemeClr>
          </a:solidFill>
        </p:spPr>
        <p:txBody>
          <a:bodyPr wrap="square" rtlCol="0">
            <a:spAutoFit/>
          </a:bodyPr>
          <a:lstStyle/>
          <a:p>
            <a:pPr algn="ctr"/>
            <a:r>
              <a:rPr lang="en-US" sz="4000" b="1" kern="0" dirty="0">
                <a:solidFill>
                  <a:prstClr val="black"/>
                </a:solidFill>
                <a:latin typeface="Times New Roman" panose="02020603050405020304" pitchFamily="18" charset="0"/>
                <a:cs typeface="Times New Roman" panose="02020603050405020304" pitchFamily="18" charset="0"/>
              </a:rPr>
              <a:t>1. </a:t>
            </a:r>
            <a:r>
              <a:rPr lang="en-US" sz="4000" b="1" dirty="0" err="1">
                <a:latin typeface="Times New Roman" panose="02020603050405020304" pitchFamily="18" charset="0"/>
                <a:ea typeface="Calibri" panose="020F0502020204030204" pitchFamily="34" charset="0"/>
              </a:rPr>
              <a:t>Tìm</a:t>
            </a:r>
            <a:r>
              <a:rPr lang="vi-VN" sz="4000" b="1" dirty="0">
                <a:latin typeface="Times New Roman" panose="02020603050405020304" pitchFamily="18" charset="0"/>
                <a:ea typeface="Calibri" panose="020F0502020204030204" pitchFamily="34" charset="0"/>
              </a:rPr>
              <a:t> hiểu về cơ chế phản ứng </a:t>
            </a:r>
            <a:endParaRPr lang="en-US" sz="4000" dirty="0"/>
          </a:p>
        </p:txBody>
      </p:sp>
      <p:sp>
        <p:nvSpPr>
          <p:cNvPr id="9" name="Rectangle 8"/>
          <p:cNvSpPr/>
          <p:nvPr/>
        </p:nvSpPr>
        <p:spPr>
          <a:xfrm>
            <a:off x="4552949" y="3244334"/>
            <a:ext cx="184731" cy="369332"/>
          </a:xfrm>
          <a:prstGeom prst="rect">
            <a:avLst/>
          </a:prstGeom>
        </p:spPr>
        <p:txBody>
          <a:bodyPr wrap="none">
            <a:spAutoFit/>
          </a:bodyPr>
          <a:lstStyle/>
          <a:p>
            <a:endParaRPr lang="en-US" dirty="0"/>
          </a:p>
        </p:txBody>
      </p:sp>
      <p:pic>
        <p:nvPicPr>
          <p:cNvPr id="7" name="Picture 6"/>
          <p:cNvPicPr>
            <a:picLocks noChangeAspect="1"/>
          </p:cNvPicPr>
          <p:nvPr/>
        </p:nvPicPr>
        <p:blipFill rotWithShape="1">
          <a:blip r:embed="rId3"/>
          <a:srcRect b="2722"/>
          <a:stretch/>
        </p:blipFill>
        <p:spPr>
          <a:xfrm>
            <a:off x="522515" y="1133688"/>
            <a:ext cx="9287692" cy="5098300"/>
          </a:xfrm>
          <a:prstGeom prst="rect">
            <a:avLst/>
          </a:prstGeom>
        </p:spPr>
      </p:pic>
    </p:spTree>
    <p:extLst>
      <p:ext uri="{BB962C8B-B14F-4D97-AF65-F5344CB8AC3E}">
        <p14:creationId xmlns:p14="http://schemas.microsoft.com/office/powerpoint/2010/main" val="84479877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8759859-56AE-ADFF-CD9D-E145061939E0}"/>
              </a:ext>
            </a:extLst>
          </p:cNvPr>
          <p:cNvPicPr>
            <a:picLocks noChangeAspect="1"/>
          </p:cNvPicPr>
          <p:nvPr/>
        </p:nvPicPr>
        <p:blipFill>
          <a:blip r:embed="rId2"/>
          <a:stretch>
            <a:fillRect/>
          </a:stretch>
        </p:blipFill>
        <p:spPr>
          <a:xfrm>
            <a:off x="11" y="28457"/>
            <a:ext cx="12178925" cy="6850645"/>
          </a:xfrm>
          <a:prstGeom prst="rect">
            <a:avLst/>
          </a:prstGeom>
        </p:spPr>
      </p:pic>
      <p:sp>
        <p:nvSpPr>
          <p:cNvPr id="3" name="Subtitle 2">
            <a:extLst>
              <a:ext uri="{FF2B5EF4-FFF2-40B4-BE49-F238E27FC236}">
                <a16:creationId xmlns:a16="http://schemas.microsoft.com/office/drawing/2014/main" id="{C91522DD-9456-4056-AEED-72DC76CB82BA}"/>
              </a:ext>
            </a:extLst>
          </p:cNvPr>
          <p:cNvSpPr>
            <a:spLocks noGrp="1"/>
          </p:cNvSpPr>
          <p:nvPr>
            <p:ph type="subTitle" idx="1"/>
          </p:nvPr>
        </p:nvSpPr>
        <p:spPr>
          <a:xfrm>
            <a:off x="626786" y="198765"/>
            <a:ext cx="11328026" cy="899049"/>
          </a:xfrm>
          <a:solidFill>
            <a:schemeClr val="accent1">
              <a:lumMod val="60000"/>
              <a:lumOff val="40000"/>
            </a:schemeClr>
          </a:solidFill>
        </p:spPr>
        <p:txBody>
          <a:bodyPr>
            <a:noAutofit/>
          </a:bodyPr>
          <a:lstStyle/>
          <a:p>
            <a:endParaRPr lang="en-US" sz="500" dirty="0">
              <a:latin typeface="Times New Roman" panose="02020603050405020304" pitchFamily="18" charset="0"/>
              <a:cs typeface="Times New Roman" panose="02020603050405020304" pitchFamily="18" charset="0"/>
              <a:sym typeface="Times New Roman" panose="02020603050405020304" pitchFamily="18" charset="0"/>
            </a:endParaRPr>
          </a:p>
          <a:p>
            <a:endParaRPr lang="en-US" sz="3200" baseline="-25000" dirty="0">
              <a:latin typeface="Times New Roman" panose="02020603050405020304" pitchFamily="18" charset="0"/>
              <a:cs typeface="Times New Roman" panose="02020603050405020304" pitchFamily="18" charset="0"/>
              <a:sym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4" name="Subtitle 2">
            <a:extLst>
              <a:ext uri="{FF2B5EF4-FFF2-40B4-BE49-F238E27FC236}">
                <a16:creationId xmlns:a16="http://schemas.microsoft.com/office/drawing/2014/main" id="{26566011-E803-412E-BA37-062714837333}"/>
              </a:ext>
            </a:extLst>
          </p:cNvPr>
          <p:cNvSpPr txBox="1">
            <a:spLocks/>
          </p:cNvSpPr>
          <p:nvPr/>
        </p:nvSpPr>
        <p:spPr>
          <a:xfrm rot="16200000">
            <a:off x="5850100" y="-4976399"/>
            <a:ext cx="881398" cy="10863617"/>
          </a:xfrm>
          <a:prstGeom prst="rect">
            <a:avLst/>
          </a:prstGeom>
          <a:solidFill>
            <a:schemeClr val="accent1">
              <a:lumMod val="40000"/>
              <a:lumOff val="6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500" dirty="0">
              <a:latin typeface="Times New Roman" panose="02020603050405020304" pitchFamily="18" charset="0"/>
              <a:cs typeface="Times New Roman" panose="02020603050405020304" pitchFamily="18" charset="0"/>
              <a:sym typeface="Times New Roman" panose="02020603050405020304" pitchFamily="18" charset="0"/>
            </a:endParaRPr>
          </a:p>
          <a:p>
            <a:endParaRPr lang="en-US" sz="3200" baseline="-25000" dirty="0">
              <a:latin typeface="Times New Roman" panose="02020603050405020304" pitchFamily="18" charset="0"/>
              <a:cs typeface="Times New Roman" panose="02020603050405020304" pitchFamily="18" charset="0"/>
              <a:sym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5" name="TextBox 4">
            <a:extLst>
              <a:ext uri="{FF2B5EF4-FFF2-40B4-BE49-F238E27FC236}">
                <a16:creationId xmlns:a16="http://schemas.microsoft.com/office/drawing/2014/main" id="{D53A2FDE-807A-46B8-BF10-5A87884746F7}"/>
              </a:ext>
            </a:extLst>
          </p:cNvPr>
          <p:cNvSpPr txBox="1"/>
          <p:nvPr/>
        </p:nvSpPr>
        <p:spPr>
          <a:xfrm>
            <a:off x="1" y="92508"/>
            <a:ext cx="12191999" cy="707886"/>
          </a:xfrm>
          <a:prstGeom prst="rect">
            <a:avLst/>
          </a:prstGeom>
          <a:solidFill>
            <a:schemeClr val="accent5">
              <a:lumMod val="20000"/>
              <a:lumOff val="80000"/>
            </a:schemeClr>
          </a:solidFill>
        </p:spPr>
        <p:txBody>
          <a:bodyPr wrap="square" rtlCol="0">
            <a:spAutoFit/>
          </a:bodyPr>
          <a:lstStyle/>
          <a:p>
            <a:pPr algn="ctr"/>
            <a:r>
              <a:rPr lang="en-US" sz="4000" b="1" kern="0" dirty="0">
                <a:solidFill>
                  <a:prstClr val="black"/>
                </a:solidFill>
                <a:latin typeface="Times New Roman" panose="02020603050405020304" pitchFamily="18" charset="0"/>
                <a:cs typeface="Times New Roman" panose="02020603050405020304" pitchFamily="18" charset="0"/>
              </a:rPr>
              <a:t>1. </a:t>
            </a:r>
            <a:r>
              <a:rPr lang="en-US" sz="4000" b="1" dirty="0" err="1">
                <a:latin typeface="Times New Roman" panose="02020603050405020304" pitchFamily="18" charset="0"/>
                <a:ea typeface="Calibri" panose="020F0502020204030204" pitchFamily="34" charset="0"/>
              </a:rPr>
              <a:t>Tìm</a:t>
            </a:r>
            <a:r>
              <a:rPr lang="vi-VN" sz="4000" b="1" dirty="0">
                <a:latin typeface="Times New Roman" panose="02020603050405020304" pitchFamily="18" charset="0"/>
                <a:ea typeface="Calibri" panose="020F0502020204030204" pitchFamily="34" charset="0"/>
              </a:rPr>
              <a:t> hiểu về cơ chế phản ứng </a:t>
            </a:r>
            <a:endParaRPr lang="en-US" sz="4000" dirty="0"/>
          </a:p>
        </p:txBody>
      </p:sp>
      <p:sp>
        <p:nvSpPr>
          <p:cNvPr id="9" name="Rectangle 8"/>
          <p:cNvSpPr/>
          <p:nvPr/>
        </p:nvSpPr>
        <p:spPr>
          <a:xfrm>
            <a:off x="4552949" y="3244334"/>
            <a:ext cx="184731" cy="369332"/>
          </a:xfrm>
          <a:prstGeom prst="rect">
            <a:avLst/>
          </a:prstGeom>
        </p:spPr>
        <p:txBody>
          <a:bodyPr wrap="none">
            <a:spAutoFit/>
          </a:bodyPr>
          <a:lstStyle/>
          <a:p>
            <a:endParaRPr lang="en-US" dirty="0"/>
          </a:p>
        </p:txBody>
      </p:sp>
      <p:pic>
        <p:nvPicPr>
          <p:cNvPr id="10" name="Picture 9"/>
          <p:cNvPicPr>
            <a:picLocks noChangeAspect="1"/>
          </p:cNvPicPr>
          <p:nvPr/>
        </p:nvPicPr>
        <p:blipFill>
          <a:blip r:embed="rId3"/>
          <a:stretch>
            <a:fillRect/>
          </a:stretch>
        </p:blipFill>
        <p:spPr>
          <a:xfrm>
            <a:off x="1005840" y="1329407"/>
            <a:ext cx="7880722" cy="5929382"/>
          </a:xfrm>
          <a:prstGeom prst="rect">
            <a:avLst/>
          </a:prstGeom>
        </p:spPr>
      </p:pic>
    </p:spTree>
    <p:extLst>
      <p:ext uri="{BB962C8B-B14F-4D97-AF65-F5344CB8AC3E}">
        <p14:creationId xmlns:p14="http://schemas.microsoft.com/office/powerpoint/2010/main" val="288653664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8759859-56AE-ADFF-CD9D-E145061939E0}"/>
              </a:ext>
            </a:extLst>
          </p:cNvPr>
          <p:cNvPicPr>
            <a:picLocks noChangeAspect="1"/>
          </p:cNvPicPr>
          <p:nvPr/>
        </p:nvPicPr>
        <p:blipFill>
          <a:blip r:embed="rId2"/>
          <a:stretch>
            <a:fillRect/>
          </a:stretch>
        </p:blipFill>
        <p:spPr>
          <a:xfrm>
            <a:off x="11" y="28457"/>
            <a:ext cx="12178925" cy="6850645"/>
          </a:xfrm>
          <a:prstGeom prst="rect">
            <a:avLst/>
          </a:prstGeom>
        </p:spPr>
      </p:pic>
      <p:sp>
        <p:nvSpPr>
          <p:cNvPr id="3" name="Subtitle 2">
            <a:extLst>
              <a:ext uri="{FF2B5EF4-FFF2-40B4-BE49-F238E27FC236}">
                <a16:creationId xmlns:a16="http://schemas.microsoft.com/office/drawing/2014/main" id="{C91522DD-9456-4056-AEED-72DC76CB82BA}"/>
              </a:ext>
            </a:extLst>
          </p:cNvPr>
          <p:cNvSpPr>
            <a:spLocks noGrp="1"/>
          </p:cNvSpPr>
          <p:nvPr>
            <p:ph type="subTitle" idx="1"/>
          </p:nvPr>
        </p:nvSpPr>
        <p:spPr>
          <a:xfrm>
            <a:off x="626786" y="198765"/>
            <a:ext cx="11328026" cy="899049"/>
          </a:xfrm>
          <a:solidFill>
            <a:schemeClr val="accent1">
              <a:lumMod val="60000"/>
              <a:lumOff val="40000"/>
            </a:schemeClr>
          </a:solidFill>
        </p:spPr>
        <p:txBody>
          <a:bodyPr>
            <a:noAutofit/>
          </a:bodyPr>
          <a:lstStyle/>
          <a:p>
            <a:endParaRPr lang="en-US" sz="500" dirty="0">
              <a:latin typeface="Times New Roman" panose="02020603050405020304" pitchFamily="18" charset="0"/>
              <a:cs typeface="Times New Roman" panose="02020603050405020304" pitchFamily="18" charset="0"/>
              <a:sym typeface="Times New Roman" panose="02020603050405020304" pitchFamily="18" charset="0"/>
            </a:endParaRPr>
          </a:p>
          <a:p>
            <a:endParaRPr lang="en-US" sz="3200" baseline="-25000" dirty="0">
              <a:latin typeface="Times New Roman" panose="02020603050405020304" pitchFamily="18" charset="0"/>
              <a:cs typeface="Times New Roman" panose="02020603050405020304" pitchFamily="18" charset="0"/>
              <a:sym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4" name="Subtitle 2">
            <a:extLst>
              <a:ext uri="{FF2B5EF4-FFF2-40B4-BE49-F238E27FC236}">
                <a16:creationId xmlns:a16="http://schemas.microsoft.com/office/drawing/2014/main" id="{26566011-E803-412E-BA37-062714837333}"/>
              </a:ext>
            </a:extLst>
          </p:cNvPr>
          <p:cNvSpPr txBox="1">
            <a:spLocks/>
          </p:cNvSpPr>
          <p:nvPr/>
        </p:nvSpPr>
        <p:spPr>
          <a:xfrm rot="16200000">
            <a:off x="5850100" y="-4976399"/>
            <a:ext cx="881398" cy="10863617"/>
          </a:xfrm>
          <a:prstGeom prst="rect">
            <a:avLst/>
          </a:prstGeom>
          <a:solidFill>
            <a:schemeClr val="accent1">
              <a:lumMod val="40000"/>
              <a:lumOff val="6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500" dirty="0">
              <a:latin typeface="Times New Roman" panose="02020603050405020304" pitchFamily="18" charset="0"/>
              <a:cs typeface="Times New Roman" panose="02020603050405020304" pitchFamily="18" charset="0"/>
              <a:sym typeface="Times New Roman" panose="02020603050405020304" pitchFamily="18" charset="0"/>
            </a:endParaRPr>
          </a:p>
          <a:p>
            <a:endParaRPr lang="en-US" sz="3200" baseline="-25000" dirty="0">
              <a:latin typeface="Times New Roman" panose="02020603050405020304" pitchFamily="18" charset="0"/>
              <a:cs typeface="Times New Roman" panose="02020603050405020304" pitchFamily="18" charset="0"/>
              <a:sym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5" name="TextBox 4">
            <a:extLst>
              <a:ext uri="{FF2B5EF4-FFF2-40B4-BE49-F238E27FC236}">
                <a16:creationId xmlns:a16="http://schemas.microsoft.com/office/drawing/2014/main" id="{D53A2FDE-807A-46B8-BF10-5A87884746F7}"/>
              </a:ext>
            </a:extLst>
          </p:cNvPr>
          <p:cNvSpPr txBox="1"/>
          <p:nvPr/>
        </p:nvSpPr>
        <p:spPr>
          <a:xfrm>
            <a:off x="1" y="92508"/>
            <a:ext cx="12191999" cy="707886"/>
          </a:xfrm>
          <a:prstGeom prst="rect">
            <a:avLst/>
          </a:prstGeom>
          <a:solidFill>
            <a:schemeClr val="accent5">
              <a:lumMod val="20000"/>
              <a:lumOff val="80000"/>
            </a:schemeClr>
          </a:solidFill>
        </p:spPr>
        <p:txBody>
          <a:bodyPr wrap="square" rtlCol="0">
            <a:spAutoFit/>
          </a:bodyPr>
          <a:lstStyle/>
          <a:p>
            <a:pPr algn="ctr"/>
            <a:r>
              <a:rPr lang="en-US" sz="4000" b="1" kern="0" dirty="0">
                <a:solidFill>
                  <a:prstClr val="black"/>
                </a:solidFill>
                <a:latin typeface="Times New Roman" panose="02020603050405020304" pitchFamily="18" charset="0"/>
                <a:cs typeface="Times New Roman" panose="02020603050405020304" pitchFamily="18" charset="0"/>
              </a:rPr>
              <a:t>1. </a:t>
            </a:r>
            <a:r>
              <a:rPr lang="en-US" sz="4000" b="1" dirty="0" err="1">
                <a:latin typeface="Times New Roman" panose="02020603050405020304" pitchFamily="18" charset="0"/>
                <a:ea typeface="Calibri" panose="020F0502020204030204" pitchFamily="34" charset="0"/>
              </a:rPr>
              <a:t>Tìm</a:t>
            </a:r>
            <a:r>
              <a:rPr lang="vi-VN" sz="4000" b="1" dirty="0">
                <a:latin typeface="Times New Roman" panose="02020603050405020304" pitchFamily="18" charset="0"/>
                <a:ea typeface="Calibri" panose="020F0502020204030204" pitchFamily="34" charset="0"/>
              </a:rPr>
              <a:t> hiểu về cơ chế phản ứng </a:t>
            </a:r>
            <a:endParaRPr lang="en-US" sz="4000" dirty="0"/>
          </a:p>
        </p:txBody>
      </p:sp>
      <p:sp>
        <p:nvSpPr>
          <p:cNvPr id="9" name="Rectangle 8"/>
          <p:cNvSpPr/>
          <p:nvPr/>
        </p:nvSpPr>
        <p:spPr>
          <a:xfrm>
            <a:off x="4552949" y="3244334"/>
            <a:ext cx="184731" cy="369332"/>
          </a:xfrm>
          <a:prstGeom prst="rect">
            <a:avLst/>
          </a:prstGeom>
        </p:spPr>
        <p:txBody>
          <a:bodyPr wrap="none">
            <a:spAutoFit/>
          </a:bodyPr>
          <a:lstStyle/>
          <a:p>
            <a:endParaRPr lang="en-US" dirty="0"/>
          </a:p>
        </p:txBody>
      </p:sp>
      <p:sp>
        <p:nvSpPr>
          <p:cNvPr id="2" name="Rectangle 2"/>
          <p:cNvSpPr>
            <a:spLocks noChangeArrowheads="1"/>
          </p:cNvSpPr>
          <p:nvPr/>
        </p:nvSpPr>
        <p:spPr bwMode="auto">
          <a:xfrm>
            <a:off x="378823" y="1922783"/>
            <a:ext cx="10450286"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80975" algn="l"/>
              </a:tabLst>
              <a:defRPr>
                <a:solidFill>
                  <a:schemeClr val="tx1"/>
                </a:solidFill>
                <a:latin typeface="Arial" panose="020B0604020202020204" pitchFamily="34" charset="0"/>
              </a:defRPr>
            </a:lvl1pPr>
            <a:lvl2pPr eaLnBrk="0" fontAlgn="base" hangingPunct="0">
              <a:spcBef>
                <a:spcPct val="0"/>
              </a:spcBef>
              <a:spcAft>
                <a:spcPct val="0"/>
              </a:spcAft>
              <a:tabLst>
                <a:tab pos="180975" algn="l"/>
              </a:tabLst>
              <a:defRPr>
                <a:solidFill>
                  <a:schemeClr val="tx1"/>
                </a:solidFill>
                <a:latin typeface="Arial" panose="020B0604020202020204" pitchFamily="34" charset="0"/>
              </a:defRPr>
            </a:lvl2pPr>
            <a:lvl3pPr eaLnBrk="0" fontAlgn="base" hangingPunct="0">
              <a:spcBef>
                <a:spcPct val="0"/>
              </a:spcBef>
              <a:spcAft>
                <a:spcPct val="0"/>
              </a:spcAft>
              <a:tabLst>
                <a:tab pos="180975" algn="l"/>
              </a:tabLst>
              <a:defRPr>
                <a:solidFill>
                  <a:schemeClr val="tx1"/>
                </a:solidFill>
                <a:latin typeface="Arial" panose="020B0604020202020204" pitchFamily="34" charset="0"/>
              </a:defRPr>
            </a:lvl3pPr>
            <a:lvl4pPr eaLnBrk="0" fontAlgn="base" hangingPunct="0">
              <a:spcBef>
                <a:spcPct val="0"/>
              </a:spcBef>
              <a:spcAft>
                <a:spcPct val="0"/>
              </a:spcAft>
              <a:tabLst>
                <a:tab pos="180975" algn="l"/>
              </a:tabLst>
              <a:defRPr>
                <a:solidFill>
                  <a:schemeClr val="tx1"/>
                </a:solidFill>
                <a:latin typeface="Arial" panose="020B0604020202020204" pitchFamily="34" charset="0"/>
              </a:defRPr>
            </a:lvl4pPr>
            <a:lvl5pPr eaLnBrk="0" fontAlgn="base" hangingPunct="0">
              <a:spcBef>
                <a:spcPct val="0"/>
              </a:spcBef>
              <a:spcAft>
                <a:spcPct val="0"/>
              </a:spcAft>
              <a:tabLst>
                <a:tab pos="180975" algn="l"/>
              </a:tabLst>
              <a:defRPr>
                <a:solidFill>
                  <a:schemeClr val="tx1"/>
                </a:solidFill>
                <a:latin typeface="Arial" panose="020B0604020202020204" pitchFamily="34" charset="0"/>
              </a:defRPr>
            </a:lvl5pPr>
            <a:lvl6pPr eaLnBrk="0" fontAlgn="base" hangingPunct="0">
              <a:spcBef>
                <a:spcPct val="0"/>
              </a:spcBef>
              <a:spcAft>
                <a:spcPct val="0"/>
              </a:spcAft>
              <a:tabLst>
                <a:tab pos="180975" algn="l"/>
              </a:tabLst>
              <a:defRPr>
                <a:solidFill>
                  <a:schemeClr val="tx1"/>
                </a:solidFill>
                <a:latin typeface="Arial" panose="020B0604020202020204" pitchFamily="34" charset="0"/>
              </a:defRPr>
            </a:lvl6pPr>
            <a:lvl7pPr eaLnBrk="0" fontAlgn="base" hangingPunct="0">
              <a:spcBef>
                <a:spcPct val="0"/>
              </a:spcBef>
              <a:spcAft>
                <a:spcPct val="0"/>
              </a:spcAft>
              <a:tabLst>
                <a:tab pos="180975" algn="l"/>
              </a:tabLst>
              <a:defRPr>
                <a:solidFill>
                  <a:schemeClr val="tx1"/>
                </a:solidFill>
                <a:latin typeface="Arial" panose="020B0604020202020204" pitchFamily="34" charset="0"/>
              </a:defRPr>
            </a:lvl7pPr>
            <a:lvl8pPr eaLnBrk="0" fontAlgn="base" hangingPunct="0">
              <a:spcBef>
                <a:spcPct val="0"/>
              </a:spcBef>
              <a:spcAft>
                <a:spcPct val="0"/>
              </a:spcAft>
              <a:tabLst>
                <a:tab pos="180975" algn="l"/>
              </a:tabLst>
              <a:defRPr>
                <a:solidFill>
                  <a:schemeClr val="tx1"/>
                </a:solidFill>
                <a:latin typeface="Arial" panose="020B0604020202020204" pitchFamily="34" charset="0"/>
              </a:defRPr>
            </a:lvl8pPr>
            <a:lvl9pPr eaLnBrk="0" fontAlgn="base" hangingPunct="0">
              <a:spcBef>
                <a:spcPct val="0"/>
              </a:spcBef>
              <a:spcAft>
                <a:spcPct val="0"/>
              </a:spcAft>
              <a:tabLst>
                <a:tab pos="1809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n-US" altLang="en-US" sz="3000" b="0" i="1" u="none" strike="noStrike" cap="none" normalizeH="0" baseline="0" dirty="0" err="1" smtClean="0">
                <a:ln>
                  <a:noFill/>
                </a:ln>
                <a:solidFill>
                  <a:srgbClr val="000000"/>
                </a:solidFill>
                <a:effectLst/>
                <a:latin typeface="+mj-lt"/>
                <a:ea typeface="Calibri" panose="020F0502020204030204" pitchFamily="34" charset="0"/>
                <a:cs typeface="Arial" panose="020B0604020202020204" pitchFamily="34" charset="0"/>
              </a:rPr>
              <a:t>Trả</a:t>
            </a:r>
            <a:r>
              <a:rPr kumimoji="0" lang="en-US" altLang="en-US" sz="3000" b="0" i="1" u="none" strike="noStrike" cap="none" normalizeH="0" dirty="0" smtClean="0">
                <a:ln>
                  <a:noFill/>
                </a:ln>
                <a:solidFill>
                  <a:srgbClr val="000000"/>
                </a:solidFill>
                <a:effectLst/>
                <a:latin typeface="+mj-lt"/>
                <a:ea typeface="Calibri" panose="020F0502020204030204" pitchFamily="34" charset="0"/>
                <a:cs typeface="Arial" panose="020B0604020202020204" pitchFamily="34" charset="0"/>
              </a:rPr>
              <a:t> </a:t>
            </a:r>
            <a:r>
              <a:rPr kumimoji="0" lang="en-US" altLang="en-US" sz="3000" b="0" i="1" u="none" strike="noStrike" cap="none" normalizeH="0" dirty="0" err="1" smtClean="0">
                <a:ln>
                  <a:noFill/>
                </a:ln>
                <a:solidFill>
                  <a:srgbClr val="000000"/>
                </a:solidFill>
                <a:effectLst/>
                <a:latin typeface="+mj-lt"/>
                <a:ea typeface="Calibri" panose="020F0502020204030204" pitchFamily="34" charset="0"/>
                <a:cs typeface="Arial" panose="020B0604020202020204" pitchFamily="34" charset="0"/>
              </a:rPr>
              <a:t>lời</a:t>
            </a:r>
            <a:r>
              <a:rPr kumimoji="0" lang="en-US" altLang="en-US" sz="3000" b="0" i="1" u="none" strike="noStrike" cap="none" normalizeH="0" dirty="0" smtClean="0">
                <a:ln>
                  <a:noFill/>
                </a:ln>
                <a:solidFill>
                  <a:srgbClr val="000000"/>
                </a:solidFill>
                <a:effectLst/>
                <a:latin typeface="+mj-lt"/>
                <a:ea typeface="Calibri" panose="020F0502020204030204" pitchFamily="34" charset="0"/>
                <a:cs typeface="Arial" panose="020B0604020202020204" pitchFamily="34" charset="0"/>
              </a:rPr>
              <a:t> PHT </a:t>
            </a:r>
            <a:r>
              <a:rPr kumimoji="0" lang="en-US" altLang="en-US" sz="3000" b="0" i="1" u="none" strike="noStrike" cap="none" normalizeH="0" dirty="0" err="1" smtClean="0">
                <a:ln>
                  <a:noFill/>
                </a:ln>
                <a:solidFill>
                  <a:srgbClr val="000000"/>
                </a:solidFill>
                <a:effectLst/>
                <a:latin typeface="+mj-lt"/>
                <a:ea typeface="Calibri" panose="020F0502020204030204" pitchFamily="34" charset="0"/>
                <a:cs typeface="Arial" panose="020B0604020202020204" pitchFamily="34" charset="0"/>
              </a:rPr>
              <a:t>số</a:t>
            </a:r>
            <a:r>
              <a:rPr kumimoji="0" lang="en-US" altLang="en-US" sz="3000" b="0" i="1" u="none" strike="noStrike" cap="none" normalizeH="0" dirty="0" smtClean="0">
                <a:ln>
                  <a:noFill/>
                </a:ln>
                <a:solidFill>
                  <a:srgbClr val="000000"/>
                </a:solidFill>
                <a:effectLst/>
                <a:latin typeface="+mj-lt"/>
                <a:ea typeface="Calibri" panose="020F0502020204030204" pitchFamily="34" charset="0"/>
                <a:cs typeface="Arial" panose="020B0604020202020204" pitchFamily="34" charset="0"/>
              </a:rPr>
              <a:t> 1 :</a:t>
            </a:r>
            <a:endParaRPr kumimoji="0" lang="en-US" altLang="en-US" sz="3000" b="0" i="1" u="none" strike="noStrike" cap="none" normalizeH="0" baseline="0" dirty="0" smtClean="0">
              <a:ln>
                <a:noFill/>
              </a:ln>
              <a:solidFill>
                <a:srgbClr val="000000"/>
              </a:solidFill>
              <a:effectLst/>
              <a:latin typeface="+mj-lt"/>
              <a:ea typeface="Calibri" panose="020F0502020204030204" pitchFamily="34" charset="0"/>
              <a:cs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tab pos="180975" algn="l"/>
              </a:tabLst>
            </a:pPr>
            <a:r>
              <a:rPr kumimoji="0" lang="en-US" altLang="en-US" sz="3000" b="0" i="1" u="none" strike="noStrike" cap="none" normalizeH="0" baseline="0" dirty="0" smtClean="0">
                <a:ln>
                  <a:noFill/>
                </a:ln>
                <a:solidFill>
                  <a:srgbClr val="000000"/>
                </a:solidFill>
                <a:effectLst/>
                <a:latin typeface="+mj-lt"/>
                <a:ea typeface="Calibri" panose="020F0502020204030204" pitchFamily="34" charset="0"/>
                <a:cs typeface="Arial" panose="020B0604020202020204" pitchFamily="34" charset="0"/>
              </a:rPr>
              <a:t>  </a:t>
            </a:r>
            <a:r>
              <a:rPr kumimoji="0" lang="vi-VN" altLang="en-US" sz="3000" b="0" i="1" u="none" strike="noStrike" cap="none" normalizeH="0" baseline="0" dirty="0" smtClean="0">
                <a:ln>
                  <a:noFill/>
                </a:ln>
                <a:solidFill>
                  <a:srgbClr val="000000"/>
                </a:solidFill>
                <a:effectLst/>
                <a:latin typeface="+mj-lt"/>
                <a:ea typeface="Calibri" panose="020F0502020204030204" pitchFamily="34" charset="0"/>
                <a:cs typeface="Arial" panose="020B0604020202020204" pitchFamily="34" charset="0"/>
              </a:rPr>
              <a:t>* Phản ứng ở Ví dụ 2 và Ví dụ 3 gồm hai giai đoạn.</a:t>
            </a:r>
            <a:endParaRPr kumimoji="0" lang="en-US" altLang="en-US" sz="3000" b="0" i="0" u="none" strike="noStrike" cap="none" normalizeH="0" baseline="0" dirty="0" smtClean="0">
              <a:ln>
                <a:noFill/>
              </a:ln>
              <a:solidFill>
                <a:schemeClr val="tx1"/>
              </a:solidFill>
              <a:effectLst/>
              <a:latin typeface="+mj-lt"/>
            </a:endParaRPr>
          </a:p>
          <a:p>
            <a:pPr marL="0" marR="0" lvl="0" indent="0" algn="just" defTabSz="914400" rtl="0" eaLnBrk="0" fontAlgn="base" latinLnBrk="0" hangingPunct="0">
              <a:lnSpc>
                <a:spcPct val="150000"/>
              </a:lnSpc>
              <a:spcBef>
                <a:spcPct val="0"/>
              </a:spcBef>
              <a:spcAft>
                <a:spcPct val="0"/>
              </a:spcAft>
              <a:buClrTx/>
              <a:buSzTx/>
              <a:buFontTx/>
              <a:buNone/>
              <a:tabLst>
                <a:tab pos="180975" algn="l"/>
              </a:tabLst>
            </a:pPr>
            <a:r>
              <a:rPr kumimoji="0" lang="vi-VN" altLang="en-US" sz="3000" b="0" i="1" u="none" strike="noStrike" cap="none" normalizeH="0" baseline="0" dirty="0" smtClean="0">
                <a:ln>
                  <a:noFill/>
                </a:ln>
                <a:solidFill>
                  <a:srgbClr val="000000"/>
                </a:solidFill>
                <a:effectLst/>
                <a:latin typeface="+mj-lt"/>
                <a:ea typeface="Calibri" panose="020F0502020204030204" pitchFamily="34" charset="0"/>
                <a:cs typeface="Arial" panose="020B0604020202020204" pitchFamily="34" charset="0"/>
              </a:rPr>
              <a:t>	* Tiểu phân trung gian bao gồm:</a:t>
            </a:r>
            <a:endParaRPr kumimoji="0" lang="en-US" altLang="en-US" sz="30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2935" y="4138774"/>
            <a:ext cx="7711535" cy="118639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0" y="933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96977153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8759859-56AE-ADFF-CD9D-E145061939E0}"/>
              </a:ext>
            </a:extLst>
          </p:cNvPr>
          <p:cNvPicPr>
            <a:picLocks noChangeAspect="1"/>
          </p:cNvPicPr>
          <p:nvPr/>
        </p:nvPicPr>
        <p:blipFill>
          <a:blip r:embed="rId2"/>
          <a:stretch>
            <a:fillRect/>
          </a:stretch>
        </p:blipFill>
        <p:spPr>
          <a:xfrm>
            <a:off x="11" y="28457"/>
            <a:ext cx="12178925" cy="6850645"/>
          </a:xfrm>
          <a:prstGeom prst="rect">
            <a:avLst/>
          </a:prstGeom>
        </p:spPr>
      </p:pic>
      <p:sp>
        <p:nvSpPr>
          <p:cNvPr id="3" name="Subtitle 2">
            <a:extLst>
              <a:ext uri="{FF2B5EF4-FFF2-40B4-BE49-F238E27FC236}">
                <a16:creationId xmlns:a16="http://schemas.microsoft.com/office/drawing/2014/main" id="{C91522DD-9456-4056-AEED-72DC76CB82BA}"/>
              </a:ext>
            </a:extLst>
          </p:cNvPr>
          <p:cNvSpPr>
            <a:spLocks noGrp="1"/>
          </p:cNvSpPr>
          <p:nvPr>
            <p:ph type="subTitle" idx="1"/>
          </p:nvPr>
        </p:nvSpPr>
        <p:spPr>
          <a:xfrm>
            <a:off x="626786" y="198765"/>
            <a:ext cx="11328026" cy="899049"/>
          </a:xfrm>
          <a:solidFill>
            <a:schemeClr val="accent1">
              <a:lumMod val="60000"/>
              <a:lumOff val="40000"/>
            </a:schemeClr>
          </a:solidFill>
        </p:spPr>
        <p:txBody>
          <a:bodyPr>
            <a:noAutofit/>
          </a:bodyPr>
          <a:lstStyle/>
          <a:p>
            <a:endParaRPr lang="en-US" sz="500" dirty="0">
              <a:latin typeface="Times New Roman" panose="02020603050405020304" pitchFamily="18" charset="0"/>
              <a:cs typeface="Times New Roman" panose="02020603050405020304" pitchFamily="18" charset="0"/>
              <a:sym typeface="Times New Roman" panose="02020603050405020304" pitchFamily="18" charset="0"/>
            </a:endParaRPr>
          </a:p>
          <a:p>
            <a:endParaRPr lang="en-US" sz="3200" baseline="-25000" dirty="0">
              <a:latin typeface="Times New Roman" panose="02020603050405020304" pitchFamily="18" charset="0"/>
              <a:cs typeface="Times New Roman" panose="02020603050405020304" pitchFamily="18" charset="0"/>
              <a:sym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4" name="Subtitle 2">
            <a:extLst>
              <a:ext uri="{FF2B5EF4-FFF2-40B4-BE49-F238E27FC236}">
                <a16:creationId xmlns:a16="http://schemas.microsoft.com/office/drawing/2014/main" id="{26566011-E803-412E-BA37-062714837333}"/>
              </a:ext>
            </a:extLst>
          </p:cNvPr>
          <p:cNvSpPr txBox="1">
            <a:spLocks/>
          </p:cNvSpPr>
          <p:nvPr/>
        </p:nvSpPr>
        <p:spPr>
          <a:xfrm rot="16200000">
            <a:off x="5850100" y="-4976399"/>
            <a:ext cx="881398" cy="10863617"/>
          </a:xfrm>
          <a:prstGeom prst="rect">
            <a:avLst/>
          </a:prstGeom>
          <a:solidFill>
            <a:schemeClr val="accent1">
              <a:lumMod val="40000"/>
              <a:lumOff val="6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500" dirty="0">
              <a:latin typeface="Times New Roman" panose="02020603050405020304" pitchFamily="18" charset="0"/>
              <a:cs typeface="Times New Roman" panose="02020603050405020304" pitchFamily="18" charset="0"/>
              <a:sym typeface="Times New Roman" panose="02020603050405020304" pitchFamily="18" charset="0"/>
            </a:endParaRPr>
          </a:p>
          <a:p>
            <a:endParaRPr lang="en-US" sz="3200" baseline="-25000" dirty="0">
              <a:latin typeface="Times New Roman" panose="02020603050405020304" pitchFamily="18" charset="0"/>
              <a:cs typeface="Times New Roman" panose="02020603050405020304" pitchFamily="18" charset="0"/>
              <a:sym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5" name="TextBox 4">
            <a:extLst>
              <a:ext uri="{FF2B5EF4-FFF2-40B4-BE49-F238E27FC236}">
                <a16:creationId xmlns:a16="http://schemas.microsoft.com/office/drawing/2014/main" id="{D53A2FDE-807A-46B8-BF10-5A87884746F7}"/>
              </a:ext>
            </a:extLst>
          </p:cNvPr>
          <p:cNvSpPr txBox="1"/>
          <p:nvPr/>
        </p:nvSpPr>
        <p:spPr>
          <a:xfrm>
            <a:off x="1" y="92508"/>
            <a:ext cx="12191999" cy="707886"/>
          </a:xfrm>
          <a:prstGeom prst="rect">
            <a:avLst/>
          </a:prstGeom>
          <a:solidFill>
            <a:schemeClr val="accent5">
              <a:lumMod val="20000"/>
              <a:lumOff val="80000"/>
            </a:schemeClr>
          </a:solidFill>
        </p:spPr>
        <p:txBody>
          <a:bodyPr wrap="square" rtlCol="0">
            <a:spAutoFit/>
          </a:bodyPr>
          <a:lstStyle/>
          <a:p>
            <a:pPr algn="ctr"/>
            <a:r>
              <a:rPr lang="en-US" sz="4000" b="1" kern="0" dirty="0">
                <a:solidFill>
                  <a:prstClr val="black"/>
                </a:solidFill>
                <a:latin typeface="Times New Roman" panose="02020603050405020304" pitchFamily="18" charset="0"/>
                <a:cs typeface="Times New Roman" panose="02020603050405020304" pitchFamily="18" charset="0"/>
              </a:rPr>
              <a:t>1. </a:t>
            </a:r>
            <a:r>
              <a:rPr lang="en-US" sz="4000" b="1" dirty="0" err="1">
                <a:latin typeface="Times New Roman" panose="02020603050405020304" pitchFamily="18" charset="0"/>
                <a:ea typeface="Calibri" panose="020F0502020204030204" pitchFamily="34" charset="0"/>
              </a:rPr>
              <a:t>Tìm</a:t>
            </a:r>
            <a:r>
              <a:rPr lang="vi-VN" sz="4000" b="1" dirty="0">
                <a:latin typeface="Times New Roman" panose="02020603050405020304" pitchFamily="18" charset="0"/>
                <a:ea typeface="Calibri" panose="020F0502020204030204" pitchFamily="34" charset="0"/>
              </a:rPr>
              <a:t> hiểu về cơ chế phản ứng </a:t>
            </a:r>
            <a:endParaRPr lang="en-US" sz="4000" dirty="0"/>
          </a:p>
        </p:txBody>
      </p:sp>
      <p:sp>
        <p:nvSpPr>
          <p:cNvPr id="9" name="Rectangle 8"/>
          <p:cNvSpPr/>
          <p:nvPr/>
        </p:nvSpPr>
        <p:spPr>
          <a:xfrm>
            <a:off x="4552949" y="3244334"/>
            <a:ext cx="184731" cy="369332"/>
          </a:xfrm>
          <a:prstGeom prst="rect">
            <a:avLst/>
          </a:prstGeom>
        </p:spPr>
        <p:txBody>
          <a:bodyPr wrap="none">
            <a:spAutoFit/>
          </a:bodyPr>
          <a:lstStyle/>
          <a:p>
            <a:endParaRPr lang="en-US" dirty="0"/>
          </a:p>
        </p:txBody>
      </p:sp>
      <p:sp>
        <p:nvSpPr>
          <p:cNvPr id="2" name="Rectangle 1"/>
          <p:cNvSpPr/>
          <p:nvPr/>
        </p:nvSpPr>
        <p:spPr>
          <a:xfrm>
            <a:off x="626785" y="1672045"/>
            <a:ext cx="9810437" cy="2785378"/>
          </a:xfrm>
          <a:prstGeom prst="rect">
            <a:avLst/>
          </a:prstGeom>
        </p:spPr>
        <p:txBody>
          <a:bodyPr wrap="square">
            <a:spAutoFit/>
          </a:bodyPr>
          <a:lstStyle/>
          <a:p>
            <a:endParaRPr lang="en-US" sz="3500" dirty="0" smtClean="0">
              <a:solidFill>
                <a:srgbClr val="0070C0"/>
              </a:solidFill>
              <a:latin typeface="+mj-lt"/>
              <a:ea typeface="Calibri" panose="020F0502020204030204" pitchFamily="34" charset="0"/>
              <a:cs typeface="Times New Roman" panose="02020603050405020304" pitchFamily="18" charset="0"/>
            </a:endParaRPr>
          </a:p>
          <a:p>
            <a:r>
              <a:rPr lang="en-US" sz="3500" i="1" u="sng" dirty="0" err="1" smtClean="0">
                <a:solidFill>
                  <a:srgbClr val="FF99CC"/>
                </a:solidFill>
                <a:latin typeface="Times New Roman" panose="02020603050405020304" pitchFamily="18" charset="0"/>
                <a:ea typeface="Calibri" panose="020F0502020204030204" pitchFamily="34" charset="0"/>
                <a:cs typeface="Times New Roman" panose="02020603050405020304" pitchFamily="18" charset="0"/>
              </a:rPr>
              <a:t>Khái</a:t>
            </a:r>
            <a:r>
              <a:rPr lang="en-US" sz="3500" i="1" u="sng" dirty="0" smtClean="0">
                <a:solidFill>
                  <a:srgbClr val="FF99CC"/>
                </a:solidFill>
                <a:latin typeface="Times New Roman" panose="02020603050405020304" pitchFamily="18" charset="0"/>
                <a:ea typeface="Calibri" panose="020F0502020204030204" pitchFamily="34" charset="0"/>
                <a:cs typeface="Times New Roman" panose="02020603050405020304" pitchFamily="18" charset="0"/>
              </a:rPr>
              <a:t> </a:t>
            </a:r>
            <a:r>
              <a:rPr lang="en-US" sz="3500" i="1" u="sng" dirty="0" err="1" smtClean="0">
                <a:solidFill>
                  <a:srgbClr val="FF99CC"/>
                </a:solidFill>
                <a:latin typeface="Times New Roman" panose="02020603050405020304" pitchFamily="18" charset="0"/>
                <a:ea typeface="Calibri" panose="020F0502020204030204" pitchFamily="34" charset="0"/>
                <a:cs typeface="Times New Roman" panose="02020603050405020304" pitchFamily="18" charset="0"/>
              </a:rPr>
              <a:t>niệm</a:t>
            </a:r>
            <a:r>
              <a:rPr lang="en-US" sz="3500" i="1" u="sng" dirty="0" smtClean="0">
                <a:solidFill>
                  <a:srgbClr val="FF99CC"/>
                </a:solidFill>
                <a:latin typeface="Times New Roman" panose="02020603050405020304" pitchFamily="18" charset="0"/>
                <a:ea typeface="Calibri" panose="020F0502020204030204" pitchFamily="34" charset="0"/>
                <a:cs typeface="Times New Roman" panose="02020603050405020304" pitchFamily="18" charset="0"/>
              </a:rPr>
              <a:t>:</a:t>
            </a:r>
          </a:p>
          <a:p>
            <a:endParaRPr lang="en-US" sz="3500" i="1" u="sng" dirty="0" smtClean="0">
              <a:solidFill>
                <a:srgbClr val="FF99CC"/>
              </a:solidFill>
              <a:latin typeface="Times New Roman" panose="02020603050405020304" pitchFamily="18" charset="0"/>
              <a:ea typeface="Calibri" panose="020F0502020204030204" pitchFamily="34" charset="0"/>
              <a:cs typeface="Times New Roman" panose="02020603050405020304" pitchFamily="18" charset="0"/>
            </a:endParaRPr>
          </a:p>
          <a:p>
            <a:r>
              <a:rPr lang="vi-VN" sz="3500" dirty="0" smtClean="0">
                <a:solidFill>
                  <a:srgbClr val="0070C0"/>
                </a:solidFill>
                <a:latin typeface="+mj-lt"/>
                <a:ea typeface="Calibri" panose="020F0502020204030204" pitchFamily="34" charset="0"/>
                <a:cs typeface="Times New Roman" panose="02020603050405020304" pitchFamily="18" charset="0"/>
              </a:rPr>
              <a:t>Cơ </a:t>
            </a:r>
            <a:r>
              <a:rPr lang="vi-VN" sz="3500" dirty="0">
                <a:solidFill>
                  <a:srgbClr val="0070C0"/>
                </a:solidFill>
                <a:latin typeface="+mj-lt"/>
                <a:ea typeface="Calibri" panose="020F0502020204030204" pitchFamily="34" charset="0"/>
                <a:cs typeface="Times New Roman" panose="02020603050405020304" pitchFamily="18" charset="0"/>
              </a:rPr>
              <a:t>chế phản ứng hóa học là con đường chi tiết mà các chất phản ứng phải đi qua để tạo thành sản phẩm. </a:t>
            </a:r>
            <a:endParaRPr lang="en-US" sz="3500" dirty="0">
              <a:solidFill>
                <a:srgbClr val="0070C0"/>
              </a:solidFill>
              <a:latin typeface="+mj-lt"/>
            </a:endParaRPr>
          </a:p>
        </p:txBody>
      </p:sp>
      <p:pic>
        <p:nvPicPr>
          <p:cNvPr id="8" name="Picture 7"/>
          <p:cNvPicPr>
            <a:picLocks noChangeAspect="1"/>
          </p:cNvPicPr>
          <p:nvPr/>
        </p:nvPicPr>
        <p:blipFill>
          <a:blip r:embed="rId3"/>
          <a:stretch>
            <a:fillRect/>
          </a:stretch>
        </p:blipFill>
        <p:spPr>
          <a:xfrm>
            <a:off x="9653995" y="1329005"/>
            <a:ext cx="789759" cy="877510"/>
          </a:xfrm>
          <a:prstGeom prst="rect">
            <a:avLst/>
          </a:prstGeom>
        </p:spPr>
      </p:pic>
    </p:spTree>
    <p:extLst>
      <p:ext uri="{BB962C8B-B14F-4D97-AF65-F5344CB8AC3E}">
        <p14:creationId xmlns:p14="http://schemas.microsoft.com/office/powerpoint/2010/main" val="401918838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8759859-56AE-ADFF-CD9D-E145061939E0}"/>
              </a:ext>
            </a:extLst>
          </p:cNvPr>
          <p:cNvPicPr>
            <a:picLocks noChangeAspect="1"/>
          </p:cNvPicPr>
          <p:nvPr/>
        </p:nvPicPr>
        <p:blipFill>
          <a:blip r:embed="rId2"/>
          <a:stretch>
            <a:fillRect/>
          </a:stretch>
        </p:blipFill>
        <p:spPr>
          <a:xfrm>
            <a:off x="13074" y="28457"/>
            <a:ext cx="12178925" cy="6850645"/>
          </a:xfrm>
          <a:prstGeom prst="rect">
            <a:avLst/>
          </a:prstGeom>
        </p:spPr>
      </p:pic>
      <p:sp>
        <p:nvSpPr>
          <p:cNvPr id="3" name="Subtitle 2">
            <a:extLst>
              <a:ext uri="{FF2B5EF4-FFF2-40B4-BE49-F238E27FC236}">
                <a16:creationId xmlns:a16="http://schemas.microsoft.com/office/drawing/2014/main" id="{C91522DD-9456-4056-AEED-72DC76CB82BA}"/>
              </a:ext>
            </a:extLst>
          </p:cNvPr>
          <p:cNvSpPr>
            <a:spLocks noGrp="1"/>
          </p:cNvSpPr>
          <p:nvPr>
            <p:ph type="subTitle" idx="1"/>
          </p:nvPr>
        </p:nvSpPr>
        <p:spPr>
          <a:xfrm>
            <a:off x="626786" y="198765"/>
            <a:ext cx="11328026" cy="899049"/>
          </a:xfrm>
          <a:solidFill>
            <a:schemeClr val="accent1">
              <a:lumMod val="60000"/>
              <a:lumOff val="40000"/>
            </a:schemeClr>
          </a:solidFill>
        </p:spPr>
        <p:txBody>
          <a:bodyPr>
            <a:noAutofit/>
          </a:bodyPr>
          <a:lstStyle/>
          <a:p>
            <a:endParaRPr lang="en-US" sz="500" dirty="0">
              <a:latin typeface="Times New Roman" panose="02020603050405020304" pitchFamily="18" charset="0"/>
              <a:cs typeface="Times New Roman" panose="02020603050405020304" pitchFamily="18" charset="0"/>
              <a:sym typeface="Times New Roman" panose="02020603050405020304" pitchFamily="18" charset="0"/>
            </a:endParaRPr>
          </a:p>
          <a:p>
            <a:endParaRPr lang="en-US" sz="3200" baseline="-25000" dirty="0">
              <a:latin typeface="Times New Roman" panose="02020603050405020304" pitchFamily="18" charset="0"/>
              <a:cs typeface="Times New Roman" panose="02020603050405020304" pitchFamily="18" charset="0"/>
              <a:sym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4" name="Subtitle 2">
            <a:extLst>
              <a:ext uri="{FF2B5EF4-FFF2-40B4-BE49-F238E27FC236}">
                <a16:creationId xmlns:a16="http://schemas.microsoft.com/office/drawing/2014/main" id="{26566011-E803-412E-BA37-062714837333}"/>
              </a:ext>
            </a:extLst>
          </p:cNvPr>
          <p:cNvSpPr txBox="1">
            <a:spLocks/>
          </p:cNvSpPr>
          <p:nvPr/>
        </p:nvSpPr>
        <p:spPr>
          <a:xfrm rot="16200000">
            <a:off x="5850100" y="-4976399"/>
            <a:ext cx="881398" cy="10863617"/>
          </a:xfrm>
          <a:prstGeom prst="rect">
            <a:avLst/>
          </a:prstGeom>
          <a:solidFill>
            <a:schemeClr val="accent1">
              <a:lumMod val="40000"/>
              <a:lumOff val="6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500" dirty="0">
              <a:latin typeface="Times New Roman" panose="02020603050405020304" pitchFamily="18" charset="0"/>
              <a:cs typeface="Times New Roman" panose="02020603050405020304" pitchFamily="18" charset="0"/>
              <a:sym typeface="Times New Roman" panose="02020603050405020304" pitchFamily="18" charset="0"/>
            </a:endParaRPr>
          </a:p>
          <a:p>
            <a:endParaRPr lang="en-US" sz="3200" baseline="-25000" dirty="0">
              <a:latin typeface="Times New Roman" panose="02020603050405020304" pitchFamily="18" charset="0"/>
              <a:cs typeface="Times New Roman" panose="02020603050405020304" pitchFamily="18" charset="0"/>
              <a:sym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5" name="TextBox 4">
            <a:extLst>
              <a:ext uri="{FF2B5EF4-FFF2-40B4-BE49-F238E27FC236}">
                <a16:creationId xmlns:a16="http://schemas.microsoft.com/office/drawing/2014/main" id="{D53A2FDE-807A-46B8-BF10-5A87884746F7}"/>
              </a:ext>
            </a:extLst>
          </p:cNvPr>
          <p:cNvSpPr txBox="1"/>
          <p:nvPr/>
        </p:nvSpPr>
        <p:spPr>
          <a:xfrm>
            <a:off x="1" y="92508"/>
            <a:ext cx="12191999" cy="707886"/>
          </a:xfrm>
          <a:prstGeom prst="rect">
            <a:avLst/>
          </a:prstGeom>
          <a:solidFill>
            <a:schemeClr val="accent5">
              <a:lumMod val="20000"/>
              <a:lumOff val="80000"/>
            </a:schemeClr>
          </a:solidFill>
        </p:spPr>
        <p:txBody>
          <a:bodyPr wrap="square" rtlCol="0">
            <a:spAutoFit/>
          </a:bodyPr>
          <a:lstStyle/>
          <a:p>
            <a:pPr lvl="0" algn="ctr">
              <a:defRPr/>
            </a:pPr>
            <a:r>
              <a:rPr lang="en-US" sz="4000" b="1" kern="0" dirty="0" smtClean="0">
                <a:solidFill>
                  <a:prstClr val="black"/>
                </a:solidFill>
                <a:latin typeface="Times New Roman" panose="02020603050405020304" pitchFamily="18" charset="0"/>
                <a:cs typeface="Times New Roman" panose="02020603050405020304" pitchFamily="18" charset="0"/>
              </a:rPr>
              <a:t>2. SỰ PHÂN CẮT LIÊN KẾT</a:t>
            </a:r>
            <a:endParaRPr lang="en-US" sz="4000" b="1" kern="0" dirty="0">
              <a:solidFill>
                <a:prstClr val="black"/>
              </a:solidFill>
              <a:latin typeface="Times New Roman" panose="02020603050405020304" pitchFamily="18" charset="0"/>
              <a:cs typeface="Times New Roman" panose="02020603050405020304" pitchFamily="18" charset="0"/>
            </a:endParaRPr>
          </a:p>
        </p:txBody>
      </p:sp>
      <p:pic>
        <p:nvPicPr>
          <p:cNvPr id="19" name="Picture 4" descr="Ảnh Động Powerpoint Đẹp ❤️ Tải 777+ Hình Động PPT Cute">
            <a:extLst>
              <a:ext uri="{FF2B5EF4-FFF2-40B4-BE49-F238E27FC236}">
                <a16:creationId xmlns:a16="http://schemas.microsoft.com/office/drawing/2014/main" id="{5C675F8D-EED2-4653-A935-510D6C17C71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46017" y="1126282"/>
            <a:ext cx="1847734" cy="149816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548521" y="3153405"/>
            <a:ext cx="7548247" cy="1877437"/>
          </a:xfrm>
          <a:prstGeom prst="rect">
            <a:avLst/>
          </a:prstGeom>
          <a:solidFill>
            <a:schemeClr val="accent2">
              <a:lumMod val="20000"/>
              <a:lumOff val="80000"/>
            </a:schemeClr>
          </a:solidFill>
        </p:spPr>
        <p:txBody>
          <a:bodyPr wrap="square" rtlCol="0">
            <a:spAutoFit/>
          </a:bodyPr>
          <a:lstStyle/>
          <a:p>
            <a:pPr algn="ctr"/>
            <a:r>
              <a:rPr lang="en-US" sz="4000" b="1" dirty="0" smtClean="0">
                <a:solidFill>
                  <a:srgbClr val="0000CC"/>
                </a:solidFill>
                <a:latin typeface="Times New Roman" panose="02020603050405020304" pitchFamily="18" charset="0"/>
                <a:cs typeface="Times New Roman" panose="02020603050405020304" pitchFamily="18" charset="0"/>
              </a:rPr>
              <a:t>HOẠT ĐỘNG </a:t>
            </a:r>
            <a:r>
              <a:rPr lang="en-US" sz="4000" b="1" dirty="0" smtClean="0">
                <a:solidFill>
                  <a:srgbClr val="0000CC"/>
                </a:solidFill>
                <a:latin typeface="Times New Roman" panose="02020603050405020304" pitchFamily="18" charset="0"/>
                <a:cs typeface="Times New Roman" panose="02020603050405020304" pitchFamily="18" charset="0"/>
              </a:rPr>
              <a:t>CẶP ĐÔI</a:t>
            </a:r>
            <a:endParaRPr lang="en-US" sz="4000" b="1" dirty="0" smtClean="0">
              <a:latin typeface="Times New Roman" panose="02020603050405020304" pitchFamily="18" charset="0"/>
              <a:cs typeface="Times New Roman" panose="02020603050405020304" pitchFamily="18" charset="0"/>
            </a:endParaRPr>
          </a:p>
          <a:p>
            <a:pPr algn="ctr"/>
            <a:r>
              <a:rPr lang="en-US" sz="3600" dirty="0" err="1" smtClean="0">
                <a:latin typeface="Times New Roman" panose="02020603050405020304" pitchFamily="18" charset="0"/>
                <a:cs typeface="Times New Roman" panose="02020603050405020304" pitchFamily="18" charset="0"/>
              </a:rPr>
              <a:t>Nhiệm</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vụ</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Trả</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lời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các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câu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hỏi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trong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phiếu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học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tập</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số</a:t>
            </a:r>
            <a:r>
              <a:rPr lang="en-US" sz="3600" dirty="0" smtClean="0">
                <a:latin typeface="Times New Roman" panose="02020603050405020304" pitchFamily="18" charset="0"/>
                <a:cs typeface="Times New Roman" panose="02020603050405020304" pitchFamily="18" charset="0"/>
              </a:rPr>
              <a:t> 2 &amp; 3</a:t>
            </a:r>
            <a:endParaRPr lang="en-US" sz="3600" dirty="0">
              <a:latin typeface="Times New Roman" panose="02020603050405020304" pitchFamily="18" charset="0"/>
              <a:cs typeface="Times New Roman" panose="02020603050405020304" pitchFamily="18" charset="0"/>
            </a:endParaRPr>
          </a:p>
        </p:txBody>
      </p:sp>
      <p:sp>
        <p:nvSpPr>
          <p:cNvPr id="9" name="Rectangle 8"/>
          <p:cNvSpPr/>
          <p:nvPr/>
        </p:nvSpPr>
        <p:spPr>
          <a:xfrm>
            <a:off x="2116183" y="1889871"/>
            <a:ext cx="9157063" cy="646331"/>
          </a:xfrm>
          <a:prstGeom prst="rect">
            <a:avLst/>
          </a:prstGeom>
        </p:spPr>
        <p:txBody>
          <a:bodyPr wrap="square">
            <a:spAutoFit/>
          </a:bodyPr>
          <a:lstStyle/>
          <a:p>
            <a:r>
              <a:rPr lang="en-US" sz="36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a:t>
            </a:r>
            <a:r>
              <a:rPr lang="vi-VN" sz="36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Tìm </a:t>
            </a:r>
            <a:r>
              <a:rPr lang="vi-VN"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hiểu sự phân cắt liên kết đồng li</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843252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1093</TotalTime>
  <Words>937</Words>
  <Application>Microsoft Office PowerPoint</Application>
  <PresentationFormat>Widescreen</PresentationFormat>
  <Paragraphs>134</Paragraphs>
  <Slides>26</Slides>
  <Notes>0</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26</vt:i4>
      </vt:variant>
    </vt:vector>
  </HeadingPairs>
  <TitlesOfParts>
    <vt:vector size="37" baseType="lpstr">
      <vt:lpstr>Arial</vt:lpstr>
      <vt:lpstr>Calibri</vt:lpstr>
      <vt:lpstr>Calibri Light</vt:lpstr>
      <vt:lpstr>Myriad Pro</vt:lpstr>
      <vt:lpstr>Open Sans ExtraBold</vt:lpstr>
      <vt:lpstr>Symbol</vt:lpstr>
      <vt:lpstr>Times New Roman</vt:lpstr>
      <vt:lpstr>Times New Roman (Headings)</vt:lpstr>
      <vt:lpstr>Office Theme</vt:lpstr>
      <vt:lpstr>4_Office Theme</vt:lpstr>
      <vt:lpstr>ChemDraw.Document.6.0</vt:lpstr>
      <vt:lpstr>CƠ CHẾ PHẢN ỨNG TRONG HOÁ HỌC HỮU CƠ</vt:lpstr>
      <vt:lpstr>KHÁI NIỆM CƠ CHẾ PHẢN ỨNG HỮU CƠ</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XIN CHÀO VÀ HẸN GẶP LẠI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LUYỆN TÂP: PHẢN ỨNG OXI HÓA - KHỬ</dc:title>
  <dc:creator>Kim Anh</dc:creator>
  <cp:lastModifiedBy>DELL</cp:lastModifiedBy>
  <cp:revision>120</cp:revision>
  <dcterms:created xsi:type="dcterms:W3CDTF">2021-06-20T15:23:47Z</dcterms:created>
  <dcterms:modified xsi:type="dcterms:W3CDTF">2024-06-15T15:56:09Z</dcterms:modified>
</cp:coreProperties>
</file>