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  <p:sldMasterId id="2147483655" r:id="rId2"/>
  </p:sldMasterIdLst>
  <p:notesMasterIdLst>
    <p:notesMasterId r:id="rId42"/>
  </p:notesMasterIdLst>
  <p:sldIdLst>
    <p:sldId id="617" r:id="rId3"/>
    <p:sldId id="300" r:id="rId4"/>
    <p:sldId id="364" r:id="rId5"/>
    <p:sldId id="613" r:id="rId6"/>
    <p:sldId id="614" r:id="rId7"/>
    <p:sldId id="615" r:id="rId8"/>
    <p:sldId id="611" r:id="rId9"/>
    <p:sldId id="616" r:id="rId10"/>
    <p:sldId id="286" r:id="rId11"/>
    <p:sldId id="285" r:id="rId12"/>
    <p:sldId id="292" r:id="rId13"/>
    <p:sldId id="287" r:id="rId14"/>
    <p:sldId id="288" r:id="rId15"/>
    <p:sldId id="294" r:id="rId16"/>
    <p:sldId id="293" r:id="rId17"/>
    <p:sldId id="295" r:id="rId18"/>
    <p:sldId id="296" r:id="rId19"/>
    <p:sldId id="297" r:id="rId20"/>
    <p:sldId id="298" r:id="rId21"/>
    <p:sldId id="299" r:id="rId22"/>
    <p:sldId id="256" r:id="rId23"/>
    <p:sldId id="257" r:id="rId24"/>
    <p:sldId id="258" r:id="rId25"/>
    <p:sldId id="259" r:id="rId26"/>
    <p:sldId id="260" r:id="rId27"/>
    <p:sldId id="261" r:id="rId28"/>
    <p:sldId id="262" r:id="rId29"/>
    <p:sldId id="263" r:id="rId30"/>
    <p:sldId id="264" r:id="rId31"/>
    <p:sldId id="265" r:id="rId32"/>
    <p:sldId id="266" r:id="rId33"/>
    <p:sldId id="267" r:id="rId34"/>
    <p:sldId id="278" r:id="rId35"/>
    <p:sldId id="277" r:id="rId36"/>
    <p:sldId id="276" r:id="rId37"/>
    <p:sldId id="279" r:id="rId38"/>
    <p:sldId id="284" r:id="rId39"/>
    <p:sldId id="283" r:id="rId40"/>
    <p:sldId id="290" r:id="rId41"/>
  </p:sldIdLst>
  <p:sldSz cx="18288000" cy="10287000"/>
  <p:notesSz cx="6858000" cy="9144000"/>
  <p:embeddedFontLst>
    <p:embeddedFont>
      <p:font typeface="#9Slide03 FS Neusa Bold" panose="020B0604020202020204" charset="0"/>
      <p:bold r:id="rId43"/>
    </p:embeddedFont>
    <p:embeddedFont>
      <p:font typeface="Abril Fatface" panose="02000503000000020003" pitchFamily="2" charset="0"/>
      <p:regular r:id="rId44"/>
    </p:embeddedFont>
    <p:embeddedFont>
      <p:font typeface="Cambria" panose="02040503050406030204" pitchFamily="18" charset="0"/>
      <p:regular r:id="rId45"/>
      <p:bold r:id="rId46"/>
      <p:italic r:id="rId47"/>
      <p:boldItalic r:id="rId48"/>
    </p:embeddedFont>
    <p:embeddedFont>
      <p:font typeface="Happy Monkey" panose="020B0604020202020204" charset="0"/>
      <p:regular r:id="rId49"/>
    </p:embeddedFont>
    <p:embeddedFont>
      <p:font typeface="Skranji" panose="020B0604020202020204" charset="0"/>
      <p:regular r:id="rId50"/>
      <p:bold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CC"/>
    <a:srgbClr val="FFFF99"/>
    <a:srgbClr val="FEE8CE"/>
    <a:srgbClr val="FCD19B"/>
    <a:srgbClr val="FFCC99"/>
    <a:srgbClr val="CE89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hông có Kiểu, Lưới Bảng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Kiểu Trung bình 2 - Màu chủ đề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9" d="100"/>
          <a:sy n="49" d="100"/>
        </p:scale>
        <p:origin x="720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3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2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font" Target="fonts/font9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1745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7677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9076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15819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4676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1" name="Google Shape;3541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2" name="Google Shape;3542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7" name="Google Shape;3547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8" name="Google Shape;3548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4" name="Google Shape;3574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5" name="Google Shape;3575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1" name="Google Shape;3581;g21649a1680f_0_45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2" name="Google Shape;3582;g21649a1680f_0_45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8" name="Google Shape;3588;g217cbdddcd9_0_1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9" name="Google Shape;3589;g217cbdddcd9_0_1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5" name="Google Shape;3595;g217cbdddcd9_0_1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6" name="Google Shape;3596;g217cbdddcd9_0_1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1" name="Google Shape;3541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2" name="Google Shape;3542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74648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2" name="Google Shape;3602;g217cbdddcd9_0_1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3" name="Google Shape;3603;g217cbdddcd9_0_1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9" name="Google Shape;3609;g217cbdddcd9_0_1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0" name="Google Shape;3610;g217cbdddcd9_0_1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6" name="Google Shape;3616;g217cbdddcd9_0_1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7" name="Google Shape;3617;g217cbdddcd9_0_1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3" name="Google Shape;3623;g217cbdddcd9_0_1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4" name="Google Shape;3624;g217cbdddcd9_0_1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0" name="Google Shape;3630;g217cbdddcd9_0_1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1" name="Google Shape;3631;g217cbdddcd9_0_12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7" name="Google Shape;3637;g217cbdddcd9_0_1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8" name="Google Shape;3638;g217cbdddcd9_0_1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1" name="Google Shape;3541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2" name="Google Shape;3542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81595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1" name="Google Shape;3541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2" name="Google Shape;3542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27126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2916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59523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1" name="Google Shape;3541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2" name="Google Shape;3542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9980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64217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1" name="Google Shape;3541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2" name="Google Shape;3542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4242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2857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743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2506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9218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16353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1370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0.xml"/><Relationship Id="rId13" Type="http://schemas.openxmlformats.org/officeDocument/2006/relationships/slide" Target="../slides/slide35.xml"/><Relationship Id="rId3" Type="http://schemas.openxmlformats.org/officeDocument/2006/relationships/slide" Target="../slides/slide28.xml"/><Relationship Id="rId7" Type="http://schemas.openxmlformats.org/officeDocument/2006/relationships/slide" Target="../slides/slide31.xml"/><Relationship Id="rId12" Type="http://schemas.openxmlformats.org/officeDocument/2006/relationships/slide" Target="../slides/slide23.xml"/><Relationship Id="rId2" Type="http://schemas.openxmlformats.org/officeDocument/2006/relationships/slide" Target="../slides/slide29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2.xml"/><Relationship Id="rId11" Type="http://schemas.openxmlformats.org/officeDocument/2006/relationships/slide" Target="../slides/slide24.xml"/><Relationship Id="rId5" Type="http://schemas.openxmlformats.org/officeDocument/2006/relationships/slide" Target="../slides/slide30.xml"/><Relationship Id="rId15" Type="http://schemas.openxmlformats.org/officeDocument/2006/relationships/slide" Target="../slides/slide33.xml"/><Relationship Id="rId10" Type="http://schemas.openxmlformats.org/officeDocument/2006/relationships/slide" Target="../slides/slide25.xml"/><Relationship Id="rId4" Type="http://schemas.openxmlformats.org/officeDocument/2006/relationships/slide" Target="../slides/slide27.xml"/><Relationship Id="rId9" Type="http://schemas.openxmlformats.org/officeDocument/2006/relationships/slide" Target="../slides/slide26.xml"/><Relationship Id="rId14" Type="http://schemas.openxmlformats.org/officeDocument/2006/relationships/slide" Target="../slides/slide3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../slides/slide22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../slides/slide2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22;p2"/>
          <p:cNvGrpSpPr/>
          <p:nvPr/>
        </p:nvGrpSpPr>
        <p:grpSpPr>
          <a:xfrm rot="-672343">
            <a:off x="5621687" y="7624469"/>
            <a:ext cx="2370278" cy="1794434"/>
            <a:chOff x="2802501" y="1045028"/>
            <a:chExt cx="6661196" cy="5042897"/>
          </a:xfrm>
        </p:grpSpPr>
        <p:sp>
          <p:nvSpPr>
            <p:cNvPr id="23" name="Google Shape;23;p2"/>
            <p:cNvSpPr/>
            <p:nvPr/>
          </p:nvSpPr>
          <p:spPr>
            <a:xfrm>
              <a:off x="3994060" y="2418937"/>
              <a:ext cx="4457450" cy="1800655"/>
            </a:xfrm>
            <a:custGeom>
              <a:avLst/>
              <a:gdLst/>
              <a:ahLst/>
              <a:cxnLst/>
              <a:rect l="l" t="t" r="r" b="b"/>
              <a:pathLst>
                <a:path w="3842629" h="1552289" extrusionOk="0">
                  <a:moveTo>
                    <a:pt x="2683748" y="256"/>
                  </a:moveTo>
                  <a:cubicBezTo>
                    <a:pt x="2175303" y="256"/>
                    <a:pt x="1858597" y="347728"/>
                    <a:pt x="1976326" y="776258"/>
                  </a:cubicBezTo>
                  <a:cubicBezTo>
                    <a:pt x="2094055" y="1204787"/>
                    <a:pt x="2601833" y="1552164"/>
                    <a:pt x="3110277" y="1552164"/>
                  </a:cubicBezTo>
                  <a:cubicBezTo>
                    <a:pt x="3618722" y="1552164"/>
                    <a:pt x="3935523" y="1204502"/>
                    <a:pt x="3818175" y="775877"/>
                  </a:cubicBezTo>
                  <a:cubicBezTo>
                    <a:pt x="3700827" y="347252"/>
                    <a:pt x="3192764" y="-125"/>
                    <a:pt x="2684224" y="-125"/>
                  </a:cubicBezTo>
                  <a:close/>
                  <a:moveTo>
                    <a:pt x="1158509" y="256"/>
                  </a:moveTo>
                  <a:cubicBezTo>
                    <a:pt x="1666954" y="256"/>
                    <a:pt x="1983660" y="347728"/>
                    <a:pt x="1865931" y="776258"/>
                  </a:cubicBezTo>
                  <a:cubicBezTo>
                    <a:pt x="1748202" y="1204787"/>
                    <a:pt x="1240424" y="1552164"/>
                    <a:pt x="732075" y="1552164"/>
                  </a:cubicBezTo>
                  <a:cubicBezTo>
                    <a:pt x="223726" y="1552164"/>
                    <a:pt x="-93266" y="1204502"/>
                    <a:pt x="24558" y="775877"/>
                  </a:cubicBezTo>
                  <a:cubicBezTo>
                    <a:pt x="142382" y="347252"/>
                    <a:pt x="649970" y="256"/>
                    <a:pt x="1158509" y="256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384234" y="1207418"/>
              <a:ext cx="1358580" cy="1563486"/>
            </a:xfrm>
            <a:custGeom>
              <a:avLst/>
              <a:gdLst/>
              <a:ahLst/>
              <a:cxnLst/>
              <a:rect l="l" t="t" r="r" b="b"/>
              <a:pathLst>
                <a:path w="1171190" h="1347833" extrusionOk="0">
                  <a:moveTo>
                    <a:pt x="346390" y="141272"/>
                  </a:moveTo>
                  <a:cubicBezTo>
                    <a:pt x="386490" y="47737"/>
                    <a:pt x="499361" y="-10271"/>
                    <a:pt x="618233" y="1350"/>
                  </a:cubicBezTo>
                  <a:cubicBezTo>
                    <a:pt x="737105" y="12970"/>
                    <a:pt x="830545" y="91361"/>
                    <a:pt x="843214" y="189945"/>
                  </a:cubicBezTo>
                  <a:lnTo>
                    <a:pt x="874551" y="162322"/>
                  </a:lnTo>
                  <a:cubicBezTo>
                    <a:pt x="922938" y="119841"/>
                    <a:pt x="997614" y="106125"/>
                    <a:pt x="1063146" y="127842"/>
                  </a:cubicBezTo>
                  <a:cubicBezTo>
                    <a:pt x="1128678" y="149559"/>
                    <a:pt x="1171350" y="202041"/>
                    <a:pt x="1171159" y="260430"/>
                  </a:cubicBezTo>
                  <a:cubicBezTo>
                    <a:pt x="1170807" y="324066"/>
                    <a:pt x="1161768" y="387360"/>
                    <a:pt x="1144299" y="448549"/>
                  </a:cubicBezTo>
                  <a:cubicBezTo>
                    <a:pt x="1103160" y="592290"/>
                    <a:pt x="1081882" y="740995"/>
                    <a:pt x="1081053" y="890508"/>
                  </a:cubicBezTo>
                  <a:lnTo>
                    <a:pt x="607660" y="1347709"/>
                  </a:lnTo>
                  <a:lnTo>
                    <a:pt x="241615" y="1056720"/>
                  </a:lnTo>
                  <a:cubicBezTo>
                    <a:pt x="243720" y="1044899"/>
                    <a:pt x="244072" y="1032831"/>
                    <a:pt x="242662" y="1020906"/>
                  </a:cubicBezTo>
                  <a:lnTo>
                    <a:pt x="208849" y="767255"/>
                  </a:lnTo>
                  <a:lnTo>
                    <a:pt x="170749" y="652955"/>
                  </a:lnTo>
                  <a:cubicBezTo>
                    <a:pt x="137592" y="554086"/>
                    <a:pt x="89405" y="460921"/>
                    <a:pt x="27873" y="376730"/>
                  </a:cubicBezTo>
                  <a:cubicBezTo>
                    <a:pt x="-22704" y="307198"/>
                    <a:pt x="-2892" y="217377"/>
                    <a:pt x="74070" y="167180"/>
                  </a:cubicBezTo>
                  <a:cubicBezTo>
                    <a:pt x="151032" y="116983"/>
                    <a:pt x="261046" y="122032"/>
                    <a:pt x="331245" y="178991"/>
                  </a:cubicBezTo>
                  <a:close/>
                </a:path>
              </a:pathLst>
            </a:custGeom>
            <a:solidFill>
              <a:srgbClr val="C230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820282" y="2890462"/>
              <a:ext cx="626036" cy="1276049"/>
            </a:xfrm>
            <a:custGeom>
              <a:avLst/>
              <a:gdLst/>
              <a:ahLst/>
              <a:cxnLst/>
              <a:rect l="l" t="t" r="r" b="b"/>
              <a:pathLst>
                <a:path w="539686" h="1100042" extrusionOk="0">
                  <a:moveTo>
                    <a:pt x="0" y="0"/>
                  </a:moveTo>
                  <a:lnTo>
                    <a:pt x="539686" y="0"/>
                  </a:lnTo>
                  <a:lnTo>
                    <a:pt x="539686" y="1100042"/>
                  </a:lnTo>
                  <a:lnTo>
                    <a:pt x="0" y="1100042"/>
                  </a:ln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590932" y="3666649"/>
              <a:ext cx="1616018" cy="2421056"/>
            </a:xfrm>
            <a:custGeom>
              <a:avLst/>
              <a:gdLst/>
              <a:ahLst/>
              <a:cxnLst/>
              <a:rect l="l" t="t" r="r" b="b"/>
              <a:pathLst>
                <a:path w="1393119" h="2087117" extrusionOk="0">
                  <a:moveTo>
                    <a:pt x="1119427" y="-125"/>
                  </a:moveTo>
                  <a:lnTo>
                    <a:pt x="707947" y="137702"/>
                  </a:lnTo>
                  <a:cubicBezTo>
                    <a:pt x="349521" y="257621"/>
                    <a:pt x="104348" y="530608"/>
                    <a:pt x="26433" y="896368"/>
                  </a:cubicBezTo>
                  <a:cubicBezTo>
                    <a:pt x="-51481" y="1262128"/>
                    <a:pt x="44245" y="1690562"/>
                    <a:pt x="292562" y="2086993"/>
                  </a:cubicBezTo>
                  <a:cubicBezTo>
                    <a:pt x="381811" y="1821245"/>
                    <a:pt x="696327" y="1675227"/>
                    <a:pt x="979219" y="1514064"/>
                  </a:cubicBezTo>
                  <a:cubicBezTo>
                    <a:pt x="1469185" y="1235077"/>
                    <a:pt x="1534527" y="601950"/>
                    <a:pt x="1119427" y="-125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930384" y="3666538"/>
              <a:ext cx="1276611" cy="2421387"/>
            </a:xfrm>
            <a:custGeom>
              <a:avLst/>
              <a:gdLst/>
              <a:ahLst/>
              <a:cxnLst/>
              <a:rect l="l" t="t" r="r" b="b"/>
              <a:pathLst>
                <a:path w="1100527" h="2087403" extrusionOk="0">
                  <a:moveTo>
                    <a:pt x="-30" y="2087279"/>
                  </a:moveTo>
                  <a:cubicBezTo>
                    <a:pt x="89219" y="1821531"/>
                    <a:pt x="403735" y="1675513"/>
                    <a:pt x="686627" y="1514350"/>
                  </a:cubicBezTo>
                  <a:cubicBezTo>
                    <a:pt x="1176593" y="1235172"/>
                    <a:pt x="1241935" y="602045"/>
                    <a:pt x="826835" y="-125"/>
                  </a:cubicBezTo>
                  <a:cubicBezTo>
                    <a:pt x="427356" y="655576"/>
                    <a:pt x="162276" y="1354806"/>
                    <a:pt x="-30" y="2087279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051167" y="3666649"/>
              <a:ext cx="838397" cy="1940535"/>
            </a:xfrm>
            <a:custGeom>
              <a:avLst/>
              <a:gdLst/>
              <a:ahLst/>
              <a:cxnLst/>
              <a:rect l="l" t="t" r="r" b="b"/>
              <a:pathLst>
                <a:path w="722756" h="1672875" extrusionOk="0">
                  <a:moveTo>
                    <a:pt x="722727" y="-125"/>
                  </a:moveTo>
                  <a:cubicBezTo>
                    <a:pt x="337726" y="485650"/>
                    <a:pt x="105983" y="1047625"/>
                    <a:pt x="-30" y="1672751"/>
                  </a:cubicBezTo>
                  <a:cubicBezTo>
                    <a:pt x="195994" y="1109156"/>
                    <a:pt x="431452" y="550801"/>
                    <a:pt x="72272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802501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2374266" y="177891"/>
                  </a:moveTo>
                  <a:lnTo>
                    <a:pt x="1914495" y="54066"/>
                  </a:lnTo>
                  <a:cubicBezTo>
                    <a:pt x="1082115" y="-170324"/>
                    <a:pt x="225438" y="322557"/>
                    <a:pt x="1051" y="1154937"/>
                  </a:cubicBezTo>
                  <a:cubicBezTo>
                    <a:pt x="689" y="1156280"/>
                    <a:pt x="329" y="1157623"/>
                    <a:pt x="-30" y="1158967"/>
                  </a:cubicBezTo>
                  <a:cubicBezTo>
                    <a:pt x="288577" y="1025617"/>
                    <a:pt x="672625" y="1092292"/>
                    <a:pt x="1041909" y="1132296"/>
                  </a:cubicBezTo>
                  <a:cubicBezTo>
                    <a:pt x="1681894" y="1201448"/>
                    <a:pt x="2244917" y="806256"/>
                    <a:pt x="2374266" y="17789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80294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-30" y="981331"/>
                  </a:moveTo>
                  <a:cubicBezTo>
                    <a:pt x="288577" y="847981"/>
                    <a:pt x="672625" y="914656"/>
                    <a:pt x="1041909" y="954661"/>
                  </a:cubicBezTo>
                  <a:cubicBezTo>
                    <a:pt x="1681513" y="1023431"/>
                    <a:pt x="2244536" y="628239"/>
                    <a:pt x="2373885" y="-125"/>
                  </a:cubicBezTo>
                  <a:cubicBezTo>
                    <a:pt x="1544191" y="225131"/>
                    <a:pt x="746501" y="554925"/>
                    <a:pt x="-30" y="98133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290602" y="3457794"/>
              <a:ext cx="2266149" cy="875522"/>
            </a:xfrm>
            <a:custGeom>
              <a:avLst/>
              <a:gdLst/>
              <a:ahLst/>
              <a:cxnLst/>
              <a:rect l="l" t="t" r="r" b="b"/>
              <a:pathLst>
                <a:path w="1953577" h="754760" extrusionOk="0">
                  <a:moveTo>
                    <a:pt x="1953547" y="-125"/>
                  </a:moveTo>
                  <a:cubicBezTo>
                    <a:pt x="1237362" y="126653"/>
                    <a:pt x="590329" y="386209"/>
                    <a:pt x="-30" y="754636"/>
                  </a:cubicBezTo>
                  <a:cubicBezTo>
                    <a:pt x="636106" y="465705"/>
                    <a:pt x="1288388" y="213692"/>
                    <a:pt x="195354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059479" y="3666649"/>
              <a:ext cx="1616274" cy="2421056"/>
            </a:xfrm>
            <a:custGeom>
              <a:avLst/>
              <a:gdLst/>
              <a:ahLst/>
              <a:cxnLst/>
              <a:rect l="l" t="t" r="r" b="b"/>
              <a:pathLst>
                <a:path w="1393340" h="2087117" extrusionOk="0">
                  <a:moveTo>
                    <a:pt x="273567" y="-125"/>
                  </a:moveTo>
                  <a:lnTo>
                    <a:pt x="685333" y="137702"/>
                  </a:lnTo>
                  <a:cubicBezTo>
                    <a:pt x="1043759" y="257621"/>
                    <a:pt x="1288932" y="530608"/>
                    <a:pt x="1366847" y="896368"/>
                  </a:cubicBezTo>
                  <a:cubicBezTo>
                    <a:pt x="1444761" y="1262128"/>
                    <a:pt x="1349035" y="1690562"/>
                    <a:pt x="1100718" y="2086993"/>
                  </a:cubicBezTo>
                  <a:cubicBezTo>
                    <a:pt x="1011469" y="1821245"/>
                    <a:pt x="696953" y="1675227"/>
                    <a:pt x="414156" y="1514064"/>
                  </a:cubicBezTo>
                  <a:cubicBezTo>
                    <a:pt x="-76096" y="1235077"/>
                    <a:pt x="-141532" y="601950"/>
                    <a:pt x="273567" y="-125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059450" y="3666538"/>
              <a:ext cx="1276565" cy="2421387"/>
            </a:xfrm>
            <a:custGeom>
              <a:avLst/>
              <a:gdLst/>
              <a:ahLst/>
              <a:cxnLst/>
              <a:rect l="l" t="t" r="r" b="b"/>
              <a:pathLst>
                <a:path w="1100487" h="2087403" extrusionOk="0">
                  <a:moveTo>
                    <a:pt x="1100457" y="2087279"/>
                  </a:moveTo>
                  <a:cubicBezTo>
                    <a:pt x="1011208" y="1821531"/>
                    <a:pt x="696693" y="1675513"/>
                    <a:pt x="413895" y="1514350"/>
                  </a:cubicBezTo>
                  <a:cubicBezTo>
                    <a:pt x="-76071" y="1235172"/>
                    <a:pt x="-141508" y="602045"/>
                    <a:pt x="273592" y="-125"/>
                  </a:cubicBezTo>
                  <a:cubicBezTo>
                    <a:pt x="673070" y="655576"/>
                    <a:pt x="938151" y="1354806"/>
                    <a:pt x="1100457" y="2087279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376895" y="3666649"/>
              <a:ext cx="838508" cy="1940535"/>
            </a:xfrm>
            <a:custGeom>
              <a:avLst/>
              <a:gdLst/>
              <a:ahLst/>
              <a:cxnLst/>
              <a:rect l="l" t="t" r="r" b="b"/>
              <a:pathLst>
                <a:path w="722852" h="1672875" extrusionOk="0">
                  <a:moveTo>
                    <a:pt x="-30" y="-125"/>
                  </a:moveTo>
                  <a:cubicBezTo>
                    <a:pt x="385066" y="485650"/>
                    <a:pt x="616713" y="1047625"/>
                    <a:pt x="722822" y="1672751"/>
                  </a:cubicBezTo>
                  <a:cubicBezTo>
                    <a:pt x="526702" y="1109156"/>
                    <a:pt x="291339" y="550801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6709514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-30" y="177891"/>
                  </a:moveTo>
                  <a:lnTo>
                    <a:pt x="459742" y="54066"/>
                  </a:lnTo>
                  <a:cubicBezTo>
                    <a:pt x="1292122" y="-170324"/>
                    <a:pt x="2148800" y="322557"/>
                    <a:pt x="2373181" y="1154937"/>
                  </a:cubicBezTo>
                  <a:cubicBezTo>
                    <a:pt x="2373552" y="1156280"/>
                    <a:pt x="2373905" y="1157623"/>
                    <a:pt x="2374267" y="1158967"/>
                  </a:cubicBezTo>
                  <a:cubicBezTo>
                    <a:pt x="2085659" y="1025617"/>
                    <a:pt x="1701611" y="1092292"/>
                    <a:pt x="1332327" y="1132296"/>
                  </a:cubicBezTo>
                  <a:cubicBezTo>
                    <a:pt x="692342" y="1201448"/>
                    <a:pt x="129795" y="806256"/>
                    <a:pt x="-30" y="17789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670951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2373885" y="981331"/>
                  </a:moveTo>
                  <a:cubicBezTo>
                    <a:pt x="2085278" y="847981"/>
                    <a:pt x="1701230" y="914656"/>
                    <a:pt x="1331946" y="954661"/>
                  </a:cubicBezTo>
                  <a:cubicBezTo>
                    <a:pt x="692342" y="1023431"/>
                    <a:pt x="129795" y="628239"/>
                    <a:pt x="-30" y="-125"/>
                  </a:cubicBezTo>
                  <a:cubicBezTo>
                    <a:pt x="829664" y="225131"/>
                    <a:pt x="1627354" y="554925"/>
                    <a:pt x="2373885" y="98133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6709514" y="3457794"/>
              <a:ext cx="2266481" cy="875522"/>
            </a:xfrm>
            <a:custGeom>
              <a:avLst/>
              <a:gdLst/>
              <a:ahLst/>
              <a:cxnLst/>
              <a:rect l="l" t="t" r="r" b="b"/>
              <a:pathLst>
                <a:path w="1953863" h="754760" extrusionOk="0">
                  <a:moveTo>
                    <a:pt x="-30" y="-125"/>
                  </a:moveTo>
                  <a:cubicBezTo>
                    <a:pt x="716154" y="126653"/>
                    <a:pt x="1363283" y="386209"/>
                    <a:pt x="1953833" y="754636"/>
                  </a:cubicBezTo>
                  <a:cubicBezTo>
                    <a:pt x="1317601" y="465676"/>
                    <a:pt x="665234" y="213673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195189" y="1588120"/>
              <a:ext cx="1966770" cy="1559655"/>
            </a:xfrm>
            <a:custGeom>
              <a:avLst/>
              <a:gdLst/>
              <a:ahLst/>
              <a:cxnLst/>
              <a:rect l="l" t="t" r="r" b="b"/>
              <a:pathLst>
                <a:path w="1695491" h="1344530" extrusionOk="0">
                  <a:moveTo>
                    <a:pt x="1600556" y="861542"/>
                  </a:moveTo>
                  <a:cubicBezTo>
                    <a:pt x="1426192" y="495467"/>
                    <a:pt x="1131212" y="200516"/>
                    <a:pt x="765119" y="26199"/>
                  </a:cubicBezTo>
                  <a:cubicBezTo>
                    <a:pt x="630378" y="-37980"/>
                    <a:pt x="469129" y="19227"/>
                    <a:pt x="404950" y="153958"/>
                  </a:cubicBezTo>
                  <a:cubicBezTo>
                    <a:pt x="390777" y="183724"/>
                    <a:pt x="382166" y="215842"/>
                    <a:pt x="379547" y="248703"/>
                  </a:cubicBezTo>
                  <a:lnTo>
                    <a:pt x="314014" y="264229"/>
                  </a:lnTo>
                  <a:cubicBezTo>
                    <a:pt x="142555" y="304701"/>
                    <a:pt x="36361" y="476513"/>
                    <a:pt x="76842" y="647972"/>
                  </a:cubicBezTo>
                  <a:cubicBezTo>
                    <a:pt x="78309" y="654182"/>
                    <a:pt x="79957" y="660355"/>
                    <a:pt x="81795" y="666470"/>
                  </a:cubicBezTo>
                  <a:lnTo>
                    <a:pt x="29979" y="757148"/>
                  </a:lnTo>
                  <a:cubicBezTo>
                    <a:pt x="-32448" y="866590"/>
                    <a:pt x="5671" y="1005903"/>
                    <a:pt x="115104" y="1068329"/>
                  </a:cubicBezTo>
                  <a:cubicBezTo>
                    <a:pt x="185160" y="1108287"/>
                    <a:pt x="271104" y="1108287"/>
                    <a:pt x="341161" y="1068329"/>
                  </a:cubicBezTo>
                  <a:lnTo>
                    <a:pt x="439268" y="1053661"/>
                  </a:lnTo>
                  <a:cubicBezTo>
                    <a:pt x="764842" y="1005179"/>
                    <a:pt x="1095941" y="1093885"/>
                    <a:pt x="1353668" y="1298644"/>
                  </a:cubicBezTo>
                  <a:cubicBezTo>
                    <a:pt x="1444765" y="1371043"/>
                    <a:pt x="1577306" y="1355899"/>
                    <a:pt x="1649705" y="1264802"/>
                  </a:cubicBezTo>
                  <a:cubicBezTo>
                    <a:pt x="1710713" y="1188049"/>
                    <a:pt x="1710713" y="1079360"/>
                    <a:pt x="1649705" y="1002607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692689" y="2737378"/>
              <a:ext cx="1407753" cy="410400"/>
            </a:xfrm>
            <a:custGeom>
              <a:avLst/>
              <a:gdLst/>
              <a:ahLst/>
              <a:cxnLst/>
              <a:rect l="l" t="t" r="r" b="b"/>
              <a:pathLst>
                <a:path w="1213580" h="353793" extrusionOk="0">
                  <a:moveTo>
                    <a:pt x="-30" y="64674"/>
                  </a:moveTo>
                  <a:lnTo>
                    <a:pt x="10447" y="63055"/>
                  </a:lnTo>
                  <a:cubicBezTo>
                    <a:pt x="336021" y="14572"/>
                    <a:pt x="667120" y="103279"/>
                    <a:pt x="924847" y="308038"/>
                  </a:cubicBezTo>
                  <a:cubicBezTo>
                    <a:pt x="1008743" y="374589"/>
                    <a:pt x="1129215" y="367626"/>
                    <a:pt x="1204882" y="291845"/>
                  </a:cubicBezTo>
                  <a:cubicBezTo>
                    <a:pt x="1207835" y="288797"/>
                    <a:pt x="1210692" y="285749"/>
                    <a:pt x="1213550" y="282320"/>
                  </a:cubicBezTo>
                  <a:cubicBezTo>
                    <a:pt x="1167068" y="250411"/>
                    <a:pt x="1105727" y="218884"/>
                    <a:pt x="1070675" y="197262"/>
                  </a:cubicBezTo>
                  <a:cubicBezTo>
                    <a:pt x="739491" y="-7907"/>
                    <a:pt x="344584" y="-54960"/>
                    <a:pt x="-3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507483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1140303" y="881223"/>
                  </a:moveTo>
                  <a:cubicBezTo>
                    <a:pt x="802641" y="486317"/>
                    <a:pt x="426690" y="302103"/>
                    <a:pt x="-30" y="397353"/>
                  </a:cubicBezTo>
                  <a:cubicBezTo>
                    <a:pt x="451645" y="418403"/>
                    <a:pt x="822263" y="598426"/>
                    <a:pt x="1140303" y="881223"/>
                  </a:cubicBezTo>
                  <a:close/>
                  <a:moveTo>
                    <a:pt x="1238410" y="764256"/>
                  </a:moveTo>
                  <a:cubicBezTo>
                    <a:pt x="952660" y="410498"/>
                    <a:pt x="628810" y="141893"/>
                    <a:pt x="248477" y="-125"/>
                  </a:cubicBezTo>
                  <a:cubicBezTo>
                    <a:pt x="640526" y="41404"/>
                    <a:pt x="974472" y="282672"/>
                    <a:pt x="123841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449" y="2807555"/>
              <a:ext cx="1759496" cy="1525932"/>
            </a:xfrm>
            <a:custGeom>
              <a:avLst/>
              <a:gdLst/>
              <a:ahLst/>
              <a:cxnLst/>
              <a:rect l="l" t="t" r="r" b="b"/>
              <a:pathLst>
                <a:path w="1516807" h="1315459" extrusionOk="0">
                  <a:moveTo>
                    <a:pt x="1516777" y="269456"/>
                  </a:moveTo>
                  <a:cubicBezTo>
                    <a:pt x="1484678" y="226784"/>
                    <a:pt x="1373235" y="180397"/>
                    <a:pt x="1320943" y="151822"/>
                  </a:cubicBezTo>
                  <a:cubicBezTo>
                    <a:pt x="951306" y="-50774"/>
                    <a:pt x="503860" y="-50774"/>
                    <a:pt x="134223" y="151822"/>
                  </a:cubicBezTo>
                  <a:cubicBezTo>
                    <a:pt x="9046" y="220469"/>
                    <a:pt x="-36789" y="377603"/>
                    <a:pt x="31867" y="502790"/>
                  </a:cubicBezTo>
                  <a:cubicBezTo>
                    <a:pt x="78226" y="587315"/>
                    <a:pt x="167761" y="639026"/>
                    <a:pt x="264144" y="636930"/>
                  </a:cubicBezTo>
                  <a:lnTo>
                    <a:pt x="234426" y="719227"/>
                  </a:lnTo>
                  <a:cubicBezTo>
                    <a:pt x="179010" y="872598"/>
                    <a:pt x="258410" y="1041858"/>
                    <a:pt x="411782" y="1097274"/>
                  </a:cubicBezTo>
                  <a:cubicBezTo>
                    <a:pt x="476628" y="1120705"/>
                    <a:pt x="547627" y="1120705"/>
                    <a:pt x="612473" y="1097274"/>
                  </a:cubicBezTo>
                  <a:lnTo>
                    <a:pt x="643811" y="1149471"/>
                  </a:lnTo>
                  <a:cubicBezTo>
                    <a:pt x="738470" y="1307376"/>
                    <a:pt x="941305" y="1361745"/>
                    <a:pt x="1102249" y="1272343"/>
                  </a:cubicBezTo>
                  <a:cubicBezTo>
                    <a:pt x="1344841" y="1137689"/>
                    <a:pt x="1493422" y="880247"/>
                    <a:pt x="1488678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836124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-30" y="296736"/>
                  </a:moveTo>
                  <a:cubicBezTo>
                    <a:pt x="295245" y="70517"/>
                    <a:pt x="620809" y="-14922"/>
                    <a:pt x="967234" y="1938"/>
                  </a:cubicBezTo>
                  <a:cubicBezTo>
                    <a:pt x="639764" y="82805"/>
                    <a:pt x="316876" y="181208"/>
                    <a:pt x="-30" y="296736"/>
                  </a:cubicBezTo>
                  <a:close/>
                  <a:moveTo>
                    <a:pt x="998285" y="85758"/>
                  </a:moveTo>
                  <a:cubicBezTo>
                    <a:pt x="751092" y="289383"/>
                    <a:pt x="516320" y="507639"/>
                    <a:pt x="295245" y="739363"/>
                  </a:cubicBezTo>
                  <a:cubicBezTo>
                    <a:pt x="578995" y="587916"/>
                    <a:pt x="819024" y="378175"/>
                    <a:pt x="998285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104459" y="1588120"/>
              <a:ext cx="1966840" cy="1559875"/>
            </a:xfrm>
            <a:custGeom>
              <a:avLst/>
              <a:gdLst/>
              <a:ahLst/>
              <a:cxnLst/>
              <a:rect l="l" t="t" r="r" b="b"/>
              <a:pathLst>
                <a:path w="1695552" h="1344720" extrusionOk="0">
                  <a:moveTo>
                    <a:pt x="94874" y="861542"/>
                  </a:moveTo>
                  <a:cubicBezTo>
                    <a:pt x="269201" y="495477"/>
                    <a:pt x="564152" y="200526"/>
                    <a:pt x="930217" y="26199"/>
                  </a:cubicBezTo>
                  <a:cubicBezTo>
                    <a:pt x="1064957" y="-37980"/>
                    <a:pt x="1226206" y="19227"/>
                    <a:pt x="1290385" y="153958"/>
                  </a:cubicBezTo>
                  <a:cubicBezTo>
                    <a:pt x="1304559" y="183724"/>
                    <a:pt x="1313169" y="215842"/>
                    <a:pt x="1315789" y="248703"/>
                  </a:cubicBezTo>
                  <a:lnTo>
                    <a:pt x="1381321" y="264229"/>
                  </a:lnTo>
                  <a:cubicBezTo>
                    <a:pt x="1552837" y="304720"/>
                    <a:pt x="1659051" y="476579"/>
                    <a:pt x="1618560" y="648096"/>
                  </a:cubicBezTo>
                  <a:cubicBezTo>
                    <a:pt x="1617103" y="654268"/>
                    <a:pt x="1615455" y="660393"/>
                    <a:pt x="1613636" y="666470"/>
                  </a:cubicBezTo>
                  <a:lnTo>
                    <a:pt x="1665356" y="757148"/>
                  </a:lnTo>
                  <a:cubicBezTo>
                    <a:pt x="1727917" y="866447"/>
                    <a:pt x="1690036" y="1005769"/>
                    <a:pt x="1580736" y="1068329"/>
                  </a:cubicBezTo>
                  <a:cubicBezTo>
                    <a:pt x="1510556" y="1108506"/>
                    <a:pt x="1424355" y="1108506"/>
                    <a:pt x="1354175" y="1068329"/>
                  </a:cubicBezTo>
                  <a:lnTo>
                    <a:pt x="1256162" y="1053851"/>
                  </a:lnTo>
                  <a:cubicBezTo>
                    <a:pt x="930588" y="1005369"/>
                    <a:pt x="599490" y="1094075"/>
                    <a:pt x="341762" y="1298835"/>
                  </a:cubicBezTo>
                  <a:cubicBezTo>
                    <a:pt x="250665" y="1371234"/>
                    <a:pt x="118125" y="1356089"/>
                    <a:pt x="45725" y="1264992"/>
                  </a:cubicBezTo>
                  <a:cubicBezTo>
                    <a:pt x="-15282" y="1188240"/>
                    <a:pt x="-15282" y="1079550"/>
                    <a:pt x="45725" y="1002798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165941" y="2737378"/>
              <a:ext cx="1407753" cy="410562"/>
            </a:xfrm>
            <a:custGeom>
              <a:avLst/>
              <a:gdLst/>
              <a:ahLst/>
              <a:cxnLst/>
              <a:rect l="l" t="t" r="r" b="b"/>
              <a:pathLst>
                <a:path w="1213580" h="353933" extrusionOk="0">
                  <a:moveTo>
                    <a:pt x="1213550" y="64674"/>
                  </a:moveTo>
                  <a:lnTo>
                    <a:pt x="1203168" y="63245"/>
                  </a:lnTo>
                  <a:cubicBezTo>
                    <a:pt x="877594" y="14763"/>
                    <a:pt x="546495" y="103469"/>
                    <a:pt x="288768" y="308228"/>
                  </a:cubicBezTo>
                  <a:cubicBezTo>
                    <a:pt x="204843" y="374779"/>
                    <a:pt x="84333" y="367721"/>
                    <a:pt x="8733" y="291845"/>
                  </a:cubicBezTo>
                  <a:cubicBezTo>
                    <a:pt x="5685" y="288797"/>
                    <a:pt x="2827" y="285749"/>
                    <a:pt x="-30" y="282320"/>
                  </a:cubicBezTo>
                  <a:cubicBezTo>
                    <a:pt x="46452" y="250411"/>
                    <a:pt x="107793" y="218884"/>
                    <a:pt x="142845" y="197262"/>
                  </a:cubicBezTo>
                  <a:cubicBezTo>
                    <a:pt x="474505" y="-7907"/>
                    <a:pt x="868936" y="-54960"/>
                    <a:pt x="121355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6322305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98077" y="881223"/>
                  </a:moveTo>
                  <a:cubicBezTo>
                    <a:pt x="435738" y="486317"/>
                    <a:pt x="811690" y="302103"/>
                    <a:pt x="1238410" y="397353"/>
                  </a:cubicBezTo>
                  <a:cubicBezTo>
                    <a:pt x="786735" y="418403"/>
                    <a:pt x="416212" y="598426"/>
                    <a:pt x="98077" y="881223"/>
                  </a:cubicBezTo>
                  <a:close/>
                  <a:moveTo>
                    <a:pt x="-30" y="764256"/>
                  </a:moveTo>
                  <a:cubicBezTo>
                    <a:pt x="285720" y="410498"/>
                    <a:pt x="609570" y="141893"/>
                    <a:pt x="989903" y="-125"/>
                  </a:cubicBezTo>
                  <a:cubicBezTo>
                    <a:pt x="597854" y="41404"/>
                    <a:pt x="263908" y="282672"/>
                    <a:pt x="-3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104389" y="2807555"/>
              <a:ext cx="1759612" cy="1525900"/>
            </a:xfrm>
            <a:custGeom>
              <a:avLst/>
              <a:gdLst/>
              <a:ahLst/>
              <a:cxnLst/>
              <a:rect l="l" t="t" r="r" b="b"/>
              <a:pathLst>
                <a:path w="1516907" h="1315431" extrusionOk="0">
                  <a:moveTo>
                    <a:pt x="-30" y="269456"/>
                  </a:moveTo>
                  <a:cubicBezTo>
                    <a:pt x="32164" y="226784"/>
                    <a:pt x="143607" y="180397"/>
                    <a:pt x="195804" y="151822"/>
                  </a:cubicBezTo>
                  <a:cubicBezTo>
                    <a:pt x="565469" y="-50774"/>
                    <a:pt x="1012953" y="-50774"/>
                    <a:pt x="1382619" y="151822"/>
                  </a:cubicBezTo>
                  <a:cubicBezTo>
                    <a:pt x="1507806" y="220469"/>
                    <a:pt x="1553631" y="377603"/>
                    <a:pt x="1484984" y="502790"/>
                  </a:cubicBezTo>
                  <a:cubicBezTo>
                    <a:pt x="1438607" y="587343"/>
                    <a:pt x="1349024" y="639064"/>
                    <a:pt x="1252603" y="636930"/>
                  </a:cubicBezTo>
                  <a:lnTo>
                    <a:pt x="1282321" y="719227"/>
                  </a:lnTo>
                  <a:cubicBezTo>
                    <a:pt x="1337718" y="872608"/>
                    <a:pt x="1258289" y="1041848"/>
                    <a:pt x="1104908" y="1097245"/>
                  </a:cubicBezTo>
                  <a:cubicBezTo>
                    <a:pt x="1040109" y="1120648"/>
                    <a:pt x="969167" y="1120658"/>
                    <a:pt x="904369" y="1097274"/>
                  </a:cubicBezTo>
                  <a:lnTo>
                    <a:pt x="873031" y="1149471"/>
                  </a:lnTo>
                  <a:cubicBezTo>
                    <a:pt x="778305" y="1307348"/>
                    <a:pt x="575470" y="1361697"/>
                    <a:pt x="414498" y="1272343"/>
                  </a:cubicBezTo>
                  <a:cubicBezTo>
                    <a:pt x="171906" y="1137689"/>
                    <a:pt x="23325" y="880247"/>
                    <a:pt x="28069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272246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998285" y="296736"/>
                  </a:moveTo>
                  <a:cubicBezTo>
                    <a:pt x="703010" y="70517"/>
                    <a:pt x="377445" y="-14922"/>
                    <a:pt x="31021" y="1938"/>
                  </a:cubicBezTo>
                  <a:cubicBezTo>
                    <a:pt x="358491" y="82805"/>
                    <a:pt x="681379" y="181208"/>
                    <a:pt x="998285" y="296736"/>
                  </a:cubicBezTo>
                  <a:close/>
                  <a:moveTo>
                    <a:pt x="-30" y="85758"/>
                  </a:moveTo>
                  <a:cubicBezTo>
                    <a:pt x="247172" y="289402"/>
                    <a:pt x="481973" y="507668"/>
                    <a:pt x="703105" y="739363"/>
                  </a:cubicBezTo>
                  <a:cubicBezTo>
                    <a:pt x="419260" y="587916"/>
                    <a:pt x="179326" y="378175"/>
                    <a:pt x="-30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933277" y="1045028"/>
              <a:ext cx="728290" cy="2152002"/>
            </a:xfrm>
            <a:custGeom>
              <a:avLst/>
              <a:gdLst/>
              <a:ahLst/>
              <a:cxnLst/>
              <a:rect l="l" t="t" r="r" b="b"/>
              <a:pathLst>
                <a:path w="627836" h="1855174" extrusionOk="0">
                  <a:moveTo>
                    <a:pt x="359201" y="1576072"/>
                  </a:moveTo>
                  <a:cubicBezTo>
                    <a:pt x="408045" y="1669255"/>
                    <a:pt x="372097" y="1784393"/>
                    <a:pt x="278905" y="1833237"/>
                  </a:cubicBezTo>
                  <a:cubicBezTo>
                    <a:pt x="185722" y="1882082"/>
                    <a:pt x="70584" y="1846134"/>
                    <a:pt x="21740" y="1752942"/>
                  </a:cubicBezTo>
                  <a:cubicBezTo>
                    <a:pt x="-11236" y="1690029"/>
                    <a:pt x="-6464" y="1613991"/>
                    <a:pt x="34112" y="1555688"/>
                  </a:cubicBezTo>
                  <a:cubicBezTo>
                    <a:pt x="109541" y="1450323"/>
                    <a:pt x="152994" y="1325450"/>
                    <a:pt x="159271" y="1196024"/>
                  </a:cubicBezTo>
                  <a:cubicBezTo>
                    <a:pt x="188798" y="706916"/>
                    <a:pt x="361106" y="264575"/>
                    <a:pt x="627806" y="-125"/>
                  </a:cubicBezTo>
                  <a:lnTo>
                    <a:pt x="579704" y="76075"/>
                  </a:lnTo>
                  <a:cubicBezTo>
                    <a:pt x="410159" y="342775"/>
                    <a:pt x="300527" y="679865"/>
                    <a:pt x="258902" y="1038100"/>
                  </a:cubicBezTo>
                  <a:cubicBezTo>
                    <a:pt x="234985" y="1223504"/>
                    <a:pt x="270085" y="1411737"/>
                    <a:pt x="359201" y="1576072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6364756" y="1045028"/>
              <a:ext cx="147589" cy="253242"/>
            </a:xfrm>
            <a:custGeom>
              <a:avLst/>
              <a:gdLst/>
              <a:ahLst/>
              <a:cxnLst/>
              <a:rect l="l" t="t" r="r" b="b"/>
              <a:pathLst>
                <a:path w="127232" h="218312" extrusionOk="0">
                  <a:moveTo>
                    <a:pt x="51866" y="-125"/>
                  </a:moveTo>
                  <a:cubicBezTo>
                    <a:pt x="72726" y="-1"/>
                    <a:pt x="91491" y="12610"/>
                    <a:pt x="99491" y="31879"/>
                  </a:cubicBezTo>
                  <a:lnTo>
                    <a:pt x="99491" y="31879"/>
                  </a:lnTo>
                  <a:cubicBezTo>
                    <a:pt x="99787" y="32527"/>
                    <a:pt x="100044" y="33193"/>
                    <a:pt x="100254" y="33879"/>
                  </a:cubicBezTo>
                  <a:lnTo>
                    <a:pt x="112636" y="64645"/>
                  </a:lnTo>
                  <a:cubicBezTo>
                    <a:pt x="132058" y="113984"/>
                    <a:pt x="132058" y="168848"/>
                    <a:pt x="112636" y="218188"/>
                  </a:cubicBezTo>
                  <a:lnTo>
                    <a:pt x="90252" y="214473"/>
                  </a:lnTo>
                  <a:lnTo>
                    <a:pt x="99777" y="190470"/>
                  </a:lnTo>
                  <a:cubicBezTo>
                    <a:pt x="114636" y="153056"/>
                    <a:pt x="114265" y="111308"/>
                    <a:pt x="98730" y="74170"/>
                  </a:cubicBezTo>
                  <a:cubicBezTo>
                    <a:pt x="86366" y="100040"/>
                    <a:pt x="55372" y="110984"/>
                    <a:pt x="29511" y="98621"/>
                  </a:cubicBezTo>
                  <a:cubicBezTo>
                    <a:pt x="3642" y="86257"/>
                    <a:pt x="-7303" y="55272"/>
                    <a:pt x="5051" y="29402"/>
                  </a:cubicBezTo>
                  <a:cubicBezTo>
                    <a:pt x="13662" y="11400"/>
                    <a:pt x="31817" y="-78"/>
                    <a:pt x="51771" y="-12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6229754" y="1203588"/>
              <a:ext cx="189398" cy="231601"/>
            </a:xfrm>
            <a:custGeom>
              <a:avLst/>
              <a:gdLst/>
              <a:ahLst/>
              <a:cxnLst/>
              <a:rect l="l" t="t" r="r" b="b"/>
              <a:pathLst>
                <a:path w="163274" h="199656" extrusionOk="0">
                  <a:moveTo>
                    <a:pt x="37167" y="2269"/>
                  </a:moveTo>
                  <a:cubicBezTo>
                    <a:pt x="57570" y="-4065"/>
                    <a:pt x="79783" y="2421"/>
                    <a:pt x="93556" y="18747"/>
                  </a:cubicBezTo>
                  <a:lnTo>
                    <a:pt x="93556" y="18747"/>
                  </a:lnTo>
                  <a:lnTo>
                    <a:pt x="94984" y="20557"/>
                  </a:lnTo>
                  <a:lnTo>
                    <a:pt x="116035" y="46751"/>
                  </a:lnTo>
                  <a:cubicBezTo>
                    <a:pt x="149858" y="88908"/>
                    <a:pt x="166527" y="142286"/>
                    <a:pt x="162707" y="196198"/>
                  </a:cubicBezTo>
                  <a:lnTo>
                    <a:pt x="139752" y="199532"/>
                  </a:lnTo>
                  <a:lnTo>
                    <a:pt x="141752" y="173147"/>
                  </a:lnTo>
                  <a:cubicBezTo>
                    <a:pt x="144848" y="132180"/>
                    <a:pt x="131779" y="91642"/>
                    <a:pt x="105367" y="60181"/>
                  </a:cubicBezTo>
                  <a:cubicBezTo>
                    <a:pt x="101233" y="89137"/>
                    <a:pt x="74410" y="109263"/>
                    <a:pt x="45454" y="105129"/>
                  </a:cubicBezTo>
                  <a:cubicBezTo>
                    <a:pt x="16498" y="100995"/>
                    <a:pt x="-3618" y="74173"/>
                    <a:pt x="506" y="45217"/>
                  </a:cubicBezTo>
                  <a:cubicBezTo>
                    <a:pt x="3392" y="25024"/>
                    <a:pt x="17613" y="8289"/>
                    <a:pt x="37072" y="217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6056489" y="1401667"/>
              <a:ext cx="269867" cy="253644"/>
            </a:xfrm>
            <a:custGeom>
              <a:avLst/>
              <a:gdLst/>
              <a:ahLst/>
              <a:cxnLst/>
              <a:rect l="l" t="t" r="r" b="b"/>
              <a:pathLst>
                <a:path w="232644" h="218659" extrusionOk="0">
                  <a:moveTo>
                    <a:pt x="32875" y="8127"/>
                  </a:moveTo>
                  <a:cubicBezTo>
                    <a:pt x="55783" y="-4626"/>
                    <a:pt x="84100" y="-2455"/>
                    <a:pt x="104789" y="13652"/>
                  </a:cubicBezTo>
                  <a:lnTo>
                    <a:pt x="104789" y="13652"/>
                  </a:lnTo>
                  <a:lnTo>
                    <a:pt x="104789" y="13652"/>
                  </a:lnTo>
                  <a:cubicBezTo>
                    <a:pt x="105551" y="14138"/>
                    <a:pt x="106256" y="14719"/>
                    <a:pt x="106884" y="15366"/>
                  </a:cubicBezTo>
                  <a:lnTo>
                    <a:pt x="138793" y="41465"/>
                  </a:lnTo>
                  <a:cubicBezTo>
                    <a:pt x="190047" y="83508"/>
                    <a:pt x="223546" y="143344"/>
                    <a:pt x="232614" y="209010"/>
                  </a:cubicBezTo>
                  <a:lnTo>
                    <a:pt x="205849" y="218535"/>
                  </a:lnTo>
                  <a:lnTo>
                    <a:pt x="202134" y="186816"/>
                  </a:lnTo>
                  <a:cubicBezTo>
                    <a:pt x="195476" y="136905"/>
                    <a:pt x="169568" y="91576"/>
                    <a:pt x="129935" y="60515"/>
                  </a:cubicBezTo>
                  <a:cubicBezTo>
                    <a:pt x="132354" y="96367"/>
                    <a:pt x="105256" y="127390"/>
                    <a:pt x="69413" y="129809"/>
                  </a:cubicBezTo>
                  <a:cubicBezTo>
                    <a:pt x="33561" y="132229"/>
                    <a:pt x="2538" y="105130"/>
                    <a:pt x="118" y="69278"/>
                  </a:cubicBezTo>
                  <a:cubicBezTo>
                    <a:pt x="-1577" y="44208"/>
                    <a:pt x="11329" y="20405"/>
                    <a:pt x="33256" y="8127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940615" y="1628952"/>
              <a:ext cx="298659" cy="280297"/>
            </a:xfrm>
            <a:custGeom>
              <a:avLst/>
              <a:gdLst/>
              <a:ahLst/>
              <a:cxnLst/>
              <a:rect l="l" t="t" r="r" b="b"/>
              <a:pathLst>
                <a:path w="257465" h="241635" extrusionOk="0">
                  <a:moveTo>
                    <a:pt x="36741" y="9005"/>
                  </a:moveTo>
                  <a:cubicBezTo>
                    <a:pt x="62049" y="-5130"/>
                    <a:pt x="93367" y="-2691"/>
                    <a:pt x="116180" y="15197"/>
                  </a:cubicBezTo>
                  <a:lnTo>
                    <a:pt x="116180" y="15197"/>
                  </a:lnTo>
                  <a:cubicBezTo>
                    <a:pt x="117018" y="15778"/>
                    <a:pt x="117809" y="16416"/>
                    <a:pt x="118561" y="17102"/>
                  </a:cubicBezTo>
                  <a:lnTo>
                    <a:pt x="153804" y="45677"/>
                  </a:lnTo>
                  <a:cubicBezTo>
                    <a:pt x="210420" y="92159"/>
                    <a:pt x="247425" y="158281"/>
                    <a:pt x="257436" y="230843"/>
                  </a:cubicBezTo>
                  <a:lnTo>
                    <a:pt x="227908" y="241511"/>
                  </a:lnTo>
                  <a:lnTo>
                    <a:pt x="223146" y="206078"/>
                  </a:lnTo>
                  <a:cubicBezTo>
                    <a:pt x="215878" y="150918"/>
                    <a:pt x="187255" y="100807"/>
                    <a:pt x="143421" y="66536"/>
                  </a:cubicBezTo>
                  <a:cubicBezTo>
                    <a:pt x="146269" y="106094"/>
                    <a:pt x="116504" y="140479"/>
                    <a:pt x="76946" y="143327"/>
                  </a:cubicBezTo>
                  <a:cubicBezTo>
                    <a:pt x="37380" y="146175"/>
                    <a:pt x="3004" y="116409"/>
                    <a:pt x="156" y="76852"/>
                  </a:cubicBezTo>
                  <a:cubicBezTo>
                    <a:pt x="-1845" y="49049"/>
                    <a:pt x="12415" y="22607"/>
                    <a:pt x="36741" y="900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5866346" y="1910050"/>
              <a:ext cx="320437" cy="300985"/>
            </a:xfrm>
            <a:custGeom>
              <a:avLst/>
              <a:gdLst/>
              <a:ahLst/>
              <a:cxnLst/>
              <a:rect l="l" t="t" r="r" b="b"/>
              <a:pathLst>
                <a:path w="276239" h="259470" extrusionOk="0">
                  <a:moveTo>
                    <a:pt x="39322" y="9695"/>
                  </a:moveTo>
                  <a:cubicBezTo>
                    <a:pt x="66440" y="-5488"/>
                    <a:pt x="100015" y="-2888"/>
                    <a:pt x="124476" y="16267"/>
                  </a:cubicBezTo>
                  <a:lnTo>
                    <a:pt x="124476" y="16267"/>
                  </a:lnTo>
                  <a:lnTo>
                    <a:pt x="126952" y="18267"/>
                  </a:lnTo>
                  <a:lnTo>
                    <a:pt x="165052" y="49319"/>
                  </a:lnTo>
                  <a:cubicBezTo>
                    <a:pt x="225841" y="99077"/>
                    <a:pt x="265550" y="169991"/>
                    <a:pt x="276209" y="247820"/>
                  </a:cubicBezTo>
                  <a:lnTo>
                    <a:pt x="244491" y="259345"/>
                  </a:lnTo>
                  <a:lnTo>
                    <a:pt x="239442" y="221245"/>
                  </a:lnTo>
                  <a:cubicBezTo>
                    <a:pt x="231585" y="162057"/>
                    <a:pt x="200800" y="108316"/>
                    <a:pt x="153717" y="71607"/>
                  </a:cubicBezTo>
                  <a:cubicBezTo>
                    <a:pt x="156584" y="114013"/>
                    <a:pt x="124533" y="150722"/>
                    <a:pt x="82128" y="153589"/>
                  </a:cubicBezTo>
                  <a:cubicBezTo>
                    <a:pt x="39713" y="156456"/>
                    <a:pt x="3013" y="124404"/>
                    <a:pt x="146" y="81989"/>
                  </a:cubicBezTo>
                  <a:cubicBezTo>
                    <a:pt x="-1864" y="52300"/>
                    <a:pt x="13433" y="24106"/>
                    <a:pt x="39417" y="959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5796627" y="2226118"/>
              <a:ext cx="351032" cy="330573"/>
            </a:xfrm>
            <a:custGeom>
              <a:avLst/>
              <a:gdLst/>
              <a:ahLst/>
              <a:cxnLst/>
              <a:rect l="l" t="t" r="r" b="b"/>
              <a:pathLst>
                <a:path w="302614" h="284977" extrusionOk="0">
                  <a:moveTo>
                    <a:pt x="42743" y="10628"/>
                  </a:moveTo>
                  <a:cubicBezTo>
                    <a:pt x="72537" y="-6003"/>
                    <a:pt x="109398" y="-3155"/>
                    <a:pt x="136278" y="17867"/>
                  </a:cubicBezTo>
                  <a:lnTo>
                    <a:pt x="136278" y="17867"/>
                  </a:lnTo>
                  <a:lnTo>
                    <a:pt x="138945" y="20153"/>
                  </a:lnTo>
                  <a:lnTo>
                    <a:pt x="180474" y="54157"/>
                  </a:lnTo>
                  <a:cubicBezTo>
                    <a:pt x="247235" y="108821"/>
                    <a:pt x="290850" y="186707"/>
                    <a:pt x="302585" y="272184"/>
                  </a:cubicBezTo>
                  <a:lnTo>
                    <a:pt x="268009" y="284853"/>
                  </a:lnTo>
                  <a:lnTo>
                    <a:pt x="262484" y="243038"/>
                  </a:lnTo>
                  <a:cubicBezTo>
                    <a:pt x="253950" y="178182"/>
                    <a:pt x="220374" y="119251"/>
                    <a:pt x="168949" y="78827"/>
                  </a:cubicBezTo>
                  <a:cubicBezTo>
                    <a:pt x="172035" y="125442"/>
                    <a:pt x="136754" y="165733"/>
                    <a:pt x="90148" y="168819"/>
                  </a:cubicBezTo>
                  <a:cubicBezTo>
                    <a:pt x="43533" y="171905"/>
                    <a:pt x="3242" y="136625"/>
                    <a:pt x="156" y="90019"/>
                  </a:cubicBezTo>
                  <a:cubicBezTo>
                    <a:pt x="-2006" y="57462"/>
                    <a:pt x="14758" y="26573"/>
                    <a:pt x="43219" y="10628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495246" y="1190651"/>
              <a:ext cx="264796" cy="120793"/>
            </a:xfrm>
            <a:custGeom>
              <a:avLst/>
              <a:gdLst/>
              <a:ahLst/>
              <a:cxnLst/>
              <a:rect l="l" t="t" r="r" b="b"/>
              <a:pathLst>
                <a:path w="228272" h="104132" extrusionOk="0">
                  <a:moveTo>
                    <a:pt x="222283" y="28565"/>
                  </a:moveTo>
                  <a:cubicBezTo>
                    <a:pt x="212872" y="9858"/>
                    <a:pt x="193175" y="-1400"/>
                    <a:pt x="172277" y="-10"/>
                  </a:cubicBezTo>
                  <a:lnTo>
                    <a:pt x="172277" y="-10"/>
                  </a:lnTo>
                  <a:lnTo>
                    <a:pt x="170181" y="-10"/>
                  </a:lnTo>
                  <a:lnTo>
                    <a:pt x="137320" y="2943"/>
                  </a:lnTo>
                  <a:cubicBezTo>
                    <a:pt x="84533" y="7629"/>
                    <a:pt x="35469" y="32090"/>
                    <a:pt x="-30" y="71428"/>
                  </a:cubicBezTo>
                  <a:lnTo>
                    <a:pt x="13209" y="89906"/>
                  </a:lnTo>
                  <a:lnTo>
                    <a:pt x="30545" y="70856"/>
                  </a:lnTo>
                  <a:cubicBezTo>
                    <a:pt x="57405" y="40748"/>
                    <a:pt x="95048" y="22441"/>
                    <a:pt x="135320" y="19898"/>
                  </a:cubicBezTo>
                  <a:cubicBezTo>
                    <a:pt x="117594" y="42491"/>
                    <a:pt x="121537" y="75190"/>
                    <a:pt x="144130" y="92916"/>
                  </a:cubicBezTo>
                  <a:cubicBezTo>
                    <a:pt x="166733" y="110642"/>
                    <a:pt x="199423" y="106699"/>
                    <a:pt x="217149" y="84106"/>
                  </a:cubicBezTo>
                  <a:cubicBezTo>
                    <a:pt x="229560" y="68285"/>
                    <a:pt x="231741" y="46739"/>
                    <a:pt x="222759" y="28756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6426291" y="1384929"/>
              <a:ext cx="270346" cy="129346"/>
            </a:xfrm>
            <a:custGeom>
              <a:avLst/>
              <a:gdLst/>
              <a:ahLst/>
              <a:cxnLst/>
              <a:rect l="l" t="t" r="r" b="b"/>
              <a:pathLst>
                <a:path w="233057" h="111505" extrusionOk="0">
                  <a:moveTo>
                    <a:pt x="230951" y="44844"/>
                  </a:moveTo>
                  <a:cubicBezTo>
                    <a:pt x="225684" y="24108"/>
                    <a:pt x="208415" y="8611"/>
                    <a:pt x="187231" y="5601"/>
                  </a:cubicBezTo>
                  <a:lnTo>
                    <a:pt x="187231" y="5601"/>
                  </a:lnTo>
                  <a:lnTo>
                    <a:pt x="185041" y="5601"/>
                  </a:lnTo>
                  <a:lnTo>
                    <a:pt x="151608" y="1505"/>
                  </a:lnTo>
                  <a:cubicBezTo>
                    <a:pt x="97972" y="-5153"/>
                    <a:pt x="43794" y="8735"/>
                    <a:pt x="-30" y="40367"/>
                  </a:cubicBezTo>
                  <a:lnTo>
                    <a:pt x="9495" y="61608"/>
                  </a:lnTo>
                  <a:lnTo>
                    <a:pt x="30831" y="46082"/>
                  </a:lnTo>
                  <a:cubicBezTo>
                    <a:pt x="64016" y="21812"/>
                    <a:pt x="105402" y="11554"/>
                    <a:pt x="146083" y="17507"/>
                  </a:cubicBezTo>
                  <a:cubicBezTo>
                    <a:pt x="123538" y="36224"/>
                    <a:pt x="120432" y="69666"/>
                    <a:pt x="139149" y="92212"/>
                  </a:cubicBezTo>
                  <a:cubicBezTo>
                    <a:pt x="157866" y="114757"/>
                    <a:pt x="191308" y="117862"/>
                    <a:pt x="213854" y="99146"/>
                  </a:cubicBezTo>
                  <a:cubicBezTo>
                    <a:pt x="229675" y="86020"/>
                    <a:pt x="236485" y="64932"/>
                    <a:pt x="231332" y="4503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313134" y="1528503"/>
              <a:ext cx="318788" cy="178869"/>
            </a:xfrm>
            <a:custGeom>
              <a:avLst/>
              <a:gdLst/>
              <a:ahLst/>
              <a:cxnLst/>
              <a:rect l="l" t="t" r="r" b="b"/>
              <a:pathLst>
                <a:path w="274817" h="154197" extrusionOk="0">
                  <a:moveTo>
                    <a:pt x="261050" y="24341"/>
                  </a:moveTo>
                  <a:cubicBezTo>
                    <a:pt x="244657" y="3872"/>
                    <a:pt x="217606" y="-4796"/>
                    <a:pt x="192375" y="2339"/>
                  </a:cubicBezTo>
                  <a:lnTo>
                    <a:pt x="192375" y="2339"/>
                  </a:lnTo>
                  <a:lnTo>
                    <a:pt x="189803" y="3101"/>
                  </a:lnTo>
                  <a:lnTo>
                    <a:pt x="150465" y="15197"/>
                  </a:lnTo>
                  <a:cubicBezTo>
                    <a:pt x="86971" y="34695"/>
                    <a:pt x="33203" y="77510"/>
                    <a:pt x="-30" y="135022"/>
                  </a:cubicBezTo>
                  <a:lnTo>
                    <a:pt x="21020" y="154072"/>
                  </a:lnTo>
                  <a:lnTo>
                    <a:pt x="37117" y="125497"/>
                  </a:lnTo>
                  <a:cubicBezTo>
                    <a:pt x="62016" y="81815"/>
                    <a:pt x="103059" y="49630"/>
                    <a:pt x="151417" y="35867"/>
                  </a:cubicBezTo>
                  <a:cubicBezTo>
                    <a:pt x="135711" y="68128"/>
                    <a:pt x="149141" y="106999"/>
                    <a:pt x="181392" y="122706"/>
                  </a:cubicBezTo>
                  <a:cubicBezTo>
                    <a:pt x="213653" y="138413"/>
                    <a:pt x="252534" y="124982"/>
                    <a:pt x="268232" y="92731"/>
                  </a:cubicBezTo>
                  <a:cubicBezTo>
                    <a:pt x="279185" y="70233"/>
                    <a:pt x="276242" y="43448"/>
                    <a:pt x="260669" y="2386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6239205" y="1800554"/>
              <a:ext cx="352621" cy="197774"/>
            </a:xfrm>
            <a:custGeom>
              <a:avLst/>
              <a:gdLst/>
              <a:ahLst/>
              <a:cxnLst/>
              <a:rect l="l" t="t" r="r" b="b"/>
              <a:pathLst>
                <a:path w="303984" h="170495" extrusionOk="0">
                  <a:moveTo>
                    <a:pt x="288482" y="27019"/>
                  </a:moveTo>
                  <a:cubicBezTo>
                    <a:pt x="270375" y="4197"/>
                    <a:pt x="240257" y="-5404"/>
                    <a:pt x="212282" y="2730"/>
                  </a:cubicBezTo>
                  <a:lnTo>
                    <a:pt x="212282" y="2730"/>
                  </a:lnTo>
                  <a:lnTo>
                    <a:pt x="209424" y="3682"/>
                  </a:lnTo>
                  <a:lnTo>
                    <a:pt x="165895" y="17113"/>
                  </a:lnTo>
                  <a:cubicBezTo>
                    <a:pt x="95905" y="38658"/>
                    <a:pt x="36641" y="85845"/>
                    <a:pt x="-30" y="149224"/>
                  </a:cubicBezTo>
                  <a:lnTo>
                    <a:pt x="23211" y="170370"/>
                  </a:lnTo>
                  <a:lnTo>
                    <a:pt x="41022" y="139318"/>
                  </a:lnTo>
                  <a:cubicBezTo>
                    <a:pt x="68616" y="90989"/>
                    <a:pt x="114070" y="55422"/>
                    <a:pt x="167610" y="40258"/>
                  </a:cubicBezTo>
                  <a:cubicBezTo>
                    <a:pt x="150198" y="75891"/>
                    <a:pt x="164971" y="118906"/>
                    <a:pt x="200604" y="136318"/>
                  </a:cubicBezTo>
                  <a:cubicBezTo>
                    <a:pt x="236237" y="153730"/>
                    <a:pt x="279252" y="138956"/>
                    <a:pt x="296664" y="103323"/>
                  </a:cubicBezTo>
                  <a:cubicBezTo>
                    <a:pt x="308837" y="78406"/>
                    <a:pt x="305579" y="48707"/>
                    <a:pt x="288291" y="2701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6186716" y="2044921"/>
              <a:ext cx="358027" cy="254636"/>
            </a:xfrm>
            <a:custGeom>
              <a:avLst/>
              <a:gdLst/>
              <a:ahLst/>
              <a:cxnLst/>
              <a:rect l="l" t="t" r="r" b="b"/>
              <a:pathLst>
                <a:path w="308644" h="219514" extrusionOk="0">
                  <a:moveTo>
                    <a:pt x="282672" y="19459"/>
                  </a:moveTo>
                  <a:cubicBezTo>
                    <a:pt x="259536" y="-1267"/>
                    <a:pt x="226179" y="-6001"/>
                    <a:pt x="198185" y="7458"/>
                  </a:cubicBezTo>
                  <a:lnTo>
                    <a:pt x="198185" y="7458"/>
                  </a:lnTo>
                  <a:lnTo>
                    <a:pt x="198185" y="7458"/>
                  </a:lnTo>
                  <a:lnTo>
                    <a:pt x="195328" y="8886"/>
                  </a:lnTo>
                  <a:lnTo>
                    <a:pt x="151512" y="31461"/>
                  </a:lnTo>
                  <a:cubicBezTo>
                    <a:pt x="81408" y="66960"/>
                    <a:pt x="27287" y="127616"/>
                    <a:pt x="-30" y="201291"/>
                  </a:cubicBezTo>
                  <a:lnTo>
                    <a:pt x="28545" y="219389"/>
                  </a:lnTo>
                  <a:lnTo>
                    <a:pt x="41785" y="183289"/>
                  </a:lnTo>
                  <a:cubicBezTo>
                    <a:pt x="62225" y="127263"/>
                    <a:pt x="103811" y="81476"/>
                    <a:pt x="157608" y="55749"/>
                  </a:cubicBezTo>
                  <a:cubicBezTo>
                    <a:pt x="145635" y="96593"/>
                    <a:pt x="169038" y="139398"/>
                    <a:pt x="209872" y="151371"/>
                  </a:cubicBezTo>
                  <a:cubicBezTo>
                    <a:pt x="250715" y="163344"/>
                    <a:pt x="293530" y="139941"/>
                    <a:pt x="305503" y="99107"/>
                  </a:cubicBezTo>
                  <a:cubicBezTo>
                    <a:pt x="313866" y="70561"/>
                    <a:pt x="305055" y="39747"/>
                    <a:pt x="282862" y="1993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192904" y="2299051"/>
              <a:ext cx="351586" cy="330573"/>
            </a:xfrm>
            <a:custGeom>
              <a:avLst/>
              <a:gdLst/>
              <a:ahLst/>
              <a:cxnLst/>
              <a:rect l="l" t="t" r="r" b="b"/>
              <a:pathLst>
                <a:path w="303091" h="284977" extrusionOk="0">
                  <a:moveTo>
                    <a:pt x="259812" y="10628"/>
                  </a:moveTo>
                  <a:cubicBezTo>
                    <a:pt x="230018" y="-6003"/>
                    <a:pt x="193156" y="-3155"/>
                    <a:pt x="166276" y="17867"/>
                  </a:cubicBezTo>
                  <a:lnTo>
                    <a:pt x="166276" y="17867"/>
                  </a:lnTo>
                  <a:lnTo>
                    <a:pt x="166276" y="17867"/>
                  </a:lnTo>
                  <a:lnTo>
                    <a:pt x="163514" y="20058"/>
                  </a:lnTo>
                  <a:lnTo>
                    <a:pt x="122080" y="54062"/>
                  </a:lnTo>
                  <a:cubicBezTo>
                    <a:pt x="55300" y="108745"/>
                    <a:pt x="11676" y="186669"/>
                    <a:pt x="-30" y="272184"/>
                  </a:cubicBezTo>
                  <a:lnTo>
                    <a:pt x="34736" y="284853"/>
                  </a:lnTo>
                  <a:lnTo>
                    <a:pt x="40261" y="243038"/>
                  </a:lnTo>
                  <a:cubicBezTo>
                    <a:pt x="48938" y="178249"/>
                    <a:pt x="82609" y="119413"/>
                    <a:pt x="134082" y="79113"/>
                  </a:cubicBezTo>
                  <a:cubicBezTo>
                    <a:pt x="130996" y="125728"/>
                    <a:pt x="166276" y="166019"/>
                    <a:pt x="212882" y="169105"/>
                  </a:cubicBezTo>
                  <a:cubicBezTo>
                    <a:pt x="259497" y="172191"/>
                    <a:pt x="299788" y="136920"/>
                    <a:pt x="302874" y="90305"/>
                  </a:cubicBezTo>
                  <a:cubicBezTo>
                    <a:pt x="305037" y="57748"/>
                    <a:pt x="288272" y="26859"/>
                    <a:pt x="259812" y="1091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" name="Google Shape;61;p2"/>
          <p:cNvGrpSpPr/>
          <p:nvPr/>
        </p:nvGrpSpPr>
        <p:grpSpPr>
          <a:xfrm rot="5400000">
            <a:off x="7952153" y="362806"/>
            <a:ext cx="7933629" cy="10446341"/>
            <a:chOff x="3767130" y="581037"/>
            <a:chExt cx="4659577" cy="5693449"/>
          </a:xfrm>
        </p:grpSpPr>
        <p:sp>
          <p:nvSpPr>
            <p:cNvPr id="62" name="Google Shape;62;p2"/>
            <p:cNvSpPr/>
            <p:nvPr/>
          </p:nvSpPr>
          <p:spPr>
            <a:xfrm>
              <a:off x="7875555" y="3143250"/>
              <a:ext cx="198977" cy="210707"/>
            </a:xfrm>
            <a:custGeom>
              <a:avLst/>
              <a:gdLst/>
              <a:ahLst/>
              <a:cxnLst/>
              <a:rect l="l" t="t" r="r" b="b"/>
              <a:pathLst>
                <a:path w="198977" h="210707" extrusionOk="0">
                  <a:moveTo>
                    <a:pt x="101632" y="190500"/>
                  </a:moveTo>
                  <a:cubicBezTo>
                    <a:pt x="147638" y="152400"/>
                    <a:pt x="191834" y="65913"/>
                    <a:pt x="198977" y="0"/>
                  </a:cubicBezTo>
                  <a:cubicBezTo>
                    <a:pt x="166497" y="86678"/>
                    <a:pt x="116586" y="163735"/>
                    <a:pt x="0" y="209550"/>
                  </a:cubicBezTo>
                  <a:cubicBezTo>
                    <a:pt x="12383" y="213170"/>
                    <a:pt x="32195" y="207454"/>
                    <a:pt x="51530" y="204026"/>
                  </a:cubicBezTo>
                  <a:cubicBezTo>
                    <a:pt x="70866" y="200596"/>
                    <a:pt x="92107" y="197929"/>
                    <a:pt x="101632" y="190500"/>
                  </a:cubicBezTo>
                </a:path>
              </a:pathLst>
            </a:custGeom>
            <a:solidFill>
              <a:srgbClr val="6CA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8156826" y="929595"/>
              <a:ext cx="89743" cy="60502"/>
            </a:xfrm>
            <a:custGeom>
              <a:avLst/>
              <a:gdLst/>
              <a:ahLst/>
              <a:cxnLst/>
              <a:rect l="l" t="t" r="r" b="b"/>
              <a:pathLst>
                <a:path w="89743" h="60502" extrusionOk="0">
                  <a:moveTo>
                    <a:pt x="44102" y="60053"/>
                  </a:moveTo>
                  <a:cubicBezTo>
                    <a:pt x="19623" y="62910"/>
                    <a:pt x="-189" y="51861"/>
                    <a:pt x="1" y="35383"/>
                  </a:cubicBezTo>
                  <a:cubicBezTo>
                    <a:pt x="192" y="18905"/>
                    <a:pt x="20671" y="3188"/>
                    <a:pt x="45626" y="426"/>
                  </a:cubicBezTo>
                  <a:cubicBezTo>
                    <a:pt x="70582" y="-2336"/>
                    <a:pt x="90394" y="8617"/>
                    <a:pt x="89727" y="25096"/>
                  </a:cubicBezTo>
                  <a:cubicBezTo>
                    <a:pt x="89060" y="41574"/>
                    <a:pt x="68677" y="57290"/>
                    <a:pt x="44102" y="60053"/>
                  </a:cubicBezTo>
                </a:path>
              </a:pathLst>
            </a:custGeom>
            <a:solidFill>
              <a:srgbClr val="893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8075296" y="930684"/>
              <a:ext cx="113050" cy="86490"/>
            </a:xfrm>
            <a:custGeom>
              <a:avLst/>
              <a:gdLst/>
              <a:ahLst/>
              <a:cxnLst/>
              <a:rect l="l" t="t" r="r" b="b"/>
              <a:pathLst>
                <a:path w="113050" h="86490" extrusionOk="0">
                  <a:moveTo>
                    <a:pt x="56291" y="670"/>
                  </a:moveTo>
                  <a:cubicBezTo>
                    <a:pt x="91248" y="-4759"/>
                    <a:pt x="131443" y="23149"/>
                    <a:pt x="103916" y="71346"/>
                  </a:cubicBezTo>
                  <a:cubicBezTo>
                    <a:pt x="94029" y="77758"/>
                    <a:pt x="83104" y="82400"/>
                    <a:pt x="71626" y="85062"/>
                  </a:cubicBezTo>
                  <a:cubicBezTo>
                    <a:pt x="71626" y="82776"/>
                    <a:pt x="71626" y="80776"/>
                    <a:pt x="71626" y="78394"/>
                  </a:cubicBezTo>
                  <a:lnTo>
                    <a:pt x="61434" y="85919"/>
                  </a:lnTo>
                  <a:cubicBezTo>
                    <a:pt x="50395" y="86681"/>
                    <a:pt x="39327" y="86681"/>
                    <a:pt x="28287" y="85919"/>
                  </a:cubicBezTo>
                  <a:cubicBezTo>
                    <a:pt x="-31625" y="57344"/>
                    <a:pt x="16095" y="7052"/>
                    <a:pt x="56862" y="670"/>
                  </a:cubicBezTo>
                </a:path>
              </a:pathLst>
            </a:custGeom>
            <a:solidFill>
              <a:srgbClr val="B342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450922" y="935363"/>
              <a:ext cx="63155" cy="231651"/>
            </a:xfrm>
            <a:custGeom>
              <a:avLst/>
              <a:gdLst/>
              <a:ahLst/>
              <a:cxnLst/>
              <a:rect l="l" t="t" r="r" b="b"/>
              <a:pathLst>
                <a:path w="63155" h="231651" extrusionOk="0">
                  <a:moveTo>
                    <a:pt x="63070" y="13517"/>
                  </a:moveTo>
                  <a:cubicBezTo>
                    <a:pt x="63854" y="6882"/>
                    <a:pt x="59112" y="868"/>
                    <a:pt x="52477" y="84"/>
                  </a:cubicBezTo>
                  <a:cubicBezTo>
                    <a:pt x="46481" y="-624"/>
                    <a:pt x="40879" y="3198"/>
                    <a:pt x="39353" y="9041"/>
                  </a:cubicBezTo>
                  <a:lnTo>
                    <a:pt x="396" y="216495"/>
                  </a:lnTo>
                  <a:cubicBezTo>
                    <a:pt x="-1293" y="222959"/>
                    <a:pt x="2579" y="229568"/>
                    <a:pt x="9043" y="231256"/>
                  </a:cubicBezTo>
                  <a:cubicBezTo>
                    <a:pt x="15507" y="232945"/>
                    <a:pt x="22116" y="229073"/>
                    <a:pt x="23804" y="222609"/>
                  </a:cubicBezTo>
                  <a:cubicBezTo>
                    <a:pt x="23944" y="222071"/>
                    <a:pt x="24047" y="221524"/>
                    <a:pt x="24113" y="220972"/>
                  </a:cubicBezTo>
                  <a:lnTo>
                    <a:pt x="63070" y="135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4237493" y="3319237"/>
              <a:ext cx="223931" cy="89439"/>
            </a:xfrm>
            <a:custGeom>
              <a:avLst/>
              <a:gdLst/>
              <a:ahLst/>
              <a:cxnLst/>
              <a:rect l="l" t="t" r="r" b="b"/>
              <a:pathLst>
                <a:path w="223931" h="89439" extrusionOk="0">
                  <a:moveTo>
                    <a:pt x="8274" y="23466"/>
                  </a:moveTo>
                  <a:cubicBezTo>
                    <a:pt x="1962" y="21390"/>
                    <a:pt x="-1472" y="14589"/>
                    <a:pt x="607" y="8274"/>
                  </a:cubicBezTo>
                  <a:cubicBezTo>
                    <a:pt x="2685" y="1959"/>
                    <a:pt x="9487" y="-1470"/>
                    <a:pt x="15799" y="606"/>
                  </a:cubicBezTo>
                  <a:lnTo>
                    <a:pt x="216396" y="66138"/>
                  </a:lnTo>
                  <a:cubicBezTo>
                    <a:pt x="222583" y="68662"/>
                    <a:pt x="225555" y="75720"/>
                    <a:pt x="223034" y="81902"/>
                  </a:cubicBezTo>
                  <a:cubicBezTo>
                    <a:pt x="220773" y="87455"/>
                    <a:pt x="214789" y="90513"/>
                    <a:pt x="208966" y="89093"/>
                  </a:cubicBezTo>
                  <a:lnTo>
                    <a:pt x="8274" y="2346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4448921" y="5661741"/>
              <a:ext cx="63465" cy="232818"/>
            </a:xfrm>
            <a:custGeom>
              <a:avLst/>
              <a:gdLst/>
              <a:ahLst/>
              <a:cxnLst/>
              <a:rect l="l" t="t" r="r" b="b"/>
              <a:pathLst>
                <a:path w="63465" h="232818" extrusionOk="0">
                  <a:moveTo>
                    <a:pt x="63070" y="217660"/>
                  </a:moveTo>
                  <a:cubicBezTo>
                    <a:pt x="64759" y="224128"/>
                    <a:pt x="60887" y="230738"/>
                    <a:pt x="54423" y="232424"/>
                  </a:cubicBezTo>
                  <a:cubicBezTo>
                    <a:pt x="47959" y="234110"/>
                    <a:pt x="41350" y="230243"/>
                    <a:pt x="39662" y="223775"/>
                  </a:cubicBezTo>
                  <a:cubicBezTo>
                    <a:pt x="39522" y="223232"/>
                    <a:pt x="39419" y="222689"/>
                    <a:pt x="39353" y="222137"/>
                  </a:cubicBezTo>
                  <a:lnTo>
                    <a:pt x="396" y="15159"/>
                  </a:lnTo>
                  <a:cubicBezTo>
                    <a:pt x="-1293" y="8691"/>
                    <a:pt x="2579" y="2090"/>
                    <a:pt x="9043" y="395"/>
                  </a:cubicBezTo>
                  <a:cubicBezTo>
                    <a:pt x="15507" y="-1291"/>
                    <a:pt x="22116" y="2576"/>
                    <a:pt x="23804" y="9043"/>
                  </a:cubicBezTo>
                  <a:cubicBezTo>
                    <a:pt x="23944" y="9586"/>
                    <a:pt x="24047" y="10129"/>
                    <a:pt x="24113" y="10682"/>
                  </a:cubicBezTo>
                  <a:lnTo>
                    <a:pt x="63070" y="21813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732687" y="3322856"/>
              <a:ext cx="223632" cy="89414"/>
            </a:xfrm>
            <a:custGeom>
              <a:avLst/>
              <a:gdLst/>
              <a:ahLst/>
              <a:cxnLst/>
              <a:rect l="l" t="t" r="r" b="b"/>
              <a:pathLst>
                <a:path w="223632" h="89414" extrusionOk="0">
                  <a:moveTo>
                    <a:pt x="215924" y="23371"/>
                  </a:moveTo>
                  <a:cubicBezTo>
                    <a:pt x="222154" y="20942"/>
                    <a:pt x="225230" y="13932"/>
                    <a:pt x="222801" y="7712"/>
                  </a:cubicBezTo>
                  <a:cubicBezTo>
                    <a:pt x="220563" y="1959"/>
                    <a:pt x="214362" y="-1184"/>
                    <a:pt x="208400" y="416"/>
                  </a:cubicBezTo>
                  <a:lnTo>
                    <a:pt x="7708" y="66043"/>
                  </a:lnTo>
                  <a:cubicBezTo>
                    <a:pt x="1479" y="68472"/>
                    <a:pt x="-1598" y="75482"/>
                    <a:pt x="831" y="81702"/>
                  </a:cubicBezTo>
                  <a:cubicBezTo>
                    <a:pt x="3069" y="87455"/>
                    <a:pt x="9280" y="90599"/>
                    <a:pt x="15233" y="88998"/>
                  </a:cubicBezTo>
                  <a:lnTo>
                    <a:pt x="215924" y="2337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679827" y="938982"/>
              <a:ext cx="63153" cy="231747"/>
            </a:xfrm>
            <a:custGeom>
              <a:avLst/>
              <a:gdLst/>
              <a:ahLst/>
              <a:cxnLst/>
              <a:rect l="l" t="t" r="r" b="b"/>
              <a:pathLst>
                <a:path w="63153" h="231747" extrusionOk="0">
                  <a:moveTo>
                    <a:pt x="84" y="13517"/>
                  </a:moveTo>
                  <a:cubicBezTo>
                    <a:pt x="-697" y="6882"/>
                    <a:pt x="4046" y="868"/>
                    <a:pt x="10676" y="84"/>
                  </a:cubicBezTo>
                  <a:cubicBezTo>
                    <a:pt x="16677" y="-624"/>
                    <a:pt x="22277" y="3198"/>
                    <a:pt x="23801" y="9041"/>
                  </a:cubicBezTo>
                  <a:lnTo>
                    <a:pt x="62759" y="216590"/>
                  </a:lnTo>
                  <a:cubicBezTo>
                    <a:pt x="64444" y="223054"/>
                    <a:pt x="60577" y="229664"/>
                    <a:pt x="54110" y="231351"/>
                  </a:cubicBezTo>
                  <a:cubicBezTo>
                    <a:pt x="47652" y="233040"/>
                    <a:pt x="41042" y="229168"/>
                    <a:pt x="39346" y="222705"/>
                  </a:cubicBezTo>
                  <a:cubicBezTo>
                    <a:pt x="39213" y="222166"/>
                    <a:pt x="39108" y="221620"/>
                    <a:pt x="39041" y="221067"/>
                  </a:cubicBezTo>
                  <a:lnTo>
                    <a:pt x="84" y="135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681698" y="5665546"/>
              <a:ext cx="63082" cy="231640"/>
            </a:xfrm>
            <a:custGeom>
              <a:avLst/>
              <a:gdLst/>
              <a:ahLst/>
              <a:cxnLst/>
              <a:rect l="l" t="t" r="r" b="b"/>
              <a:pathLst>
                <a:path w="63082" h="231640" extrusionOk="0">
                  <a:moveTo>
                    <a:pt x="213" y="217379"/>
                  </a:moveTo>
                  <a:cubicBezTo>
                    <a:pt x="-1025" y="223903"/>
                    <a:pt x="3261" y="230190"/>
                    <a:pt x="9786" y="231428"/>
                  </a:cubicBezTo>
                  <a:cubicBezTo>
                    <a:pt x="16310" y="232666"/>
                    <a:pt x="22597" y="228380"/>
                    <a:pt x="23835" y="221855"/>
                  </a:cubicBezTo>
                  <a:lnTo>
                    <a:pt x="62887" y="14401"/>
                  </a:lnTo>
                  <a:cubicBezTo>
                    <a:pt x="64059" y="7876"/>
                    <a:pt x="59849" y="1600"/>
                    <a:pt x="53362" y="209"/>
                  </a:cubicBezTo>
                  <a:cubicBezTo>
                    <a:pt x="46847" y="-1010"/>
                    <a:pt x="40561" y="3228"/>
                    <a:pt x="39266" y="9734"/>
                  </a:cubicBezTo>
                  <a:lnTo>
                    <a:pt x="213" y="217379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306129" y="1119867"/>
              <a:ext cx="3565088" cy="4651004"/>
            </a:xfrm>
            <a:custGeom>
              <a:avLst/>
              <a:gdLst/>
              <a:ahLst/>
              <a:cxnLst/>
              <a:rect l="l" t="t" r="r" b="b"/>
              <a:pathLst>
                <a:path w="3565088" h="4651004" extrusionOk="0">
                  <a:moveTo>
                    <a:pt x="63180" y="294628"/>
                  </a:moveTo>
                  <a:cubicBezTo>
                    <a:pt x="38320" y="244622"/>
                    <a:pt x="22699" y="141371"/>
                    <a:pt x="35177" y="89746"/>
                  </a:cubicBezTo>
                  <a:cubicBezTo>
                    <a:pt x="64609" y="-31508"/>
                    <a:pt x="486566" y="93556"/>
                    <a:pt x="635252" y="93556"/>
                  </a:cubicBezTo>
                  <a:cubicBezTo>
                    <a:pt x="832991" y="93556"/>
                    <a:pt x="870233" y="-11219"/>
                    <a:pt x="964436" y="108319"/>
                  </a:cubicBezTo>
                  <a:cubicBezTo>
                    <a:pt x="993582" y="145467"/>
                    <a:pt x="1007584" y="111558"/>
                    <a:pt x="1034063" y="94984"/>
                  </a:cubicBezTo>
                  <a:cubicBezTo>
                    <a:pt x="1272188" y="184900"/>
                    <a:pt x="1244090" y="35739"/>
                    <a:pt x="1398014" y="18784"/>
                  </a:cubicBezTo>
                  <a:cubicBezTo>
                    <a:pt x="1412777" y="17165"/>
                    <a:pt x="1552604" y="235097"/>
                    <a:pt x="1570607" y="236145"/>
                  </a:cubicBezTo>
                  <a:cubicBezTo>
                    <a:pt x="1593276" y="237478"/>
                    <a:pt x="1552700" y="68314"/>
                    <a:pt x="1581560" y="75172"/>
                  </a:cubicBezTo>
                  <a:cubicBezTo>
                    <a:pt x="1607754" y="81364"/>
                    <a:pt x="1623089" y="42216"/>
                    <a:pt x="1655474" y="54027"/>
                  </a:cubicBezTo>
                  <a:cubicBezTo>
                    <a:pt x="1804160" y="108034"/>
                    <a:pt x="1855499" y="95365"/>
                    <a:pt x="1882931" y="57742"/>
                  </a:cubicBezTo>
                  <a:cubicBezTo>
                    <a:pt x="1904648" y="28119"/>
                    <a:pt x="2075336" y="106414"/>
                    <a:pt x="2085147" y="56122"/>
                  </a:cubicBezTo>
                  <a:cubicBezTo>
                    <a:pt x="2102102" y="63552"/>
                    <a:pt x="2167919" y="171756"/>
                    <a:pt x="2212306" y="90317"/>
                  </a:cubicBezTo>
                  <a:cubicBezTo>
                    <a:pt x="2221831" y="73363"/>
                    <a:pt x="2548348" y="37930"/>
                    <a:pt x="2574732" y="37263"/>
                  </a:cubicBezTo>
                  <a:cubicBezTo>
                    <a:pt x="2637788" y="35739"/>
                    <a:pt x="2806666" y="-7409"/>
                    <a:pt x="2915918" y="23737"/>
                  </a:cubicBezTo>
                  <a:cubicBezTo>
                    <a:pt x="3025169" y="54884"/>
                    <a:pt x="2892677" y="280912"/>
                    <a:pt x="3045553" y="410643"/>
                  </a:cubicBezTo>
                  <a:cubicBezTo>
                    <a:pt x="2911060" y="93841"/>
                    <a:pt x="3083653" y="-1599"/>
                    <a:pt x="3098988" y="20"/>
                  </a:cubicBezTo>
                  <a:cubicBezTo>
                    <a:pt x="3343495" y="26595"/>
                    <a:pt x="3188142" y="135942"/>
                    <a:pt x="3210145" y="126036"/>
                  </a:cubicBezTo>
                  <a:cubicBezTo>
                    <a:pt x="3310729" y="80792"/>
                    <a:pt x="3466272" y="14974"/>
                    <a:pt x="3530661" y="34405"/>
                  </a:cubicBezTo>
                  <a:cubicBezTo>
                    <a:pt x="3576286" y="48217"/>
                    <a:pt x="3580858" y="134894"/>
                    <a:pt x="3518183" y="290342"/>
                  </a:cubicBezTo>
                  <a:cubicBezTo>
                    <a:pt x="3476750" y="393117"/>
                    <a:pt x="3449603" y="430741"/>
                    <a:pt x="3501991" y="544564"/>
                  </a:cubicBezTo>
                  <a:cubicBezTo>
                    <a:pt x="3533423" y="613049"/>
                    <a:pt x="3435316" y="663627"/>
                    <a:pt x="3399216" y="709728"/>
                  </a:cubicBezTo>
                  <a:cubicBezTo>
                    <a:pt x="3387500" y="724778"/>
                    <a:pt x="3389691" y="863271"/>
                    <a:pt x="3386929" y="974428"/>
                  </a:cubicBezTo>
                  <a:cubicBezTo>
                    <a:pt x="3384167" y="1105111"/>
                    <a:pt x="3324350" y="1034721"/>
                    <a:pt x="3257675" y="1047865"/>
                  </a:cubicBezTo>
                  <a:cubicBezTo>
                    <a:pt x="3198239" y="1059486"/>
                    <a:pt x="3139184" y="1032530"/>
                    <a:pt x="3042886" y="985096"/>
                  </a:cubicBezTo>
                  <a:cubicBezTo>
                    <a:pt x="3048696" y="996907"/>
                    <a:pt x="3189666" y="1073202"/>
                    <a:pt x="3248912" y="1082251"/>
                  </a:cubicBezTo>
                  <a:cubicBezTo>
                    <a:pt x="3314920" y="1091776"/>
                    <a:pt x="3384643" y="1099586"/>
                    <a:pt x="3384072" y="1103968"/>
                  </a:cubicBezTo>
                  <a:cubicBezTo>
                    <a:pt x="3359688" y="1278942"/>
                    <a:pt x="3489894" y="1095205"/>
                    <a:pt x="3287107" y="1347332"/>
                  </a:cubicBezTo>
                  <a:cubicBezTo>
                    <a:pt x="3143565" y="1637749"/>
                    <a:pt x="3302061" y="1612793"/>
                    <a:pt x="3401407" y="1935119"/>
                  </a:cubicBezTo>
                  <a:cubicBezTo>
                    <a:pt x="3443984" y="2073803"/>
                    <a:pt x="3303109" y="2121143"/>
                    <a:pt x="3347876" y="2154194"/>
                  </a:cubicBezTo>
                  <a:cubicBezTo>
                    <a:pt x="3550188" y="2277162"/>
                    <a:pt x="3649533" y="2493761"/>
                    <a:pt x="3375785" y="2532622"/>
                  </a:cubicBezTo>
                  <a:cubicBezTo>
                    <a:pt x="3262818" y="2548720"/>
                    <a:pt x="3463986" y="2950580"/>
                    <a:pt x="3402836" y="3045068"/>
                  </a:cubicBezTo>
                  <a:cubicBezTo>
                    <a:pt x="3275963" y="3240997"/>
                    <a:pt x="3478178" y="3362250"/>
                    <a:pt x="3457700" y="3534748"/>
                  </a:cubicBezTo>
                  <a:cubicBezTo>
                    <a:pt x="3448175" y="3613520"/>
                    <a:pt x="3348924" y="3516555"/>
                    <a:pt x="3262532" y="3566942"/>
                  </a:cubicBezTo>
                  <a:cubicBezTo>
                    <a:pt x="3501896" y="3569514"/>
                    <a:pt x="3414456" y="3612757"/>
                    <a:pt x="3470368" y="3807925"/>
                  </a:cubicBezTo>
                  <a:cubicBezTo>
                    <a:pt x="3503229" y="3922796"/>
                    <a:pt x="3416456" y="4004330"/>
                    <a:pt x="3458271" y="4244551"/>
                  </a:cubicBezTo>
                  <a:cubicBezTo>
                    <a:pt x="3459986" y="4254076"/>
                    <a:pt x="3496371" y="4410762"/>
                    <a:pt x="3496371" y="4425526"/>
                  </a:cubicBezTo>
                  <a:cubicBezTo>
                    <a:pt x="3496371" y="4431717"/>
                    <a:pt x="3566285" y="4575449"/>
                    <a:pt x="3508182" y="4623265"/>
                  </a:cubicBezTo>
                  <a:cubicBezTo>
                    <a:pt x="3475988" y="4664127"/>
                    <a:pt x="3367879" y="4582688"/>
                    <a:pt x="3293774" y="4547065"/>
                  </a:cubicBezTo>
                  <a:cubicBezTo>
                    <a:pt x="3235100" y="4518490"/>
                    <a:pt x="3145851" y="4516776"/>
                    <a:pt x="3030313" y="4516109"/>
                  </a:cubicBezTo>
                  <a:cubicBezTo>
                    <a:pt x="2939730" y="4515537"/>
                    <a:pt x="2964209" y="4573259"/>
                    <a:pt x="2811238" y="4543350"/>
                  </a:cubicBezTo>
                  <a:cubicBezTo>
                    <a:pt x="2506914" y="4484010"/>
                    <a:pt x="2636740" y="4426574"/>
                    <a:pt x="2337941" y="4535159"/>
                  </a:cubicBezTo>
                  <a:cubicBezTo>
                    <a:pt x="2218688" y="4578593"/>
                    <a:pt x="2185541" y="4524015"/>
                    <a:pt x="2127724" y="4539540"/>
                  </a:cubicBezTo>
                  <a:cubicBezTo>
                    <a:pt x="2101816" y="4463340"/>
                    <a:pt x="2090862" y="4534587"/>
                    <a:pt x="2039808" y="4383235"/>
                  </a:cubicBezTo>
                  <a:cubicBezTo>
                    <a:pt x="2036760" y="4373710"/>
                    <a:pt x="2036474" y="4380663"/>
                    <a:pt x="2031617" y="4372567"/>
                  </a:cubicBezTo>
                  <a:cubicBezTo>
                    <a:pt x="2009805" y="4408095"/>
                    <a:pt x="2070574" y="4528872"/>
                    <a:pt x="2025235" y="4544017"/>
                  </a:cubicBezTo>
                  <a:cubicBezTo>
                    <a:pt x="2013805" y="4534492"/>
                    <a:pt x="1631186" y="4568020"/>
                    <a:pt x="1528887" y="4552780"/>
                  </a:cubicBezTo>
                  <a:cubicBezTo>
                    <a:pt x="1455621" y="4541531"/>
                    <a:pt x="1384383" y="4519642"/>
                    <a:pt x="1317432" y="4487819"/>
                  </a:cubicBezTo>
                  <a:cubicBezTo>
                    <a:pt x="1248852" y="4480199"/>
                    <a:pt x="1190273" y="4498297"/>
                    <a:pt x="1128266" y="4515537"/>
                  </a:cubicBezTo>
                  <a:cubicBezTo>
                    <a:pt x="1105787" y="4521728"/>
                    <a:pt x="1173414" y="4366852"/>
                    <a:pt x="1142363" y="4232264"/>
                  </a:cubicBezTo>
                  <a:cubicBezTo>
                    <a:pt x="1131504" y="4185210"/>
                    <a:pt x="1185606" y="4103486"/>
                    <a:pt x="1142363" y="4069100"/>
                  </a:cubicBezTo>
                  <a:cubicBezTo>
                    <a:pt x="1169318" y="4117773"/>
                    <a:pt x="1109978" y="4200736"/>
                    <a:pt x="1119979" y="4242932"/>
                  </a:cubicBezTo>
                  <a:cubicBezTo>
                    <a:pt x="1158841" y="4407238"/>
                    <a:pt x="1081403" y="4517633"/>
                    <a:pt x="985867" y="4536492"/>
                  </a:cubicBezTo>
                  <a:cubicBezTo>
                    <a:pt x="965579" y="4540493"/>
                    <a:pt x="943481" y="4534016"/>
                    <a:pt x="920335" y="4529539"/>
                  </a:cubicBezTo>
                  <a:cubicBezTo>
                    <a:pt x="802415" y="4506488"/>
                    <a:pt x="676781" y="4635171"/>
                    <a:pt x="527714" y="4541636"/>
                  </a:cubicBezTo>
                  <a:cubicBezTo>
                    <a:pt x="374171" y="4445433"/>
                    <a:pt x="173003" y="4746519"/>
                    <a:pt x="30795" y="4618979"/>
                  </a:cubicBezTo>
                  <a:cubicBezTo>
                    <a:pt x="-53501" y="4543636"/>
                    <a:pt x="59370" y="4455720"/>
                    <a:pt x="83659" y="4248266"/>
                  </a:cubicBezTo>
                  <a:cubicBezTo>
                    <a:pt x="79373" y="4147015"/>
                    <a:pt x="157478" y="3807068"/>
                    <a:pt x="156049" y="3792209"/>
                  </a:cubicBezTo>
                  <a:cubicBezTo>
                    <a:pt x="148524" y="3707531"/>
                    <a:pt x="213199" y="3724581"/>
                    <a:pt x="150715" y="3562465"/>
                  </a:cubicBezTo>
                  <a:cubicBezTo>
                    <a:pt x="65561" y="3343390"/>
                    <a:pt x="281493" y="3361202"/>
                    <a:pt x="164050" y="3057640"/>
                  </a:cubicBezTo>
                  <a:cubicBezTo>
                    <a:pt x="149096" y="2892287"/>
                    <a:pt x="154525" y="2962390"/>
                    <a:pt x="164050" y="2796655"/>
                  </a:cubicBezTo>
                  <a:cubicBezTo>
                    <a:pt x="170146" y="2691404"/>
                    <a:pt x="166907" y="2584820"/>
                    <a:pt x="147953" y="2531861"/>
                  </a:cubicBezTo>
                  <a:cubicBezTo>
                    <a:pt x="74801" y="2328406"/>
                    <a:pt x="32700" y="2302594"/>
                    <a:pt x="107757" y="2095520"/>
                  </a:cubicBezTo>
                  <a:cubicBezTo>
                    <a:pt x="109186" y="2091520"/>
                    <a:pt x="216437" y="1963694"/>
                    <a:pt x="254061" y="1869778"/>
                  </a:cubicBezTo>
                  <a:cubicBezTo>
                    <a:pt x="261014" y="1852347"/>
                    <a:pt x="443228" y="1808437"/>
                    <a:pt x="425511" y="1807103"/>
                  </a:cubicBezTo>
                  <a:cubicBezTo>
                    <a:pt x="366266" y="1802722"/>
                    <a:pt x="302353" y="1849870"/>
                    <a:pt x="245393" y="1745286"/>
                  </a:cubicBezTo>
                  <a:cubicBezTo>
                    <a:pt x="125950" y="1525544"/>
                    <a:pt x="79277" y="1575455"/>
                    <a:pt x="161669" y="1363048"/>
                  </a:cubicBezTo>
                  <a:cubicBezTo>
                    <a:pt x="167669" y="1347712"/>
                    <a:pt x="116806" y="829648"/>
                    <a:pt x="119949" y="714109"/>
                  </a:cubicBezTo>
                  <a:cubicBezTo>
                    <a:pt x="125759" y="497225"/>
                    <a:pt x="22032" y="580759"/>
                    <a:pt x="161669" y="407881"/>
                  </a:cubicBezTo>
                  <a:cubicBezTo>
                    <a:pt x="3554" y="511894"/>
                    <a:pt x="73086" y="313678"/>
                    <a:pt x="63180" y="294628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755921" y="5611558"/>
              <a:ext cx="40386" cy="40385"/>
            </a:xfrm>
            <a:custGeom>
              <a:avLst/>
              <a:gdLst/>
              <a:ahLst/>
              <a:cxnLst/>
              <a:rect l="l" t="t" r="r" b="b"/>
              <a:pathLst>
                <a:path w="40386" h="40385" extrusionOk="0">
                  <a:moveTo>
                    <a:pt x="20193" y="0"/>
                  </a:moveTo>
                  <a:cubicBezTo>
                    <a:pt x="9039" y="0"/>
                    <a:pt x="0" y="9039"/>
                    <a:pt x="0" y="20193"/>
                  </a:cubicBezTo>
                  <a:cubicBezTo>
                    <a:pt x="0" y="31347"/>
                    <a:pt x="9039" y="40386"/>
                    <a:pt x="20193" y="40386"/>
                  </a:cubicBezTo>
                  <a:cubicBezTo>
                    <a:pt x="31347" y="40386"/>
                    <a:pt x="40386" y="31347"/>
                    <a:pt x="40386" y="20193"/>
                  </a:cubicBezTo>
                  <a:cubicBezTo>
                    <a:pt x="40339" y="9058"/>
                    <a:pt x="31328" y="57"/>
                    <a:pt x="20193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761160" y="5611558"/>
              <a:ext cx="36194" cy="36194"/>
            </a:xfrm>
            <a:custGeom>
              <a:avLst/>
              <a:gdLst/>
              <a:ahLst/>
              <a:cxnLst/>
              <a:rect l="l" t="t" r="r" b="b"/>
              <a:pathLst>
                <a:path w="36194" h="36194" extrusionOk="0">
                  <a:moveTo>
                    <a:pt x="18097" y="0"/>
                  </a:moveTo>
                  <a:cubicBezTo>
                    <a:pt x="8106" y="0"/>
                    <a:pt x="0" y="8106"/>
                    <a:pt x="0" y="18097"/>
                  </a:cubicBezTo>
                  <a:cubicBezTo>
                    <a:pt x="0" y="28089"/>
                    <a:pt x="8106" y="36195"/>
                    <a:pt x="18097" y="36195"/>
                  </a:cubicBezTo>
                  <a:cubicBezTo>
                    <a:pt x="28089" y="36195"/>
                    <a:pt x="36195" y="28089"/>
                    <a:pt x="36195" y="18097"/>
                  </a:cubicBezTo>
                  <a:cubicBezTo>
                    <a:pt x="36147" y="8125"/>
                    <a:pt x="28070" y="57"/>
                    <a:pt x="18097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7771358" y="5515505"/>
              <a:ext cx="209442" cy="125146"/>
            </a:xfrm>
            <a:custGeom>
              <a:avLst/>
              <a:gdLst/>
              <a:ahLst/>
              <a:cxnLst/>
              <a:rect l="l" t="t" r="r" b="b"/>
              <a:pathLst>
                <a:path w="209442" h="125146" extrusionOk="0">
                  <a:moveTo>
                    <a:pt x="203162" y="22616"/>
                  </a:moveTo>
                  <a:cubicBezTo>
                    <a:pt x="209001" y="19434"/>
                    <a:pt x="211153" y="12119"/>
                    <a:pt x="207972" y="6281"/>
                  </a:cubicBezTo>
                  <a:cubicBezTo>
                    <a:pt x="204791" y="441"/>
                    <a:pt x="197475" y="-1711"/>
                    <a:pt x="191637" y="1470"/>
                  </a:cubicBezTo>
                  <a:lnTo>
                    <a:pt x="6280" y="102530"/>
                  </a:lnTo>
                  <a:cubicBezTo>
                    <a:pt x="441" y="105712"/>
                    <a:pt x="-1711" y="113027"/>
                    <a:pt x="1470" y="118866"/>
                  </a:cubicBezTo>
                  <a:cubicBezTo>
                    <a:pt x="4651" y="124705"/>
                    <a:pt x="11967" y="126857"/>
                    <a:pt x="17806" y="123676"/>
                  </a:cubicBezTo>
                  <a:lnTo>
                    <a:pt x="203162" y="2261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894955" y="2477685"/>
              <a:ext cx="222566" cy="1900754"/>
            </a:xfrm>
            <a:custGeom>
              <a:avLst/>
              <a:gdLst/>
              <a:ahLst/>
              <a:cxnLst/>
              <a:rect l="l" t="t" r="r" b="b"/>
              <a:pathLst>
                <a:path w="222566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34632" y="6339"/>
                    <a:pt x="208057" y="65203"/>
                    <a:pt x="206057" y="95683"/>
                  </a:cubicBezTo>
                  <a:cubicBezTo>
                    <a:pt x="171005" y="651372"/>
                    <a:pt x="162147" y="1212013"/>
                    <a:pt x="206057" y="1782942"/>
                  </a:cubicBezTo>
                  <a:cubicBezTo>
                    <a:pt x="209010" y="1821042"/>
                    <a:pt x="241680" y="1894385"/>
                    <a:pt x="206057" y="189638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8042909" y="2487072"/>
              <a:ext cx="74924" cy="1880235"/>
            </a:xfrm>
            <a:custGeom>
              <a:avLst/>
              <a:gdLst/>
              <a:ahLst/>
              <a:cxnLst/>
              <a:rect l="l" t="t" r="r" b="b"/>
              <a:pathLst>
                <a:path w="74924" h="1880235" extrusionOk="0">
                  <a:moveTo>
                    <a:pt x="68675" y="286"/>
                  </a:moveTo>
                  <a:cubicBezTo>
                    <a:pt x="78772" y="16097"/>
                    <a:pt x="60008" y="60960"/>
                    <a:pt x="58388" y="86011"/>
                  </a:cubicBezTo>
                  <a:cubicBezTo>
                    <a:pt x="23336" y="641699"/>
                    <a:pt x="14478" y="1202341"/>
                    <a:pt x="58388" y="1773269"/>
                  </a:cubicBezTo>
                  <a:cubicBezTo>
                    <a:pt x="60865" y="1804702"/>
                    <a:pt x="84011" y="1861185"/>
                    <a:pt x="70961" y="1880235"/>
                  </a:cubicBezTo>
                  <a:cubicBezTo>
                    <a:pt x="27622" y="1654397"/>
                    <a:pt x="0" y="1314355"/>
                    <a:pt x="0" y="933926"/>
                  </a:cubicBezTo>
                  <a:cubicBezTo>
                    <a:pt x="0" y="560356"/>
                    <a:pt x="26670" y="225742"/>
                    <a:pt x="68675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894955" y="2477685"/>
              <a:ext cx="222965" cy="1900754"/>
            </a:xfrm>
            <a:custGeom>
              <a:avLst/>
              <a:gdLst/>
              <a:ahLst/>
              <a:cxnLst/>
              <a:rect l="l" t="t" r="r" b="b"/>
              <a:pathLst>
                <a:path w="222965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23107" y="5386"/>
                    <a:pt x="220630" y="26627"/>
                    <a:pt x="215582" y="49963"/>
                  </a:cubicBezTo>
                  <a:cubicBezTo>
                    <a:pt x="192712" y="46401"/>
                    <a:pt x="170090" y="41372"/>
                    <a:pt x="147859" y="34914"/>
                  </a:cubicBezTo>
                  <a:cubicBezTo>
                    <a:pt x="127571" y="31104"/>
                    <a:pt x="56419" y="34914"/>
                    <a:pt x="77565" y="144547"/>
                  </a:cubicBezTo>
                  <a:cubicBezTo>
                    <a:pt x="109854" y="312472"/>
                    <a:pt x="116141" y="765672"/>
                    <a:pt x="115665" y="955696"/>
                  </a:cubicBezTo>
                  <a:cubicBezTo>
                    <a:pt x="114807" y="1228682"/>
                    <a:pt x="71564" y="1813517"/>
                    <a:pt x="75278" y="1814374"/>
                  </a:cubicBezTo>
                  <a:cubicBezTo>
                    <a:pt x="87566" y="1865047"/>
                    <a:pt x="217677" y="1875049"/>
                    <a:pt x="202723" y="1787800"/>
                  </a:cubicBezTo>
                  <a:cubicBezTo>
                    <a:pt x="215963" y="1809326"/>
                    <a:pt x="213201" y="1818756"/>
                    <a:pt x="216915" y="1833901"/>
                  </a:cubicBezTo>
                  <a:cubicBezTo>
                    <a:pt x="224250" y="1865238"/>
                    <a:pt x="228917" y="1895146"/>
                    <a:pt x="206438" y="1896385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894955" y="2477685"/>
              <a:ext cx="222394" cy="1900754"/>
            </a:xfrm>
            <a:custGeom>
              <a:avLst/>
              <a:gdLst/>
              <a:ahLst/>
              <a:cxnLst/>
              <a:rect l="l" t="t" r="r" b="b"/>
              <a:pathLst>
                <a:path w="222394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23869" y="5482"/>
                    <a:pt x="220440" y="28437"/>
                    <a:pt x="214725" y="53011"/>
                  </a:cubicBezTo>
                  <a:cubicBezTo>
                    <a:pt x="215582" y="5863"/>
                    <a:pt x="154717" y="28151"/>
                    <a:pt x="145002" y="26341"/>
                  </a:cubicBezTo>
                  <a:cubicBezTo>
                    <a:pt x="124713" y="22532"/>
                    <a:pt x="19462" y="-7568"/>
                    <a:pt x="53085" y="130259"/>
                  </a:cubicBezTo>
                  <a:cubicBezTo>
                    <a:pt x="93567" y="296185"/>
                    <a:pt x="88994" y="771387"/>
                    <a:pt x="88328" y="961411"/>
                  </a:cubicBezTo>
                  <a:cubicBezTo>
                    <a:pt x="87375" y="1234397"/>
                    <a:pt x="46513" y="1806754"/>
                    <a:pt x="50228" y="1848664"/>
                  </a:cubicBezTo>
                  <a:cubicBezTo>
                    <a:pt x="54514" y="1893051"/>
                    <a:pt x="97853" y="1878382"/>
                    <a:pt x="135953" y="1875430"/>
                  </a:cubicBezTo>
                  <a:cubicBezTo>
                    <a:pt x="178339" y="1872096"/>
                    <a:pt x="207581" y="1884097"/>
                    <a:pt x="216344" y="1833996"/>
                  </a:cubicBezTo>
                  <a:cubicBezTo>
                    <a:pt x="223678" y="1865333"/>
                    <a:pt x="228345" y="1895146"/>
                    <a:pt x="205866" y="189638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7898003" y="4373703"/>
              <a:ext cx="222543" cy="1900783"/>
            </a:xfrm>
            <a:custGeom>
              <a:avLst/>
              <a:gdLst/>
              <a:ahLst/>
              <a:cxnLst/>
              <a:rect l="l" t="t" r="r" b="b"/>
              <a:pathLst>
                <a:path w="222543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34632" y="6368"/>
                    <a:pt x="207962" y="65137"/>
                    <a:pt x="206057" y="95712"/>
                  </a:cubicBezTo>
                  <a:cubicBezTo>
                    <a:pt x="170910" y="651305"/>
                    <a:pt x="162052" y="1212042"/>
                    <a:pt x="206057" y="1782875"/>
                  </a:cubicBezTo>
                  <a:cubicBezTo>
                    <a:pt x="208914" y="1820975"/>
                    <a:pt x="241680" y="1894318"/>
                    <a:pt x="206057" y="1896414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8045671" y="4382928"/>
              <a:ext cx="74829" cy="1880330"/>
            </a:xfrm>
            <a:custGeom>
              <a:avLst/>
              <a:gdLst/>
              <a:ahLst/>
              <a:cxnLst/>
              <a:rect l="l" t="t" r="r" b="b"/>
              <a:pathLst>
                <a:path w="74829" h="1880330" extrusionOk="0">
                  <a:moveTo>
                    <a:pt x="68580" y="381"/>
                  </a:moveTo>
                  <a:cubicBezTo>
                    <a:pt x="78772" y="16193"/>
                    <a:pt x="60007" y="61151"/>
                    <a:pt x="58388" y="86106"/>
                  </a:cubicBezTo>
                  <a:cubicBezTo>
                    <a:pt x="23241" y="641699"/>
                    <a:pt x="14383" y="1202436"/>
                    <a:pt x="58388" y="1773269"/>
                  </a:cubicBezTo>
                  <a:cubicBezTo>
                    <a:pt x="60770" y="1804702"/>
                    <a:pt x="83915" y="1861185"/>
                    <a:pt x="70866" y="1880330"/>
                  </a:cubicBezTo>
                  <a:cubicBezTo>
                    <a:pt x="27527" y="1654492"/>
                    <a:pt x="0" y="1314450"/>
                    <a:pt x="0" y="934022"/>
                  </a:cubicBezTo>
                  <a:cubicBezTo>
                    <a:pt x="0" y="560451"/>
                    <a:pt x="26575" y="225838"/>
                    <a:pt x="68580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7898003" y="4373703"/>
              <a:ext cx="222815" cy="1900783"/>
            </a:xfrm>
            <a:custGeom>
              <a:avLst/>
              <a:gdLst/>
              <a:ahLst/>
              <a:cxnLst/>
              <a:rect l="l" t="t" r="r" b="b"/>
              <a:pathLst>
                <a:path w="222815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23012" y="5415"/>
                    <a:pt x="220630" y="26561"/>
                    <a:pt x="215582" y="49992"/>
                  </a:cubicBezTo>
                  <a:cubicBezTo>
                    <a:pt x="192712" y="46363"/>
                    <a:pt x="170091" y="41305"/>
                    <a:pt x="147859" y="34847"/>
                  </a:cubicBezTo>
                  <a:cubicBezTo>
                    <a:pt x="127476" y="31133"/>
                    <a:pt x="56324" y="34847"/>
                    <a:pt x="77470" y="144575"/>
                  </a:cubicBezTo>
                  <a:cubicBezTo>
                    <a:pt x="109759" y="312501"/>
                    <a:pt x="116141" y="765605"/>
                    <a:pt x="115570" y="955724"/>
                  </a:cubicBezTo>
                  <a:cubicBezTo>
                    <a:pt x="114617" y="1228711"/>
                    <a:pt x="71373" y="1813451"/>
                    <a:pt x="75088" y="1814403"/>
                  </a:cubicBezTo>
                  <a:cubicBezTo>
                    <a:pt x="87375" y="1864981"/>
                    <a:pt x="217487" y="1875077"/>
                    <a:pt x="202533" y="1787733"/>
                  </a:cubicBezTo>
                  <a:cubicBezTo>
                    <a:pt x="215868" y="1809355"/>
                    <a:pt x="213010" y="1818689"/>
                    <a:pt x="216725" y="1833929"/>
                  </a:cubicBezTo>
                  <a:cubicBezTo>
                    <a:pt x="224059" y="1865267"/>
                    <a:pt x="228822" y="1895080"/>
                    <a:pt x="206343" y="1896414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7898003" y="4373703"/>
              <a:ext cx="222323" cy="1900783"/>
            </a:xfrm>
            <a:custGeom>
              <a:avLst/>
              <a:gdLst/>
              <a:ahLst/>
              <a:cxnLst/>
              <a:rect l="l" t="t" r="r" b="b"/>
              <a:pathLst>
                <a:path w="222323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23773" y="5415"/>
                    <a:pt x="220345" y="28466"/>
                    <a:pt x="214629" y="53040"/>
                  </a:cubicBezTo>
                  <a:cubicBezTo>
                    <a:pt x="215487" y="5891"/>
                    <a:pt x="154622" y="28085"/>
                    <a:pt x="144906" y="26275"/>
                  </a:cubicBezTo>
                  <a:cubicBezTo>
                    <a:pt x="124618" y="22560"/>
                    <a:pt x="19367" y="-7539"/>
                    <a:pt x="52990" y="130288"/>
                  </a:cubicBezTo>
                  <a:cubicBezTo>
                    <a:pt x="93471" y="296118"/>
                    <a:pt x="88995" y="771320"/>
                    <a:pt x="88328" y="961439"/>
                  </a:cubicBezTo>
                  <a:cubicBezTo>
                    <a:pt x="87375" y="1234426"/>
                    <a:pt x="46418" y="1806783"/>
                    <a:pt x="50228" y="1848693"/>
                  </a:cubicBezTo>
                  <a:cubicBezTo>
                    <a:pt x="54610" y="1893079"/>
                    <a:pt x="97853" y="1878411"/>
                    <a:pt x="135953" y="1875363"/>
                  </a:cubicBezTo>
                  <a:cubicBezTo>
                    <a:pt x="178244" y="1872124"/>
                    <a:pt x="207486" y="1884126"/>
                    <a:pt x="216344" y="1834024"/>
                  </a:cubicBezTo>
                  <a:cubicBezTo>
                    <a:pt x="223583" y="1865267"/>
                    <a:pt x="228250" y="1895080"/>
                    <a:pt x="205866" y="189641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7941944" y="5482780"/>
              <a:ext cx="135159" cy="130778"/>
            </a:xfrm>
            <a:custGeom>
              <a:avLst/>
              <a:gdLst/>
              <a:ahLst/>
              <a:cxnLst/>
              <a:rect l="l" t="t" r="r" b="b"/>
              <a:pathLst>
                <a:path w="135159" h="130778" extrusionOk="0">
                  <a:moveTo>
                    <a:pt x="0" y="130778"/>
                  </a:moveTo>
                  <a:cubicBezTo>
                    <a:pt x="1143" y="87030"/>
                    <a:pt x="2000" y="43434"/>
                    <a:pt x="2572" y="0"/>
                  </a:cubicBezTo>
                  <a:cubicBezTo>
                    <a:pt x="8449" y="2286"/>
                    <a:pt x="14592" y="3820"/>
                    <a:pt x="20860" y="4572"/>
                  </a:cubicBezTo>
                  <a:cubicBezTo>
                    <a:pt x="47149" y="7811"/>
                    <a:pt x="81725" y="16764"/>
                    <a:pt x="107347" y="8191"/>
                  </a:cubicBezTo>
                  <a:cubicBezTo>
                    <a:pt x="116310" y="7115"/>
                    <a:pt x="125016" y="4467"/>
                    <a:pt x="133064" y="381"/>
                  </a:cubicBezTo>
                  <a:cubicBezTo>
                    <a:pt x="133569" y="41977"/>
                    <a:pt x="134274" y="83630"/>
                    <a:pt x="135160" y="125349"/>
                  </a:cubicBezTo>
                  <a:cubicBezTo>
                    <a:pt x="115348" y="115824"/>
                    <a:pt x="81344" y="104013"/>
                    <a:pt x="70771" y="104394"/>
                  </a:cubicBezTo>
                  <a:cubicBezTo>
                    <a:pt x="24194" y="106394"/>
                    <a:pt x="12097" y="123444"/>
                    <a:pt x="0" y="130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7922608" y="5763216"/>
              <a:ext cx="171831" cy="269442"/>
            </a:xfrm>
            <a:custGeom>
              <a:avLst/>
              <a:gdLst/>
              <a:ahLst/>
              <a:cxnLst/>
              <a:rect l="l" t="t" r="r" b="b"/>
              <a:pathLst>
                <a:path w="171831" h="269442" extrusionOk="0">
                  <a:moveTo>
                    <a:pt x="0" y="269442"/>
                  </a:moveTo>
                  <a:cubicBezTo>
                    <a:pt x="4001" y="204863"/>
                    <a:pt x="10954" y="77704"/>
                    <a:pt x="13811" y="13696"/>
                  </a:cubicBezTo>
                  <a:cubicBezTo>
                    <a:pt x="25908" y="40938"/>
                    <a:pt x="75438" y="63798"/>
                    <a:pt x="86773" y="61321"/>
                  </a:cubicBezTo>
                  <a:cubicBezTo>
                    <a:pt x="114110" y="56749"/>
                    <a:pt x="136208" y="-2401"/>
                    <a:pt x="159163" y="76"/>
                  </a:cubicBezTo>
                  <a:cubicBezTo>
                    <a:pt x="161735" y="63512"/>
                    <a:pt x="168021" y="192099"/>
                    <a:pt x="171831" y="255726"/>
                  </a:cubicBezTo>
                  <a:cubicBezTo>
                    <a:pt x="154877" y="225437"/>
                    <a:pt x="112681" y="208101"/>
                    <a:pt x="88297" y="201815"/>
                  </a:cubicBezTo>
                  <a:cubicBezTo>
                    <a:pt x="63913" y="195529"/>
                    <a:pt x="24098" y="250298"/>
                    <a:pt x="0" y="26896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894955" y="584522"/>
              <a:ext cx="222566" cy="1900824"/>
            </a:xfrm>
            <a:custGeom>
              <a:avLst/>
              <a:gdLst/>
              <a:ahLst/>
              <a:cxnLst/>
              <a:rect l="l" t="t" r="r" b="b"/>
              <a:pathLst>
                <a:path w="222566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34632" y="6409"/>
                    <a:pt x="208057" y="65178"/>
                    <a:pt x="206057" y="95753"/>
                  </a:cubicBezTo>
                  <a:cubicBezTo>
                    <a:pt x="171005" y="651347"/>
                    <a:pt x="162147" y="1212083"/>
                    <a:pt x="206057" y="1782917"/>
                  </a:cubicBezTo>
                  <a:cubicBezTo>
                    <a:pt x="209010" y="1821017"/>
                    <a:pt x="241680" y="1894359"/>
                    <a:pt x="206057" y="189645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8042909" y="593788"/>
              <a:ext cx="74924" cy="1880330"/>
            </a:xfrm>
            <a:custGeom>
              <a:avLst/>
              <a:gdLst/>
              <a:ahLst/>
              <a:cxnLst/>
              <a:rect l="l" t="t" r="r" b="b"/>
              <a:pathLst>
                <a:path w="74924" h="1880330" extrusionOk="0">
                  <a:moveTo>
                    <a:pt x="68675" y="381"/>
                  </a:moveTo>
                  <a:cubicBezTo>
                    <a:pt x="78772" y="16192"/>
                    <a:pt x="60008" y="61055"/>
                    <a:pt x="58388" y="86106"/>
                  </a:cubicBezTo>
                  <a:cubicBezTo>
                    <a:pt x="23336" y="641699"/>
                    <a:pt x="14478" y="1202436"/>
                    <a:pt x="58388" y="1773269"/>
                  </a:cubicBezTo>
                  <a:cubicBezTo>
                    <a:pt x="60865" y="1804702"/>
                    <a:pt x="84011" y="1861185"/>
                    <a:pt x="70961" y="1880330"/>
                  </a:cubicBezTo>
                  <a:cubicBezTo>
                    <a:pt x="27622" y="1654492"/>
                    <a:pt x="0" y="1314355"/>
                    <a:pt x="0" y="933926"/>
                  </a:cubicBezTo>
                  <a:cubicBezTo>
                    <a:pt x="0" y="560451"/>
                    <a:pt x="26670" y="225743"/>
                    <a:pt x="68675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894955" y="584522"/>
              <a:ext cx="223061" cy="1900824"/>
            </a:xfrm>
            <a:custGeom>
              <a:avLst/>
              <a:gdLst/>
              <a:ahLst/>
              <a:cxnLst/>
              <a:rect l="l" t="t" r="r" b="b"/>
              <a:pathLst>
                <a:path w="223061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23107" y="5361"/>
                    <a:pt x="220630" y="26602"/>
                    <a:pt x="215582" y="50033"/>
                  </a:cubicBezTo>
                  <a:cubicBezTo>
                    <a:pt x="192741" y="46307"/>
                    <a:pt x="170157" y="41153"/>
                    <a:pt x="147954" y="34603"/>
                  </a:cubicBezTo>
                  <a:cubicBezTo>
                    <a:pt x="127666" y="30888"/>
                    <a:pt x="56514" y="34603"/>
                    <a:pt x="77660" y="144331"/>
                  </a:cubicBezTo>
                  <a:cubicBezTo>
                    <a:pt x="109950" y="312161"/>
                    <a:pt x="116236" y="765361"/>
                    <a:pt x="115760" y="955480"/>
                  </a:cubicBezTo>
                  <a:cubicBezTo>
                    <a:pt x="114903" y="1228466"/>
                    <a:pt x="71659" y="1813206"/>
                    <a:pt x="75374" y="1814159"/>
                  </a:cubicBezTo>
                  <a:cubicBezTo>
                    <a:pt x="87661" y="1864736"/>
                    <a:pt x="217773" y="1874833"/>
                    <a:pt x="202818" y="1787489"/>
                  </a:cubicBezTo>
                  <a:cubicBezTo>
                    <a:pt x="216058" y="1809110"/>
                    <a:pt x="213296" y="1818445"/>
                    <a:pt x="217011" y="1833685"/>
                  </a:cubicBezTo>
                  <a:cubicBezTo>
                    <a:pt x="224345" y="1865022"/>
                    <a:pt x="229012" y="1894835"/>
                    <a:pt x="206533" y="1896169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894955" y="584522"/>
              <a:ext cx="222965" cy="1900824"/>
            </a:xfrm>
            <a:custGeom>
              <a:avLst/>
              <a:gdLst/>
              <a:ahLst/>
              <a:cxnLst/>
              <a:rect l="l" t="t" r="r" b="b"/>
              <a:pathLst>
                <a:path w="222965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23869" y="5456"/>
                    <a:pt x="220440" y="28507"/>
                    <a:pt x="214725" y="53081"/>
                  </a:cubicBezTo>
                  <a:cubicBezTo>
                    <a:pt x="215582" y="5456"/>
                    <a:pt x="154717" y="28126"/>
                    <a:pt x="145002" y="26316"/>
                  </a:cubicBezTo>
                  <a:cubicBezTo>
                    <a:pt x="124999" y="22601"/>
                    <a:pt x="19748" y="-7593"/>
                    <a:pt x="53657" y="129853"/>
                  </a:cubicBezTo>
                  <a:cubicBezTo>
                    <a:pt x="94138" y="295778"/>
                    <a:pt x="89566" y="770981"/>
                    <a:pt x="88899" y="961100"/>
                  </a:cubicBezTo>
                  <a:cubicBezTo>
                    <a:pt x="87947" y="1234086"/>
                    <a:pt x="47085" y="1806348"/>
                    <a:pt x="50799" y="1848353"/>
                  </a:cubicBezTo>
                  <a:cubicBezTo>
                    <a:pt x="55086" y="1892740"/>
                    <a:pt x="98424" y="1878071"/>
                    <a:pt x="136524" y="1875023"/>
                  </a:cubicBezTo>
                  <a:cubicBezTo>
                    <a:pt x="178911" y="1871785"/>
                    <a:pt x="208152" y="1883786"/>
                    <a:pt x="216915" y="1833685"/>
                  </a:cubicBezTo>
                  <a:cubicBezTo>
                    <a:pt x="224250" y="1864927"/>
                    <a:pt x="228917" y="1894740"/>
                    <a:pt x="206438" y="189607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921942" y="806686"/>
              <a:ext cx="170211" cy="284552"/>
            </a:xfrm>
            <a:custGeom>
              <a:avLst/>
              <a:gdLst/>
              <a:ahLst/>
              <a:cxnLst/>
              <a:rect l="l" t="t" r="r" b="b"/>
              <a:pathLst>
                <a:path w="170211" h="284552" extrusionOk="0">
                  <a:moveTo>
                    <a:pt x="9525" y="230015"/>
                  </a:moveTo>
                  <a:cubicBezTo>
                    <a:pt x="6667" y="167404"/>
                    <a:pt x="3495" y="104983"/>
                    <a:pt x="0" y="42753"/>
                  </a:cubicBezTo>
                  <a:cubicBezTo>
                    <a:pt x="0" y="-12397"/>
                    <a:pt x="41148" y="-2300"/>
                    <a:pt x="42863" y="8463"/>
                  </a:cubicBezTo>
                  <a:cubicBezTo>
                    <a:pt x="51721" y="65613"/>
                    <a:pt x="131350" y="61327"/>
                    <a:pt x="170212" y="37038"/>
                  </a:cubicBezTo>
                  <a:cubicBezTo>
                    <a:pt x="166783" y="101618"/>
                    <a:pt x="163763" y="166197"/>
                    <a:pt x="161163" y="230777"/>
                  </a:cubicBezTo>
                  <a:cubicBezTo>
                    <a:pt x="153352" y="221252"/>
                    <a:pt x="147066" y="216680"/>
                    <a:pt x="117443" y="202773"/>
                  </a:cubicBezTo>
                  <a:cubicBezTo>
                    <a:pt x="101822" y="195534"/>
                    <a:pt x="56388" y="206297"/>
                    <a:pt x="58388" y="261638"/>
                  </a:cubicBezTo>
                  <a:cubicBezTo>
                    <a:pt x="59912" y="304976"/>
                    <a:pt x="49625" y="282497"/>
                    <a:pt x="9906" y="23049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318426" y="5801937"/>
              <a:ext cx="1556127" cy="177174"/>
            </a:xfrm>
            <a:custGeom>
              <a:avLst/>
              <a:gdLst/>
              <a:ahLst/>
              <a:cxnLst/>
              <a:rect l="l" t="t" r="r" b="b"/>
              <a:pathLst>
                <a:path w="1556127" h="177174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5191" y="186716"/>
                    <a:pt x="53388" y="165475"/>
                    <a:pt x="78343" y="163951"/>
                  </a:cubicBezTo>
                  <a:cubicBezTo>
                    <a:pt x="533257" y="135948"/>
                    <a:pt x="992743" y="128994"/>
                    <a:pt x="1459468" y="163951"/>
                  </a:cubicBezTo>
                  <a:cubicBezTo>
                    <a:pt x="1490329" y="166237"/>
                    <a:pt x="1550622" y="192526"/>
                    <a:pt x="1552337" y="16395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5326188" y="5919120"/>
              <a:ext cx="1539335" cy="59612"/>
            </a:xfrm>
            <a:custGeom>
              <a:avLst/>
              <a:gdLst/>
              <a:ahLst/>
              <a:cxnLst/>
              <a:rect l="l" t="t" r="r" b="b"/>
              <a:pathLst>
                <a:path w="1539335" h="59612" extrusionOk="0">
                  <a:moveTo>
                    <a:pt x="191" y="54864"/>
                  </a:moveTo>
                  <a:cubicBezTo>
                    <a:pt x="13145" y="62865"/>
                    <a:pt x="49911" y="48006"/>
                    <a:pt x="70580" y="46768"/>
                  </a:cubicBezTo>
                  <a:cubicBezTo>
                    <a:pt x="525494" y="18765"/>
                    <a:pt x="984980" y="11811"/>
                    <a:pt x="1451705" y="46768"/>
                  </a:cubicBezTo>
                  <a:cubicBezTo>
                    <a:pt x="1477423" y="48673"/>
                    <a:pt x="1523619" y="66961"/>
                    <a:pt x="1539335" y="56293"/>
                  </a:cubicBezTo>
                  <a:cubicBezTo>
                    <a:pt x="1354455" y="21907"/>
                    <a:pt x="1076039" y="0"/>
                    <a:pt x="764572" y="0"/>
                  </a:cubicBezTo>
                  <a:cubicBezTo>
                    <a:pt x="458819" y="0"/>
                    <a:pt x="184785" y="21146"/>
                    <a:pt x="0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5318426" y="5801937"/>
              <a:ext cx="1556127" cy="176951"/>
            </a:xfrm>
            <a:custGeom>
              <a:avLst/>
              <a:gdLst/>
              <a:ahLst/>
              <a:cxnLst/>
              <a:rect l="l" t="t" r="r" b="b"/>
              <a:pathLst>
                <a:path w="1556127" h="176951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4429" y="177477"/>
                    <a:pt x="21860" y="175476"/>
                    <a:pt x="41386" y="171285"/>
                  </a:cubicBezTo>
                  <a:cubicBezTo>
                    <a:pt x="38405" y="153131"/>
                    <a:pt x="34271" y="135186"/>
                    <a:pt x="29004" y="117564"/>
                  </a:cubicBezTo>
                  <a:cubicBezTo>
                    <a:pt x="25956" y="101372"/>
                    <a:pt x="29004" y="44889"/>
                    <a:pt x="118824" y="61652"/>
                  </a:cubicBezTo>
                  <a:cubicBezTo>
                    <a:pt x="256270" y="87275"/>
                    <a:pt x="627174" y="92323"/>
                    <a:pt x="782812" y="91847"/>
                  </a:cubicBezTo>
                  <a:cubicBezTo>
                    <a:pt x="1006269" y="91085"/>
                    <a:pt x="1484995" y="56795"/>
                    <a:pt x="1485757" y="59748"/>
                  </a:cubicBezTo>
                  <a:cubicBezTo>
                    <a:pt x="1527191" y="69273"/>
                    <a:pt x="1535478" y="172810"/>
                    <a:pt x="1463945" y="160903"/>
                  </a:cubicBezTo>
                  <a:cubicBezTo>
                    <a:pt x="1481662" y="171476"/>
                    <a:pt x="1489281" y="169285"/>
                    <a:pt x="1502045" y="172143"/>
                  </a:cubicBezTo>
                  <a:cubicBezTo>
                    <a:pt x="1527667" y="177953"/>
                    <a:pt x="1552146" y="181668"/>
                    <a:pt x="1553194" y="16395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5318426" y="5801937"/>
              <a:ext cx="1556127" cy="176999"/>
            </a:xfrm>
            <a:custGeom>
              <a:avLst/>
              <a:gdLst/>
              <a:ahLst/>
              <a:cxnLst/>
              <a:rect l="l" t="t" r="r" b="b"/>
              <a:pathLst>
                <a:path w="1556127" h="176999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4524" y="177953"/>
                    <a:pt x="23384" y="175286"/>
                    <a:pt x="43482" y="170714"/>
                  </a:cubicBezTo>
                  <a:cubicBezTo>
                    <a:pt x="4810" y="171381"/>
                    <a:pt x="23098" y="123089"/>
                    <a:pt x="21574" y="115374"/>
                  </a:cubicBezTo>
                  <a:cubicBezTo>
                    <a:pt x="18526" y="99276"/>
                    <a:pt x="-6144" y="15742"/>
                    <a:pt x="106632" y="42412"/>
                  </a:cubicBezTo>
                  <a:cubicBezTo>
                    <a:pt x="242554" y="74511"/>
                    <a:pt x="631555" y="70987"/>
                    <a:pt x="787098" y="70416"/>
                  </a:cubicBezTo>
                  <a:cubicBezTo>
                    <a:pt x="1010650" y="69654"/>
                    <a:pt x="1479185" y="37174"/>
                    <a:pt x="1513475" y="40412"/>
                  </a:cubicBezTo>
                  <a:cubicBezTo>
                    <a:pt x="1549765" y="43841"/>
                    <a:pt x="1537859" y="78512"/>
                    <a:pt x="1535382" y="108420"/>
                  </a:cubicBezTo>
                  <a:cubicBezTo>
                    <a:pt x="1532620" y="142043"/>
                    <a:pt x="1542431" y="165570"/>
                    <a:pt x="1501473" y="172238"/>
                  </a:cubicBezTo>
                  <a:cubicBezTo>
                    <a:pt x="1527096" y="177953"/>
                    <a:pt x="1551480" y="181763"/>
                    <a:pt x="1552527" y="1639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6870620" y="5804063"/>
              <a:ext cx="1556087" cy="177144"/>
            </a:xfrm>
            <a:custGeom>
              <a:avLst/>
              <a:gdLst/>
              <a:ahLst/>
              <a:cxnLst/>
              <a:rect l="l" t="t" r="r" b="b"/>
              <a:pathLst>
                <a:path w="1556087" h="177144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5191" y="186686"/>
                    <a:pt x="53388" y="165444"/>
                    <a:pt x="78343" y="163921"/>
                  </a:cubicBezTo>
                  <a:cubicBezTo>
                    <a:pt x="533257" y="136013"/>
                    <a:pt x="992267" y="128964"/>
                    <a:pt x="1459468" y="163921"/>
                  </a:cubicBezTo>
                  <a:cubicBezTo>
                    <a:pt x="1490329" y="166207"/>
                    <a:pt x="1550622" y="192496"/>
                    <a:pt x="1552337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6878383" y="5921216"/>
              <a:ext cx="1539239" cy="59650"/>
            </a:xfrm>
            <a:custGeom>
              <a:avLst/>
              <a:gdLst/>
              <a:ahLst/>
              <a:cxnLst/>
              <a:rect l="l" t="t" r="r" b="b"/>
              <a:pathLst>
                <a:path w="1539239" h="59650" extrusionOk="0">
                  <a:moveTo>
                    <a:pt x="190" y="54864"/>
                  </a:moveTo>
                  <a:cubicBezTo>
                    <a:pt x="13144" y="62960"/>
                    <a:pt x="49816" y="48006"/>
                    <a:pt x="70580" y="46767"/>
                  </a:cubicBezTo>
                  <a:cubicBezTo>
                    <a:pt x="525494" y="18859"/>
                    <a:pt x="984504" y="11811"/>
                    <a:pt x="1451705" y="46767"/>
                  </a:cubicBezTo>
                  <a:cubicBezTo>
                    <a:pt x="1477423" y="48673"/>
                    <a:pt x="1523619" y="67056"/>
                    <a:pt x="1539240" y="56292"/>
                  </a:cubicBezTo>
                  <a:cubicBezTo>
                    <a:pt x="1354360" y="21907"/>
                    <a:pt x="1075944" y="0"/>
                    <a:pt x="764572" y="0"/>
                  </a:cubicBezTo>
                  <a:cubicBezTo>
                    <a:pt x="458724" y="0"/>
                    <a:pt x="184785" y="21145"/>
                    <a:pt x="0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6870620" y="5804063"/>
              <a:ext cx="1556087" cy="177007"/>
            </a:xfrm>
            <a:custGeom>
              <a:avLst/>
              <a:gdLst/>
              <a:ahLst/>
              <a:cxnLst/>
              <a:rect l="l" t="t" r="r" b="b"/>
              <a:pathLst>
                <a:path w="1556087" h="177007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4429" y="177446"/>
                    <a:pt x="21765" y="175446"/>
                    <a:pt x="40910" y="171255"/>
                  </a:cubicBezTo>
                  <a:cubicBezTo>
                    <a:pt x="37948" y="153110"/>
                    <a:pt x="33842" y="135165"/>
                    <a:pt x="28623" y="117534"/>
                  </a:cubicBezTo>
                  <a:cubicBezTo>
                    <a:pt x="25479" y="101437"/>
                    <a:pt x="28623" y="44954"/>
                    <a:pt x="118348" y="61622"/>
                  </a:cubicBezTo>
                  <a:cubicBezTo>
                    <a:pt x="255794" y="87340"/>
                    <a:pt x="626793" y="92388"/>
                    <a:pt x="782431" y="91816"/>
                  </a:cubicBezTo>
                  <a:cubicBezTo>
                    <a:pt x="1005888" y="91054"/>
                    <a:pt x="1484614" y="56764"/>
                    <a:pt x="1485376" y="59717"/>
                  </a:cubicBezTo>
                  <a:cubicBezTo>
                    <a:pt x="1526810" y="69242"/>
                    <a:pt x="1535097" y="172874"/>
                    <a:pt x="1463564" y="160968"/>
                  </a:cubicBezTo>
                  <a:cubicBezTo>
                    <a:pt x="1481280" y="171445"/>
                    <a:pt x="1488901" y="169255"/>
                    <a:pt x="1501664" y="172207"/>
                  </a:cubicBezTo>
                  <a:cubicBezTo>
                    <a:pt x="1527286" y="178018"/>
                    <a:pt x="1551765" y="181732"/>
                    <a:pt x="1552813" y="16392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6870620" y="5804063"/>
              <a:ext cx="1556087" cy="177483"/>
            </a:xfrm>
            <a:custGeom>
              <a:avLst/>
              <a:gdLst/>
              <a:ahLst/>
              <a:cxnLst/>
              <a:rect l="l" t="t" r="r" b="b"/>
              <a:pathLst>
                <a:path w="1556087" h="177483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4524" y="178018"/>
                    <a:pt x="23289" y="175255"/>
                    <a:pt x="43482" y="170779"/>
                  </a:cubicBezTo>
                  <a:cubicBezTo>
                    <a:pt x="4810" y="171445"/>
                    <a:pt x="23003" y="123154"/>
                    <a:pt x="21574" y="115438"/>
                  </a:cubicBezTo>
                  <a:cubicBezTo>
                    <a:pt x="18526" y="99246"/>
                    <a:pt x="-6144" y="15712"/>
                    <a:pt x="106632" y="42382"/>
                  </a:cubicBezTo>
                  <a:cubicBezTo>
                    <a:pt x="242459" y="74576"/>
                    <a:pt x="631460" y="70957"/>
                    <a:pt x="787098" y="70957"/>
                  </a:cubicBezTo>
                  <a:cubicBezTo>
                    <a:pt x="1010555" y="70194"/>
                    <a:pt x="1479090" y="37714"/>
                    <a:pt x="1513475" y="40953"/>
                  </a:cubicBezTo>
                  <a:cubicBezTo>
                    <a:pt x="1549765" y="44382"/>
                    <a:pt x="1537764" y="78576"/>
                    <a:pt x="1535382" y="108867"/>
                  </a:cubicBezTo>
                  <a:cubicBezTo>
                    <a:pt x="1532620" y="142489"/>
                    <a:pt x="1542431" y="166017"/>
                    <a:pt x="1501473" y="172684"/>
                  </a:cubicBezTo>
                  <a:cubicBezTo>
                    <a:pt x="1527096" y="178494"/>
                    <a:pt x="1551480" y="182209"/>
                    <a:pt x="1552528" y="16439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7637811" y="5841206"/>
              <a:ext cx="125825" cy="103155"/>
            </a:xfrm>
            <a:custGeom>
              <a:avLst/>
              <a:gdLst/>
              <a:ahLst/>
              <a:cxnLst/>
              <a:rect l="l" t="t" r="r" b="b"/>
              <a:pathLst>
                <a:path w="125825" h="103155" extrusionOk="0">
                  <a:moveTo>
                    <a:pt x="125825" y="286"/>
                  </a:moveTo>
                  <a:cubicBezTo>
                    <a:pt x="87278" y="791"/>
                    <a:pt x="48739" y="1019"/>
                    <a:pt x="10192" y="952"/>
                  </a:cubicBezTo>
                  <a:cubicBezTo>
                    <a:pt x="18421" y="29842"/>
                    <a:pt x="18193" y="60484"/>
                    <a:pt x="9525" y="89249"/>
                  </a:cubicBezTo>
                  <a:cubicBezTo>
                    <a:pt x="7373" y="94507"/>
                    <a:pt x="4124" y="99250"/>
                    <a:pt x="0" y="103156"/>
                  </a:cubicBezTo>
                  <a:cubicBezTo>
                    <a:pt x="38100" y="103156"/>
                    <a:pt x="76553" y="103156"/>
                    <a:pt x="115348" y="103156"/>
                  </a:cubicBezTo>
                  <a:cubicBezTo>
                    <a:pt x="112204" y="79372"/>
                    <a:pt x="111852" y="55302"/>
                    <a:pt x="114300" y="31432"/>
                  </a:cubicBezTo>
                  <a:cubicBezTo>
                    <a:pt x="115881" y="20260"/>
                    <a:pt x="119815" y="9553"/>
                    <a:pt x="125825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7879841" y="5829300"/>
              <a:ext cx="269748" cy="126777"/>
            </a:xfrm>
            <a:custGeom>
              <a:avLst/>
              <a:gdLst/>
              <a:ahLst/>
              <a:cxnLst/>
              <a:rect l="l" t="t" r="r" b="b"/>
              <a:pathLst>
                <a:path w="269748" h="126777" extrusionOk="0">
                  <a:moveTo>
                    <a:pt x="250698" y="0"/>
                  </a:moveTo>
                  <a:cubicBezTo>
                    <a:pt x="167135" y="4382"/>
                    <a:pt x="84011" y="7554"/>
                    <a:pt x="1334" y="9525"/>
                  </a:cubicBezTo>
                  <a:cubicBezTo>
                    <a:pt x="11430" y="27337"/>
                    <a:pt x="29146" y="35433"/>
                    <a:pt x="46672" y="46767"/>
                  </a:cubicBezTo>
                  <a:cubicBezTo>
                    <a:pt x="72009" y="63246"/>
                    <a:pt x="49244" y="72961"/>
                    <a:pt x="30671" y="86773"/>
                  </a:cubicBezTo>
                  <a:cubicBezTo>
                    <a:pt x="22670" y="92678"/>
                    <a:pt x="5905" y="104013"/>
                    <a:pt x="0" y="116777"/>
                  </a:cubicBezTo>
                  <a:cubicBezTo>
                    <a:pt x="89659" y="118682"/>
                    <a:pt x="179575" y="122015"/>
                    <a:pt x="269748" y="126778"/>
                  </a:cubicBezTo>
                  <a:cubicBezTo>
                    <a:pt x="266700" y="105346"/>
                    <a:pt x="234410" y="78677"/>
                    <a:pt x="218313" y="70675"/>
                  </a:cubicBezTo>
                  <a:cubicBezTo>
                    <a:pt x="212788" y="68009"/>
                    <a:pt x="196882" y="58388"/>
                    <a:pt x="202216" y="50864"/>
                  </a:cubicBezTo>
                  <a:cubicBezTo>
                    <a:pt x="209998" y="40129"/>
                    <a:pt x="218627" y="30023"/>
                    <a:pt x="228029" y="20669"/>
                  </a:cubicBezTo>
                  <a:cubicBezTo>
                    <a:pt x="236106" y="14383"/>
                    <a:pt x="243688" y="7468"/>
                    <a:pt x="250698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5318426" y="841157"/>
              <a:ext cx="1556127" cy="177144"/>
            </a:xfrm>
            <a:custGeom>
              <a:avLst/>
              <a:gdLst/>
              <a:ahLst/>
              <a:cxnLst/>
              <a:rect l="l" t="t" r="r" b="b"/>
              <a:pathLst>
                <a:path w="1556127" h="177144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5191" y="186685"/>
                    <a:pt x="53388" y="165445"/>
                    <a:pt x="78343" y="163921"/>
                  </a:cubicBezTo>
                  <a:cubicBezTo>
                    <a:pt x="533257" y="136012"/>
                    <a:pt x="992743" y="128964"/>
                    <a:pt x="1459468" y="163921"/>
                  </a:cubicBezTo>
                  <a:cubicBezTo>
                    <a:pt x="1490329" y="166207"/>
                    <a:pt x="1550622" y="192496"/>
                    <a:pt x="1552337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326379" y="958691"/>
              <a:ext cx="1539144" cy="59270"/>
            </a:xfrm>
            <a:custGeom>
              <a:avLst/>
              <a:gdLst/>
              <a:ahLst/>
              <a:cxnLst/>
              <a:rect l="l" t="t" r="r" b="b"/>
              <a:pathLst>
                <a:path w="1539144" h="59270" extrusionOk="0">
                  <a:moveTo>
                    <a:pt x="0" y="54483"/>
                  </a:moveTo>
                  <a:cubicBezTo>
                    <a:pt x="12954" y="62579"/>
                    <a:pt x="49721" y="47625"/>
                    <a:pt x="70390" y="46387"/>
                  </a:cubicBezTo>
                  <a:cubicBezTo>
                    <a:pt x="525304" y="18478"/>
                    <a:pt x="984790" y="11430"/>
                    <a:pt x="1451515" y="46387"/>
                  </a:cubicBezTo>
                  <a:cubicBezTo>
                    <a:pt x="1477232" y="48292"/>
                    <a:pt x="1523429" y="66675"/>
                    <a:pt x="1539145" y="55912"/>
                  </a:cubicBezTo>
                  <a:cubicBezTo>
                    <a:pt x="1354455" y="22384"/>
                    <a:pt x="1076039" y="0"/>
                    <a:pt x="764858" y="0"/>
                  </a:cubicBezTo>
                  <a:cubicBezTo>
                    <a:pt x="459105" y="0"/>
                    <a:pt x="185071" y="21145"/>
                    <a:pt x="286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5318426" y="841157"/>
              <a:ext cx="1556127" cy="177483"/>
            </a:xfrm>
            <a:custGeom>
              <a:avLst/>
              <a:gdLst/>
              <a:ahLst/>
              <a:cxnLst/>
              <a:rect l="l" t="t" r="r" b="b"/>
              <a:pathLst>
                <a:path w="1556127" h="177483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4429" y="177446"/>
                    <a:pt x="21860" y="175446"/>
                    <a:pt x="41386" y="171350"/>
                  </a:cubicBezTo>
                  <a:cubicBezTo>
                    <a:pt x="38414" y="153165"/>
                    <a:pt x="34281" y="135189"/>
                    <a:pt x="29004" y="117534"/>
                  </a:cubicBezTo>
                  <a:cubicBezTo>
                    <a:pt x="25956" y="101437"/>
                    <a:pt x="29004" y="44953"/>
                    <a:pt x="118824" y="61717"/>
                  </a:cubicBezTo>
                  <a:cubicBezTo>
                    <a:pt x="255889" y="87340"/>
                    <a:pt x="626793" y="92293"/>
                    <a:pt x="782336" y="92293"/>
                  </a:cubicBezTo>
                  <a:cubicBezTo>
                    <a:pt x="1005792" y="91531"/>
                    <a:pt x="1484519" y="57241"/>
                    <a:pt x="1485281" y="60193"/>
                  </a:cubicBezTo>
                  <a:cubicBezTo>
                    <a:pt x="1526715" y="69718"/>
                    <a:pt x="1535001" y="173255"/>
                    <a:pt x="1463469" y="161444"/>
                  </a:cubicBezTo>
                  <a:cubicBezTo>
                    <a:pt x="1481185" y="171922"/>
                    <a:pt x="1488805" y="169731"/>
                    <a:pt x="1501569" y="172684"/>
                  </a:cubicBezTo>
                  <a:cubicBezTo>
                    <a:pt x="1527191" y="178494"/>
                    <a:pt x="1551670" y="182209"/>
                    <a:pt x="1552718" y="164397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5318426" y="841157"/>
              <a:ext cx="1556127" cy="177007"/>
            </a:xfrm>
            <a:custGeom>
              <a:avLst/>
              <a:gdLst/>
              <a:ahLst/>
              <a:cxnLst/>
              <a:rect l="l" t="t" r="r" b="b"/>
              <a:pathLst>
                <a:path w="1556127" h="177007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4524" y="178018"/>
                    <a:pt x="23384" y="175255"/>
                    <a:pt x="43482" y="170779"/>
                  </a:cubicBezTo>
                  <a:cubicBezTo>
                    <a:pt x="4810" y="171445"/>
                    <a:pt x="23098" y="123154"/>
                    <a:pt x="21574" y="115438"/>
                  </a:cubicBezTo>
                  <a:cubicBezTo>
                    <a:pt x="18526" y="99246"/>
                    <a:pt x="-6144" y="15712"/>
                    <a:pt x="106632" y="42382"/>
                  </a:cubicBezTo>
                  <a:cubicBezTo>
                    <a:pt x="242554" y="74576"/>
                    <a:pt x="631555" y="70957"/>
                    <a:pt x="787098" y="70385"/>
                  </a:cubicBezTo>
                  <a:cubicBezTo>
                    <a:pt x="1010650" y="69623"/>
                    <a:pt x="1479185" y="37238"/>
                    <a:pt x="1513475" y="40477"/>
                  </a:cubicBezTo>
                  <a:cubicBezTo>
                    <a:pt x="1549765" y="43906"/>
                    <a:pt x="1537859" y="78100"/>
                    <a:pt x="1535382" y="108390"/>
                  </a:cubicBezTo>
                  <a:cubicBezTo>
                    <a:pt x="1532620" y="142013"/>
                    <a:pt x="1542431" y="165540"/>
                    <a:pt x="1501473" y="172207"/>
                  </a:cubicBezTo>
                  <a:cubicBezTo>
                    <a:pt x="1527096" y="178018"/>
                    <a:pt x="1551480" y="181732"/>
                    <a:pt x="1552527" y="16392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6870620" y="843317"/>
              <a:ext cx="1556087" cy="177101"/>
            </a:xfrm>
            <a:custGeom>
              <a:avLst/>
              <a:gdLst/>
              <a:ahLst/>
              <a:cxnLst/>
              <a:rect l="l" t="t" r="r" b="b"/>
              <a:pathLst>
                <a:path w="1556087" h="177101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5191" y="186716"/>
                    <a:pt x="53388" y="165380"/>
                    <a:pt x="78343" y="163856"/>
                  </a:cubicBezTo>
                  <a:cubicBezTo>
                    <a:pt x="533257" y="135948"/>
                    <a:pt x="992267" y="128994"/>
                    <a:pt x="1459468" y="163856"/>
                  </a:cubicBezTo>
                  <a:cubicBezTo>
                    <a:pt x="1490329" y="166237"/>
                    <a:pt x="1550622" y="192431"/>
                    <a:pt x="1552337" y="163856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6878383" y="960405"/>
              <a:ext cx="1539239" cy="59662"/>
            </a:xfrm>
            <a:custGeom>
              <a:avLst/>
              <a:gdLst/>
              <a:ahLst/>
              <a:cxnLst/>
              <a:rect l="l" t="t" r="r" b="b"/>
              <a:pathLst>
                <a:path w="1539239" h="59662" extrusionOk="0">
                  <a:moveTo>
                    <a:pt x="190" y="54864"/>
                  </a:moveTo>
                  <a:cubicBezTo>
                    <a:pt x="13144" y="62960"/>
                    <a:pt x="49816" y="48101"/>
                    <a:pt x="70580" y="46768"/>
                  </a:cubicBezTo>
                  <a:cubicBezTo>
                    <a:pt x="525494" y="18859"/>
                    <a:pt x="984504" y="11906"/>
                    <a:pt x="1451705" y="46768"/>
                  </a:cubicBezTo>
                  <a:cubicBezTo>
                    <a:pt x="1477423" y="48768"/>
                    <a:pt x="1523619" y="67056"/>
                    <a:pt x="1539240" y="56293"/>
                  </a:cubicBezTo>
                  <a:cubicBezTo>
                    <a:pt x="1354360" y="21907"/>
                    <a:pt x="1075944" y="0"/>
                    <a:pt x="764572" y="0"/>
                  </a:cubicBezTo>
                  <a:cubicBezTo>
                    <a:pt x="458724" y="0"/>
                    <a:pt x="184785" y="21050"/>
                    <a:pt x="0" y="54388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870620" y="843317"/>
              <a:ext cx="1556087" cy="176990"/>
            </a:xfrm>
            <a:custGeom>
              <a:avLst/>
              <a:gdLst/>
              <a:ahLst/>
              <a:cxnLst/>
              <a:rect l="l" t="t" r="r" b="b"/>
              <a:pathLst>
                <a:path w="1556087" h="176990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4429" y="177381"/>
                    <a:pt x="21765" y="175476"/>
                    <a:pt x="40910" y="171285"/>
                  </a:cubicBezTo>
                  <a:cubicBezTo>
                    <a:pt x="37948" y="153137"/>
                    <a:pt x="33842" y="135195"/>
                    <a:pt x="28623" y="117564"/>
                  </a:cubicBezTo>
                  <a:cubicBezTo>
                    <a:pt x="25479" y="101372"/>
                    <a:pt x="28623" y="44889"/>
                    <a:pt x="118348" y="61653"/>
                  </a:cubicBezTo>
                  <a:cubicBezTo>
                    <a:pt x="255794" y="87275"/>
                    <a:pt x="626793" y="92323"/>
                    <a:pt x="782431" y="91847"/>
                  </a:cubicBezTo>
                  <a:cubicBezTo>
                    <a:pt x="1005888" y="91085"/>
                    <a:pt x="1484614" y="56700"/>
                    <a:pt x="1485376" y="59748"/>
                  </a:cubicBezTo>
                  <a:cubicBezTo>
                    <a:pt x="1526810" y="69273"/>
                    <a:pt x="1535097" y="172809"/>
                    <a:pt x="1463564" y="160903"/>
                  </a:cubicBezTo>
                  <a:cubicBezTo>
                    <a:pt x="1481280" y="171476"/>
                    <a:pt x="1488901" y="169285"/>
                    <a:pt x="1501664" y="172238"/>
                  </a:cubicBezTo>
                  <a:cubicBezTo>
                    <a:pt x="1527286" y="177953"/>
                    <a:pt x="1551765" y="181763"/>
                    <a:pt x="1552813" y="163856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870620" y="843317"/>
              <a:ext cx="1556087" cy="177085"/>
            </a:xfrm>
            <a:custGeom>
              <a:avLst/>
              <a:gdLst/>
              <a:ahLst/>
              <a:cxnLst/>
              <a:rect l="l" t="t" r="r" b="b"/>
              <a:pathLst>
                <a:path w="1556087" h="177085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4524" y="177953"/>
                    <a:pt x="23289" y="175286"/>
                    <a:pt x="43482" y="170714"/>
                  </a:cubicBezTo>
                  <a:cubicBezTo>
                    <a:pt x="4810" y="171381"/>
                    <a:pt x="23003" y="123089"/>
                    <a:pt x="21574" y="115374"/>
                  </a:cubicBezTo>
                  <a:cubicBezTo>
                    <a:pt x="18526" y="99657"/>
                    <a:pt x="-6144" y="15742"/>
                    <a:pt x="106442" y="42507"/>
                  </a:cubicBezTo>
                  <a:cubicBezTo>
                    <a:pt x="242269" y="74607"/>
                    <a:pt x="631269" y="71082"/>
                    <a:pt x="786908" y="70511"/>
                  </a:cubicBezTo>
                  <a:cubicBezTo>
                    <a:pt x="1010364" y="69749"/>
                    <a:pt x="1478899" y="37269"/>
                    <a:pt x="1513285" y="40507"/>
                  </a:cubicBezTo>
                  <a:cubicBezTo>
                    <a:pt x="1549575" y="43936"/>
                    <a:pt x="1537573" y="78607"/>
                    <a:pt x="1535192" y="108516"/>
                  </a:cubicBezTo>
                  <a:cubicBezTo>
                    <a:pt x="1532430" y="142139"/>
                    <a:pt x="1542240" y="165666"/>
                    <a:pt x="1501283" y="172333"/>
                  </a:cubicBezTo>
                  <a:cubicBezTo>
                    <a:pt x="1526905" y="178048"/>
                    <a:pt x="1551289" y="181858"/>
                    <a:pt x="1552337" y="1639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7715630" y="5827204"/>
              <a:ext cx="29528" cy="136778"/>
            </a:xfrm>
            <a:custGeom>
              <a:avLst/>
              <a:gdLst/>
              <a:ahLst/>
              <a:cxnLst/>
              <a:rect l="l" t="t" r="r" b="b"/>
              <a:pathLst>
                <a:path w="29528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1010" y="5324"/>
                    <a:pt x="6468" y="0"/>
                    <a:pt x="13145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721631" y="5827298"/>
              <a:ext cx="17525" cy="136684"/>
            </a:xfrm>
            <a:custGeom>
              <a:avLst/>
              <a:gdLst/>
              <a:ahLst/>
              <a:cxnLst/>
              <a:rect l="l" t="t" r="r" b="b"/>
              <a:pathLst>
                <a:path w="17525" h="136684" extrusionOk="0">
                  <a:moveTo>
                    <a:pt x="9430" y="136685"/>
                  </a:moveTo>
                  <a:lnTo>
                    <a:pt x="6953" y="136685"/>
                  </a:lnTo>
                  <a:cubicBezTo>
                    <a:pt x="3095" y="136637"/>
                    <a:pt x="0" y="133494"/>
                    <a:pt x="0" y="129636"/>
                  </a:cubicBezTo>
                  <a:lnTo>
                    <a:pt x="952" y="6859"/>
                  </a:lnTo>
                  <a:cubicBezTo>
                    <a:pt x="1000" y="3020"/>
                    <a:pt x="4162" y="-47"/>
                    <a:pt x="8001" y="1"/>
                  </a:cubicBezTo>
                  <a:cubicBezTo>
                    <a:pt x="8001" y="1"/>
                    <a:pt x="8001" y="1"/>
                    <a:pt x="8001" y="1"/>
                  </a:cubicBezTo>
                  <a:lnTo>
                    <a:pt x="10573" y="1"/>
                  </a:lnTo>
                  <a:cubicBezTo>
                    <a:pt x="14430" y="48"/>
                    <a:pt x="17526" y="3192"/>
                    <a:pt x="17526" y="7050"/>
                  </a:cubicBezTo>
                  <a:lnTo>
                    <a:pt x="16478" y="129826"/>
                  </a:lnTo>
                  <a:cubicBezTo>
                    <a:pt x="16478" y="133617"/>
                    <a:pt x="13411" y="136685"/>
                    <a:pt x="9620" y="136685"/>
                  </a:cubicBezTo>
                  <a:cubicBezTo>
                    <a:pt x="9553" y="136685"/>
                    <a:pt x="9496" y="136685"/>
                    <a:pt x="9430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7726774" y="5830919"/>
              <a:ext cx="7620" cy="129445"/>
            </a:xfrm>
            <a:custGeom>
              <a:avLst/>
              <a:gdLst/>
              <a:ahLst/>
              <a:cxnLst/>
              <a:rect l="l" t="t" r="r" b="b"/>
              <a:pathLst>
                <a:path w="7620" h="129445" extrusionOk="0">
                  <a:moveTo>
                    <a:pt x="3620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30" y="128111"/>
                    <a:pt x="5429" y="129388"/>
                    <a:pt x="3905" y="129445"/>
                  </a:cubicBezTo>
                  <a:cubicBezTo>
                    <a:pt x="3877" y="129445"/>
                    <a:pt x="3839" y="129445"/>
                    <a:pt x="3810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7687245" y="5827204"/>
              <a:ext cx="29528" cy="136778"/>
            </a:xfrm>
            <a:custGeom>
              <a:avLst/>
              <a:gdLst/>
              <a:ahLst/>
              <a:cxnLst/>
              <a:rect l="l" t="t" r="r" b="b"/>
              <a:pathLst>
                <a:path w="29528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1010" y="5324"/>
                    <a:pt x="6468" y="0"/>
                    <a:pt x="13145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693246" y="5827298"/>
              <a:ext cx="17526" cy="136685"/>
            </a:xfrm>
            <a:custGeom>
              <a:avLst/>
              <a:gdLst/>
              <a:ahLst/>
              <a:cxnLst/>
              <a:rect l="l" t="t" r="r" b="b"/>
              <a:pathLst>
                <a:path w="17526" h="136685" extrusionOk="0">
                  <a:moveTo>
                    <a:pt x="9430" y="136685"/>
                  </a:moveTo>
                  <a:lnTo>
                    <a:pt x="6859" y="136685"/>
                  </a:lnTo>
                  <a:cubicBezTo>
                    <a:pt x="3020" y="136637"/>
                    <a:pt x="-47" y="133474"/>
                    <a:pt x="1" y="129636"/>
                  </a:cubicBezTo>
                  <a:cubicBezTo>
                    <a:pt x="1" y="129636"/>
                    <a:pt x="1" y="129636"/>
                    <a:pt x="1" y="129636"/>
                  </a:cubicBezTo>
                  <a:lnTo>
                    <a:pt x="953" y="6859"/>
                  </a:lnTo>
                  <a:cubicBezTo>
                    <a:pt x="1010" y="3020"/>
                    <a:pt x="4163" y="-47"/>
                    <a:pt x="8002" y="1"/>
                  </a:cubicBezTo>
                  <a:cubicBezTo>
                    <a:pt x="8002" y="1"/>
                    <a:pt x="8002" y="1"/>
                    <a:pt x="8002" y="1"/>
                  </a:cubicBezTo>
                  <a:lnTo>
                    <a:pt x="10573" y="1"/>
                  </a:lnTo>
                  <a:cubicBezTo>
                    <a:pt x="14431" y="48"/>
                    <a:pt x="17527" y="3192"/>
                    <a:pt x="17527" y="7050"/>
                  </a:cubicBezTo>
                  <a:lnTo>
                    <a:pt x="16479" y="129826"/>
                  </a:lnTo>
                  <a:cubicBezTo>
                    <a:pt x="16431" y="133665"/>
                    <a:pt x="13269" y="136732"/>
                    <a:pt x="9430" y="136685"/>
                  </a:cubicBezTo>
                  <a:cubicBezTo>
                    <a:pt x="9430" y="136685"/>
                    <a:pt x="9430" y="136685"/>
                    <a:pt x="9430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7698199" y="5830919"/>
              <a:ext cx="7620" cy="129445"/>
            </a:xfrm>
            <a:custGeom>
              <a:avLst/>
              <a:gdLst/>
              <a:ahLst/>
              <a:cxnLst/>
              <a:rect l="l" t="t" r="r" b="b"/>
              <a:pathLst>
                <a:path w="7620" h="129445" extrusionOk="0">
                  <a:moveTo>
                    <a:pt x="3810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30" y="128111"/>
                    <a:pt x="5429" y="129388"/>
                    <a:pt x="3905" y="129445"/>
                  </a:cubicBezTo>
                  <a:cubicBezTo>
                    <a:pt x="3877" y="129445"/>
                    <a:pt x="3839" y="129445"/>
                    <a:pt x="3810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7659718" y="5827204"/>
              <a:ext cx="29527" cy="136778"/>
            </a:xfrm>
            <a:custGeom>
              <a:avLst/>
              <a:gdLst/>
              <a:ahLst/>
              <a:cxnLst/>
              <a:rect l="l" t="t" r="r" b="b"/>
              <a:pathLst>
                <a:path w="29527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962" y="5343"/>
                    <a:pt x="6392" y="0"/>
                    <a:pt x="13050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7665528" y="5827298"/>
              <a:ext cx="17526" cy="136685"/>
            </a:xfrm>
            <a:custGeom>
              <a:avLst/>
              <a:gdLst/>
              <a:ahLst/>
              <a:cxnLst/>
              <a:rect l="l" t="t" r="r" b="b"/>
              <a:pathLst>
                <a:path w="17526" h="136685" extrusionOk="0">
                  <a:moveTo>
                    <a:pt x="9621" y="136685"/>
                  </a:moveTo>
                  <a:lnTo>
                    <a:pt x="6859" y="136685"/>
                  </a:lnTo>
                  <a:cubicBezTo>
                    <a:pt x="3020" y="136637"/>
                    <a:pt x="-47" y="133474"/>
                    <a:pt x="1" y="129636"/>
                  </a:cubicBezTo>
                  <a:cubicBezTo>
                    <a:pt x="1" y="129636"/>
                    <a:pt x="1" y="129636"/>
                    <a:pt x="1" y="129636"/>
                  </a:cubicBezTo>
                  <a:lnTo>
                    <a:pt x="953" y="6859"/>
                  </a:lnTo>
                  <a:cubicBezTo>
                    <a:pt x="1001" y="3020"/>
                    <a:pt x="4163" y="-47"/>
                    <a:pt x="8002" y="1"/>
                  </a:cubicBezTo>
                  <a:cubicBezTo>
                    <a:pt x="8002" y="1"/>
                    <a:pt x="8002" y="1"/>
                    <a:pt x="8002" y="1"/>
                  </a:cubicBezTo>
                  <a:lnTo>
                    <a:pt x="10573" y="1"/>
                  </a:lnTo>
                  <a:cubicBezTo>
                    <a:pt x="14431" y="48"/>
                    <a:pt x="17527" y="3192"/>
                    <a:pt x="17527" y="7050"/>
                  </a:cubicBezTo>
                  <a:lnTo>
                    <a:pt x="16384" y="129826"/>
                  </a:lnTo>
                  <a:cubicBezTo>
                    <a:pt x="16336" y="133665"/>
                    <a:pt x="13174" y="136732"/>
                    <a:pt x="9335" y="136685"/>
                  </a:cubicBezTo>
                  <a:cubicBezTo>
                    <a:pt x="9335" y="136685"/>
                    <a:pt x="9335" y="136685"/>
                    <a:pt x="9335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7670672" y="5830919"/>
              <a:ext cx="7619" cy="129445"/>
            </a:xfrm>
            <a:custGeom>
              <a:avLst/>
              <a:gdLst/>
              <a:ahLst/>
              <a:cxnLst/>
              <a:rect l="l" t="t" r="r" b="b"/>
              <a:pathLst>
                <a:path w="7619" h="129445" extrusionOk="0">
                  <a:moveTo>
                    <a:pt x="3715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29" y="128111"/>
                    <a:pt x="5429" y="129388"/>
                    <a:pt x="3905" y="129445"/>
                  </a:cubicBezTo>
                  <a:cubicBezTo>
                    <a:pt x="3848" y="129445"/>
                    <a:pt x="3781" y="129445"/>
                    <a:pt x="3715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7930228" y="5498496"/>
              <a:ext cx="163449" cy="29527"/>
            </a:xfrm>
            <a:custGeom>
              <a:avLst/>
              <a:gdLst/>
              <a:ahLst/>
              <a:cxnLst/>
              <a:rect l="l" t="t" r="r" b="b"/>
              <a:pathLst>
                <a:path w="163449" h="29527" extrusionOk="0">
                  <a:moveTo>
                    <a:pt x="163354" y="13050"/>
                  </a:moveTo>
                  <a:lnTo>
                    <a:pt x="163354" y="17431"/>
                  </a:lnTo>
                  <a:cubicBezTo>
                    <a:pt x="163201" y="24118"/>
                    <a:pt x="157762" y="29480"/>
                    <a:pt x="151066" y="29528"/>
                  </a:cubicBezTo>
                  <a:lnTo>
                    <a:pt x="11906" y="28575"/>
                  </a:lnTo>
                  <a:cubicBezTo>
                    <a:pt x="5334" y="28575"/>
                    <a:pt x="0" y="23251"/>
                    <a:pt x="0" y="16669"/>
                  </a:cubicBezTo>
                  <a:cubicBezTo>
                    <a:pt x="0" y="16602"/>
                    <a:pt x="0" y="16545"/>
                    <a:pt x="0" y="16479"/>
                  </a:cubicBezTo>
                  <a:lnTo>
                    <a:pt x="0" y="12002"/>
                  </a:lnTo>
                  <a:cubicBezTo>
                    <a:pt x="105" y="5306"/>
                    <a:pt x="5591" y="-57"/>
                    <a:pt x="12287" y="0"/>
                  </a:cubicBezTo>
                  <a:lnTo>
                    <a:pt x="151447" y="857"/>
                  </a:lnTo>
                  <a:cubicBezTo>
                    <a:pt x="158105" y="962"/>
                    <a:pt x="163449" y="6391"/>
                    <a:pt x="163449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7930133" y="5504497"/>
              <a:ext cx="163354" cy="17430"/>
            </a:xfrm>
            <a:custGeom>
              <a:avLst/>
              <a:gdLst/>
              <a:ahLst/>
              <a:cxnLst/>
              <a:rect l="l" t="t" r="r" b="b"/>
              <a:pathLst>
                <a:path w="163354" h="17430" extrusionOk="0">
                  <a:moveTo>
                    <a:pt x="163354" y="8001"/>
                  </a:moveTo>
                  <a:lnTo>
                    <a:pt x="163354" y="10477"/>
                  </a:lnTo>
                  <a:cubicBezTo>
                    <a:pt x="163354" y="14316"/>
                    <a:pt x="160239" y="17430"/>
                    <a:pt x="156401" y="17430"/>
                  </a:cubicBezTo>
                  <a:cubicBezTo>
                    <a:pt x="156372" y="17430"/>
                    <a:pt x="156334" y="17430"/>
                    <a:pt x="156305" y="17430"/>
                  </a:cubicBezTo>
                  <a:lnTo>
                    <a:pt x="6858" y="16573"/>
                  </a:lnTo>
                  <a:cubicBezTo>
                    <a:pt x="3038" y="16469"/>
                    <a:pt x="0" y="13345"/>
                    <a:pt x="0" y="9525"/>
                  </a:cubicBezTo>
                  <a:lnTo>
                    <a:pt x="0" y="6953"/>
                  </a:lnTo>
                  <a:cubicBezTo>
                    <a:pt x="105" y="3086"/>
                    <a:pt x="3267" y="0"/>
                    <a:pt x="7144" y="0"/>
                  </a:cubicBezTo>
                  <a:lnTo>
                    <a:pt x="156496" y="952"/>
                  </a:lnTo>
                  <a:cubicBezTo>
                    <a:pt x="160334" y="1000"/>
                    <a:pt x="163401" y="4162"/>
                    <a:pt x="163354" y="8001"/>
                  </a:cubicBezTo>
                  <a:cubicBezTo>
                    <a:pt x="163354" y="8001"/>
                    <a:pt x="163354" y="8001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7934705" y="5509450"/>
              <a:ext cx="154304" cy="7525"/>
            </a:xfrm>
            <a:custGeom>
              <a:avLst/>
              <a:gdLst/>
              <a:ahLst/>
              <a:cxnLst/>
              <a:rect l="l" t="t" r="r" b="b"/>
              <a:pathLst>
                <a:path w="154304" h="7525" extrusionOk="0">
                  <a:moveTo>
                    <a:pt x="154305" y="3810"/>
                  </a:moveTo>
                  <a:lnTo>
                    <a:pt x="154305" y="4763"/>
                  </a:lnTo>
                  <a:cubicBezTo>
                    <a:pt x="154257" y="6305"/>
                    <a:pt x="152990" y="7525"/>
                    <a:pt x="151447" y="7525"/>
                  </a:cubicBezTo>
                  <a:lnTo>
                    <a:pt x="2667" y="6572"/>
                  </a:lnTo>
                  <a:cubicBezTo>
                    <a:pt x="1191" y="6572"/>
                    <a:pt x="0" y="5382"/>
                    <a:pt x="0" y="3906"/>
                  </a:cubicBezTo>
                  <a:cubicBezTo>
                    <a:pt x="0" y="3877"/>
                    <a:pt x="0" y="3839"/>
                    <a:pt x="0" y="3810"/>
                  </a:cubicBezTo>
                  <a:lnTo>
                    <a:pt x="0" y="2763"/>
                  </a:lnTo>
                  <a:cubicBezTo>
                    <a:pt x="0" y="1238"/>
                    <a:pt x="1238" y="0"/>
                    <a:pt x="2762" y="0"/>
                  </a:cubicBezTo>
                  <a:lnTo>
                    <a:pt x="151543" y="953"/>
                  </a:lnTo>
                  <a:cubicBezTo>
                    <a:pt x="153086" y="1001"/>
                    <a:pt x="154305" y="2267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7930228" y="5526880"/>
              <a:ext cx="163354" cy="29527"/>
            </a:xfrm>
            <a:custGeom>
              <a:avLst/>
              <a:gdLst/>
              <a:ahLst/>
              <a:cxnLst/>
              <a:rect l="l" t="t" r="r" b="b"/>
              <a:pathLst>
                <a:path w="163354" h="29527" extrusionOk="0">
                  <a:moveTo>
                    <a:pt x="163354" y="13050"/>
                  </a:moveTo>
                  <a:lnTo>
                    <a:pt x="163354" y="17431"/>
                  </a:lnTo>
                  <a:cubicBezTo>
                    <a:pt x="163250" y="24108"/>
                    <a:pt x="157839" y="29480"/>
                    <a:pt x="151162" y="29528"/>
                  </a:cubicBezTo>
                  <a:lnTo>
                    <a:pt x="12002" y="28575"/>
                  </a:lnTo>
                  <a:cubicBezTo>
                    <a:pt x="5325" y="28528"/>
                    <a:pt x="-57" y="23061"/>
                    <a:pt x="0" y="16383"/>
                  </a:cubicBezTo>
                  <a:cubicBezTo>
                    <a:pt x="0" y="16383"/>
                    <a:pt x="0" y="16383"/>
                    <a:pt x="0" y="16383"/>
                  </a:cubicBezTo>
                  <a:lnTo>
                    <a:pt x="0" y="12002"/>
                  </a:lnTo>
                  <a:cubicBezTo>
                    <a:pt x="57" y="5325"/>
                    <a:pt x="5515" y="-47"/>
                    <a:pt x="12192" y="0"/>
                  </a:cubicBezTo>
                  <a:cubicBezTo>
                    <a:pt x="12192" y="0"/>
                    <a:pt x="12192" y="0"/>
                    <a:pt x="12192" y="0"/>
                  </a:cubicBezTo>
                  <a:lnTo>
                    <a:pt x="151353" y="858"/>
                  </a:lnTo>
                  <a:cubicBezTo>
                    <a:pt x="158030" y="915"/>
                    <a:pt x="163402" y="6373"/>
                    <a:pt x="163354" y="13050"/>
                  </a:cubicBezTo>
                  <a:cubicBezTo>
                    <a:pt x="163354" y="13050"/>
                    <a:pt x="163354" y="13050"/>
                    <a:pt x="163354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7930228" y="5532977"/>
              <a:ext cx="163353" cy="17525"/>
            </a:xfrm>
            <a:custGeom>
              <a:avLst/>
              <a:gdLst/>
              <a:ahLst/>
              <a:cxnLst/>
              <a:rect l="l" t="t" r="r" b="b"/>
              <a:pathLst>
                <a:path w="163353" h="17525" extrusionOk="0">
                  <a:moveTo>
                    <a:pt x="163354" y="7905"/>
                  </a:moveTo>
                  <a:lnTo>
                    <a:pt x="163354" y="10573"/>
                  </a:lnTo>
                  <a:cubicBezTo>
                    <a:pt x="163306" y="14431"/>
                    <a:pt x="160163" y="17526"/>
                    <a:pt x="156305" y="17526"/>
                  </a:cubicBezTo>
                  <a:lnTo>
                    <a:pt x="6953" y="16478"/>
                  </a:lnTo>
                  <a:cubicBezTo>
                    <a:pt x="3115" y="16478"/>
                    <a:pt x="0" y="13364"/>
                    <a:pt x="0" y="9525"/>
                  </a:cubicBezTo>
                  <a:lnTo>
                    <a:pt x="0" y="6953"/>
                  </a:lnTo>
                  <a:cubicBezTo>
                    <a:pt x="48" y="3096"/>
                    <a:pt x="3191" y="0"/>
                    <a:pt x="7048" y="0"/>
                  </a:cubicBezTo>
                  <a:lnTo>
                    <a:pt x="156400" y="952"/>
                  </a:lnTo>
                  <a:cubicBezTo>
                    <a:pt x="160258" y="1000"/>
                    <a:pt x="163354" y="4143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7934705" y="5537835"/>
              <a:ext cx="154304" cy="7619"/>
            </a:xfrm>
            <a:custGeom>
              <a:avLst/>
              <a:gdLst/>
              <a:ahLst/>
              <a:cxnLst/>
              <a:rect l="l" t="t" r="r" b="b"/>
              <a:pathLst>
                <a:path w="154304" h="7619" extrusionOk="0">
                  <a:moveTo>
                    <a:pt x="154305" y="3810"/>
                  </a:moveTo>
                  <a:lnTo>
                    <a:pt x="154305" y="4857"/>
                  </a:lnTo>
                  <a:cubicBezTo>
                    <a:pt x="154257" y="6401"/>
                    <a:pt x="152990" y="7620"/>
                    <a:pt x="151447" y="7620"/>
                  </a:cubicBezTo>
                  <a:lnTo>
                    <a:pt x="2762" y="6572"/>
                  </a:lnTo>
                  <a:cubicBezTo>
                    <a:pt x="1238" y="6572"/>
                    <a:pt x="0" y="5334"/>
                    <a:pt x="0" y="3810"/>
                  </a:cubicBezTo>
                  <a:lnTo>
                    <a:pt x="0" y="2762"/>
                  </a:lnTo>
                  <a:cubicBezTo>
                    <a:pt x="0" y="1238"/>
                    <a:pt x="1238" y="0"/>
                    <a:pt x="2762" y="0"/>
                  </a:cubicBezTo>
                  <a:cubicBezTo>
                    <a:pt x="2791" y="0"/>
                    <a:pt x="2829" y="0"/>
                    <a:pt x="2857" y="0"/>
                  </a:cubicBezTo>
                  <a:lnTo>
                    <a:pt x="151543" y="952"/>
                  </a:lnTo>
                  <a:cubicBezTo>
                    <a:pt x="153086" y="1000"/>
                    <a:pt x="154305" y="2267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7930228" y="5554598"/>
              <a:ext cx="163354" cy="29527"/>
            </a:xfrm>
            <a:custGeom>
              <a:avLst/>
              <a:gdLst/>
              <a:ahLst/>
              <a:cxnLst/>
              <a:rect l="l" t="t" r="r" b="b"/>
              <a:pathLst>
                <a:path w="163354" h="29527" extrusionOk="0">
                  <a:moveTo>
                    <a:pt x="163354" y="12859"/>
                  </a:moveTo>
                  <a:lnTo>
                    <a:pt x="163354" y="17526"/>
                  </a:lnTo>
                  <a:cubicBezTo>
                    <a:pt x="163250" y="24184"/>
                    <a:pt x="157820" y="29528"/>
                    <a:pt x="151162" y="29528"/>
                  </a:cubicBezTo>
                  <a:lnTo>
                    <a:pt x="12002" y="28575"/>
                  </a:lnTo>
                  <a:cubicBezTo>
                    <a:pt x="5325" y="28518"/>
                    <a:pt x="-57" y="23060"/>
                    <a:pt x="0" y="16383"/>
                  </a:cubicBezTo>
                  <a:cubicBezTo>
                    <a:pt x="0" y="16383"/>
                    <a:pt x="0" y="16383"/>
                    <a:pt x="0" y="16383"/>
                  </a:cubicBezTo>
                  <a:lnTo>
                    <a:pt x="0" y="12002"/>
                  </a:lnTo>
                  <a:cubicBezTo>
                    <a:pt x="105" y="5344"/>
                    <a:pt x="5534" y="0"/>
                    <a:pt x="12192" y="0"/>
                  </a:cubicBezTo>
                  <a:lnTo>
                    <a:pt x="151353" y="858"/>
                  </a:lnTo>
                  <a:cubicBezTo>
                    <a:pt x="158030" y="905"/>
                    <a:pt x="163402" y="6372"/>
                    <a:pt x="163354" y="13050"/>
                  </a:cubicBezTo>
                  <a:cubicBezTo>
                    <a:pt x="163354" y="13050"/>
                    <a:pt x="163354" y="13050"/>
                    <a:pt x="163354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7930228" y="5560409"/>
              <a:ext cx="163353" cy="17430"/>
            </a:xfrm>
            <a:custGeom>
              <a:avLst/>
              <a:gdLst/>
              <a:ahLst/>
              <a:cxnLst/>
              <a:rect l="l" t="t" r="r" b="b"/>
              <a:pathLst>
                <a:path w="163353" h="17430" extrusionOk="0">
                  <a:moveTo>
                    <a:pt x="163354" y="8001"/>
                  </a:moveTo>
                  <a:lnTo>
                    <a:pt x="163354" y="10573"/>
                  </a:lnTo>
                  <a:cubicBezTo>
                    <a:pt x="163354" y="14364"/>
                    <a:pt x="160287" y="17430"/>
                    <a:pt x="156496" y="17430"/>
                  </a:cubicBezTo>
                  <a:cubicBezTo>
                    <a:pt x="156429" y="17430"/>
                    <a:pt x="156372" y="17430"/>
                    <a:pt x="156305" y="17430"/>
                  </a:cubicBezTo>
                  <a:lnTo>
                    <a:pt x="6953" y="16478"/>
                  </a:lnTo>
                  <a:cubicBezTo>
                    <a:pt x="3115" y="16478"/>
                    <a:pt x="0" y="13363"/>
                    <a:pt x="0" y="9525"/>
                  </a:cubicBezTo>
                  <a:lnTo>
                    <a:pt x="0" y="6953"/>
                  </a:lnTo>
                  <a:cubicBezTo>
                    <a:pt x="48" y="3095"/>
                    <a:pt x="3191" y="0"/>
                    <a:pt x="7048" y="0"/>
                  </a:cubicBezTo>
                  <a:lnTo>
                    <a:pt x="156400" y="952"/>
                  </a:lnTo>
                  <a:cubicBezTo>
                    <a:pt x="160258" y="1000"/>
                    <a:pt x="163354" y="4143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7934705" y="5565457"/>
              <a:ext cx="154304" cy="7429"/>
            </a:xfrm>
            <a:custGeom>
              <a:avLst/>
              <a:gdLst/>
              <a:ahLst/>
              <a:cxnLst/>
              <a:rect l="l" t="t" r="r" b="b"/>
              <a:pathLst>
                <a:path w="154304" h="7429" extrusionOk="0">
                  <a:moveTo>
                    <a:pt x="154305" y="3715"/>
                  </a:moveTo>
                  <a:lnTo>
                    <a:pt x="154305" y="4667"/>
                  </a:lnTo>
                  <a:cubicBezTo>
                    <a:pt x="154305" y="6191"/>
                    <a:pt x="153067" y="7430"/>
                    <a:pt x="151543" y="7430"/>
                  </a:cubicBezTo>
                  <a:cubicBezTo>
                    <a:pt x="151514" y="7430"/>
                    <a:pt x="151476" y="7430"/>
                    <a:pt x="151447" y="7430"/>
                  </a:cubicBezTo>
                  <a:lnTo>
                    <a:pt x="2762" y="6668"/>
                  </a:lnTo>
                  <a:cubicBezTo>
                    <a:pt x="1219" y="6620"/>
                    <a:pt x="0" y="5353"/>
                    <a:pt x="0" y="3810"/>
                  </a:cubicBezTo>
                  <a:lnTo>
                    <a:pt x="0" y="2763"/>
                  </a:lnTo>
                  <a:cubicBezTo>
                    <a:pt x="48" y="1219"/>
                    <a:pt x="1314" y="0"/>
                    <a:pt x="2857" y="0"/>
                  </a:cubicBezTo>
                  <a:lnTo>
                    <a:pt x="151543" y="953"/>
                  </a:lnTo>
                  <a:cubicBezTo>
                    <a:pt x="153067" y="953"/>
                    <a:pt x="154305" y="2191"/>
                    <a:pt x="154305" y="3715"/>
                  </a:cubicBezTo>
                  <a:cubicBezTo>
                    <a:pt x="154305" y="3743"/>
                    <a:pt x="154305" y="3782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7916389" y="5779011"/>
              <a:ext cx="228656" cy="195766"/>
            </a:xfrm>
            <a:custGeom>
              <a:avLst/>
              <a:gdLst/>
              <a:ahLst/>
              <a:cxnLst/>
              <a:rect l="l" t="t" r="r" b="b"/>
              <a:pathLst>
                <a:path w="228656" h="195766" extrusionOk="0">
                  <a:moveTo>
                    <a:pt x="226057" y="188210"/>
                  </a:moveTo>
                  <a:lnTo>
                    <a:pt x="223104" y="191545"/>
                  </a:lnTo>
                  <a:cubicBezTo>
                    <a:pt x="218703" y="196564"/>
                    <a:pt x="211122" y="197192"/>
                    <a:pt x="205959" y="192973"/>
                  </a:cubicBezTo>
                  <a:lnTo>
                    <a:pt x="4315" y="24381"/>
                  </a:lnTo>
                  <a:cubicBezTo>
                    <a:pt x="-724" y="20237"/>
                    <a:pt x="-1458" y="12798"/>
                    <a:pt x="2686" y="7759"/>
                  </a:cubicBezTo>
                  <a:cubicBezTo>
                    <a:pt x="2753" y="7674"/>
                    <a:pt x="2819" y="7598"/>
                    <a:pt x="2886" y="7521"/>
                  </a:cubicBezTo>
                  <a:lnTo>
                    <a:pt x="5743" y="4187"/>
                  </a:lnTo>
                  <a:cubicBezTo>
                    <a:pt x="10096" y="-737"/>
                    <a:pt x="17535" y="-1413"/>
                    <a:pt x="22698" y="2664"/>
                  </a:cubicBezTo>
                  <a:lnTo>
                    <a:pt x="224342" y="171256"/>
                  </a:lnTo>
                  <a:cubicBezTo>
                    <a:pt x="229381" y="175400"/>
                    <a:pt x="230114" y="182839"/>
                    <a:pt x="225971" y="187877"/>
                  </a:cubicBezTo>
                  <a:cubicBezTo>
                    <a:pt x="225904" y="187963"/>
                    <a:pt x="225837" y="188039"/>
                    <a:pt x="225771" y="18811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7918273" y="5781922"/>
              <a:ext cx="224602" cy="190379"/>
            </a:xfrm>
            <a:custGeom>
              <a:avLst/>
              <a:gdLst/>
              <a:ahLst/>
              <a:cxnLst/>
              <a:rect l="l" t="t" r="r" b="b"/>
              <a:pathLst>
                <a:path w="224602" h="190379" extrusionOk="0">
                  <a:moveTo>
                    <a:pt x="223506" y="186062"/>
                  </a:moveTo>
                  <a:lnTo>
                    <a:pt x="221886" y="187967"/>
                  </a:lnTo>
                  <a:cubicBezTo>
                    <a:pt x="219296" y="190863"/>
                    <a:pt x="214886" y="191196"/>
                    <a:pt x="211885" y="188729"/>
                  </a:cubicBezTo>
                  <a:lnTo>
                    <a:pt x="2335" y="13659"/>
                  </a:lnTo>
                  <a:cubicBezTo>
                    <a:pt x="-456" y="11211"/>
                    <a:pt x="-789" y="6992"/>
                    <a:pt x="1573" y="4134"/>
                  </a:cubicBezTo>
                  <a:lnTo>
                    <a:pt x="3192" y="2229"/>
                  </a:lnTo>
                  <a:cubicBezTo>
                    <a:pt x="5707" y="-419"/>
                    <a:pt x="9812" y="-752"/>
                    <a:pt x="12717" y="1467"/>
                  </a:cubicBezTo>
                  <a:lnTo>
                    <a:pt x="222267" y="176537"/>
                  </a:lnTo>
                  <a:cubicBezTo>
                    <a:pt x="225058" y="178985"/>
                    <a:pt x="225392" y="183204"/>
                    <a:pt x="223030" y="18606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7925992" y="5788487"/>
              <a:ext cx="210021" cy="176500"/>
            </a:xfrm>
            <a:custGeom>
              <a:avLst/>
              <a:gdLst/>
              <a:ahLst/>
              <a:cxnLst/>
              <a:rect l="l" t="t" r="r" b="b"/>
              <a:pathLst>
                <a:path w="210021" h="176500" extrusionOk="0">
                  <a:moveTo>
                    <a:pt x="209214" y="174924"/>
                  </a:moveTo>
                  <a:lnTo>
                    <a:pt x="208548" y="175686"/>
                  </a:lnTo>
                  <a:cubicBezTo>
                    <a:pt x="207433" y="176772"/>
                    <a:pt x="205662" y="176772"/>
                    <a:pt x="204547" y="175686"/>
                  </a:cubicBezTo>
                  <a:lnTo>
                    <a:pt x="807" y="5474"/>
                  </a:lnTo>
                  <a:cubicBezTo>
                    <a:pt x="-269" y="4398"/>
                    <a:pt x="-269" y="2645"/>
                    <a:pt x="807" y="1569"/>
                  </a:cubicBezTo>
                  <a:lnTo>
                    <a:pt x="1474" y="807"/>
                  </a:lnTo>
                  <a:cubicBezTo>
                    <a:pt x="2550" y="-269"/>
                    <a:pt x="4303" y="-269"/>
                    <a:pt x="5379" y="807"/>
                  </a:cubicBezTo>
                  <a:lnTo>
                    <a:pt x="209214" y="171114"/>
                  </a:lnTo>
                  <a:cubicBezTo>
                    <a:pt x="210291" y="172191"/>
                    <a:pt x="210291" y="173943"/>
                    <a:pt x="209214" y="17502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898287" y="5800835"/>
              <a:ext cx="228915" cy="195797"/>
            </a:xfrm>
            <a:custGeom>
              <a:avLst/>
              <a:gdLst/>
              <a:ahLst/>
              <a:cxnLst/>
              <a:rect l="l" t="t" r="r" b="b"/>
              <a:pathLst>
                <a:path w="228915" h="195797" extrusionOk="0">
                  <a:moveTo>
                    <a:pt x="226061" y="188295"/>
                  </a:moveTo>
                  <a:lnTo>
                    <a:pt x="223109" y="191628"/>
                  </a:lnTo>
                  <a:cubicBezTo>
                    <a:pt x="218689" y="196619"/>
                    <a:pt x="211107" y="197210"/>
                    <a:pt x="205963" y="192962"/>
                  </a:cubicBezTo>
                  <a:lnTo>
                    <a:pt x="4224" y="24465"/>
                  </a:lnTo>
                  <a:cubicBezTo>
                    <a:pt x="-824" y="20169"/>
                    <a:pt x="-1434" y="12596"/>
                    <a:pt x="2862" y="7548"/>
                  </a:cubicBezTo>
                  <a:cubicBezTo>
                    <a:pt x="2871" y="7538"/>
                    <a:pt x="2881" y="7520"/>
                    <a:pt x="2890" y="7510"/>
                  </a:cubicBezTo>
                  <a:lnTo>
                    <a:pt x="5748" y="4176"/>
                  </a:lnTo>
                  <a:cubicBezTo>
                    <a:pt x="10206" y="-825"/>
                    <a:pt x="17816" y="-1415"/>
                    <a:pt x="22988" y="2843"/>
                  </a:cubicBezTo>
                  <a:lnTo>
                    <a:pt x="224632" y="171340"/>
                  </a:lnTo>
                  <a:cubicBezTo>
                    <a:pt x="229709" y="175607"/>
                    <a:pt x="230367" y="183170"/>
                    <a:pt x="226099" y="188247"/>
                  </a:cubicBezTo>
                  <a:cubicBezTo>
                    <a:pt x="226090" y="188266"/>
                    <a:pt x="226071" y="188276"/>
                    <a:pt x="226061" y="18829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7900612" y="5803699"/>
              <a:ext cx="224681" cy="190231"/>
            </a:xfrm>
            <a:custGeom>
              <a:avLst/>
              <a:gdLst/>
              <a:ahLst/>
              <a:cxnLst/>
              <a:rect l="l" t="t" r="r" b="b"/>
              <a:pathLst>
                <a:path w="224681" h="190231" extrusionOk="0">
                  <a:moveTo>
                    <a:pt x="223069" y="186097"/>
                  </a:moveTo>
                  <a:lnTo>
                    <a:pt x="221449" y="188002"/>
                  </a:lnTo>
                  <a:cubicBezTo>
                    <a:pt x="218935" y="190650"/>
                    <a:pt x="214830" y="190983"/>
                    <a:pt x="211924" y="188764"/>
                  </a:cubicBezTo>
                  <a:lnTo>
                    <a:pt x="2374" y="13695"/>
                  </a:lnTo>
                  <a:cubicBezTo>
                    <a:pt x="-464" y="11275"/>
                    <a:pt x="-807" y="7008"/>
                    <a:pt x="1612" y="4170"/>
                  </a:cubicBezTo>
                  <a:lnTo>
                    <a:pt x="3232" y="2264"/>
                  </a:lnTo>
                  <a:cubicBezTo>
                    <a:pt x="5727" y="-431"/>
                    <a:pt x="9871" y="-764"/>
                    <a:pt x="12757" y="1502"/>
                  </a:cubicBezTo>
                  <a:lnTo>
                    <a:pt x="222307" y="176572"/>
                  </a:lnTo>
                  <a:cubicBezTo>
                    <a:pt x="225145" y="178991"/>
                    <a:pt x="225488" y="183259"/>
                    <a:pt x="223069" y="186097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7907894" y="5810335"/>
              <a:ext cx="209735" cy="176524"/>
            </a:xfrm>
            <a:custGeom>
              <a:avLst/>
              <a:gdLst/>
              <a:ahLst/>
              <a:cxnLst/>
              <a:rect l="l" t="t" r="r" b="b"/>
              <a:pathLst>
                <a:path w="209735" h="176524" extrusionOk="0">
                  <a:moveTo>
                    <a:pt x="209214" y="174984"/>
                  </a:moveTo>
                  <a:lnTo>
                    <a:pt x="208548" y="175746"/>
                  </a:lnTo>
                  <a:cubicBezTo>
                    <a:pt x="207414" y="176784"/>
                    <a:pt x="205681" y="176784"/>
                    <a:pt x="204547" y="175746"/>
                  </a:cubicBezTo>
                  <a:lnTo>
                    <a:pt x="807" y="5439"/>
                  </a:lnTo>
                  <a:cubicBezTo>
                    <a:pt x="-269" y="4362"/>
                    <a:pt x="-269" y="2610"/>
                    <a:pt x="807" y="1533"/>
                  </a:cubicBezTo>
                  <a:lnTo>
                    <a:pt x="1474" y="772"/>
                  </a:lnTo>
                  <a:cubicBezTo>
                    <a:pt x="2569" y="-257"/>
                    <a:pt x="4284" y="-257"/>
                    <a:pt x="5379" y="772"/>
                  </a:cubicBezTo>
                  <a:lnTo>
                    <a:pt x="208929" y="171364"/>
                  </a:lnTo>
                  <a:cubicBezTo>
                    <a:pt x="210005" y="172440"/>
                    <a:pt x="210005" y="174193"/>
                    <a:pt x="208929" y="17526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880761" y="5821945"/>
              <a:ext cx="228894" cy="195836"/>
            </a:xfrm>
            <a:custGeom>
              <a:avLst/>
              <a:gdLst/>
              <a:ahLst/>
              <a:cxnLst/>
              <a:rect l="l" t="t" r="r" b="b"/>
              <a:pathLst>
                <a:path w="228894" h="195836" extrusionOk="0">
                  <a:moveTo>
                    <a:pt x="225966" y="188330"/>
                  </a:moveTo>
                  <a:lnTo>
                    <a:pt x="223108" y="191568"/>
                  </a:lnTo>
                  <a:cubicBezTo>
                    <a:pt x="218698" y="196645"/>
                    <a:pt x="211050" y="197283"/>
                    <a:pt x="205868" y="192997"/>
                  </a:cubicBezTo>
                  <a:lnTo>
                    <a:pt x="4224" y="24499"/>
                  </a:lnTo>
                  <a:cubicBezTo>
                    <a:pt x="-824" y="20204"/>
                    <a:pt x="-1434" y="12632"/>
                    <a:pt x="2862" y="7583"/>
                  </a:cubicBezTo>
                  <a:cubicBezTo>
                    <a:pt x="2871" y="7574"/>
                    <a:pt x="2881" y="7555"/>
                    <a:pt x="2890" y="7545"/>
                  </a:cubicBezTo>
                  <a:lnTo>
                    <a:pt x="5748" y="4211"/>
                  </a:lnTo>
                  <a:cubicBezTo>
                    <a:pt x="10177" y="-837"/>
                    <a:pt x="17835" y="-1427"/>
                    <a:pt x="22988" y="2878"/>
                  </a:cubicBezTo>
                  <a:lnTo>
                    <a:pt x="224632" y="171375"/>
                  </a:lnTo>
                  <a:cubicBezTo>
                    <a:pt x="229671" y="175595"/>
                    <a:pt x="230338" y="183100"/>
                    <a:pt x="226118" y="188149"/>
                  </a:cubicBezTo>
                  <a:cubicBezTo>
                    <a:pt x="226071" y="188206"/>
                    <a:pt x="226023" y="188273"/>
                    <a:pt x="225966" y="18833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7882973" y="5824886"/>
              <a:ext cx="224624" cy="190287"/>
            </a:xfrm>
            <a:custGeom>
              <a:avLst/>
              <a:gdLst/>
              <a:ahLst/>
              <a:cxnLst/>
              <a:rect l="l" t="t" r="r" b="b"/>
              <a:pathLst>
                <a:path w="224624" h="190287" extrusionOk="0">
                  <a:moveTo>
                    <a:pt x="223182" y="186151"/>
                  </a:moveTo>
                  <a:lnTo>
                    <a:pt x="221467" y="188056"/>
                  </a:lnTo>
                  <a:cubicBezTo>
                    <a:pt x="218953" y="190713"/>
                    <a:pt x="214848" y="191037"/>
                    <a:pt x="211942" y="188817"/>
                  </a:cubicBezTo>
                  <a:lnTo>
                    <a:pt x="2392" y="13748"/>
                  </a:lnTo>
                  <a:cubicBezTo>
                    <a:pt x="-427" y="11329"/>
                    <a:pt x="-808" y="7109"/>
                    <a:pt x="1535" y="4223"/>
                  </a:cubicBezTo>
                  <a:lnTo>
                    <a:pt x="3250" y="2318"/>
                  </a:lnTo>
                  <a:cubicBezTo>
                    <a:pt x="5717" y="-406"/>
                    <a:pt x="9860" y="-778"/>
                    <a:pt x="12775" y="1461"/>
                  </a:cubicBezTo>
                  <a:lnTo>
                    <a:pt x="222325" y="176530"/>
                  </a:lnTo>
                  <a:cubicBezTo>
                    <a:pt x="225068" y="178997"/>
                    <a:pt x="225401" y="183179"/>
                    <a:pt x="223087" y="18605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7890654" y="5831819"/>
              <a:ext cx="210021" cy="176186"/>
            </a:xfrm>
            <a:custGeom>
              <a:avLst/>
              <a:gdLst/>
              <a:ahLst/>
              <a:cxnLst/>
              <a:rect l="l" t="t" r="r" b="b"/>
              <a:pathLst>
                <a:path w="210021" h="176186" extrusionOk="0">
                  <a:moveTo>
                    <a:pt x="208929" y="174645"/>
                  </a:moveTo>
                  <a:lnTo>
                    <a:pt x="208262" y="175407"/>
                  </a:lnTo>
                  <a:cubicBezTo>
                    <a:pt x="207128" y="176446"/>
                    <a:pt x="205395" y="176446"/>
                    <a:pt x="204261" y="175407"/>
                  </a:cubicBezTo>
                  <a:lnTo>
                    <a:pt x="807" y="5482"/>
                  </a:lnTo>
                  <a:cubicBezTo>
                    <a:pt x="-269" y="4405"/>
                    <a:pt x="-269" y="2653"/>
                    <a:pt x="807" y="1576"/>
                  </a:cubicBezTo>
                  <a:lnTo>
                    <a:pt x="1474" y="814"/>
                  </a:lnTo>
                  <a:cubicBezTo>
                    <a:pt x="2589" y="-271"/>
                    <a:pt x="4360" y="-271"/>
                    <a:pt x="5474" y="814"/>
                  </a:cubicBezTo>
                  <a:lnTo>
                    <a:pt x="209214" y="171026"/>
                  </a:lnTo>
                  <a:cubicBezTo>
                    <a:pt x="210291" y="172102"/>
                    <a:pt x="210291" y="173855"/>
                    <a:pt x="209214" y="17493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7869872" y="5771000"/>
              <a:ext cx="223381" cy="202186"/>
            </a:xfrm>
            <a:custGeom>
              <a:avLst/>
              <a:gdLst/>
              <a:ahLst/>
              <a:cxnLst/>
              <a:rect l="l" t="t" r="r" b="b"/>
              <a:pathLst>
                <a:path w="223381" h="202186" extrusionOk="0">
                  <a:moveTo>
                    <a:pt x="217614" y="4198"/>
                  </a:moveTo>
                  <a:lnTo>
                    <a:pt x="220472" y="7531"/>
                  </a:lnTo>
                  <a:cubicBezTo>
                    <a:pt x="224786" y="12637"/>
                    <a:pt x="224243" y="20247"/>
                    <a:pt x="219233" y="24676"/>
                  </a:cubicBezTo>
                  <a:lnTo>
                    <a:pt x="22732" y="199174"/>
                  </a:lnTo>
                  <a:cubicBezTo>
                    <a:pt x="17818" y="203546"/>
                    <a:pt x="10293" y="203108"/>
                    <a:pt x="5921" y="198193"/>
                  </a:cubicBezTo>
                  <a:cubicBezTo>
                    <a:pt x="5873" y="198146"/>
                    <a:pt x="5826" y="198089"/>
                    <a:pt x="5778" y="198031"/>
                  </a:cubicBezTo>
                  <a:lnTo>
                    <a:pt x="2921" y="194698"/>
                  </a:lnTo>
                  <a:cubicBezTo>
                    <a:pt x="-1413" y="189564"/>
                    <a:pt x="-861" y="181915"/>
                    <a:pt x="4159" y="177457"/>
                  </a:cubicBezTo>
                  <a:lnTo>
                    <a:pt x="200659" y="3055"/>
                  </a:lnTo>
                  <a:cubicBezTo>
                    <a:pt x="205498" y="-1327"/>
                    <a:pt x="212966" y="-946"/>
                    <a:pt x="217338" y="3883"/>
                  </a:cubicBezTo>
                  <a:cubicBezTo>
                    <a:pt x="217433" y="3988"/>
                    <a:pt x="217528" y="4093"/>
                    <a:pt x="217614" y="419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7872204" y="5773487"/>
              <a:ext cx="218982" cy="196359"/>
            </a:xfrm>
            <a:custGeom>
              <a:avLst/>
              <a:gdLst/>
              <a:ahLst/>
              <a:cxnLst/>
              <a:rect l="l" t="t" r="r" b="b"/>
              <a:pathLst>
                <a:path w="218982" h="196359" extrusionOk="0">
                  <a:moveTo>
                    <a:pt x="215854" y="2378"/>
                  </a:moveTo>
                  <a:lnTo>
                    <a:pt x="217473" y="4283"/>
                  </a:lnTo>
                  <a:cubicBezTo>
                    <a:pt x="219721" y="7159"/>
                    <a:pt x="219426" y="11274"/>
                    <a:pt x="216806" y="13808"/>
                  </a:cubicBezTo>
                  <a:lnTo>
                    <a:pt x="12685" y="194783"/>
                  </a:lnTo>
                  <a:cubicBezTo>
                    <a:pt x="9837" y="197116"/>
                    <a:pt x="5656" y="196830"/>
                    <a:pt x="3160" y="194116"/>
                  </a:cubicBezTo>
                  <a:lnTo>
                    <a:pt x="1541" y="192116"/>
                  </a:lnTo>
                  <a:cubicBezTo>
                    <a:pt x="-745" y="189248"/>
                    <a:pt x="-459" y="185105"/>
                    <a:pt x="2208" y="182591"/>
                  </a:cubicBezTo>
                  <a:lnTo>
                    <a:pt x="206329" y="1616"/>
                  </a:lnTo>
                  <a:cubicBezTo>
                    <a:pt x="209167" y="-775"/>
                    <a:pt x="213377" y="-480"/>
                    <a:pt x="215854" y="228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7879069" y="5780867"/>
              <a:ext cx="204997" cy="182632"/>
            </a:xfrm>
            <a:custGeom>
              <a:avLst/>
              <a:gdLst/>
              <a:ahLst/>
              <a:cxnLst/>
              <a:rect l="l" t="t" r="r" b="b"/>
              <a:pathLst>
                <a:path w="204997" h="182632" extrusionOk="0">
                  <a:moveTo>
                    <a:pt x="203559" y="807"/>
                  </a:moveTo>
                  <a:lnTo>
                    <a:pt x="204226" y="1569"/>
                  </a:lnTo>
                  <a:cubicBezTo>
                    <a:pt x="205254" y="2665"/>
                    <a:pt x="205254" y="4379"/>
                    <a:pt x="204226" y="5474"/>
                  </a:cubicBezTo>
                  <a:lnTo>
                    <a:pt x="5344" y="181782"/>
                  </a:lnTo>
                  <a:cubicBezTo>
                    <a:pt x="4343" y="182858"/>
                    <a:pt x="2657" y="182925"/>
                    <a:pt x="1572" y="181915"/>
                  </a:cubicBezTo>
                  <a:cubicBezTo>
                    <a:pt x="1524" y="181877"/>
                    <a:pt x="1486" y="181830"/>
                    <a:pt x="1438" y="181782"/>
                  </a:cubicBezTo>
                  <a:lnTo>
                    <a:pt x="772" y="181020"/>
                  </a:lnTo>
                  <a:cubicBezTo>
                    <a:pt x="-257" y="179925"/>
                    <a:pt x="-257" y="178210"/>
                    <a:pt x="772" y="177115"/>
                  </a:cubicBezTo>
                  <a:lnTo>
                    <a:pt x="199654" y="807"/>
                  </a:lnTo>
                  <a:cubicBezTo>
                    <a:pt x="200730" y="-269"/>
                    <a:pt x="202482" y="-269"/>
                    <a:pt x="203559" y="80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888827" y="5792040"/>
              <a:ext cx="223381" cy="202196"/>
            </a:xfrm>
            <a:custGeom>
              <a:avLst/>
              <a:gdLst/>
              <a:ahLst/>
              <a:cxnLst/>
              <a:rect l="l" t="t" r="r" b="b"/>
              <a:pathLst>
                <a:path w="223381" h="202196" extrusionOk="0">
                  <a:moveTo>
                    <a:pt x="217614" y="4303"/>
                  </a:moveTo>
                  <a:lnTo>
                    <a:pt x="220471" y="7637"/>
                  </a:lnTo>
                  <a:cubicBezTo>
                    <a:pt x="224786" y="12743"/>
                    <a:pt x="224243" y="20353"/>
                    <a:pt x="219233" y="24782"/>
                  </a:cubicBezTo>
                  <a:lnTo>
                    <a:pt x="22732" y="199185"/>
                  </a:lnTo>
                  <a:cubicBezTo>
                    <a:pt x="17818" y="203556"/>
                    <a:pt x="10293" y="203119"/>
                    <a:pt x="5921" y="198203"/>
                  </a:cubicBezTo>
                  <a:cubicBezTo>
                    <a:pt x="5873" y="198156"/>
                    <a:pt x="5826" y="198099"/>
                    <a:pt x="5778" y="198042"/>
                  </a:cubicBezTo>
                  <a:lnTo>
                    <a:pt x="2921" y="194708"/>
                  </a:lnTo>
                  <a:cubicBezTo>
                    <a:pt x="-1413" y="189574"/>
                    <a:pt x="-861" y="181925"/>
                    <a:pt x="4159" y="177467"/>
                  </a:cubicBezTo>
                  <a:lnTo>
                    <a:pt x="200660" y="2970"/>
                  </a:lnTo>
                  <a:cubicBezTo>
                    <a:pt x="205594" y="-1374"/>
                    <a:pt x="213118" y="-897"/>
                    <a:pt x="217461" y="4037"/>
                  </a:cubicBezTo>
                  <a:cubicBezTo>
                    <a:pt x="217519" y="4094"/>
                    <a:pt x="217566" y="4151"/>
                    <a:pt x="217614" y="420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7891159" y="5795108"/>
              <a:ext cx="219201" cy="196398"/>
            </a:xfrm>
            <a:custGeom>
              <a:avLst/>
              <a:gdLst/>
              <a:ahLst/>
              <a:cxnLst/>
              <a:rect l="l" t="t" r="r" b="b"/>
              <a:pathLst>
                <a:path w="219201" h="196398" extrusionOk="0">
                  <a:moveTo>
                    <a:pt x="215854" y="1902"/>
                  </a:moveTo>
                  <a:lnTo>
                    <a:pt x="217473" y="3807"/>
                  </a:lnTo>
                  <a:cubicBezTo>
                    <a:pt x="220016" y="6759"/>
                    <a:pt x="219721" y="11217"/>
                    <a:pt x="216806" y="13808"/>
                  </a:cubicBezTo>
                  <a:lnTo>
                    <a:pt x="12685" y="194783"/>
                  </a:lnTo>
                  <a:cubicBezTo>
                    <a:pt x="9847" y="197174"/>
                    <a:pt x="5637" y="196879"/>
                    <a:pt x="3160" y="194116"/>
                  </a:cubicBezTo>
                  <a:lnTo>
                    <a:pt x="1541" y="192116"/>
                  </a:lnTo>
                  <a:cubicBezTo>
                    <a:pt x="-745" y="189249"/>
                    <a:pt x="-459" y="185105"/>
                    <a:pt x="2208" y="182591"/>
                  </a:cubicBezTo>
                  <a:lnTo>
                    <a:pt x="206329" y="1616"/>
                  </a:lnTo>
                  <a:cubicBezTo>
                    <a:pt x="209167" y="-775"/>
                    <a:pt x="213377" y="-480"/>
                    <a:pt x="215854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7898310" y="5802048"/>
              <a:ext cx="204718" cy="182692"/>
            </a:xfrm>
            <a:custGeom>
              <a:avLst/>
              <a:gdLst/>
              <a:ahLst/>
              <a:cxnLst/>
              <a:rect l="l" t="t" r="r" b="b"/>
              <a:pathLst>
                <a:path w="204718" h="182692" extrusionOk="0">
                  <a:moveTo>
                    <a:pt x="203273" y="771"/>
                  </a:moveTo>
                  <a:lnTo>
                    <a:pt x="203940" y="1533"/>
                  </a:lnTo>
                  <a:cubicBezTo>
                    <a:pt x="204978" y="2667"/>
                    <a:pt x="204978" y="4401"/>
                    <a:pt x="203940" y="5534"/>
                  </a:cubicBezTo>
                  <a:lnTo>
                    <a:pt x="5344" y="181842"/>
                  </a:lnTo>
                  <a:cubicBezTo>
                    <a:pt x="4343" y="182918"/>
                    <a:pt x="2648" y="182985"/>
                    <a:pt x="1572" y="181975"/>
                  </a:cubicBezTo>
                  <a:cubicBezTo>
                    <a:pt x="1524" y="181937"/>
                    <a:pt x="1486" y="181889"/>
                    <a:pt x="1438" y="181842"/>
                  </a:cubicBezTo>
                  <a:lnTo>
                    <a:pt x="772" y="181080"/>
                  </a:lnTo>
                  <a:cubicBezTo>
                    <a:pt x="-257" y="179984"/>
                    <a:pt x="-257" y="178270"/>
                    <a:pt x="772" y="177175"/>
                  </a:cubicBezTo>
                  <a:lnTo>
                    <a:pt x="199368" y="771"/>
                  </a:lnTo>
                  <a:cubicBezTo>
                    <a:pt x="200463" y="-257"/>
                    <a:pt x="202178" y="-257"/>
                    <a:pt x="203273" y="77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7906829" y="5812650"/>
              <a:ext cx="223733" cy="202215"/>
            </a:xfrm>
            <a:custGeom>
              <a:avLst/>
              <a:gdLst/>
              <a:ahLst/>
              <a:cxnLst/>
              <a:rect l="l" t="t" r="r" b="b"/>
              <a:pathLst>
                <a:path w="223733" h="202215" extrusionOk="0">
                  <a:moveTo>
                    <a:pt x="217995" y="4172"/>
                  </a:moveTo>
                  <a:lnTo>
                    <a:pt x="220852" y="7505"/>
                  </a:lnTo>
                  <a:cubicBezTo>
                    <a:pt x="225129" y="12658"/>
                    <a:pt x="224586" y="20260"/>
                    <a:pt x="219614" y="24745"/>
                  </a:cubicBezTo>
                  <a:lnTo>
                    <a:pt x="22733" y="199244"/>
                  </a:lnTo>
                  <a:cubicBezTo>
                    <a:pt x="17751" y="203606"/>
                    <a:pt x="10159" y="203111"/>
                    <a:pt x="5797" y="198120"/>
                  </a:cubicBezTo>
                  <a:cubicBezTo>
                    <a:pt x="5788" y="198120"/>
                    <a:pt x="5788" y="198110"/>
                    <a:pt x="5778" y="198101"/>
                  </a:cubicBezTo>
                  <a:lnTo>
                    <a:pt x="2921" y="194672"/>
                  </a:lnTo>
                  <a:cubicBezTo>
                    <a:pt x="-1413" y="189538"/>
                    <a:pt x="-861" y="181889"/>
                    <a:pt x="4159" y="177431"/>
                  </a:cubicBezTo>
                  <a:lnTo>
                    <a:pt x="200659" y="2933"/>
                  </a:lnTo>
                  <a:cubicBezTo>
                    <a:pt x="205670" y="-1410"/>
                    <a:pt x="213252" y="-867"/>
                    <a:pt x="217585" y="4143"/>
                  </a:cubicBezTo>
                  <a:cubicBezTo>
                    <a:pt x="217595" y="4153"/>
                    <a:pt x="217605" y="4162"/>
                    <a:pt x="217614" y="417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7909478" y="5815206"/>
              <a:ext cx="219014" cy="196303"/>
            </a:xfrm>
            <a:custGeom>
              <a:avLst/>
              <a:gdLst/>
              <a:ahLst/>
              <a:cxnLst/>
              <a:rect l="l" t="t" r="r" b="b"/>
              <a:pathLst>
                <a:path w="219014" h="196303" extrusionOk="0">
                  <a:moveTo>
                    <a:pt x="215917" y="2283"/>
                  </a:moveTo>
                  <a:lnTo>
                    <a:pt x="217537" y="4188"/>
                  </a:lnTo>
                  <a:cubicBezTo>
                    <a:pt x="219737" y="7083"/>
                    <a:pt x="219451" y="11160"/>
                    <a:pt x="216870" y="13713"/>
                  </a:cubicBezTo>
                  <a:lnTo>
                    <a:pt x="12654" y="194688"/>
                  </a:lnTo>
                  <a:cubicBezTo>
                    <a:pt x="9815" y="197078"/>
                    <a:pt x="5606" y="196783"/>
                    <a:pt x="3129" y="194021"/>
                  </a:cubicBezTo>
                  <a:lnTo>
                    <a:pt x="1510" y="192116"/>
                  </a:lnTo>
                  <a:cubicBezTo>
                    <a:pt x="-738" y="189239"/>
                    <a:pt x="-443" y="185124"/>
                    <a:pt x="2176" y="182591"/>
                  </a:cubicBezTo>
                  <a:lnTo>
                    <a:pt x="206297" y="1616"/>
                  </a:lnTo>
                  <a:cubicBezTo>
                    <a:pt x="209136" y="-775"/>
                    <a:pt x="213346" y="-480"/>
                    <a:pt x="215822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7916781" y="5822448"/>
              <a:ext cx="204718" cy="182727"/>
            </a:xfrm>
            <a:custGeom>
              <a:avLst/>
              <a:gdLst/>
              <a:ahLst/>
              <a:cxnLst/>
              <a:rect l="l" t="t" r="r" b="b"/>
              <a:pathLst>
                <a:path w="204718" h="182727" extrusionOk="0">
                  <a:moveTo>
                    <a:pt x="203280" y="946"/>
                  </a:moveTo>
                  <a:lnTo>
                    <a:pt x="203947" y="1708"/>
                  </a:lnTo>
                  <a:cubicBezTo>
                    <a:pt x="204976" y="2803"/>
                    <a:pt x="204976" y="4518"/>
                    <a:pt x="203947" y="5613"/>
                  </a:cubicBezTo>
                  <a:lnTo>
                    <a:pt x="5351" y="181921"/>
                  </a:lnTo>
                  <a:cubicBezTo>
                    <a:pt x="4274" y="182997"/>
                    <a:pt x="2522" y="182997"/>
                    <a:pt x="1445" y="181921"/>
                  </a:cubicBezTo>
                  <a:lnTo>
                    <a:pt x="779" y="181159"/>
                  </a:lnTo>
                  <a:cubicBezTo>
                    <a:pt x="-260" y="180026"/>
                    <a:pt x="-260" y="178292"/>
                    <a:pt x="779" y="177158"/>
                  </a:cubicBezTo>
                  <a:lnTo>
                    <a:pt x="199375" y="851"/>
                  </a:lnTo>
                  <a:cubicBezTo>
                    <a:pt x="200375" y="-226"/>
                    <a:pt x="202061" y="-292"/>
                    <a:pt x="203147" y="717"/>
                  </a:cubicBezTo>
                  <a:cubicBezTo>
                    <a:pt x="203194" y="755"/>
                    <a:pt x="203232" y="803"/>
                    <a:pt x="203280" y="8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7753730" y="1183290"/>
              <a:ext cx="40576" cy="40576"/>
            </a:xfrm>
            <a:custGeom>
              <a:avLst/>
              <a:gdLst/>
              <a:ahLst/>
              <a:cxnLst/>
              <a:rect l="l" t="t" r="r" b="b"/>
              <a:pathLst>
                <a:path w="40576" h="40576" extrusionOk="0">
                  <a:moveTo>
                    <a:pt x="20384" y="0"/>
                  </a:moveTo>
                  <a:cubicBezTo>
                    <a:pt x="9182" y="-52"/>
                    <a:pt x="57" y="8988"/>
                    <a:pt x="0" y="20193"/>
                  </a:cubicBezTo>
                  <a:cubicBezTo>
                    <a:pt x="-57" y="31397"/>
                    <a:pt x="8992" y="40523"/>
                    <a:pt x="20193" y="40577"/>
                  </a:cubicBezTo>
                  <a:cubicBezTo>
                    <a:pt x="31395" y="40629"/>
                    <a:pt x="40520" y="31588"/>
                    <a:pt x="40577" y="20384"/>
                  </a:cubicBezTo>
                  <a:cubicBezTo>
                    <a:pt x="40577" y="20351"/>
                    <a:pt x="40577" y="20320"/>
                    <a:pt x="40577" y="20288"/>
                  </a:cubicBezTo>
                  <a:cubicBezTo>
                    <a:pt x="40577" y="9120"/>
                    <a:pt x="31547" y="53"/>
                    <a:pt x="20384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7758969" y="1187481"/>
              <a:ext cx="36385" cy="36385"/>
            </a:xfrm>
            <a:custGeom>
              <a:avLst/>
              <a:gdLst/>
              <a:ahLst/>
              <a:cxnLst/>
              <a:rect l="l" t="t" r="r" b="b"/>
              <a:pathLst>
                <a:path w="36385" h="36385" extrusionOk="0">
                  <a:moveTo>
                    <a:pt x="18193" y="0"/>
                  </a:moveTo>
                  <a:cubicBezTo>
                    <a:pt x="8144" y="0"/>
                    <a:pt x="0" y="8146"/>
                    <a:pt x="0" y="18193"/>
                  </a:cubicBezTo>
                  <a:cubicBezTo>
                    <a:pt x="0" y="28241"/>
                    <a:pt x="8144" y="36385"/>
                    <a:pt x="18193" y="36385"/>
                  </a:cubicBezTo>
                  <a:cubicBezTo>
                    <a:pt x="28242" y="36385"/>
                    <a:pt x="36386" y="28240"/>
                    <a:pt x="36386" y="18193"/>
                  </a:cubicBezTo>
                  <a:cubicBezTo>
                    <a:pt x="36386" y="18160"/>
                    <a:pt x="36386" y="18129"/>
                    <a:pt x="36386" y="18098"/>
                  </a:cubicBezTo>
                  <a:cubicBezTo>
                    <a:pt x="36338" y="8087"/>
                    <a:pt x="28204" y="0"/>
                    <a:pt x="18193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7769357" y="1194583"/>
              <a:ext cx="209442" cy="125146"/>
            </a:xfrm>
            <a:custGeom>
              <a:avLst/>
              <a:gdLst/>
              <a:ahLst/>
              <a:cxnLst/>
              <a:rect l="l" t="t" r="r" b="b"/>
              <a:pathLst>
                <a:path w="209442" h="125146" extrusionOk="0">
                  <a:moveTo>
                    <a:pt x="203162" y="102531"/>
                  </a:moveTo>
                  <a:cubicBezTo>
                    <a:pt x="209001" y="105713"/>
                    <a:pt x="211153" y="113027"/>
                    <a:pt x="207972" y="118866"/>
                  </a:cubicBezTo>
                  <a:cubicBezTo>
                    <a:pt x="204791" y="124705"/>
                    <a:pt x="197476" y="126859"/>
                    <a:pt x="191637" y="123676"/>
                  </a:cubicBezTo>
                  <a:lnTo>
                    <a:pt x="6280" y="22616"/>
                  </a:lnTo>
                  <a:cubicBezTo>
                    <a:pt x="441" y="19434"/>
                    <a:pt x="-1711" y="12120"/>
                    <a:pt x="1470" y="6281"/>
                  </a:cubicBezTo>
                  <a:cubicBezTo>
                    <a:pt x="4652" y="442"/>
                    <a:pt x="11967" y="-1712"/>
                    <a:pt x="17805" y="1471"/>
                  </a:cubicBezTo>
                  <a:lnTo>
                    <a:pt x="203162" y="10253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7919370" y="802576"/>
              <a:ext cx="174402" cy="269055"/>
            </a:xfrm>
            <a:custGeom>
              <a:avLst/>
              <a:gdLst/>
              <a:ahLst/>
              <a:cxnLst/>
              <a:rect l="l" t="t" r="r" b="b"/>
              <a:pathLst>
                <a:path w="174402" h="269055" extrusionOk="0">
                  <a:moveTo>
                    <a:pt x="0" y="0"/>
                  </a:moveTo>
                  <a:cubicBezTo>
                    <a:pt x="4096" y="64580"/>
                    <a:pt x="11144" y="191738"/>
                    <a:pt x="14002" y="255841"/>
                  </a:cubicBezTo>
                  <a:cubicBezTo>
                    <a:pt x="26289" y="228600"/>
                    <a:pt x="76676" y="205740"/>
                    <a:pt x="88106" y="207645"/>
                  </a:cubicBezTo>
                  <a:cubicBezTo>
                    <a:pt x="115824" y="212217"/>
                    <a:pt x="138303" y="271367"/>
                    <a:pt x="161544" y="268986"/>
                  </a:cubicBezTo>
                  <a:cubicBezTo>
                    <a:pt x="164116" y="205550"/>
                    <a:pt x="170593" y="76867"/>
                    <a:pt x="174403" y="13240"/>
                  </a:cubicBezTo>
                  <a:cubicBezTo>
                    <a:pt x="157258" y="43529"/>
                    <a:pt x="114395" y="60865"/>
                    <a:pt x="89630" y="67246"/>
                  </a:cubicBezTo>
                  <a:cubicBezTo>
                    <a:pt x="64865" y="73628"/>
                    <a:pt x="24479" y="1866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7633525" y="881062"/>
              <a:ext cx="125920" cy="103155"/>
            </a:xfrm>
            <a:custGeom>
              <a:avLst/>
              <a:gdLst/>
              <a:ahLst/>
              <a:cxnLst/>
              <a:rect l="l" t="t" r="r" b="b"/>
              <a:pathLst>
                <a:path w="125920" h="103155" extrusionOk="0">
                  <a:moveTo>
                    <a:pt x="125921" y="102870"/>
                  </a:moveTo>
                  <a:cubicBezTo>
                    <a:pt x="87249" y="102425"/>
                    <a:pt x="48701" y="102235"/>
                    <a:pt x="10287" y="102299"/>
                  </a:cubicBezTo>
                  <a:cubicBezTo>
                    <a:pt x="18526" y="73372"/>
                    <a:pt x="18259" y="42686"/>
                    <a:pt x="9525" y="13906"/>
                  </a:cubicBezTo>
                  <a:cubicBezTo>
                    <a:pt x="7382" y="8641"/>
                    <a:pt x="4134" y="3899"/>
                    <a:pt x="0" y="0"/>
                  </a:cubicBezTo>
                  <a:cubicBezTo>
                    <a:pt x="38100" y="0"/>
                    <a:pt x="76514" y="0"/>
                    <a:pt x="115252" y="0"/>
                  </a:cubicBezTo>
                  <a:cubicBezTo>
                    <a:pt x="112185" y="23824"/>
                    <a:pt x="111871" y="47921"/>
                    <a:pt x="114300" y="71819"/>
                  </a:cubicBezTo>
                  <a:cubicBezTo>
                    <a:pt x="115833" y="82974"/>
                    <a:pt x="119767" y="93666"/>
                    <a:pt x="125825" y="10315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877841" y="879252"/>
              <a:ext cx="269748" cy="126777"/>
            </a:xfrm>
            <a:custGeom>
              <a:avLst/>
              <a:gdLst/>
              <a:ahLst/>
              <a:cxnLst/>
              <a:rect l="l" t="t" r="r" b="b"/>
              <a:pathLst>
                <a:path w="269748" h="126777" extrusionOk="0">
                  <a:moveTo>
                    <a:pt x="250698" y="126302"/>
                  </a:moveTo>
                  <a:cubicBezTo>
                    <a:pt x="167192" y="121920"/>
                    <a:pt x="84077" y="118745"/>
                    <a:pt x="1333" y="116777"/>
                  </a:cubicBezTo>
                  <a:cubicBezTo>
                    <a:pt x="11430" y="99060"/>
                    <a:pt x="29146" y="90868"/>
                    <a:pt x="46672" y="79534"/>
                  </a:cubicBezTo>
                  <a:cubicBezTo>
                    <a:pt x="72009" y="63056"/>
                    <a:pt x="49339" y="53435"/>
                    <a:pt x="30671" y="39529"/>
                  </a:cubicBezTo>
                  <a:cubicBezTo>
                    <a:pt x="22670" y="33623"/>
                    <a:pt x="5905" y="22384"/>
                    <a:pt x="0" y="9525"/>
                  </a:cubicBezTo>
                  <a:cubicBezTo>
                    <a:pt x="89659" y="7620"/>
                    <a:pt x="179575" y="4445"/>
                    <a:pt x="269748" y="0"/>
                  </a:cubicBezTo>
                  <a:cubicBezTo>
                    <a:pt x="266700" y="21336"/>
                    <a:pt x="234410" y="47625"/>
                    <a:pt x="218313" y="56007"/>
                  </a:cubicBezTo>
                  <a:cubicBezTo>
                    <a:pt x="212788" y="58769"/>
                    <a:pt x="196882" y="68294"/>
                    <a:pt x="202216" y="75819"/>
                  </a:cubicBezTo>
                  <a:cubicBezTo>
                    <a:pt x="209998" y="86558"/>
                    <a:pt x="218627" y="96656"/>
                    <a:pt x="228029" y="106013"/>
                  </a:cubicBezTo>
                  <a:cubicBezTo>
                    <a:pt x="236115" y="112335"/>
                    <a:pt x="243697" y="119278"/>
                    <a:pt x="250698" y="126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7711343" y="861440"/>
              <a:ext cx="29528" cy="136684"/>
            </a:xfrm>
            <a:custGeom>
              <a:avLst/>
              <a:gdLst/>
              <a:ahLst/>
              <a:cxnLst/>
              <a:rect l="l" t="t" r="r" b="b"/>
              <a:pathLst>
                <a:path w="29528" h="136684" extrusionOk="0">
                  <a:moveTo>
                    <a:pt x="16383" y="0"/>
                  </a:moveTo>
                  <a:lnTo>
                    <a:pt x="12002" y="0"/>
                  </a:lnTo>
                  <a:cubicBezTo>
                    <a:pt x="5325" y="53"/>
                    <a:pt x="-47" y="5511"/>
                    <a:pt x="0" y="12191"/>
                  </a:cubicBezTo>
                  <a:cubicBezTo>
                    <a:pt x="0" y="12191"/>
                    <a:pt x="0" y="12192"/>
                    <a:pt x="0" y="12192"/>
                  </a:cubicBezTo>
                  <a:lnTo>
                    <a:pt x="953" y="124683"/>
                  </a:lnTo>
                  <a:cubicBezTo>
                    <a:pt x="1001" y="131363"/>
                    <a:pt x="6468" y="136737"/>
                    <a:pt x="13145" y="136684"/>
                  </a:cubicBezTo>
                  <a:cubicBezTo>
                    <a:pt x="13145" y="136684"/>
                    <a:pt x="13145" y="136684"/>
                    <a:pt x="13145" y="136684"/>
                  </a:cubicBezTo>
                  <a:lnTo>
                    <a:pt x="17526" y="136684"/>
                  </a:lnTo>
                  <a:cubicBezTo>
                    <a:pt x="24222" y="136579"/>
                    <a:pt x="29585" y="131094"/>
                    <a:pt x="29528" y="124397"/>
                  </a:cubicBezTo>
                  <a:lnTo>
                    <a:pt x="28671" y="12002"/>
                  </a:lnTo>
                  <a:cubicBezTo>
                    <a:pt x="28566" y="5306"/>
                    <a:pt x="23079" y="-53"/>
                    <a:pt x="16383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7717345" y="861441"/>
              <a:ext cx="17525" cy="136779"/>
            </a:xfrm>
            <a:custGeom>
              <a:avLst/>
              <a:gdLst/>
              <a:ahLst/>
              <a:cxnLst/>
              <a:rect l="l" t="t" r="r" b="b"/>
              <a:pathLst>
                <a:path w="17525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048" y="129826"/>
                  </a:lnTo>
                  <a:cubicBezTo>
                    <a:pt x="1048" y="133666"/>
                    <a:pt x="4163" y="136779"/>
                    <a:pt x="8001" y="136780"/>
                  </a:cubicBezTo>
                  <a:cubicBezTo>
                    <a:pt x="8029" y="136780"/>
                    <a:pt x="8068" y="136779"/>
                    <a:pt x="8096" y="136779"/>
                  </a:cubicBezTo>
                  <a:lnTo>
                    <a:pt x="10573" y="136779"/>
                  </a:lnTo>
                  <a:cubicBezTo>
                    <a:pt x="14430" y="136727"/>
                    <a:pt x="17526" y="133586"/>
                    <a:pt x="17526" y="129731"/>
                  </a:cubicBezTo>
                  <a:lnTo>
                    <a:pt x="16573" y="6953"/>
                  </a:lnTo>
                  <a:cubicBezTo>
                    <a:pt x="16526" y="3098"/>
                    <a:pt x="13383" y="0"/>
                    <a:pt x="9525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722297" y="865251"/>
              <a:ext cx="7620" cy="129444"/>
            </a:xfrm>
            <a:custGeom>
              <a:avLst/>
              <a:gdLst/>
              <a:ahLst/>
              <a:cxnLst/>
              <a:rect l="l" t="t" r="r" b="b"/>
              <a:pathLst>
                <a:path w="7620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668" y="2762"/>
                  </a:lnTo>
                  <a:cubicBezTo>
                    <a:pt x="6572" y="1242"/>
                    <a:pt x="5334" y="46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7682959" y="861345"/>
              <a:ext cx="30004" cy="136779"/>
            </a:xfrm>
            <a:custGeom>
              <a:avLst/>
              <a:gdLst/>
              <a:ahLst/>
              <a:cxnLst/>
              <a:rect l="l" t="t" r="r" b="b"/>
              <a:pathLst>
                <a:path w="30004" h="136779" extrusionOk="0">
                  <a:moveTo>
                    <a:pt x="16383" y="96"/>
                  </a:moveTo>
                  <a:lnTo>
                    <a:pt x="12002" y="96"/>
                  </a:lnTo>
                  <a:cubicBezTo>
                    <a:pt x="5325" y="148"/>
                    <a:pt x="-57" y="5606"/>
                    <a:pt x="0" y="12287"/>
                  </a:cubicBezTo>
                  <a:cubicBezTo>
                    <a:pt x="0" y="12287"/>
                    <a:pt x="0" y="12288"/>
                    <a:pt x="0" y="12288"/>
                  </a:cubicBezTo>
                  <a:lnTo>
                    <a:pt x="953" y="124778"/>
                  </a:lnTo>
                  <a:cubicBezTo>
                    <a:pt x="1001" y="131459"/>
                    <a:pt x="6468" y="136832"/>
                    <a:pt x="13145" y="136779"/>
                  </a:cubicBezTo>
                  <a:cubicBezTo>
                    <a:pt x="13145" y="136779"/>
                    <a:pt x="13145" y="136779"/>
                    <a:pt x="13145" y="136779"/>
                  </a:cubicBezTo>
                  <a:lnTo>
                    <a:pt x="18003" y="136779"/>
                  </a:lnTo>
                  <a:cubicBezTo>
                    <a:pt x="24699" y="136675"/>
                    <a:pt x="30061" y="131189"/>
                    <a:pt x="30004" y="124492"/>
                  </a:cubicBezTo>
                  <a:lnTo>
                    <a:pt x="29147" y="12002"/>
                  </a:lnTo>
                  <a:cubicBezTo>
                    <a:pt x="29042" y="5306"/>
                    <a:pt x="23556" y="-53"/>
                    <a:pt x="1686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7688960" y="861441"/>
              <a:ext cx="17525" cy="136779"/>
            </a:xfrm>
            <a:custGeom>
              <a:avLst/>
              <a:gdLst/>
              <a:ahLst/>
              <a:cxnLst/>
              <a:rect l="l" t="t" r="r" b="b"/>
              <a:pathLst>
                <a:path w="17525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048" y="129826"/>
                  </a:lnTo>
                  <a:cubicBezTo>
                    <a:pt x="1048" y="133666"/>
                    <a:pt x="4163" y="136779"/>
                    <a:pt x="8001" y="136780"/>
                  </a:cubicBezTo>
                  <a:cubicBezTo>
                    <a:pt x="8030" y="136780"/>
                    <a:pt x="8068" y="136779"/>
                    <a:pt x="8096" y="136779"/>
                  </a:cubicBezTo>
                  <a:lnTo>
                    <a:pt x="10573" y="136779"/>
                  </a:lnTo>
                  <a:cubicBezTo>
                    <a:pt x="14431" y="136727"/>
                    <a:pt x="17526" y="133586"/>
                    <a:pt x="17526" y="129731"/>
                  </a:cubicBezTo>
                  <a:lnTo>
                    <a:pt x="16574" y="6953"/>
                  </a:lnTo>
                  <a:cubicBezTo>
                    <a:pt x="16526" y="3098"/>
                    <a:pt x="13383" y="0"/>
                    <a:pt x="9525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7693913" y="865251"/>
              <a:ext cx="7619" cy="129444"/>
            </a:xfrm>
            <a:custGeom>
              <a:avLst/>
              <a:gdLst/>
              <a:ahLst/>
              <a:cxnLst/>
              <a:rect l="l" t="t" r="r" b="b"/>
              <a:pathLst>
                <a:path w="7619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572" y="2762"/>
                  </a:lnTo>
                  <a:cubicBezTo>
                    <a:pt x="6572" y="1236"/>
                    <a:pt x="5334" y="0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7655432" y="861345"/>
              <a:ext cx="29528" cy="136779"/>
            </a:xfrm>
            <a:custGeom>
              <a:avLst/>
              <a:gdLst/>
              <a:ahLst/>
              <a:cxnLst/>
              <a:rect l="l" t="t" r="r" b="b"/>
              <a:pathLst>
                <a:path w="29528" h="136779" extrusionOk="0">
                  <a:moveTo>
                    <a:pt x="16383" y="96"/>
                  </a:moveTo>
                  <a:lnTo>
                    <a:pt x="12002" y="96"/>
                  </a:lnTo>
                  <a:cubicBezTo>
                    <a:pt x="5325" y="148"/>
                    <a:pt x="-47" y="5606"/>
                    <a:pt x="0" y="12287"/>
                  </a:cubicBezTo>
                  <a:cubicBezTo>
                    <a:pt x="0" y="12287"/>
                    <a:pt x="0" y="12288"/>
                    <a:pt x="0" y="12288"/>
                  </a:cubicBezTo>
                  <a:lnTo>
                    <a:pt x="953" y="124778"/>
                  </a:lnTo>
                  <a:cubicBezTo>
                    <a:pt x="1010" y="131459"/>
                    <a:pt x="6468" y="136832"/>
                    <a:pt x="13145" y="136779"/>
                  </a:cubicBezTo>
                  <a:cubicBezTo>
                    <a:pt x="13145" y="136779"/>
                    <a:pt x="13145" y="136779"/>
                    <a:pt x="13145" y="136779"/>
                  </a:cubicBezTo>
                  <a:lnTo>
                    <a:pt x="17526" y="136779"/>
                  </a:lnTo>
                  <a:cubicBezTo>
                    <a:pt x="24222" y="136675"/>
                    <a:pt x="29585" y="131189"/>
                    <a:pt x="29528" y="124492"/>
                  </a:cubicBezTo>
                  <a:lnTo>
                    <a:pt x="28671" y="12002"/>
                  </a:lnTo>
                  <a:cubicBezTo>
                    <a:pt x="28566" y="5306"/>
                    <a:pt x="23079" y="-53"/>
                    <a:pt x="16383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7661433" y="861441"/>
              <a:ext cx="17907" cy="136779"/>
            </a:xfrm>
            <a:custGeom>
              <a:avLst/>
              <a:gdLst/>
              <a:ahLst/>
              <a:cxnLst/>
              <a:rect l="l" t="t" r="r" b="b"/>
              <a:pathLst>
                <a:path w="17907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429" y="129826"/>
                  </a:lnTo>
                  <a:cubicBezTo>
                    <a:pt x="1429" y="133666"/>
                    <a:pt x="4543" y="136779"/>
                    <a:pt x="8382" y="136780"/>
                  </a:cubicBezTo>
                  <a:cubicBezTo>
                    <a:pt x="8411" y="136780"/>
                    <a:pt x="8449" y="136779"/>
                    <a:pt x="8477" y="136779"/>
                  </a:cubicBezTo>
                  <a:lnTo>
                    <a:pt x="10954" y="136779"/>
                  </a:lnTo>
                  <a:cubicBezTo>
                    <a:pt x="14811" y="136727"/>
                    <a:pt x="17907" y="133586"/>
                    <a:pt x="17907" y="129731"/>
                  </a:cubicBezTo>
                  <a:lnTo>
                    <a:pt x="16954" y="6953"/>
                  </a:lnTo>
                  <a:cubicBezTo>
                    <a:pt x="16907" y="3098"/>
                    <a:pt x="13764" y="0"/>
                    <a:pt x="9906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7666386" y="865251"/>
              <a:ext cx="7620" cy="129444"/>
            </a:xfrm>
            <a:custGeom>
              <a:avLst/>
              <a:gdLst/>
              <a:ahLst/>
              <a:cxnLst/>
              <a:rect l="l" t="t" r="r" b="b"/>
              <a:pathLst>
                <a:path w="7620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668" y="2762"/>
                  </a:lnTo>
                  <a:cubicBezTo>
                    <a:pt x="6572" y="1242"/>
                    <a:pt x="5334" y="46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7914431" y="860467"/>
              <a:ext cx="229001" cy="195827"/>
            </a:xfrm>
            <a:custGeom>
              <a:avLst/>
              <a:gdLst/>
              <a:ahLst/>
              <a:cxnLst/>
              <a:rect l="l" t="t" r="r" b="b"/>
              <a:pathLst>
                <a:path w="229001" h="195827" extrusionOk="0">
                  <a:moveTo>
                    <a:pt x="226014" y="7546"/>
                  </a:moveTo>
                  <a:lnTo>
                    <a:pt x="223156" y="4212"/>
                  </a:lnTo>
                  <a:cubicBezTo>
                    <a:pt x="218727" y="-836"/>
                    <a:pt x="211069" y="-1428"/>
                    <a:pt x="205916" y="2878"/>
                  </a:cubicBezTo>
                  <a:lnTo>
                    <a:pt x="4272" y="171376"/>
                  </a:lnTo>
                  <a:cubicBezTo>
                    <a:pt x="-776" y="175591"/>
                    <a:pt x="-1443" y="183100"/>
                    <a:pt x="2767" y="188146"/>
                  </a:cubicBezTo>
                  <a:cubicBezTo>
                    <a:pt x="2796" y="188176"/>
                    <a:pt x="2815" y="188205"/>
                    <a:pt x="2843" y="188235"/>
                  </a:cubicBezTo>
                  <a:lnTo>
                    <a:pt x="5796" y="191569"/>
                  </a:lnTo>
                  <a:cubicBezTo>
                    <a:pt x="10168" y="196634"/>
                    <a:pt x="17788" y="197269"/>
                    <a:pt x="22941" y="192997"/>
                  </a:cubicBezTo>
                  <a:lnTo>
                    <a:pt x="224681" y="24500"/>
                  </a:lnTo>
                  <a:cubicBezTo>
                    <a:pt x="229748" y="20310"/>
                    <a:pt x="230462" y="12805"/>
                    <a:pt x="226271" y="7737"/>
                  </a:cubicBezTo>
                  <a:cubicBezTo>
                    <a:pt x="226214" y="7673"/>
                    <a:pt x="226166" y="7609"/>
                    <a:pt x="226109" y="754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7916749" y="863121"/>
              <a:ext cx="224641" cy="190192"/>
            </a:xfrm>
            <a:custGeom>
              <a:avLst/>
              <a:gdLst/>
              <a:ahLst/>
              <a:cxnLst/>
              <a:rect l="l" t="t" r="r" b="b"/>
              <a:pathLst>
                <a:path w="224641" h="190192" extrusionOk="0">
                  <a:moveTo>
                    <a:pt x="223030" y="4225"/>
                  </a:moveTo>
                  <a:lnTo>
                    <a:pt x="221410" y="2320"/>
                  </a:lnTo>
                  <a:cubicBezTo>
                    <a:pt x="218943" y="-406"/>
                    <a:pt x="214800" y="-779"/>
                    <a:pt x="211885" y="1462"/>
                  </a:cubicBezTo>
                  <a:lnTo>
                    <a:pt x="2335" y="176532"/>
                  </a:lnTo>
                  <a:cubicBezTo>
                    <a:pt x="-456" y="178978"/>
                    <a:pt x="-789" y="183198"/>
                    <a:pt x="1573" y="186057"/>
                  </a:cubicBezTo>
                  <a:lnTo>
                    <a:pt x="3192" y="187962"/>
                  </a:lnTo>
                  <a:cubicBezTo>
                    <a:pt x="5707" y="190615"/>
                    <a:pt x="9812" y="190943"/>
                    <a:pt x="12717" y="188724"/>
                  </a:cubicBezTo>
                  <a:lnTo>
                    <a:pt x="222267" y="13654"/>
                  </a:lnTo>
                  <a:cubicBezTo>
                    <a:pt x="225106" y="11233"/>
                    <a:pt x="225449" y="6971"/>
                    <a:pt x="223030" y="412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7923992" y="870252"/>
              <a:ext cx="210021" cy="176277"/>
            </a:xfrm>
            <a:custGeom>
              <a:avLst/>
              <a:gdLst/>
              <a:ahLst/>
              <a:cxnLst/>
              <a:rect l="l" t="t" r="r" b="b"/>
              <a:pathLst>
                <a:path w="210021" h="176277" extrusionOk="0">
                  <a:moveTo>
                    <a:pt x="209214" y="1571"/>
                  </a:moveTo>
                  <a:lnTo>
                    <a:pt x="208548" y="809"/>
                  </a:lnTo>
                  <a:cubicBezTo>
                    <a:pt x="207471" y="-270"/>
                    <a:pt x="205719" y="-270"/>
                    <a:pt x="204642" y="809"/>
                  </a:cubicBezTo>
                  <a:lnTo>
                    <a:pt x="807" y="170830"/>
                  </a:lnTo>
                  <a:cubicBezTo>
                    <a:pt x="-269" y="171908"/>
                    <a:pt x="-269" y="173657"/>
                    <a:pt x="807" y="174735"/>
                  </a:cubicBezTo>
                  <a:lnTo>
                    <a:pt x="1474" y="175497"/>
                  </a:lnTo>
                  <a:cubicBezTo>
                    <a:pt x="2607" y="176538"/>
                    <a:pt x="4341" y="176538"/>
                    <a:pt x="5474" y="175497"/>
                  </a:cubicBezTo>
                  <a:lnTo>
                    <a:pt x="209214" y="5190"/>
                  </a:lnTo>
                  <a:cubicBezTo>
                    <a:pt x="210291" y="4112"/>
                    <a:pt x="210291" y="2363"/>
                    <a:pt x="209214" y="128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7896704" y="838608"/>
              <a:ext cx="228878" cy="195532"/>
            </a:xfrm>
            <a:custGeom>
              <a:avLst/>
              <a:gdLst/>
              <a:ahLst/>
              <a:cxnLst/>
              <a:rect l="l" t="t" r="r" b="b"/>
              <a:pathLst>
                <a:path w="228878" h="195532" extrusionOk="0">
                  <a:moveTo>
                    <a:pt x="225643" y="7497"/>
                  </a:moveTo>
                  <a:lnTo>
                    <a:pt x="222691" y="4259"/>
                  </a:lnTo>
                  <a:cubicBezTo>
                    <a:pt x="218319" y="-807"/>
                    <a:pt x="210699" y="-1442"/>
                    <a:pt x="205546" y="2830"/>
                  </a:cubicBezTo>
                  <a:lnTo>
                    <a:pt x="4283" y="171041"/>
                  </a:lnTo>
                  <a:cubicBezTo>
                    <a:pt x="-794" y="175306"/>
                    <a:pt x="-1451" y="182876"/>
                    <a:pt x="2816" y="187950"/>
                  </a:cubicBezTo>
                  <a:cubicBezTo>
                    <a:pt x="2825" y="187965"/>
                    <a:pt x="2844" y="187981"/>
                    <a:pt x="2854" y="187996"/>
                  </a:cubicBezTo>
                  <a:lnTo>
                    <a:pt x="5807" y="191330"/>
                  </a:lnTo>
                  <a:cubicBezTo>
                    <a:pt x="10207" y="196365"/>
                    <a:pt x="17827" y="196958"/>
                    <a:pt x="22951" y="192663"/>
                  </a:cubicBezTo>
                  <a:lnTo>
                    <a:pt x="224596" y="24166"/>
                  </a:lnTo>
                  <a:cubicBezTo>
                    <a:pt x="229673" y="19901"/>
                    <a:pt x="230330" y="12331"/>
                    <a:pt x="226063" y="7257"/>
                  </a:cubicBezTo>
                  <a:cubicBezTo>
                    <a:pt x="226053" y="7242"/>
                    <a:pt x="226034" y="7227"/>
                    <a:pt x="226025" y="721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7898612" y="841303"/>
              <a:ext cx="224641" cy="190287"/>
            </a:xfrm>
            <a:custGeom>
              <a:avLst/>
              <a:gdLst/>
              <a:ahLst/>
              <a:cxnLst/>
              <a:rect l="l" t="t" r="r" b="b"/>
              <a:pathLst>
                <a:path w="224641" h="190287" extrusionOk="0">
                  <a:moveTo>
                    <a:pt x="223069" y="4136"/>
                  </a:moveTo>
                  <a:lnTo>
                    <a:pt x="221449" y="2231"/>
                  </a:lnTo>
                  <a:cubicBezTo>
                    <a:pt x="218935" y="-422"/>
                    <a:pt x="214830" y="-750"/>
                    <a:pt x="211924" y="1469"/>
                  </a:cubicBezTo>
                  <a:lnTo>
                    <a:pt x="2374" y="176538"/>
                  </a:lnTo>
                  <a:cubicBezTo>
                    <a:pt x="-464" y="178960"/>
                    <a:pt x="-807" y="183221"/>
                    <a:pt x="1613" y="186063"/>
                  </a:cubicBezTo>
                  <a:lnTo>
                    <a:pt x="3232" y="187968"/>
                  </a:lnTo>
                  <a:cubicBezTo>
                    <a:pt x="5699" y="190693"/>
                    <a:pt x="9842" y="191067"/>
                    <a:pt x="12757" y="188826"/>
                  </a:cubicBezTo>
                  <a:lnTo>
                    <a:pt x="222307" y="13756"/>
                  </a:lnTo>
                  <a:cubicBezTo>
                    <a:pt x="225097" y="11310"/>
                    <a:pt x="225431" y="7090"/>
                    <a:pt x="223069" y="423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7905894" y="848372"/>
              <a:ext cx="210012" cy="176285"/>
            </a:xfrm>
            <a:custGeom>
              <a:avLst/>
              <a:gdLst/>
              <a:ahLst/>
              <a:cxnLst/>
              <a:rect l="l" t="t" r="r" b="b"/>
              <a:pathLst>
                <a:path w="210012" h="176285" extrusionOk="0">
                  <a:moveTo>
                    <a:pt x="209214" y="1638"/>
                  </a:moveTo>
                  <a:lnTo>
                    <a:pt x="208548" y="781"/>
                  </a:lnTo>
                  <a:cubicBezTo>
                    <a:pt x="207414" y="-260"/>
                    <a:pt x="205681" y="-260"/>
                    <a:pt x="204547" y="781"/>
                  </a:cubicBezTo>
                  <a:lnTo>
                    <a:pt x="807" y="170802"/>
                  </a:lnTo>
                  <a:cubicBezTo>
                    <a:pt x="-269" y="171880"/>
                    <a:pt x="-269" y="173629"/>
                    <a:pt x="807" y="174707"/>
                  </a:cubicBezTo>
                  <a:lnTo>
                    <a:pt x="1474" y="175469"/>
                  </a:lnTo>
                  <a:cubicBezTo>
                    <a:pt x="2588" y="176558"/>
                    <a:pt x="4360" y="176558"/>
                    <a:pt x="5474" y="175469"/>
                  </a:cubicBezTo>
                  <a:lnTo>
                    <a:pt x="209214" y="5162"/>
                  </a:lnTo>
                  <a:cubicBezTo>
                    <a:pt x="210262" y="4132"/>
                    <a:pt x="210281" y="2443"/>
                    <a:pt x="209252" y="1390"/>
                  </a:cubicBezTo>
                  <a:cubicBezTo>
                    <a:pt x="209243" y="1378"/>
                    <a:pt x="209224" y="1365"/>
                    <a:pt x="209214" y="1352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7878729" y="817396"/>
              <a:ext cx="228960" cy="195853"/>
            </a:xfrm>
            <a:custGeom>
              <a:avLst/>
              <a:gdLst/>
              <a:ahLst/>
              <a:cxnLst/>
              <a:rect l="l" t="t" r="r" b="b"/>
              <a:pathLst>
                <a:path w="228960" h="195853" extrusionOk="0">
                  <a:moveTo>
                    <a:pt x="225997" y="7564"/>
                  </a:moveTo>
                  <a:lnTo>
                    <a:pt x="223139" y="4230"/>
                  </a:lnTo>
                  <a:cubicBezTo>
                    <a:pt x="218710" y="-799"/>
                    <a:pt x="211100" y="-1430"/>
                    <a:pt x="205899" y="2801"/>
                  </a:cubicBezTo>
                  <a:lnTo>
                    <a:pt x="4255" y="171394"/>
                  </a:lnTo>
                  <a:cubicBezTo>
                    <a:pt x="-755" y="175566"/>
                    <a:pt x="-1441" y="183012"/>
                    <a:pt x="2731" y="188027"/>
                  </a:cubicBezTo>
                  <a:cubicBezTo>
                    <a:pt x="2788" y="188103"/>
                    <a:pt x="2855" y="188179"/>
                    <a:pt x="2922" y="188253"/>
                  </a:cubicBezTo>
                  <a:lnTo>
                    <a:pt x="5779" y="191587"/>
                  </a:lnTo>
                  <a:cubicBezTo>
                    <a:pt x="10189" y="196663"/>
                    <a:pt x="17838" y="197298"/>
                    <a:pt x="23019" y="193015"/>
                  </a:cubicBezTo>
                  <a:lnTo>
                    <a:pt x="224664" y="24423"/>
                  </a:lnTo>
                  <a:cubicBezTo>
                    <a:pt x="229674" y="20326"/>
                    <a:pt x="230407" y="12945"/>
                    <a:pt x="226311" y="7937"/>
                  </a:cubicBezTo>
                  <a:cubicBezTo>
                    <a:pt x="226216" y="7810"/>
                    <a:pt x="226102" y="7685"/>
                    <a:pt x="225997" y="756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7880631" y="819878"/>
              <a:ext cx="224620" cy="190383"/>
            </a:xfrm>
            <a:custGeom>
              <a:avLst/>
              <a:gdLst/>
              <a:ahLst/>
              <a:cxnLst/>
              <a:rect l="l" t="t" r="r" b="b"/>
              <a:pathLst>
                <a:path w="224620" h="190383" extrusionOk="0">
                  <a:moveTo>
                    <a:pt x="223524" y="4415"/>
                  </a:moveTo>
                  <a:lnTo>
                    <a:pt x="221905" y="2415"/>
                  </a:lnTo>
                  <a:cubicBezTo>
                    <a:pt x="219314" y="-482"/>
                    <a:pt x="214904" y="-818"/>
                    <a:pt x="211903" y="1653"/>
                  </a:cubicBezTo>
                  <a:lnTo>
                    <a:pt x="2353" y="176722"/>
                  </a:lnTo>
                  <a:cubicBezTo>
                    <a:pt x="-419" y="179165"/>
                    <a:pt x="-790" y="183349"/>
                    <a:pt x="1496" y="186247"/>
                  </a:cubicBezTo>
                  <a:lnTo>
                    <a:pt x="3211" y="188152"/>
                  </a:lnTo>
                  <a:cubicBezTo>
                    <a:pt x="5725" y="190805"/>
                    <a:pt x="9830" y="191134"/>
                    <a:pt x="12736" y="188914"/>
                  </a:cubicBezTo>
                  <a:lnTo>
                    <a:pt x="222286" y="13845"/>
                  </a:lnTo>
                  <a:cubicBezTo>
                    <a:pt x="225076" y="11399"/>
                    <a:pt x="225410" y="7178"/>
                    <a:pt x="223047" y="432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7888368" y="827132"/>
              <a:ext cx="209985" cy="176277"/>
            </a:xfrm>
            <a:custGeom>
              <a:avLst/>
              <a:gdLst/>
              <a:ahLst/>
              <a:cxnLst/>
              <a:rect l="l" t="t" r="r" b="b"/>
              <a:pathLst>
                <a:path w="209985" h="176277" extrusionOk="0">
                  <a:moveTo>
                    <a:pt x="209214" y="1543"/>
                  </a:moveTo>
                  <a:lnTo>
                    <a:pt x="208548" y="781"/>
                  </a:lnTo>
                  <a:cubicBezTo>
                    <a:pt x="207414" y="-260"/>
                    <a:pt x="205681" y="-260"/>
                    <a:pt x="204547" y="781"/>
                  </a:cubicBezTo>
                  <a:lnTo>
                    <a:pt x="807" y="170802"/>
                  </a:lnTo>
                  <a:cubicBezTo>
                    <a:pt x="-269" y="171880"/>
                    <a:pt x="-269" y="173629"/>
                    <a:pt x="807" y="174707"/>
                  </a:cubicBezTo>
                  <a:lnTo>
                    <a:pt x="1474" y="175469"/>
                  </a:lnTo>
                  <a:cubicBezTo>
                    <a:pt x="2550" y="176548"/>
                    <a:pt x="4303" y="176548"/>
                    <a:pt x="5379" y="175469"/>
                  </a:cubicBezTo>
                  <a:lnTo>
                    <a:pt x="209214" y="5162"/>
                  </a:lnTo>
                  <a:cubicBezTo>
                    <a:pt x="210243" y="4064"/>
                    <a:pt x="210243" y="2355"/>
                    <a:pt x="209214" y="125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7868090" y="862013"/>
              <a:ext cx="223177" cy="202234"/>
            </a:xfrm>
            <a:custGeom>
              <a:avLst/>
              <a:gdLst/>
              <a:ahLst/>
              <a:cxnLst/>
              <a:rect l="l" t="t" r="r" b="b"/>
              <a:pathLst>
                <a:path w="223177" h="202234" extrusionOk="0">
                  <a:moveTo>
                    <a:pt x="217396" y="198119"/>
                  </a:moveTo>
                  <a:lnTo>
                    <a:pt x="220253" y="194785"/>
                  </a:lnTo>
                  <a:cubicBezTo>
                    <a:pt x="224559" y="189661"/>
                    <a:pt x="224054" y="182056"/>
                    <a:pt x="219110" y="177545"/>
                  </a:cubicBezTo>
                  <a:lnTo>
                    <a:pt x="22514" y="3047"/>
                  </a:lnTo>
                  <a:cubicBezTo>
                    <a:pt x="17723" y="-1305"/>
                    <a:pt x="10313" y="-953"/>
                    <a:pt x="5960" y="3835"/>
                  </a:cubicBezTo>
                  <a:cubicBezTo>
                    <a:pt x="5855" y="3951"/>
                    <a:pt x="5760" y="4070"/>
                    <a:pt x="5655" y="4190"/>
                  </a:cubicBezTo>
                  <a:lnTo>
                    <a:pt x="2798" y="7523"/>
                  </a:lnTo>
                  <a:cubicBezTo>
                    <a:pt x="-1460" y="12730"/>
                    <a:pt x="-784" y="20385"/>
                    <a:pt x="4322" y="24764"/>
                  </a:cubicBezTo>
                  <a:lnTo>
                    <a:pt x="200822" y="199262"/>
                  </a:lnTo>
                  <a:cubicBezTo>
                    <a:pt x="205813" y="203629"/>
                    <a:pt x="213395" y="203127"/>
                    <a:pt x="217758" y="198140"/>
                  </a:cubicBezTo>
                  <a:cubicBezTo>
                    <a:pt x="217767" y="198133"/>
                    <a:pt x="217767" y="198126"/>
                    <a:pt x="217777" y="19811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870235" y="865423"/>
              <a:ext cx="219039" cy="196361"/>
            </a:xfrm>
            <a:custGeom>
              <a:avLst/>
              <a:gdLst/>
              <a:ahLst/>
              <a:cxnLst/>
              <a:rect l="l" t="t" r="r" b="b"/>
              <a:pathLst>
                <a:path w="219039" h="196361" extrusionOk="0">
                  <a:moveTo>
                    <a:pt x="215822" y="193947"/>
                  </a:moveTo>
                  <a:lnTo>
                    <a:pt x="217537" y="192042"/>
                  </a:lnTo>
                  <a:cubicBezTo>
                    <a:pt x="219804" y="189153"/>
                    <a:pt x="219470" y="185009"/>
                    <a:pt x="216775" y="182517"/>
                  </a:cubicBezTo>
                  <a:lnTo>
                    <a:pt x="12654" y="1542"/>
                  </a:lnTo>
                  <a:cubicBezTo>
                    <a:pt x="9787" y="-747"/>
                    <a:pt x="5644" y="-457"/>
                    <a:pt x="3129" y="2209"/>
                  </a:cubicBezTo>
                  <a:lnTo>
                    <a:pt x="1510" y="4209"/>
                  </a:lnTo>
                  <a:cubicBezTo>
                    <a:pt x="-738" y="7089"/>
                    <a:pt x="-443" y="11196"/>
                    <a:pt x="2176" y="13734"/>
                  </a:cubicBezTo>
                  <a:lnTo>
                    <a:pt x="206392" y="194709"/>
                  </a:lnTo>
                  <a:cubicBezTo>
                    <a:pt x="209212" y="197150"/>
                    <a:pt x="213470" y="196852"/>
                    <a:pt x="215917" y="1940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7877062" y="871681"/>
              <a:ext cx="205047" cy="182650"/>
            </a:xfrm>
            <a:custGeom>
              <a:avLst/>
              <a:gdLst/>
              <a:ahLst/>
              <a:cxnLst/>
              <a:rect l="l" t="t" r="r" b="b"/>
              <a:pathLst>
                <a:path w="205047" h="182650" extrusionOk="0">
                  <a:moveTo>
                    <a:pt x="203566" y="181879"/>
                  </a:moveTo>
                  <a:lnTo>
                    <a:pt x="204233" y="181117"/>
                  </a:lnTo>
                  <a:cubicBezTo>
                    <a:pt x="205319" y="180005"/>
                    <a:pt x="205319" y="178228"/>
                    <a:pt x="204233" y="177116"/>
                  </a:cubicBezTo>
                  <a:lnTo>
                    <a:pt x="5351" y="809"/>
                  </a:lnTo>
                  <a:cubicBezTo>
                    <a:pt x="4274" y="-270"/>
                    <a:pt x="2522" y="-270"/>
                    <a:pt x="1446" y="809"/>
                  </a:cubicBezTo>
                  <a:lnTo>
                    <a:pt x="779" y="1571"/>
                  </a:lnTo>
                  <a:cubicBezTo>
                    <a:pt x="-260" y="2701"/>
                    <a:pt x="-260" y="4441"/>
                    <a:pt x="779" y="5571"/>
                  </a:cubicBezTo>
                  <a:lnTo>
                    <a:pt x="199375" y="181879"/>
                  </a:lnTo>
                  <a:cubicBezTo>
                    <a:pt x="200470" y="182908"/>
                    <a:pt x="202185" y="182908"/>
                    <a:pt x="203280" y="1818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7886866" y="840868"/>
              <a:ext cx="223352" cy="202234"/>
            </a:xfrm>
            <a:custGeom>
              <a:avLst/>
              <a:gdLst/>
              <a:ahLst/>
              <a:cxnLst/>
              <a:rect l="l" t="t" r="r" b="b"/>
              <a:pathLst>
                <a:path w="223352" h="202234" extrusionOk="0">
                  <a:moveTo>
                    <a:pt x="217575" y="198119"/>
                  </a:moveTo>
                  <a:lnTo>
                    <a:pt x="220432" y="194785"/>
                  </a:lnTo>
                  <a:cubicBezTo>
                    <a:pt x="224766" y="189653"/>
                    <a:pt x="224214" y="182005"/>
                    <a:pt x="219194" y="177545"/>
                  </a:cubicBezTo>
                  <a:lnTo>
                    <a:pt x="22693" y="3047"/>
                  </a:lnTo>
                  <a:cubicBezTo>
                    <a:pt x="17902" y="-1305"/>
                    <a:pt x="10492" y="-953"/>
                    <a:pt x="6139" y="3835"/>
                  </a:cubicBezTo>
                  <a:cubicBezTo>
                    <a:pt x="6034" y="3951"/>
                    <a:pt x="5939" y="4070"/>
                    <a:pt x="5834" y="4190"/>
                  </a:cubicBezTo>
                  <a:lnTo>
                    <a:pt x="2881" y="7523"/>
                  </a:lnTo>
                  <a:cubicBezTo>
                    <a:pt x="-1395" y="12672"/>
                    <a:pt x="-852" y="20279"/>
                    <a:pt x="4120" y="24764"/>
                  </a:cubicBezTo>
                  <a:lnTo>
                    <a:pt x="200620" y="199262"/>
                  </a:lnTo>
                  <a:cubicBezTo>
                    <a:pt x="205602" y="203629"/>
                    <a:pt x="213193" y="203127"/>
                    <a:pt x="217556" y="198140"/>
                  </a:cubicBezTo>
                  <a:cubicBezTo>
                    <a:pt x="217565" y="198133"/>
                    <a:pt x="217565" y="198126"/>
                    <a:pt x="217575" y="19811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889190" y="844277"/>
              <a:ext cx="219017" cy="196361"/>
            </a:xfrm>
            <a:custGeom>
              <a:avLst/>
              <a:gdLst/>
              <a:ahLst/>
              <a:cxnLst/>
              <a:rect l="l" t="t" r="r" b="b"/>
              <a:pathLst>
                <a:path w="219017" h="196361" extrusionOk="0">
                  <a:moveTo>
                    <a:pt x="215822" y="193947"/>
                  </a:moveTo>
                  <a:lnTo>
                    <a:pt x="217441" y="192042"/>
                  </a:lnTo>
                  <a:cubicBezTo>
                    <a:pt x="219775" y="189193"/>
                    <a:pt x="219489" y="185014"/>
                    <a:pt x="216775" y="182517"/>
                  </a:cubicBezTo>
                  <a:lnTo>
                    <a:pt x="12654" y="1542"/>
                  </a:lnTo>
                  <a:cubicBezTo>
                    <a:pt x="9787" y="-747"/>
                    <a:pt x="5644" y="-457"/>
                    <a:pt x="3129" y="2209"/>
                  </a:cubicBezTo>
                  <a:lnTo>
                    <a:pt x="1510" y="4209"/>
                  </a:lnTo>
                  <a:cubicBezTo>
                    <a:pt x="-738" y="7089"/>
                    <a:pt x="-443" y="11196"/>
                    <a:pt x="2176" y="13734"/>
                  </a:cubicBezTo>
                  <a:lnTo>
                    <a:pt x="206392" y="194709"/>
                  </a:lnTo>
                  <a:cubicBezTo>
                    <a:pt x="209212" y="197150"/>
                    <a:pt x="213470" y="196852"/>
                    <a:pt x="215917" y="1940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7895636" y="850535"/>
              <a:ext cx="205428" cy="182650"/>
            </a:xfrm>
            <a:custGeom>
              <a:avLst/>
              <a:gdLst/>
              <a:ahLst/>
              <a:cxnLst/>
              <a:rect l="l" t="t" r="r" b="b"/>
              <a:pathLst>
                <a:path w="205428" h="182650" extrusionOk="0">
                  <a:moveTo>
                    <a:pt x="203947" y="181879"/>
                  </a:moveTo>
                  <a:lnTo>
                    <a:pt x="204614" y="181117"/>
                  </a:lnTo>
                  <a:cubicBezTo>
                    <a:pt x="205699" y="180005"/>
                    <a:pt x="205699" y="178228"/>
                    <a:pt x="204614" y="177116"/>
                  </a:cubicBezTo>
                  <a:lnTo>
                    <a:pt x="5351" y="809"/>
                  </a:lnTo>
                  <a:cubicBezTo>
                    <a:pt x="4274" y="-270"/>
                    <a:pt x="2522" y="-270"/>
                    <a:pt x="1445" y="809"/>
                  </a:cubicBezTo>
                  <a:lnTo>
                    <a:pt x="779" y="1571"/>
                  </a:lnTo>
                  <a:cubicBezTo>
                    <a:pt x="-260" y="2701"/>
                    <a:pt x="-260" y="4441"/>
                    <a:pt x="779" y="5571"/>
                  </a:cubicBezTo>
                  <a:lnTo>
                    <a:pt x="199375" y="181879"/>
                  </a:lnTo>
                  <a:cubicBezTo>
                    <a:pt x="200470" y="182908"/>
                    <a:pt x="202185" y="182908"/>
                    <a:pt x="203280" y="1818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7905210" y="820423"/>
              <a:ext cx="223392" cy="202201"/>
            </a:xfrm>
            <a:custGeom>
              <a:avLst/>
              <a:gdLst/>
              <a:ahLst/>
              <a:cxnLst/>
              <a:rect l="l" t="t" r="r" b="b"/>
              <a:pathLst>
                <a:path w="223392" h="202201" extrusionOk="0">
                  <a:moveTo>
                    <a:pt x="217614" y="198085"/>
                  </a:moveTo>
                  <a:lnTo>
                    <a:pt x="220471" y="194656"/>
                  </a:lnTo>
                  <a:cubicBezTo>
                    <a:pt x="224806" y="189524"/>
                    <a:pt x="224253" y="181876"/>
                    <a:pt x="219233" y="177416"/>
                  </a:cubicBezTo>
                  <a:lnTo>
                    <a:pt x="22732" y="3013"/>
                  </a:lnTo>
                  <a:cubicBezTo>
                    <a:pt x="17818" y="-1359"/>
                    <a:pt x="10293" y="-922"/>
                    <a:pt x="5921" y="3990"/>
                  </a:cubicBezTo>
                  <a:cubicBezTo>
                    <a:pt x="5873" y="4045"/>
                    <a:pt x="5826" y="4100"/>
                    <a:pt x="5778" y="4156"/>
                  </a:cubicBezTo>
                  <a:lnTo>
                    <a:pt x="2921" y="7490"/>
                  </a:lnTo>
                  <a:cubicBezTo>
                    <a:pt x="-1413" y="12622"/>
                    <a:pt x="-861" y="20270"/>
                    <a:pt x="4159" y="24730"/>
                  </a:cubicBezTo>
                  <a:lnTo>
                    <a:pt x="200660" y="199228"/>
                  </a:lnTo>
                  <a:cubicBezTo>
                    <a:pt x="205651" y="203595"/>
                    <a:pt x="213232" y="203093"/>
                    <a:pt x="217595" y="198107"/>
                  </a:cubicBezTo>
                  <a:cubicBezTo>
                    <a:pt x="217605" y="198099"/>
                    <a:pt x="217605" y="198093"/>
                    <a:pt x="217614" y="19808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7907198" y="823002"/>
              <a:ext cx="219325" cy="196776"/>
            </a:xfrm>
            <a:custGeom>
              <a:avLst/>
              <a:gdLst/>
              <a:ahLst/>
              <a:cxnLst/>
              <a:rect l="l" t="t" r="r" b="b"/>
              <a:pathLst>
                <a:path w="219325" h="196776" extrusionOk="0">
                  <a:moveTo>
                    <a:pt x="216197" y="194744"/>
                  </a:moveTo>
                  <a:lnTo>
                    <a:pt x="217816" y="192839"/>
                  </a:lnTo>
                  <a:cubicBezTo>
                    <a:pt x="220064" y="189960"/>
                    <a:pt x="219769" y="185853"/>
                    <a:pt x="217149" y="183314"/>
                  </a:cubicBezTo>
                  <a:lnTo>
                    <a:pt x="12838" y="1577"/>
                  </a:lnTo>
                  <a:cubicBezTo>
                    <a:pt x="9990" y="-760"/>
                    <a:pt x="5809" y="-468"/>
                    <a:pt x="3313" y="2244"/>
                  </a:cubicBezTo>
                  <a:lnTo>
                    <a:pt x="1694" y="4149"/>
                  </a:lnTo>
                  <a:cubicBezTo>
                    <a:pt x="-802" y="7123"/>
                    <a:pt x="-506" y="11535"/>
                    <a:pt x="2360" y="14150"/>
                  </a:cubicBezTo>
                  <a:lnTo>
                    <a:pt x="206577" y="195125"/>
                  </a:lnTo>
                  <a:cubicBezTo>
                    <a:pt x="209396" y="197565"/>
                    <a:pt x="213654" y="197267"/>
                    <a:pt x="216102" y="194458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7914693" y="830015"/>
              <a:ext cx="204718" cy="182633"/>
            </a:xfrm>
            <a:custGeom>
              <a:avLst/>
              <a:gdLst/>
              <a:ahLst/>
              <a:cxnLst/>
              <a:rect l="l" t="t" r="r" b="b"/>
              <a:pathLst>
                <a:path w="204718" h="182633" extrusionOk="0">
                  <a:moveTo>
                    <a:pt x="203273" y="181921"/>
                  </a:moveTo>
                  <a:lnTo>
                    <a:pt x="203940" y="181159"/>
                  </a:lnTo>
                  <a:cubicBezTo>
                    <a:pt x="204978" y="180028"/>
                    <a:pt x="204978" y="178289"/>
                    <a:pt x="203940" y="177158"/>
                  </a:cubicBezTo>
                  <a:lnTo>
                    <a:pt x="5344" y="850"/>
                  </a:lnTo>
                  <a:cubicBezTo>
                    <a:pt x="4343" y="-228"/>
                    <a:pt x="2648" y="-289"/>
                    <a:pt x="1572" y="714"/>
                  </a:cubicBezTo>
                  <a:cubicBezTo>
                    <a:pt x="1524" y="758"/>
                    <a:pt x="1486" y="804"/>
                    <a:pt x="1438" y="850"/>
                  </a:cubicBezTo>
                  <a:lnTo>
                    <a:pt x="772" y="1612"/>
                  </a:lnTo>
                  <a:cubicBezTo>
                    <a:pt x="-257" y="2711"/>
                    <a:pt x="-257" y="4419"/>
                    <a:pt x="772" y="5518"/>
                  </a:cubicBezTo>
                  <a:lnTo>
                    <a:pt x="199368" y="181825"/>
                  </a:lnTo>
                  <a:cubicBezTo>
                    <a:pt x="200444" y="182904"/>
                    <a:pt x="202197" y="182904"/>
                    <a:pt x="203273" y="18182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7940325" y="3265741"/>
              <a:ext cx="132683" cy="130778"/>
            </a:xfrm>
            <a:custGeom>
              <a:avLst/>
              <a:gdLst/>
              <a:ahLst/>
              <a:cxnLst/>
              <a:rect l="l" t="t" r="r" b="b"/>
              <a:pathLst>
                <a:path w="132683" h="130778" extrusionOk="0">
                  <a:moveTo>
                    <a:pt x="0" y="0"/>
                  </a:moveTo>
                  <a:cubicBezTo>
                    <a:pt x="1143" y="43625"/>
                    <a:pt x="2000" y="87221"/>
                    <a:pt x="2572" y="130778"/>
                  </a:cubicBezTo>
                  <a:cubicBezTo>
                    <a:pt x="8296" y="128416"/>
                    <a:pt x="14326" y="126845"/>
                    <a:pt x="20479" y="126111"/>
                  </a:cubicBezTo>
                  <a:cubicBezTo>
                    <a:pt x="46291" y="122873"/>
                    <a:pt x="80200" y="113919"/>
                    <a:pt x="105346" y="122587"/>
                  </a:cubicBezTo>
                  <a:cubicBezTo>
                    <a:pt x="114157" y="123616"/>
                    <a:pt x="122711" y="126235"/>
                    <a:pt x="130588" y="130302"/>
                  </a:cubicBezTo>
                  <a:cubicBezTo>
                    <a:pt x="131035" y="88649"/>
                    <a:pt x="131731" y="46987"/>
                    <a:pt x="132683" y="5334"/>
                  </a:cubicBezTo>
                  <a:cubicBezTo>
                    <a:pt x="113157" y="14859"/>
                    <a:pt x="79820" y="26766"/>
                    <a:pt x="69437" y="26289"/>
                  </a:cubicBezTo>
                  <a:cubicBezTo>
                    <a:pt x="23717" y="24289"/>
                    <a:pt x="12287" y="723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7928799" y="3351275"/>
              <a:ext cx="160306" cy="29528"/>
            </a:xfrm>
            <a:custGeom>
              <a:avLst/>
              <a:gdLst/>
              <a:ahLst/>
              <a:cxnLst/>
              <a:rect l="l" t="t" r="r" b="b"/>
              <a:pathLst>
                <a:path w="160306" h="29528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5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53" y="24118"/>
                    <a:pt x="5591" y="29480"/>
                    <a:pt x="12287" y="29528"/>
                  </a:cubicBezTo>
                  <a:lnTo>
                    <a:pt x="148400" y="28575"/>
                  </a:lnTo>
                  <a:cubicBezTo>
                    <a:pt x="155029" y="28528"/>
                    <a:pt x="160363" y="23108"/>
                    <a:pt x="160306" y="16479"/>
                  </a:cubicBezTo>
                  <a:cubicBezTo>
                    <a:pt x="160306" y="16450"/>
                    <a:pt x="160306" y="16412"/>
                    <a:pt x="160306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7928799" y="3357276"/>
              <a:ext cx="160306" cy="17430"/>
            </a:xfrm>
            <a:custGeom>
              <a:avLst/>
              <a:gdLst/>
              <a:ahLst/>
              <a:cxnLst/>
              <a:rect l="l" t="t" r="r" b="b"/>
              <a:pathLst>
                <a:path w="160306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9" y="3096"/>
                    <a:pt x="157115" y="0"/>
                    <a:pt x="153258" y="0"/>
                  </a:cubicBezTo>
                  <a:lnTo>
                    <a:pt x="6859" y="953"/>
                  </a:lnTo>
                  <a:cubicBezTo>
                    <a:pt x="3020" y="1010"/>
                    <a:pt x="-47" y="4163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  <a:lnTo>
                    <a:pt x="1" y="10478"/>
                  </a:lnTo>
                  <a:cubicBezTo>
                    <a:pt x="1" y="14316"/>
                    <a:pt x="3115" y="17431"/>
                    <a:pt x="6954" y="17431"/>
                  </a:cubicBezTo>
                  <a:cubicBezTo>
                    <a:pt x="6982" y="17431"/>
                    <a:pt x="7020" y="17431"/>
                    <a:pt x="7049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63"/>
                    <a:pt x="160306" y="9497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7933276" y="3362325"/>
              <a:ext cx="151447" cy="7524"/>
            </a:xfrm>
            <a:custGeom>
              <a:avLst/>
              <a:gdLst/>
              <a:ahLst/>
              <a:cxnLst/>
              <a:rect l="l" t="t" r="r" b="b"/>
              <a:pathLst>
                <a:path w="151447" h="7524" extrusionOk="0">
                  <a:moveTo>
                    <a:pt x="151352" y="3715"/>
                  </a:moveTo>
                  <a:lnTo>
                    <a:pt x="151352" y="2667"/>
                  </a:lnTo>
                  <a:cubicBezTo>
                    <a:pt x="151304" y="1219"/>
                    <a:pt x="150133" y="48"/>
                    <a:pt x="148685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95" y="6287"/>
                    <a:pt x="1333" y="7477"/>
                    <a:pt x="2857" y="7525"/>
                  </a:cubicBezTo>
                  <a:lnTo>
                    <a:pt x="148685" y="6572"/>
                  </a:lnTo>
                  <a:cubicBezTo>
                    <a:pt x="150161" y="6630"/>
                    <a:pt x="151390" y="5477"/>
                    <a:pt x="151447" y="4001"/>
                  </a:cubicBezTo>
                  <a:cubicBezTo>
                    <a:pt x="151447" y="3943"/>
                    <a:pt x="151447" y="3877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7928799" y="3322890"/>
              <a:ext cx="160306" cy="29433"/>
            </a:xfrm>
            <a:custGeom>
              <a:avLst/>
              <a:gdLst/>
              <a:ahLst/>
              <a:cxnLst/>
              <a:rect l="l" t="t" r="r" b="b"/>
              <a:pathLst>
                <a:path w="160306" h="29433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5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05" y="24127"/>
                    <a:pt x="5591" y="29490"/>
                    <a:pt x="12287" y="29433"/>
                  </a:cubicBezTo>
                  <a:lnTo>
                    <a:pt x="148400" y="28575"/>
                  </a:lnTo>
                  <a:cubicBezTo>
                    <a:pt x="155029" y="28528"/>
                    <a:pt x="160363" y="23108"/>
                    <a:pt x="160306" y="16479"/>
                  </a:cubicBezTo>
                  <a:cubicBezTo>
                    <a:pt x="160306" y="16450"/>
                    <a:pt x="160306" y="16412"/>
                    <a:pt x="160306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7928799" y="3328892"/>
              <a:ext cx="160306" cy="17430"/>
            </a:xfrm>
            <a:custGeom>
              <a:avLst/>
              <a:gdLst/>
              <a:ahLst/>
              <a:cxnLst/>
              <a:rect l="l" t="t" r="r" b="b"/>
              <a:pathLst>
                <a:path w="160306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9" y="3096"/>
                    <a:pt x="157115" y="0"/>
                    <a:pt x="153258" y="0"/>
                  </a:cubicBezTo>
                  <a:lnTo>
                    <a:pt x="6859" y="953"/>
                  </a:lnTo>
                  <a:cubicBezTo>
                    <a:pt x="3020" y="1000"/>
                    <a:pt x="-47" y="4163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  <a:lnTo>
                    <a:pt x="1" y="10478"/>
                  </a:lnTo>
                  <a:cubicBezTo>
                    <a:pt x="48" y="14335"/>
                    <a:pt x="3191" y="17431"/>
                    <a:pt x="7049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54"/>
                    <a:pt x="160306" y="9497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7933276" y="3333750"/>
              <a:ext cx="151449" cy="7524"/>
            </a:xfrm>
            <a:custGeom>
              <a:avLst/>
              <a:gdLst/>
              <a:ahLst/>
              <a:cxnLst/>
              <a:rect l="l" t="t" r="r" b="b"/>
              <a:pathLst>
                <a:path w="151449" h="7524" extrusionOk="0">
                  <a:moveTo>
                    <a:pt x="151447" y="3905"/>
                  </a:moveTo>
                  <a:lnTo>
                    <a:pt x="151447" y="2857"/>
                  </a:lnTo>
                  <a:cubicBezTo>
                    <a:pt x="151504" y="1334"/>
                    <a:pt x="150304" y="57"/>
                    <a:pt x="148780" y="0"/>
                  </a:cubicBezTo>
                  <a:cubicBezTo>
                    <a:pt x="148752" y="0"/>
                    <a:pt x="148714" y="0"/>
                    <a:pt x="148685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lnTo>
                    <a:pt x="148685" y="6572"/>
                  </a:lnTo>
                  <a:cubicBezTo>
                    <a:pt x="150209" y="6572"/>
                    <a:pt x="151447" y="5334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7928894" y="3295363"/>
              <a:ext cx="160306" cy="29433"/>
            </a:xfrm>
            <a:custGeom>
              <a:avLst/>
              <a:gdLst/>
              <a:ahLst/>
              <a:cxnLst/>
              <a:rect l="l" t="t" r="r" b="b"/>
              <a:pathLst>
                <a:path w="160306" h="29433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4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05" y="24127"/>
                    <a:pt x="5592" y="29490"/>
                    <a:pt x="12288" y="29433"/>
                  </a:cubicBezTo>
                  <a:lnTo>
                    <a:pt x="148305" y="28861"/>
                  </a:lnTo>
                  <a:cubicBezTo>
                    <a:pt x="154982" y="28814"/>
                    <a:pt x="160363" y="23346"/>
                    <a:pt x="160306" y="16669"/>
                  </a:cubicBezTo>
                  <a:cubicBezTo>
                    <a:pt x="160306" y="16669"/>
                    <a:pt x="160306" y="16669"/>
                    <a:pt x="160306" y="1666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7928800" y="3301365"/>
              <a:ext cx="160305" cy="17430"/>
            </a:xfrm>
            <a:custGeom>
              <a:avLst/>
              <a:gdLst/>
              <a:ahLst/>
              <a:cxnLst/>
              <a:rect l="l" t="t" r="r" b="b"/>
              <a:pathLst>
                <a:path w="160305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8" y="3095"/>
                    <a:pt x="157115" y="0"/>
                    <a:pt x="153257" y="0"/>
                  </a:cubicBezTo>
                  <a:lnTo>
                    <a:pt x="6858" y="953"/>
                  </a:lnTo>
                  <a:cubicBezTo>
                    <a:pt x="3067" y="953"/>
                    <a:pt x="0" y="4020"/>
                    <a:pt x="0" y="7811"/>
                  </a:cubicBezTo>
                  <a:cubicBezTo>
                    <a:pt x="0" y="7877"/>
                    <a:pt x="0" y="7934"/>
                    <a:pt x="0" y="8001"/>
                  </a:cubicBezTo>
                  <a:lnTo>
                    <a:pt x="0" y="10478"/>
                  </a:lnTo>
                  <a:cubicBezTo>
                    <a:pt x="47" y="14335"/>
                    <a:pt x="3191" y="17431"/>
                    <a:pt x="7048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53"/>
                    <a:pt x="160306" y="9496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7933276" y="3306317"/>
              <a:ext cx="151447" cy="7524"/>
            </a:xfrm>
            <a:custGeom>
              <a:avLst/>
              <a:gdLst/>
              <a:ahLst/>
              <a:cxnLst/>
              <a:rect l="l" t="t" r="r" b="b"/>
              <a:pathLst>
                <a:path w="151447" h="7524" extrusionOk="0">
                  <a:moveTo>
                    <a:pt x="151447" y="3810"/>
                  </a:moveTo>
                  <a:lnTo>
                    <a:pt x="151447" y="2762"/>
                  </a:lnTo>
                  <a:cubicBezTo>
                    <a:pt x="151352" y="1238"/>
                    <a:pt x="150114" y="48"/>
                    <a:pt x="148590" y="0"/>
                  </a:cubicBezTo>
                  <a:lnTo>
                    <a:pt x="2762" y="953"/>
                  </a:lnTo>
                  <a:cubicBezTo>
                    <a:pt x="1286" y="895"/>
                    <a:pt x="57" y="2048"/>
                    <a:pt x="0" y="3524"/>
                  </a:cubicBezTo>
                  <a:cubicBezTo>
                    <a:pt x="0" y="3581"/>
                    <a:pt x="0" y="3648"/>
                    <a:pt x="0" y="3715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lnTo>
                    <a:pt x="148685" y="6572"/>
                  </a:lnTo>
                  <a:cubicBezTo>
                    <a:pt x="150209" y="6572"/>
                    <a:pt x="151447" y="5334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7719713" y="3416337"/>
              <a:ext cx="40392" cy="40392"/>
            </a:xfrm>
            <a:custGeom>
              <a:avLst/>
              <a:gdLst/>
              <a:ahLst/>
              <a:cxnLst/>
              <a:rect l="l" t="t" r="r" b="b"/>
              <a:pathLst>
                <a:path w="40392" h="40392" extrusionOk="0">
                  <a:moveTo>
                    <a:pt x="16872" y="280"/>
                  </a:moveTo>
                  <a:cubicBezTo>
                    <a:pt x="5871" y="2118"/>
                    <a:pt x="-1559" y="12519"/>
                    <a:pt x="279" y="23521"/>
                  </a:cubicBezTo>
                  <a:cubicBezTo>
                    <a:pt x="2118" y="34522"/>
                    <a:pt x="12529" y="41952"/>
                    <a:pt x="23530" y="40113"/>
                  </a:cubicBezTo>
                  <a:cubicBezTo>
                    <a:pt x="34522" y="38275"/>
                    <a:pt x="41951" y="27873"/>
                    <a:pt x="40113" y="16872"/>
                  </a:cubicBezTo>
                  <a:cubicBezTo>
                    <a:pt x="40113" y="16863"/>
                    <a:pt x="40113" y="16863"/>
                    <a:pt x="40113" y="16853"/>
                  </a:cubicBezTo>
                  <a:cubicBezTo>
                    <a:pt x="38265" y="5861"/>
                    <a:pt x="27864" y="-1559"/>
                    <a:pt x="16872" y="28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7725128" y="3419885"/>
              <a:ext cx="36390" cy="36391"/>
            </a:xfrm>
            <a:custGeom>
              <a:avLst/>
              <a:gdLst/>
              <a:ahLst/>
              <a:cxnLst/>
              <a:rect l="l" t="t" r="r" b="b"/>
              <a:pathLst>
                <a:path w="36390" h="36391" extrusionOk="0">
                  <a:moveTo>
                    <a:pt x="15171" y="256"/>
                  </a:moveTo>
                  <a:cubicBezTo>
                    <a:pt x="5265" y="1923"/>
                    <a:pt x="-1412" y="11314"/>
                    <a:pt x="255" y="21220"/>
                  </a:cubicBezTo>
                  <a:cubicBezTo>
                    <a:pt x="1931" y="31127"/>
                    <a:pt x="11314" y="37803"/>
                    <a:pt x="21220" y="36137"/>
                  </a:cubicBezTo>
                  <a:cubicBezTo>
                    <a:pt x="31126" y="34460"/>
                    <a:pt x="37803" y="25078"/>
                    <a:pt x="36136" y="15172"/>
                  </a:cubicBezTo>
                  <a:cubicBezTo>
                    <a:pt x="36136" y="15153"/>
                    <a:pt x="36126" y="15134"/>
                    <a:pt x="36126" y="15115"/>
                  </a:cubicBezTo>
                  <a:cubicBezTo>
                    <a:pt x="34431" y="5237"/>
                    <a:pt x="25058" y="-1411"/>
                    <a:pt x="15171" y="256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7736158" y="3426257"/>
              <a:ext cx="222501" cy="92733"/>
            </a:xfrm>
            <a:custGeom>
              <a:avLst/>
              <a:gdLst/>
              <a:ahLst/>
              <a:cxnLst/>
              <a:rect l="l" t="t" r="r" b="b"/>
              <a:pathLst>
                <a:path w="222501" h="92733" extrusionOk="0">
                  <a:moveTo>
                    <a:pt x="214930" y="69417"/>
                  </a:moveTo>
                  <a:cubicBezTo>
                    <a:pt x="221121" y="71923"/>
                    <a:pt x="224122" y="78971"/>
                    <a:pt x="221617" y="85162"/>
                  </a:cubicBezTo>
                  <a:cubicBezTo>
                    <a:pt x="219302" y="90887"/>
                    <a:pt x="213063" y="93954"/>
                    <a:pt x="207120" y="92277"/>
                  </a:cubicBezTo>
                  <a:lnTo>
                    <a:pt x="7571" y="23317"/>
                  </a:lnTo>
                  <a:cubicBezTo>
                    <a:pt x="1380" y="20811"/>
                    <a:pt x="-1621" y="13763"/>
                    <a:pt x="884" y="7572"/>
                  </a:cubicBezTo>
                  <a:cubicBezTo>
                    <a:pt x="3199" y="1847"/>
                    <a:pt x="9438" y="-1220"/>
                    <a:pt x="15381" y="457"/>
                  </a:cubicBezTo>
                  <a:lnTo>
                    <a:pt x="214930" y="694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7942611" y="3434048"/>
              <a:ext cx="130206" cy="130778"/>
            </a:xfrm>
            <a:custGeom>
              <a:avLst/>
              <a:gdLst/>
              <a:ahLst/>
              <a:cxnLst/>
              <a:rect l="l" t="t" r="r" b="b"/>
              <a:pathLst>
                <a:path w="130206" h="130778" extrusionOk="0">
                  <a:moveTo>
                    <a:pt x="0" y="0"/>
                  </a:moveTo>
                  <a:cubicBezTo>
                    <a:pt x="1143" y="43624"/>
                    <a:pt x="1905" y="87249"/>
                    <a:pt x="2572" y="130778"/>
                  </a:cubicBezTo>
                  <a:cubicBezTo>
                    <a:pt x="8172" y="128416"/>
                    <a:pt x="14068" y="126844"/>
                    <a:pt x="20098" y="126111"/>
                  </a:cubicBezTo>
                  <a:cubicBezTo>
                    <a:pt x="45434" y="122872"/>
                    <a:pt x="78772" y="113919"/>
                    <a:pt x="103442" y="122587"/>
                  </a:cubicBezTo>
                  <a:cubicBezTo>
                    <a:pt x="112100" y="123635"/>
                    <a:pt x="120491" y="126244"/>
                    <a:pt x="128206" y="130302"/>
                  </a:cubicBezTo>
                  <a:cubicBezTo>
                    <a:pt x="128588" y="88649"/>
                    <a:pt x="129254" y="47025"/>
                    <a:pt x="130207" y="5429"/>
                  </a:cubicBezTo>
                  <a:cubicBezTo>
                    <a:pt x="111157" y="14954"/>
                    <a:pt x="78391" y="26765"/>
                    <a:pt x="68199" y="26289"/>
                  </a:cubicBezTo>
                  <a:cubicBezTo>
                    <a:pt x="23336" y="24289"/>
                    <a:pt x="11621" y="723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7930990" y="3519582"/>
              <a:ext cx="157639" cy="29527"/>
            </a:xfrm>
            <a:custGeom>
              <a:avLst/>
              <a:gdLst/>
              <a:ahLst/>
              <a:cxnLst/>
              <a:rect l="l" t="t" r="r" b="b"/>
              <a:pathLst>
                <a:path w="157639" h="29527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25" y="905"/>
                    <a:pt x="-47" y="6372"/>
                    <a:pt x="0" y="13050"/>
                  </a:cubicBezTo>
                  <a:cubicBezTo>
                    <a:pt x="0" y="13050"/>
                    <a:pt x="0" y="13050"/>
                    <a:pt x="0" y="13050"/>
                  </a:cubicBezTo>
                  <a:lnTo>
                    <a:pt x="0" y="17431"/>
                  </a:lnTo>
                  <a:cubicBezTo>
                    <a:pt x="48" y="24127"/>
                    <a:pt x="5496" y="29528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9" y="16479"/>
                  </a:cubicBezTo>
                  <a:cubicBezTo>
                    <a:pt x="157449" y="16450"/>
                    <a:pt x="157449" y="16412"/>
                    <a:pt x="157449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931752" y="3525583"/>
              <a:ext cx="157352" cy="17431"/>
            </a:xfrm>
            <a:custGeom>
              <a:avLst/>
              <a:gdLst/>
              <a:ahLst/>
              <a:cxnLst/>
              <a:rect l="l" t="t" r="r" b="b"/>
              <a:pathLst>
                <a:path w="157352" h="17431" extrusionOk="0">
                  <a:moveTo>
                    <a:pt x="156877" y="9525"/>
                  </a:moveTo>
                  <a:lnTo>
                    <a:pt x="156877" y="6953"/>
                  </a:lnTo>
                  <a:cubicBezTo>
                    <a:pt x="156772" y="3115"/>
                    <a:pt x="153667" y="47"/>
                    <a:pt x="149828" y="0"/>
                  </a:cubicBezTo>
                  <a:lnTo>
                    <a:pt x="6953" y="952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105" y="14430"/>
                    <a:pt x="3286" y="17488"/>
                    <a:pt x="7144" y="17431"/>
                  </a:cubicBezTo>
                  <a:lnTo>
                    <a:pt x="150495" y="16478"/>
                  </a:lnTo>
                  <a:cubicBezTo>
                    <a:pt x="154295" y="16430"/>
                    <a:pt x="157353" y="13325"/>
                    <a:pt x="157353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7935753" y="3531012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495" y="3334"/>
                  </a:moveTo>
                  <a:lnTo>
                    <a:pt x="148495" y="2762"/>
                  </a:lnTo>
                  <a:cubicBezTo>
                    <a:pt x="148495" y="1238"/>
                    <a:pt x="147256" y="0"/>
                    <a:pt x="145733" y="0"/>
                  </a:cubicBezTo>
                  <a:cubicBezTo>
                    <a:pt x="145704" y="0"/>
                    <a:pt x="145666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cubicBezTo>
                    <a:pt x="2791" y="7525"/>
                    <a:pt x="2829" y="7525"/>
                    <a:pt x="2858" y="7525"/>
                  </a:cubicBezTo>
                  <a:lnTo>
                    <a:pt x="145733" y="6572"/>
                  </a:lnTo>
                  <a:cubicBezTo>
                    <a:pt x="147256" y="6572"/>
                    <a:pt x="148495" y="5334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7930990" y="3491197"/>
              <a:ext cx="157639" cy="29528"/>
            </a:xfrm>
            <a:custGeom>
              <a:avLst/>
              <a:gdLst/>
              <a:ahLst/>
              <a:cxnLst/>
              <a:rect l="l" t="t" r="r" b="b"/>
              <a:pathLst>
                <a:path w="157639" h="29528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25" y="905"/>
                    <a:pt x="-47" y="6373"/>
                    <a:pt x="0" y="13050"/>
                  </a:cubicBezTo>
                  <a:cubicBezTo>
                    <a:pt x="0" y="13050"/>
                    <a:pt x="0" y="13050"/>
                    <a:pt x="0" y="13050"/>
                  </a:cubicBezTo>
                  <a:lnTo>
                    <a:pt x="0" y="17431"/>
                  </a:lnTo>
                  <a:cubicBezTo>
                    <a:pt x="105" y="24108"/>
                    <a:pt x="5515" y="29480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9" y="16479"/>
                  </a:cubicBezTo>
                  <a:cubicBezTo>
                    <a:pt x="157449" y="16450"/>
                    <a:pt x="157449" y="16412"/>
                    <a:pt x="157449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7931752" y="3497199"/>
              <a:ext cx="157257" cy="17430"/>
            </a:xfrm>
            <a:custGeom>
              <a:avLst/>
              <a:gdLst/>
              <a:ahLst/>
              <a:cxnLst/>
              <a:rect l="l" t="t" r="r" b="b"/>
              <a:pathLst>
                <a:path w="157257" h="17430" extrusionOk="0">
                  <a:moveTo>
                    <a:pt x="156877" y="9430"/>
                  </a:moveTo>
                  <a:lnTo>
                    <a:pt x="156877" y="6953"/>
                  </a:lnTo>
                  <a:cubicBezTo>
                    <a:pt x="156772" y="3115"/>
                    <a:pt x="153667" y="48"/>
                    <a:pt x="149828" y="0"/>
                  </a:cubicBezTo>
                  <a:lnTo>
                    <a:pt x="6953" y="953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0" y="14364"/>
                    <a:pt x="3067" y="17431"/>
                    <a:pt x="6858" y="17431"/>
                  </a:cubicBezTo>
                  <a:cubicBezTo>
                    <a:pt x="6925" y="17431"/>
                    <a:pt x="6982" y="17431"/>
                    <a:pt x="7048" y="17431"/>
                  </a:cubicBezTo>
                  <a:lnTo>
                    <a:pt x="150400" y="16478"/>
                  </a:lnTo>
                  <a:cubicBezTo>
                    <a:pt x="154191" y="16478"/>
                    <a:pt x="157258" y="13411"/>
                    <a:pt x="157258" y="9620"/>
                  </a:cubicBezTo>
                  <a:cubicBezTo>
                    <a:pt x="157258" y="9563"/>
                    <a:pt x="157258" y="9497"/>
                    <a:pt x="157258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7935848" y="3502437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399" y="3524"/>
                  </a:moveTo>
                  <a:lnTo>
                    <a:pt x="148399" y="2762"/>
                  </a:lnTo>
                  <a:cubicBezTo>
                    <a:pt x="148399" y="1238"/>
                    <a:pt x="147161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48" y="6306"/>
                    <a:pt x="1314" y="7525"/>
                    <a:pt x="2857" y="7525"/>
                  </a:cubicBezTo>
                  <a:lnTo>
                    <a:pt x="145732" y="6572"/>
                  </a:lnTo>
                  <a:cubicBezTo>
                    <a:pt x="147209" y="6630"/>
                    <a:pt x="148437" y="5477"/>
                    <a:pt x="148495" y="4001"/>
                  </a:cubicBezTo>
                  <a:cubicBezTo>
                    <a:pt x="148495" y="3943"/>
                    <a:pt x="148495" y="3877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7930990" y="3463670"/>
              <a:ext cx="157638" cy="29527"/>
            </a:xfrm>
            <a:custGeom>
              <a:avLst/>
              <a:gdLst/>
              <a:ahLst/>
              <a:cxnLst/>
              <a:rect l="l" t="t" r="r" b="b"/>
              <a:pathLst>
                <a:path w="157638" h="29527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44" y="962"/>
                    <a:pt x="0" y="6392"/>
                    <a:pt x="0" y="13050"/>
                  </a:cubicBezTo>
                  <a:lnTo>
                    <a:pt x="0" y="17431"/>
                  </a:lnTo>
                  <a:cubicBezTo>
                    <a:pt x="105" y="24108"/>
                    <a:pt x="5515" y="29480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8" y="16479"/>
                  </a:cubicBezTo>
                  <a:cubicBezTo>
                    <a:pt x="157448" y="16450"/>
                    <a:pt x="157448" y="16412"/>
                    <a:pt x="157448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7931752" y="3469671"/>
              <a:ext cx="157067" cy="17431"/>
            </a:xfrm>
            <a:custGeom>
              <a:avLst/>
              <a:gdLst/>
              <a:ahLst/>
              <a:cxnLst/>
              <a:rect l="l" t="t" r="r" b="b"/>
              <a:pathLst>
                <a:path w="157067" h="17431" extrusionOk="0">
                  <a:moveTo>
                    <a:pt x="156877" y="9430"/>
                  </a:moveTo>
                  <a:lnTo>
                    <a:pt x="156877" y="6953"/>
                  </a:lnTo>
                  <a:cubicBezTo>
                    <a:pt x="156829" y="3096"/>
                    <a:pt x="153686" y="0"/>
                    <a:pt x="149828" y="0"/>
                  </a:cubicBezTo>
                  <a:lnTo>
                    <a:pt x="6953" y="953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57" y="14411"/>
                    <a:pt x="3210" y="17479"/>
                    <a:pt x="7048" y="17431"/>
                  </a:cubicBezTo>
                  <a:cubicBezTo>
                    <a:pt x="7048" y="17431"/>
                    <a:pt x="7048" y="17431"/>
                    <a:pt x="7048" y="17431"/>
                  </a:cubicBezTo>
                  <a:lnTo>
                    <a:pt x="150209" y="16478"/>
                  </a:lnTo>
                  <a:cubicBezTo>
                    <a:pt x="154000" y="16478"/>
                    <a:pt x="157067" y="13411"/>
                    <a:pt x="157067" y="9620"/>
                  </a:cubicBezTo>
                  <a:cubicBezTo>
                    <a:pt x="157067" y="9554"/>
                    <a:pt x="157067" y="9497"/>
                    <a:pt x="157067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7935943" y="3474624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399" y="3810"/>
                  </a:moveTo>
                  <a:lnTo>
                    <a:pt x="148399" y="2762"/>
                  </a:lnTo>
                  <a:cubicBezTo>
                    <a:pt x="148399" y="1238"/>
                    <a:pt x="147161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95" y="6287"/>
                    <a:pt x="1333" y="7477"/>
                    <a:pt x="2857" y="7525"/>
                  </a:cubicBezTo>
                  <a:lnTo>
                    <a:pt x="145732" y="6572"/>
                  </a:lnTo>
                  <a:cubicBezTo>
                    <a:pt x="147256" y="6572"/>
                    <a:pt x="148495" y="5334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4397596" y="5608034"/>
              <a:ext cx="40385" cy="40385"/>
            </a:xfrm>
            <a:custGeom>
              <a:avLst/>
              <a:gdLst/>
              <a:ahLst/>
              <a:cxnLst/>
              <a:rect l="l" t="t" r="r" b="b"/>
              <a:pathLst>
                <a:path w="40385" h="40385" extrusionOk="0">
                  <a:moveTo>
                    <a:pt x="20193" y="0"/>
                  </a:moveTo>
                  <a:cubicBezTo>
                    <a:pt x="9041" y="0"/>
                    <a:pt x="0" y="9039"/>
                    <a:pt x="0" y="20193"/>
                  </a:cubicBezTo>
                  <a:cubicBezTo>
                    <a:pt x="0" y="31346"/>
                    <a:pt x="9041" y="40386"/>
                    <a:pt x="20193" y="40386"/>
                  </a:cubicBezTo>
                  <a:cubicBezTo>
                    <a:pt x="31345" y="40386"/>
                    <a:pt x="40386" y="31346"/>
                    <a:pt x="40386" y="20193"/>
                  </a:cubicBezTo>
                  <a:cubicBezTo>
                    <a:pt x="40386" y="9039"/>
                    <a:pt x="31345" y="0"/>
                    <a:pt x="20193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396549" y="5608034"/>
              <a:ext cx="36384" cy="36385"/>
            </a:xfrm>
            <a:custGeom>
              <a:avLst/>
              <a:gdLst/>
              <a:ahLst/>
              <a:cxnLst/>
              <a:rect l="l" t="t" r="r" b="b"/>
              <a:pathLst>
                <a:path w="36384" h="36385" extrusionOk="0">
                  <a:moveTo>
                    <a:pt x="18287" y="0"/>
                  </a:moveTo>
                  <a:cubicBezTo>
                    <a:pt x="8240" y="-47"/>
                    <a:pt x="53" y="8049"/>
                    <a:pt x="0" y="18097"/>
                  </a:cubicBezTo>
                  <a:cubicBezTo>
                    <a:pt x="-53" y="28146"/>
                    <a:pt x="8050" y="36328"/>
                    <a:pt x="18098" y="36386"/>
                  </a:cubicBezTo>
                  <a:cubicBezTo>
                    <a:pt x="28145" y="36433"/>
                    <a:pt x="36332" y="28337"/>
                    <a:pt x="36385" y="18288"/>
                  </a:cubicBezTo>
                  <a:cubicBezTo>
                    <a:pt x="36385" y="18221"/>
                    <a:pt x="36385" y="18164"/>
                    <a:pt x="36385" y="18097"/>
                  </a:cubicBezTo>
                  <a:cubicBezTo>
                    <a:pt x="36332" y="8125"/>
                    <a:pt x="28261" y="48"/>
                    <a:pt x="18287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213103" y="5511980"/>
              <a:ext cx="209460" cy="125259"/>
            </a:xfrm>
            <a:custGeom>
              <a:avLst/>
              <a:gdLst/>
              <a:ahLst/>
              <a:cxnLst/>
              <a:rect l="l" t="t" r="r" b="b"/>
              <a:pathLst>
                <a:path w="209460" h="125259" extrusionOk="0">
                  <a:moveTo>
                    <a:pt x="6281" y="22616"/>
                  </a:moveTo>
                  <a:cubicBezTo>
                    <a:pt x="442" y="19434"/>
                    <a:pt x="-1712" y="12119"/>
                    <a:pt x="1471" y="6280"/>
                  </a:cubicBezTo>
                  <a:cubicBezTo>
                    <a:pt x="4653" y="441"/>
                    <a:pt x="11967" y="-1711"/>
                    <a:pt x="17806" y="1470"/>
                  </a:cubicBezTo>
                  <a:lnTo>
                    <a:pt x="203162" y="102531"/>
                  </a:lnTo>
                  <a:cubicBezTo>
                    <a:pt x="209028" y="105740"/>
                    <a:pt x="211182" y="113094"/>
                    <a:pt x="207973" y="118961"/>
                  </a:cubicBezTo>
                  <a:cubicBezTo>
                    <a:pt x="204764" y="124829"/>
                    <a:pt x="197407" y="126981"/>
                    <a:pt x="191542" y="123771"/>
                  </a:cubicBezTo>
                  <a:lnTo>
                    <a:pt x="6281" y="2261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076023" y="2474192"/>
              <a:ext cx="222543" cy="1900818"/>
            </a:xfrm>
            <a:custGeom>
              <a:avLst/>
              <a:gdLst/>
              <a:ahLst/>
              <a:cxnLst/>
              <a:rect l="l" t="t" r="r" b="b"/>
              <a:pathLst>
                <a:path w="222543" h="1900818" extrusionOk="0">
                  <a:moveTo>
                    <a:pt x="16487" y="1896449"/>
                  </a:moveTo>
                  <a:cubicBezTo>
                    <a:pt x="79924" y="1900164"/>
                    <a:pt x="157743" y="1904069"/>
                    <a:pt x="206987" y="1896449"/>
                  </a:cubicBezTo>
                  <a:cubicBezTo>
                    <a:pt x="240515" y="1891306"/>
                    <a:pt x="209845" y="1824440"/>
                    <a:pt x="206987" y="1788626"/>
                  </a:cubicBezTo>
                  <a:cubicBezTo>
                    <a:pt x="163831" y="1226080"/>
                    <a:pt x="163831" y="661056"/>
                    <a:pt x="206987" y="98510"/>
                  </a:cubicBezTo>
                  <a:cubicBezTo>
                    <a:pt x="209273" y="67077"/>
                    <a:pt x="236610" y="6975"/>
                    <a:pt x="206987" y="4022"/>
                  </a:cubicBezTo>
                  <a:cubicBezTo>
                    <a:pt x="143600" y="-1341"/>
                    <a:pt x="79874" y="-1341"/>
                    <a:pt x="16487" y="4022"/>
                  </a:cubicBezTo>
                  <a:cubicBezTo>
                    <a:pt x="-12088" y="6403"/>
                    <a:pt x="14582" y="65172"/>
                    <a:pt x="16487" y="95652"/>
                  </a:cubicBezTo>
                  <a:cubicBezTo>
                    <a:pt x="51634" y="651341"/>
                    <a:pt x="60492" y="1212078"/>
                    <a:pt x="16487" y="1782911"/>
                  </a:cubicBezTo>
                  <a:cubicBezTo>
                    <a:pt x="13630" y="1821011"/>
                    <a:pt x="-19136" y="1894354"/>
                    <a:pt x="16487" y="1896449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4076023" y="2483834"/>
              <a:ext cx="74875" cy="1880044"/>
            </a:xfrm>
            <a:custGeom>
              <a:avLst/>
              <a:gdLst/>
              <a:ahLst/>
              <a:cxnLst/>
              <a:rect l="l" t="t" r="r" b="b"/>
              <a:pathLst>
                <a:path w="74875" h="1880044" extrusionOk="0">
                  <a:moveTo>
                    <a:pt x="6296" y="0"/>
                  </a:moveTo>
                  <a:cubicBezTo>
                    <a:pt x="-3896" y="15811"/>
                    <a:pt x="14868" y="60674"/>
                    <a:pt x="16487" y="85725"/>
                  </a:cubicBezTo>
                  <a:cubicBezTo>
                    <a:pt x="51635" y="641413"/>
                    <a:pt x="60493" y="1202150"/>
                    <a:pt x="16487" y="1772984"/>
                  </a:cubicBezTo>
                  <a:cubicBezTo>
                    <a:pt x="14106" y="1804416"/>
                    <a:pt x="-9040" y="1860899"/>
                    <a:pt x="3914" y="1880044"/>
                  </a:cubicBezTo>
                  <a:cubicBezTo>
                    <a:pt x="47348" y="1654207"/>
                    <a:pt x="74876" y="1314069"/>
                    <a:pt x="74876" y="933641"/>
                  </a:cubicBezTo>
                  <a:cubicBezTo>
                    <a:pt x="74876" y="560165"/>
                    <a:pt x="48301" y="225457"/>
                    <a:pt x="6296" y="19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4075736" y="2474192"/>
              <a:ext cx="222831" cy="1900818"/>
            </a:xfrm>
            <a:custGeom>
              <a:avLst/>
              <a:gdLst/>
              <a:ahLst/>
              <a:cxnLst/>
              <a:rect l="l" t="t" r="r" b="b"/>
              <a:pathLst>
                <a:path w="222831" h="1900818" extrusionOk="0">
                  <a:moveTo>
                    <a:pt x="16775" y="1896449"/>
                  </a:moveTo>
                  <a:cubicBezTo>
                    <a:pt x="80211" y="1900164"/>
                    <a:pt x="158030" y="1904069"/>
                    <a:pt x="207275" y="1896449"/>
                  </a:cubicBezTo>
                  <a:cubicBezTo>
                    <a:pt x="240803" y="1891306"/>
                    <a:pt x="210132" y="1824440"/>
                    <a:pt x="207275" y="1788626"/>
                  </a:cubicBezTo>
                  <a:cubicBezTo>
                    <a:pt x="164119" y="1226080"/>
                    <a:pt x="164119" y="661056"/>
                    <a:pt x="207275" y="98510"/>
                  </a:cubicBezTo>
                  <a:cubicBezTo>
                    <a:pt x="209561" y="67077"/>
                    <a:pt x="236897" y="6975"/>
                    <a:pt x="207275" y="4022"/>
                  </a:cubicBezTo>
                  <a:cubicBezTo>
                    <a:pt x="143888" y="-1341"/>
                    <a:pt x="80162" y="-1341"/>
                    <a:pt x="16775" y="4022"/>
                  </a:cubicBezTo>
                  <a:cubicBezTo>
                    <a:pt x="-275" y="5355"/>
                    <a:pt x="2201" y="26596"/>
                    <a:pt x="7250" y="49932"/>
                  </a:cubicBezTo>
                  <a:cubicBezTo>
                    <a:pt x="30125" y="46380"/>
                    <a:pt x="52747" y="41360"/>
                    <a:pt x="74972" y="34883"/>
                  </a:cubicBezTo>
                  <a:cubicBezTo>
                    <a:pt x="95261" y="31168"/>
                    <a:pt x="166508" y="34883"/>
                    <a:pt x="145362" y="144516"/>
                  </a:cubicBezTo>
                  <a:cubicBezTo>
                    <a:pt x="113072" y="312441"/>
                    <a:pt x="106691" y="765641"/>
                    <a:pt x="107262" y="955760"/>
                  </a:cubicBezTo>
                  <a:cubicBezTo>
                    <a:pt x="108215" y="1228747"/>
                    <a:pt x="151458" y="1813010"/>
                    <a:pt x="147743" y="1814439"/>
                  </a:cubicBezTo>
                  <a:cubicBezTo>
                    <a:pt x="135456" y="1865016"/>
                    <a:pt x="5345" y="1875113"/>
                    <a:pt x="20204" y="1787769"/>
                  </a:cubicBezTo>
                  <a:cubicBezTo>
                    <a:pt x="6964" y="1809295"/>
                    <a:pt x="9821" y="1818725"/>
                    <a:pt x="6011" y="1833965"/>
                  </a:cubicBezTo>
                  <a:cubicBezTo>
                    <a:pt x="-1228" y="1865302"/>
                    <a:pt x="-5990" y="1895115"/>
                    <a:pt x="16489" y="1896449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4076244" y="2474192"/>
              <a:ext cx="222323" cy="1900818"/>
            </a:xfrm>
            <a:custGeom>
              <a:avLst/>
              <a:gdLst/>
              <a:ahLst/>
              <a:cxnLst/>
              <a:rect l="l" t="t" r="r" b="b"/>
              <a:pathLst>
                <a:path w="222323" h="1900818" extrusionOk="0">
                  <a:moveTo>
                    <a:pt x="16267" y="1896449"/>
                  </a:moveTo>
                  <a:cubicBezTo>
                    <a:pt x="79703" y="1900164"/>
                    <a:pt x="157522" y="1904069"/>
                    <a:pt x="206767" y="1896449"/>
                  </a:cubicBezTo>
                  <a:cubicBezTo>
                    <a:pt x="240295" y="1891306"/>
                    <a:pt x="209624" y="1824440"/>
                    <a:pt x="206767" y="1788626"/>
                  </a:cubicBezTo>
                  <a:cubicBezTo>
                    <a:pt x="163611" y="1226080"/>
                    <a:pt x="163611" y="661056"/>
                    <a:pt x="206767" y="98510"/>
                  </a:cubicBezTo>
                  <a:cubicBezTo>
                    <a:pt x="209053" y="67077"/>
                    <a:pt x="236389" y="6975"/>
                    <a:pt x="206767" y="4022"/>
                  </a:cubicBezTo>
                  <a:cubicBezTo>
                    <a:pt x="143380" y="-1341"/>
                    <a:pt x="79654" y="-1341"/>
                    <a:pt x="16267" y="4022"/>
                  </a:cubicBezTo>
                  <a:cubicBezTo>
                    <a:pt x="-1450" y="5451"/>
                    <a:pt x="1979" y="28501"/>
                    <a:pt x="7694" y="53076"/>
                  </a:cubicBezTo>
                  <a:cubicBezTo>
                    <a:pt x="6837" y="5451"/>
                    <a:pt x="67606" y="28120"/>
                    <a:pt x="77417" y="26310"/>
                  </a:cubicBezTo>
                  <a:cubicBezTo>
                    <a:pt x="97705" y="22596"/>
                    <a:pt x="202861" y="-7599"/>
                    <a:pt x="169333" y="130228"/>
                  </a:cubicBezTo>
                  <a:cubicBezTo>
                    <a:pt x="128852" y="296154"/>
                    <a:pt x="133329" y="771356"/>
                    <a:pt x="133996" y="961475"/>
                  </a:cubicBezTo>
                  <a:cubicBezTo>
                    <a:pt x="134948" y="1234461"/>
                    <a:pt x="175906" y="1806724"/>
                    <a:pt x="172096" y="1848729"/>
                  </a:cubicBezTo>
                  <a:cubicBezTo>
                    <a:pt x="167714" y="1893020"/>
                    <a:pt x="124471" y="1878447"/>
                    <a:pt x="86371" y="1875399"/>
                  </a:cubicBezTo>
                  <a:cubicBezTo>
                    <a:pt x="44080" y="1872065"/>
                    <a:pt x="14838" y="1884066"/>
                    <a:pt x="5980" y="1834060"/>
                  </a:cubicBezTo>
                  <a:cubicBezTo>
                    <a:pt x="-1259" y="1865302"/>
                    <a:pt x="-5927" y="1895115"/>
                    <a:pt x="16457" y="189644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4073334" y="4370215"/>
              <a:ext cx="222566" cy="1900747"/>
            </a:xfrm>
            <a:custGeom>
              <a:avLst/>
              <a:gdLst/>
              <a:ahLst/>
              <a:cxnLst/>
              <a:rect l="l" t="t" r="r" b="b"/>
              <a:pathLst>
                <a:path w="222566" h="1900747" extrusionOk="0">
                  <a:moveTo>
                    <a:pt x="16510" y="1896377"/>
                  </a:moveTo>
                  <a:cubicBezTo>
                    <a:pt x="79851" y="1900092"/>
                    <a:pt x="157670" y="1903998"/>
                    <a:pt x="207010" y="1896377"/>
                  </a:cubicBezTo>
                  <a:cubicBezTo>
                    <a:pt x="240538" y="1891234"/>
                    <a:pt x="209867" y="1824464"/>
                    <a:pt x="207010" y="1788650"/>
                  </a:cubicBezTo>
                  <a:cubicBezTo>
                    <a:pt x="163806" y="1226103"/>
                    <a:pt x="163806" y="661080"/>
                    <a:pt x="207010" y="98534"/>
                  </a:cubicBezTo>
                  <a:cubicBezTo>
                    <a:pt x="209295" y="67101"/>
                    <a:pt x="236537" y="6998"/>
                    <a:pt x="207010" y="3951"/>
                  </a:cubicBezTo>
                  <a:cubicBezTo>
                    <a:pt x="143619" y="-1317"/>
                    <a:pt x="79900" y="-1317"/>
                    <a:pt x="16510" y="3951"/>
                  </a:cubicBezTo>
                  <a:cubicBezTo>
                    <a:pt x="-12066" y="6332"/>
                    <a:pt x="14604" y="65196"/>
                    <a:pt x="16510" y="95676"/>
                  </a:cubicBezTo>
                  <a:cubicBezTo>
                    <a:pt x="51657" y="651365"/>
                    <a:pt x="60515" y="1212006"/>
                    <a:pt x="16510" y="1782935"/>
                  </a:cubicBezTo>
                  <a:cubicBezTo>
                    <a:pt x="13557" y="1821035"/>
                    <a:pt x="-19114" y="1894282"/>
                    <a:pt x="16510" y="1896377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4073346" y="4379880"/>
              <a:ext cx="74790" cy="1879949"/>
            </a:xfrm>
            <a:custGeom>
              <a:avLst/>
              <a:gdLst/>
              <a:ahLst/>
              <a:cxnLst/>
              <a:rect l="l" t="t" r="r" b="b"/>
              <a:pathLst>
                <a:path w="74790" h="1879949" extrusionOk="0">
                  <a:moveTo>
                    <a:pt x="6306" y="0"/>
                  </a:moveTo>
                  <a:cubicBezTo>
                    <a:pt x="-3886" y="15812"/>
                    <a:pt x="14879" y="60674"/>
                    <a:pt x="16498" y="85725"/>
                  </a:cubicBezTo>
                  <a:cubicBezTo>
                    <a:pt x="51645" y="641414"/>
                    <a:pt x="60503" y="1202055"/>
                    <a:pt x="16498" y="1772983"/>
                  </a:cubicBezTo>
                  <a:cubicBezTo>
                    <a:pt x="14021" y="1804416"/>
                    <a:pt x="-9029" y="1860804"/>
                    <a:pt x="3925" y="1879950"/>
                  </a:cubicBezTo>
                  <a:cubicBezTo>
                    <a:pt x="47264" y="1654398"/>
                    <a:pt x="74791" y="1314355"/>
                    <a:pt x="74791" y="933926"/>
                  </a:cubicBezTo>
                  <a:cubicBezTo>
                    <a:pt x="74791" y="560356"/>
                    <a:pt x="48216" y="225743"/>
                    <a:pt x="6211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4073164" y="4370215"/>
              <a:ext cx="222736" cy="1900747"/>
            </a:xfrm>
            <a:custGeom>
              <a:avLst/>
              <a:gdLst/>
              <a:ahLst/>
              <a:cxnLst/>
              <a:rect l="l" t="t" r="r" b="b"/>
              <a:pathLst>
                <a:path w="222736" h="1900747" extrusionOk="0">
                  <a:moveTo>
                    <a:pt x="16679" y="1896377"/>
                  </a:moveTo>
                  <a:cubicBezTo>
                    <a:pt x="80021" y="1900092"/>
                    <a:pt x="157840" y="1903998"/>
                    <a:pt x="207179" y="1896377"/>
                  </a:cubicBezTo>
                  <a:cubicBezTo>
                    <a:pt x="240707" y="1891234"/>
                    <a:pt x="210037" y="1824464"/>
                    <a:pt x="207179" y="1788650"/>
                  </a:cubicBezTo>
                  <a:cubicBezTo>
                    <a:pt x="163976" y="1226103"/>
                    <a:pt x="163976" y="661080"/>
                    <a:pt x="207179" y="98534"/>
                  </a:cubicBezTo>
                  <a:cubicBezTo>
                    <a:pt x="209465" y="67101"/>
                    <a:pt x="236707" y="6998"/>
                    <a:pt x="207179" y="3951"/>
                  </a:cubicBezTo>
                  <a:cubicBezTo>
                    <a:pt x="143789" y="-1317"/>
                    <a:pt x="80070" y="-1317"/>
                    <a:pt x="16679" y="3951"/>
                  </a:cubicBezTo>
                  <a:cubicBezTo>
                    <a:pt x="-370" y="5379"/>
                    <a:pt x="2106" y="26525"/>
                    <a:pt x="7154" y="49956"/>
                  </a:cubicBezTo>
                  <a:cubicBezTo>
                    <a:pt x="30051" y="46356"/>
                    <a:pt x="52700" y="41326"/>
                    <a:pt x="74972" y="34907"/>
                  </a:cubicBezTo>
                  <a:cubicBezTo>
                    <a:pt x="95261" y="31097"/>
                    <a:pt x="166412" y="34907"/>
                    <a:pt x="145362" y="144539"/>
                  </a:cubicBezTo>
                  <a:cubicBezTo>
                    <a:pt x="113072" y="312465"/>
                    <a:pt x="106691" y="765570"/>
                    <a:pt x="107262" y="955688"/>
                  </a:cubicBezTo>
                  <a:cubicBezTo>
                    <a:pt x="108215" y="1228675"/>
                    <a:pt x="151458" y="1813510"/>
                    <a:pt x="147743" y="1814367"/>
                  </a:cubicBezTo>
                  <a:cubicBezTo>
                    <a:pt x="135456" y="1865040"/>
                    <a:pt x="5345" y="1875041"/>
                    <a:pt x="20204" y="1787697"/>
                  </a:cubicBezTo>
                  <a:cubicBezTo>
                    <a:pt x="6964" y="1809319"/>
                    <a:pt x="9726" y="1818654"/>
                    <a:pt x="6011" y="1833893"/>
                  </a:cubicBezTo>
                  <a:cubicBezTo>
                    <a:pt x="-1228" y="1865231"/>
                    <a:pt x="-5990" y="1895140"/>
                    <a:pt x="16489" y="1896377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4073545" y="4370215"/>
              <a:ext cx="222355" cy="1900747"/>
            </a:xfrm>
            <a:custGeom>
              <a:avLst/>
              <a:gdLst/>
              <a:ahLst/>
              <a:cxnLst/>
              <a:rect l="l" t="t" r="r" b="b"/>
              <a:pathLst>
                <a:path w="222355" h="1900747" extrusionOk="0">
                  <a:moveTo>
                    <a:pt x="16298" y="1896377"/>
                  </a:moveTo>
                  <a:cubicBezTo>
                    <a:pt x="79640" y="1900092"/>
                    <a:pt x="157459" y="1903998"/>
                    <a:pt x="206798" y="1896377"/>
                  </a:cubicBezTo>
                  <a:cubicBezTo>
                    <a:pt x="240326" y="1891234"/>
                    <a:pt x="209656" y="1824464"/>
                    <a:pt x="206798" y="1788650"/>
                  </a:cubicBezTo>
                  <a:cubicBezTo>
                    <a:pt x="163595" y="1226103"/>
                    <a:pt x="163595" y="661080"/>
                    <a:pt x="206798" y="98534"/>
                  </a:cubicBezTo>
                  <a:cubicBezTo>
                    <a:pt x="209084" y="67101"/>
                    <a:pt x="236326" y="6998"/>
                    <a:pt x="206798" y="3951"/>
                  </a:cubicBezTo>
                  <a:cubicBezTo>
                    <a:pt x="143408" y="-1317"/>
                    <a:pt x="79689" y="-1317"/>
                    <a:pt x="16298" y="3951"/>
                  </a:cubicBezTo>
                  <a:cubicBezTo>
                    <a:pt x="-1418" y="5475"/>
                    <a:pt x="2011" y="28430"/>
                    <a:pt x="7631" y="53004"/>
                  </a:cubicBezTo>
                  <a:cubicBezTo>
                    <a:pt x="6773" y="5855"/>
                    <a:pt x="67638" y="28144"/>
                    <a:pt x="77354" y="26334"/>
                  </a:cubicBezTo>
                  <a:cubicBezTo>
                    <a:pt x="97737" y="22524"/>
                    <a:pt x="202893" y="-7575"/>
                    <a:pt x="169270" y="130252"/>
                  </a:cubicBezTo>
                  <a:cubicBezTo>
                    <a:pt x="128884" y="296178"/>
                    <a:pt x="133361" y="771380"/>
                    <a:pt x="134027" y="961403"/>
                  </a:cubicBezTo>
                  <a:cubicBezTo>
                    <a:pt x="134980" y="1234390"/>
                    <a:pt x="175842" y="1806747"/>
                    <a:pt x="172127" y="1848752"/>
                  </a:cubicBezTo>
                  <a:cubicBezTo>
                    <a:pt x="167841" y="1893044"/>
                    <a:pt x="124502" y="1878375"/>
                    <a:pt x="86402" y="1875423"/>
                  </a:cubicBezTo>
                  <a:cubicBezTo>
                    <a:pt x="44016" y="1872089"/>
                    <a:pt x="14774" y="1884090"/>
                    <a:pt x="6011" y="1834084"/>
                  </a:cubicBezTo>
                  <a:cubicBezTo>
                    <a:pt x="-1228" y="1865326"/>
                    <a:pt x="-5990" y="1895140"/>
                    <a:pt x="16489" y="189637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116799" y="5479446"/>
              <a:ext cx="135159" cy="130778"/>
            </a:xfrm>
            <a:custGeom>
              <a:avLst/>
              <a:gdLst/>
              <a:ahLst/>
              <a:cxnLst/>
              <a:rect l="l" t="t" r="r" b="b"/>
              <a:pathLst>
                <a:path w="135159" h="130778" extrusionOk="0">
                  <a:moveTo>
                    <a:pt x="135160" y="130778"/>
                  </a:moveTo>
                  <a:cubicBezTo>
                    <a:pt x="134017" y="87087"/>
                    <a:pt x="133160" y="43500"/>
                    <a:pt x="132588" y="0"/>
                  </a:cubicBezTo>
                  <a:cubicBezTo>
                    <a:pt x="126682" y="2324"/>
                    <a:pt x="120505" y="3896"/>
                    <a:pt x="114205" y="4667"/>
                  </a:cubicBezTo>
                  <a:cubicBezTo>
                    <a:pt x="88011" y="7811"/>
                    <a:pt x="53435" y="16859"/>
                    <a:pt x="27813" y="8191"/>
                  </a:cubicBezTo>
                  <a:cubicBezTo>
                    <a:pt x="18852" y="7162"/>
                    <a:pt x="10144" y="4553"/>
                    <a:pt x="2096" y="476"/>
                  </a:cubicBezTo>
                  <a:cubicBezTo>
                    <a:pt x="2096" y="42005"/>
                    <a:pt x="953" y="83725"/>
                    <a:pt x="0" y="125349"/>
                  </a:cubicBezTo>
                  <a:cubicBezTo>
                    <a:pt x="19812" y="115824"/>
                    <a:pt x="53816" y="104013"/>
                    <a:pt x="64389" y="104489"/>
                  </a:cubicBezTo>
                  <a:cubicBezTo>
                    <a:pt x="110966" y="106489"/>
                    <a:pt x="123063" y="123539"/>
                    <a:pt x="135160" y="130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099464" y="5760358"/>
              <a:ext cx="171831" cy="268966"/>
            </a:xfrm>
            <a:custGeom>
              <a:avLst/>
              <a:gdLst/>
              <a:ahLst/>
              <a:cxnLst/>
              <a:rect l="l" t="t" r="r" b="b"/>
              <a:pathLst>
                <a:path w="171831" h="268966" extrusionOk="0">
                  <a:moveTo>
                    <a:pt x="171831" y="268966"/>
                  </a:moveTo>
                  <a:cubicBezTo>
                    <a:pt x="167735" y="204482"/>
                    <a:pt x="160877" y="77323"/>
                    <a:pt x="158020" y="13220"/>
                  </a:cubicBezTo>
                  <a:cubicBezTo>
                    <a:pt x="145828" y="40462"/>
                    <a:pt x="96298" y="63321"/>
                    <a:pt x="85058" y="61417"/>
                  </a:cubicBezTo>
                  <a:cubicBezTo>
                    <a:pt x="57722" y="56749"/>
                    <a:pt x="35624" y="-2401"/>
                    <a:pt x="12668" y="76"/>
                  </a:cubicBezTo>
                  <a:cubicBezTo>
                    <a:pt x="10097" y="63512"/>
                    <a:pt x="3810" y="192099"/>
                    <a:pt x="0" y="255822"/>
                  </a:cubicBezTo>
                  <a:cubicBezTo>
                    <a:pt x="16859" y="225437"/>
                    <a:pt x="59150" y="208197"/>
                    <a:pt x="83439" y="201815"/>
                  </a:cubicBezTo>
                  <a:cubicBezTo>
                    <a:pt x="107728" y="195433"/>
                    <a:pt x="147638" y="250392"/>
                    <a:pt x="171831" y="26896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076023" y="581037"/>
              <a:ext cx="222543" cy="1900785"/>
            </a:xfrm>
            <a:custGeom>
              <a:avLst/>
              <a:gdLst/>
              <a:ahLst/>
              <a:cxnLst/>
              <a:rect l="l" t="t" r="r" b="b"/>
              <a:pathLst>
                <a:path w="222543" h="1900785" extrusionOk="0">
                  <a:moveTo>
                    <a:pt x="16487" y="1896415"/>
                  </a:moveTo>
                  <a:cubicBezTo>
                    <a:pt x="79924" y="1900130"/>
                    <a:pt x="157743" y="1904035"/>
                    <a:pt x="206987" y="1896415"/>
                  </a:cubicBezTo>
                  <a:cubicBezTo>
                    <a:pt x="240515" y="1891272"/>
                    <a:pt x="209845" y="1824501"/>
                    <a:pt x="206987" y="1788687"/>
                  </a:cubicBezTo>
                  <a:cubicBezTo>
                    <a:pt x="163831" y="1226141"/>
                    <a:pt x="163831" y="661117"/>
                    <a:pt x="206987" y="98571"/>
                  </a:cubicBezTo>
                  <a:cubicBezTo>
                    <a:pt x="209273" y="67139"/>
                    <a:pt x="236610" y="7036"/>
                    <a:pt x="206987" y="3988"/>
                  </a:cubicBezTo>
                  <a:cubicBezTo>
                    <a:pt x="143598" y="-1329"/>
                    <a:pt x="79876" y="-1329"/>
                    <a:pt x="16487" y="3988"/>
                  </a:cubicBezTo>
                  <a:cubicBezTo>
                    <a:pt x="-12088" y="6369"/>
                    <a:pt x="14582" y="65234"/>
                    <a:pt x="16487" y="95714"/>
                  </a:cubicBezTo>
                  <a:cubicBezTo>
                    <a:pt x="51634" y="651307"/>
                    <a:pt x="60492" y="1212044"/>
                    <a:pt x="16487" y="1782972"/>
                  </a:cubicBezTo>
                  <a:cubicBezTo>
                    <a:pt x="13630" y="1821072"/>
                    <a:pt x="-19136" y="1894320"/>
                    <a:pt x="16487" y="189641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076023" y="590168"/>
              <a:ext cx="74875" cy="1880330"/>
            </a:xfrm>
            <a:custGeom>
              <a:avLst/>
              <a:gdLst/>
              <a:ahLst/>
              <a:cxnLst/>
              <a:rect l="l" t="t" r="r" b="b"/>
              <a:pathLst>
                <a:path w="74875" h="1880330" extrusionOk="0">
                  <a:moveTo>
                    <a:pt x="6296" y="381"/>
                  </a:moveTo>
                  <a:cubicBezTo>
                    <a:pt x="-3896" y="16288"/>
                    <a:pt x="14868" y="61151"/>
                    <a:pt x="16487" y="86106"/>
                  </a:cubicBezTo>
                  <a:cubicBezTo>
                    <a:pt x="51635" y="641699"/>
                    <a:pt x="60493" y="1202436"/>
                    <a:pt x="16487" y="1773365"/>
                  </a:cubicBezTo>
                  <a:cubicBezTo>
                    <a:pt x="14106" y="1804797"/>
                    <a:pt x="-9040" y="1861185"/>
                    <a:pt x="3914" y="1880330"/>
                  </a:cubicBezTo>
                  <a:cubicBezTo>
                    <a:pt x="47348" y="1654493"/>
                    <a:pt x="74876" y="1314450"/>
                    <a:pt x="74876" y="934021"/>
                  </a:cubicBezTo>
                  <a:cubicBezTo>
                    <a:pt x="74876" y="560451"/>
                    <a:pt x="48301" y="225838"/>
                    <a:pt x="6296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4075736" y="581037"/>
              <a:ext cx="222831" cy="1900785"/>
            </a:xfrm>
            <a:custGeom>
              <a:avLst/>
              <a:gdLst/>
              <a:ahLst/>
              <a:cxnLst/>
              <a:rect l="l" t="t" r="r" b="b"/>
              <a:pathLst>
                <a:path w="222831" h="1900785" extrusionOk="0">
                  <a:moveTo>
                    <a:pt x="16775" y="1896415"/>
                  </a:moveTo>
                  <a:cubicBezTo>
                    <a:pt x="80211" y="1900130"/>
                    <a:pt x="158030" y="1904035"/>
                    <a:pt x="207275" y="1896415"/>
                  </a:cubicBezTo>
                  <a:cubicBezTo>
                    <a:pt x="240803" y="1891272"/>
                    <a:pt x="210132" y="1824501"/>
                    <a:pt x="207275" y="1788687"/>
                  </a:cubicBezTo>
                  <a:cubicBezTo>
                    <a:pt x="164119" y="1226141"/>
                    <a:pt x="164119" y="661117"/>
                    <a:pt x="207275" y="98571"/>
                  </a:cubicBezTo>
                  <a:cubicBezTo>
                    <a:pt x="209561" y="67139"/>
                    <a:pt x="236897" y="7036"/>
                    <a:pt x="207275" y="3988"/>
                  </a:cubicBezTo>
                  <a:cubicBezTo>
                    <a:pt x="143886" y="-1329"/>
                    <a:pt x="80164" y="-1329"/>
                    <a:pt x="16775" y="3988"/>
                  </a:cubicBezTo>
                  <a:cubicBezTo>
                    <a:pt x="-275" y="5417"/>
                    <a:pt x="2201" y="26562"/>
                    <a:pt x="7250" y="49994"/>
                  </a:cubicBezTo>
                  <a:cubicBezTo>
                    <a:pt x="30107" y="46349"/>
                    <a:pt x="52723" y="41323"/>
                    <a:pt x="74972" y="34944"/>
                  </a:cubicBezTo>
                  <a:cubicBezTo>
                    <a:pt x="95261" y="31134"/>
                    <a:pt x="166508" y="34944"/>
                    <a:pt x="145362" y="144577"/>
                  </a:cubicBezTo>
                  <a:cubicBezTo>
                    <a:pt x="113072" y="312503"/>
                    <a:pt x="106691" y="765607"/>
                    <a:pt x="107262" y="955726"/>
                  </a:cubicBezTo>
                  <a:cubicBezTo>
                    <a:pt x="108215" y="1228713"/>
                    <a:pt x="151458" y="1812976"/>
                    <a:pt x="147743" y="1814405"/>
                  </a:cubicBezTo>
                  <a:cubicBezTo>
                    <a:pt x="135456" y="1865078"/>
                    <a:pt x="5345" y="1875079"/>
                    <a:pt x="20204" y="1787735"/>
                  </a:cubicBezTo>
                  <a:cubicBezTo>
                    <a:pt x="6964" y="1809357"/>
                    <a:pt x="9821" y="1818691"/>
                    <a:pt x="6011" y="1833931"/>
                  </a:cubicBezTo>
                  <a:cubicBezTo>
                    <a:pt x="-1228" y="1865268"/>
                    <a:pt x="-5990" y="1895082"/>
                    <a:pt x="16489" y="1896415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4076244" y="581037"/>
              <a:ext cx="222323" cy="1900785"/>
            </a:xfrm>
            <a:custGeom>
              <a:avLst/>
              <a:gdLst/>
              <a:ahLst/>
              <a:cxnLst/>
              <a:rect l="l" t="t" r="r" b="b"/>
              <a:pathLst>
                <a:path w="222323" h="1900785" extrusionOk="0">
                  <a:moveTo>
                    <a:pt x="16267" y="1896415"/>
                  </a:moveTo>
                  <a:cubicBezTo>
                    <a:pt x="79703" y="1900130"/>
                    <a:pt x="157522" y="1904035"/>
                    <a:pt x="206767" y="1896415"/>
                  </a:cubicBezTo>
                  <a:cubicBezTo>
                    <a:pt x="240295" y="1891272"/>
                    <a:pt x="209624" y="1824501"/>
                    <a:pt x="206767" y="1788687"/>
                  </a:cubicBezTo>
                  <a:cubicBezTo>
                    <a:pt x="163611" y="1226141"/>
                    <a:pt x="163611" y="661117"/>
                    <a:pt x="206767" y="98571"/>
                  </a:cubicBezTo>
                  <a:cubicBezTo>
                    <a:pt x="209053" y="67139"/>
                    <a:pt x="236389" y="7036"/>
                    <a:pt x="206767" y="3988"/>
                  </a:cubicBezTo>
                  <a:cubicBezTo>
                    <a:pt x="143378" y="-1329"/>
                    <a:pt x="79656" y="-1329"/>
                    <a:pt x="16267" y="3988"/>
                  </a:cubicBezTo>
                  <a:cubicBezTo>
                    <a:pt x="-1450" y="5417"/>
                    <a:pt x="1979" y="28467"/>
                    <a:pt x="7694" y="53042"/>
                  </a:cubicBezTo>
                  <a:cubicBezTo>
                    <a:pt x="6837" y="5893"/>
                    <a:pt x="67606" y="28563"/>
                    <a:pt x="77417" y="26372"/>
                  </a:cubicBezTo>
                  <a:cubicBezTo>
                    <a:pt x="97705" y="22562"/>
                    <a:pt x="202861" y="-7537"/>
                    <a:pt x="169333" y="130290"/>
                  </a:cubicBezTo>
                  <a:cubicBezTo>
                    <a:pt x="129043" y="296215"/>
                    <a:pt x="133329" y="771513"/>
                    <a:pt x="133996" y="961441"/>
                  </a:cubicBezTo>
                  <a:cubicBezTo>
                    <a:pt x="134948" y="1234428"/>
                    <a:pt x="175906" y="1806785"/>
                    <a:pt x="172096" y="1848695"/>
                  </a:cubicBezTo>
                  <a:cubicBezTo>
                    <a:pt x="167714" y="1893081"/>
                    <a:pt x="124471" y="1878413"/>
                    <a:pt x="86371" y="1875460"/>
                  </a:cubicBezTo>
                  <a:cubicBezTo>
                    <a:pt x="44080" y="1872126"/>
                    <a:pt x="14838" y="1884128"/>
                    <a:pt x="5980" y="1834026"/>
                  </a:cubicBezTo>
                  <a:cubicBezTo>
                    <a:pt x="-1259" y="1865364"/>
                    <a:pt x="-5927" y="1895082"/>
                    <a:pt x="16457" y="189641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4101750" y="803162"/>
              <a:ext cx="170211" cy="284457"/>
            </a:xfrm>
            <a:custGeom>
              <a:avLst/>
              <a:gdLst/>
              <a:ahLst/>
              <a:cxnLst/>
              <a:rect l="l" t="t" r="r" b="b"/>
              <a:pathLst>
                <a:path w="170211" h="284457" extrusionOk="0">
                  <a:moveTo>
                    <a:pt x="160687" y="230015"/>
                  </a:moveTo>
                  <a:cubicBezTo>
                    <a:pt x="163480" y="167404"/>
                    <a:pt x="166656" y="104983"/>
                    <a:pt x="170212" y="42753"/>
                  </a:cubicBezTo>
                  <a:cubicBezTo>
                    <a:pt x="169736" y="-12397"/>
                    <a:pt x="129064" y="-2300"/>
                    <a:pt x="127444" y="8463"/>
                  </a:cubicBezTo>
                  <a:cubicBezTo>
                    <a:pt x="118491" y="65613"/>
                    <a:pt x="38957" y="61422"/>
                    <a:pt x="0" y="37038"/>
                  </a:cubicBezTo>
                  <a:cubicBezTo>
                    <a:pt x="3556" y="101491"/>
                    <a:pt x="6731" y="166070"/>
                    <a:pt x="9525" y="230777"/>
                  </a:cubicBezTo>
                  <a:cubicBezTo>
                    <a:pt x="17335" y="221252"/>
                    <a:pt x="23527" y="216584"/>
                    <a:pt x="53149" y="202773"/>
                  </a:cubicBezTo>
                  <a:cubicBezTo>
                    <a:pt x="68866" y="195439"/>
                    <a:pt x="114300" y="206202"/>
                    <a:pt x="112300" y="261542"/>
                  </a:cubicBezTo>
                  <a:cubicBezTo>
                    <a:pt x="110680" y="304881"/>
                    <a:pt x="121063" y="282402"/>
                    <a:pt x="160782" y="23039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767130" y="5800561"/>
              <a:ext cx="1556117" cy="177121"/>
            </a:xfrm>
            <a:custGeom>
              <a:avLst/>
              <a:gdLst/>
              <a:ahLst/>
              <a:cxnLst/>
              <a:rect l="l" t="t" r="r" b="b"/>
              <a:pathLst>
                <a:path w="1556117" h="177121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0867" y="186758"/>
                    <a:pt x="1502670" y="165422"/>
                    <a:pt x="1477810" y="163898"/>
                  </a:cubicBezTo>
                  <a:cubicBezTo>
                    <a:pt x="1022896" y="136085"/>
                    <a:pt x="563886" y="129037"/>
                    <a:pt x="96685" y="163898"/>
                  </a:cubicBezTo>
                  <a:cubicBezTo>
                    <a:pt x="65824" y="166184"/>
                    <a:pt x="5436" y="192473"/>
                    <a:pt x="3721" y="163898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776185" y="5917215"/>
              <a:ext cx="1539335" cy="59746"/>
            </a:xfrm>
            <a:custGeom>
              <a:avLst/>
              <a:gdLst/>
              <a:ahLst/>
              <a:cxnLst/>
              <a:rect l="l" t="t" r="r" b="b"/>
              <a:pathLst>
                <a:path w="1539335" h="59746" extrusionOk="0">
                  <a:moveTo>
                    <a:pt x="1539145" y="54959"/>
                  </a:moveTo>
                  <a:cubicBezTo>
                    <a:pt x="1526191" y="63055"/>
                    <a:pt x="1489424" y="48196"/>
                    <a:pt x="1468755" y="46863"/>
                  </a:cubicBezTo>
                  <a:cubicBezTo>
                    <a:pt x="1013841" y="19050"/>
                    <a:pt x="554831" y="12002"/>
                    <a:pt x="87630" y="46863"/>
                  </a:cubicBezTo>
                  <a:cubicBezTo>
                    <a:pt x="61913" y="48768"/>
                    <a:pt x="15716" y="67152"/>
                    <a:pt x="0" y="56388"/>
                  </a:cubicBezTo>
                  <a:cubicBezTo>
                    <a:pt x="184976" y="21908"/>
                    <a:pt x="463296" y="0"/>
                    <a:pt x="774764" y="0"/>
                  </a:cubicBezTo>
                  <a:cubicBezTo>
                    <a:pt x="1080516" y="0"/>
                    <a:pt x="1354550" y="21146"/>
                    <a:pt x="1539335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767130" y="5800561"/>
              <a:ext cx="1556117" cy="176984"/>
            </a:xfrm>
            <a:custGeom>
              <a:avLst/>
              <a:gdLst/>
              <a:ahLst/>
              <a:cxnLst/>
              <a:rect l="l" t="t" r="r" b="b"/>
              <a:pathLst>
                <a:path w="1556117" h="176984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1629" y="177423"/>
                    <a:pt x="1534293" y="175518"/>
                    <a:pt x="1514767" y="171327"/>
                  </a:cubicBezTo>
                  <a:cubicBezTo>
                    <a:pt x="1517748" y="153144"/>
                    <a:pt x="1521882" y="135171"/>
                    <a:pt x="1527150" y="117511"/>
                  </a:cubicBezTo>
                  <a:cubicBezTo>
                    <a:pt x="1530198" y="101414"/>
                    <a:pt x="1527150" y="44931"/>
                    <a:pt x="1437424" y="61695"/>
                  </a:cubicBezTo>
                  <a:cubicBezTo>
                    <a:pt x="1299883" y="87317"/>
                    <a:pt x="928884" y="92365"/>
                    <a:pt x="773341" y="91889"/>
                  </a:cubicBezTo>
                  <a:cubicBezTo>
                    <a:pt x="549885" y="91127"/>
                    <a:pt x="71158" y="56742"/>
                    <a:pt x="70396" y="59695"/>
                  </a:cubicBezTo>
                  <a:cubicBezTo>
                    <a:pt x="28867" y="69220"/>
                    <a:pt x="20676" y="172852"/>
                    <a:pt x="92208" y="160945"/>
                  </a:cubicBezTo>
                  <a:cubicBezTo>
                    <a:pt x="74492" y="171518"/>
                    <a:pt x="66777" y="169232"/>
                    <a:pt x="54108" y="172185"/>
                  </a:cubicBezTo>
                  <a:cubicBezTo>
                    <a:pt x="28486" y="177995"/>
                    <a:pt x="4007" y="181710"/>
                    <a:pt x="2864" y="163898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767130" y="5800561"/>
              <a:ext cx="1556117" cy="177508"/>
            </a:xfrm>
            <a:custGeom>
              <a:avLst/>
              <a:gdLst/>
              <a:ahLst/>
              <a:cxnLst/>
              <a:rect l="l" t="t" r="r" b="b"/>
              <a:pathLst>
                <a:path w="1556117" h="177508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1629" y="177995"/>
                    <a:pt x="1532769" y="175233"/>
                    <a:pt x="1512672" y="170756"/>
                  </a:cubicBezTo>
                  <a:cubicBezTo>
                    <a:pt x="1551248" y="171518"/>
                    <a:pt x="1533055" y="123131"/>
                    <a:pt x="1534579" y="115416"/>
                  </a:cubicBezTo>
                  <a:cubicBezTo>
                    <a:pt x="1537627" y="99318"/>
                    <a:pt x="1562297" y="15689"/>
                    <a:pt x="1449426" y="42359"/>
                  </a:cubicBezTo>
                  <a:cubicBezTo>
                    <a:pt x="1313694" y="74554"/>
                    <a:pt x="924598" y="70934"/>
                    <a:pt x="769055" y="70934"/>
                  </a:cubicBezTo>
                  <a:cubicBezTo>
                    <a:pt x="545503" y="70172"/>
                    <a:pt x="76968" y="37692"/>
                    <a:pt x="42678" y="40931"/>
                  </a:cubicBezTo>
                  <a:cubicBezTo>
                    <a:pt x="6388" y="44360"/>
                    <a:pt x="18294" y="79031"/>
                    <a:pt x="20771" y="108843"/>
                  </a:cubicBezTo>
                  <a:cubicBezTo>
                    <a:pt x="23533" y="142562"/>
                    <a:pt x="13722" y="165993"/>
                    <a:pt x="54680" y="172756"/>
                  </a:cubicBezTo>
                  <a:cubicBezTo>
                    <a:pt x="29058" y="178471"/>
                    <a:pt x="4674" y="182281"/>
                    <a:pt x="3531" y="16437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430267" y="5837872"/>
              <a:ext cx="125825" cy="103059"/>
            </a:xfrm>
            <a:custGeom>
              <a:avLst/>
              <a:gdLst/>
              <a:ahLst/>
              <a:cxnLst/>
              <a:rect l="l" t="t" r="r" b="b"/>
              <a:pathLst>
                <a:path w="125825" h="103059" extrusionOk="0">
                  <a:moveTo>
                    <a:pt x="0" y="190"/>
                  </a:moveTo>
                  <a:cubicBezTo>
                    <a:pt x="38545" y="571"/>
                    <a:pt x="77089" y="762"/>
                    <a:pt x="115633" y="762"/>
                  </a:cubicBezTo>
                  <a:cubicBezTo>
                    <a:pt x="107359" y="29642"/>
                    <a:pt x="107592" y="60303"/>
                    <a:pt x="116300" y="89059"/>
                  </a:cubicBezTo>
                  <a:cubicBezTo>
                    <a:pt x="118447" y="94345"/>
                    <a:pt x="121694" y="99117"/>
                    <a:pt x="125825" y="103060"/>
                  </a:cubicBezTo>
                  <a:cubicBezTo>
                    <a:pt x="87344" y="103060"/>
                    <a:pt x="48895" y="103060"/>
                    <a:pt x="10477" y="103060"/>
                  </a:cubicBezTo>
                  <a:cubicBezTo>
                    <a:pt x="13638" y="79277"/>
                    <a:pt x="13958" y="55197"/>
                    <a:pt x="11430" y="31337"/>
                  </a:cubicBezTo>
                  <a:cubicBezTo>
                    <a:pt x="9889" y="20202"/>
                    <a:pt x="5993" y="9515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044314" y="5825585"/>
              <a:ext cx="269747" cy="126873"/>
            </a:xfrm>
            <a:custGeom>
              <a:avLst/>
              <a:gdLst/>
              <a:ahLst/>
              <a:cxnLst/>
              <a:rect l="l" t="t" r="r" b="b"/>
              <a:pathLst>
                <a:path w="269747" h="126873" extrusionOk="0">
                  <a:moveTo>
                    <a:pt x="19050" y="571"/>
                  </a:moveTo>
                  <a:cubicBezTo>
                    <a:pt x="102553" y="5077"/>
                    <a:pt x="185642" y="8258"/>
                    <a:pt x="268319" y="10096"/>
                  </a:cubicBezTo>
                  <a:cubicBezTo>
                    <a:pt x="258318" y="27813"/>
                    <a:pt x="240602" y="35909"/>
                    <a:pt x="223076" y="47244"/>
                  </a:cubicBezTo>
                  <a:cubicBezTo>
                    <a:pt x="197739" y="63722"/>
                    <a:pt x="220409" y="73438"/>
                    <a:pt x="239078" y="87249"/>
                  </a:cubicBezTo>
                  <a:cubicBezTo>
                    <a:pt x="246983" y="93155"/>
                    <a:pt x="263843" y="104490"/>
                    <a:pt x="269748" y="117348"/>
                  </a:cubicBezTo>
                  <a:cubicBezTo>
                    <a:pt x="180086" y="119253"/>
                    <a:pt x="90170" y="122425"/>
                    <a:pt x="0" y="126873"/>
                  </a:cubicBezTo>
                  <a:cubicBezTo>
                    <a:pt x="3048" y="105442"/>
                    <a:pt x="35338" y="79248"/>
                    <a:pt x="51435" y="70866"/>
                  </a:cubicBezTo>
                  <a:cubicBezTo>
                    <a:pt x="56960" y="68104"/>
                    <a:pt x="72866" y="58484"/>
                    <a:pt x="67532" y="50959"/>
                  </a:cubicBezTo>
                  <a:cubicBezTo>
                    <a:pt x="59747" y="40253"/>
                    <a:pt x="51114" y="30185"/>
                    <a:pt x="41719" y="20860"/>
                  </a:cubicBezTo>
                  <a:cubicBezTo>
                    <a:pt x="33634" y="14507"/>
                    <a:pt x="26055" y="7534"/>
                    <a:pt x="1905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767130" y="839823"/>
              <a:ext cx="1556117" cy="177144"/>
            </a:xfrm>
            <a:custGeom>
              <a:avLst/>
              <a:gdLst/>
              <a:ahLst/>
              <a:cxnLst/>
              <a:rect l="l" t="t" r="r" b="b"/>
              <a:pathLst>
                <a:path w="1556117" h="177144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0867" y="186685"/>
                    <a:pt x="1502670" y="165445"/>
                    <a:pt x="1477810" y="163921"/>
                  </a:cubicBezTo>
                  <a:cubicBezTo>
                    <a:pt x="1022896" y="136012"/>
                    <a:pt x="563886" y="128964"/>
                    <a:pt x="96685" y="163921"/>
                  </a:cubicBezTo>
                  <a:cubicBezTo>
                    <a:pt x="65824" y="166207"/>
                    <a:pt x="5436" y="192496"/>
                    <a:pt x="3721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776185" y="956976"/>
              <a:ext cx="1539335" cy="59651"/>
            </a:xfrm>
            <a:custGeom>
              <a:avLst/>
              <a:gdLst/>
              <a:ahLst/>
              <a:cxnLst/>
              <a:rect l="l" t="t" r="r" b="b"/>
              <a:pathLst>
                <a:path w="1539335" h="59651" extrusionOk="0">
                  <a:moveTo>
                    <a:pt x="1539145" y="54864"/>
                  </a:moveTo>
                  <a:cubicBezTo>
                    <a:pt x="1526191" y="62865"/>
                    <a:pt x="1489424" y="48006"/>
                    <a:pt x="1468755" y="46768"/>
                  </a:cubicBezTo>
                  <a:cubicBezTo>
                    <a:pt x="1013841" y="18859"/>
                    <a:pt x="554831" y="11811"/>
                    <a:pt x="87630" y="46768"/>
                  </a:cubicBezTo>
                  <a:cubicBezTo>
                    <a:pt x="61913" y="48673"/>
                    <a:pt x="15716" y="67056"/>
                    <a:pt x="0" y="56293"/>
                  </a:cubicBezTo>
                  <a:cubicBezTo>
                    <a:pt x="184976" y="21907"/>
                    <a:pt x="463296" y="0"/>
                    <a:pt x="774764" y="0"/>
                  </a:cubicBezTo>
                  <a:cubicBezTo>
                    <a:pt x="1080516" y="0"/>
                    <a:pt x="1354550" y="21145"/>
                    <a:pt x="1539335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767130" y="839823"/>
              <a:ext cx="1556117" cy="177007"/>
            </a:xfrm>
            <a:custGeom>
              <a:avLst/>
              <a:gdLst/>
              <a:ahLst/>
              <a:cxnLst/>
              <a:rect l="l" t="t" r="r" b="b"/>
              <a:pathLst>
                <a:path w="1556117" h="177007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1629" y="177446"/>
                    <a:pt x="1534293" y="175446"/>
                    <a:pt x="1514767" y="171255"/>
                  </a:cubicBezTo>
                  <a:cubicBezTo>
                    <a:pt x="1517748" y="153103"/>
                    <a:pt x="1521882" y="135159"/>
                    <a:pt x="1527150" y="117534"/>
                  </a:cubicBezTo>
                  <a:cubicBezTo>
                    <a:pt x="1530198" y="101437"/>
                    <a:pt x="1527150" y="44858"/>
                    <a:pt x="1437424" y="61622"/>
                  </a:cubicBezTo>
                  <a:cubicBezTo>
                    <a:pt x="1299883" y="87244"/>
                    <a:pt x="928884" y="92388"/>
                    <a:pt x="773341" y="91816"/>
                  </a:cubicBezTo>
                  <a:cubicBezTo>
                    <a:pt x="549885" y="91054"/>
                    <a:pt x="71158" y="56764"/>
                    <a:pt x="70396" y="59717"/>
                  </a:cubicBezTo>
                  <a:cubicBezTo>
                    <a:pt x="28867" y="69242"/>
                    <a:pt x="20676" y="172779"/>
                    <a:pt x="92208" y="160873"/>
                  </a:cubicBezTo>
                  <a:cubicBezTo>
                    <a:pt x="74492" y="171445"/>
                    <a:pt x="66777" y="169255"/>
                    <a:pt x="54108" y="172207"/>
                  </a:cubicBezTo>
                  <a:cubicBezTo>
                    <a:pt x="28486" y="178018"/>
                    <a:pt x="4007" y="181732"/>
                    <a:pt x="2864" y="16392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767130" y="839823"/>
              <a:ext cx="1556117" cy="177007"/>
            </a:xfrm>
            <a:custGeom>
              <a:avLst/>
              <a:gdLst/>
              <a:ahLst/>
              <a:cxnLst/>
              <a:rect l="l" t="t" r="r" b="b"/>
              <a:pathLst>
                <a:path w="1556117" h="177007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1629" y="178018"/>
                    <a:pt x="1532769" y="175255"/>
                    <a:pt x="1512672" y="170779"/>
                  </a:cubicBezTo>
                  <a:cubicBezTo>
                    <a:pt x="1551248" y="171445"/>
                    <a:pt x="1533055" y="123154"/>
                    <a:pt x="1534579" y="115343"/>
                  </a:cubicBezTo>
                  <a:cubicBezTo>
                    <a:pt x="1537627" y="99246"/>
                    <a:pt x="1562297" y="15712"/>
                    <a:pt x="1449426" y="42382"/>
                  </a:cubicBezTo>
                  <a:cubicBezTo>
                    <a:pt x="1313694" y="74481"/>
                    <a:pt x="924598" y="70957"/>
                    <a:pt x="769055" y="70385"/>
                  </a:cubicBezTo>
                  <a:cubicBezTo>
                    <a:pt x="545503" y="69623"/>
                    <a:pt x="76968" y="37143"/>
                    <a:pt x="42678" y="40477"/>
                  </a:cubicBezTo>
                  <a:cubicBezTo>
                    <a:pt x="6388" y="43906"/>
                    <a:pt x="18294" y="78100"/>
                    <a:pt x="20771" y="108390"/>
                  </a:cubicBezTo>
                  <a:cubicBezTo>
                    <a:pt x="23533" y="142013"/>
                    <a:pt x="13722" y="165540"/>
                    <a:pt x="54680" y="172207"/>
                  </a:cubicBezTo>
                  <a:cubicBezTo>
                    <a:pt x="29058" y="178018"/>
                    <a:pt x="4674" y="181732"/>
                    <a:pt x="3531" y="16392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448745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5" y="136685"/>
                  </a:moveTo>
                  <a:lnTo>
                    <a:pt x="17526" y="136685"/>
                  </a:lnTo>
                  <a:cubicBezTo>
                    <a:pt x="24185" y="136579"/>
                    <a:pt x="29529" y="131150"/>
                    <a:pt x="29528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3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5" y="136779"/>
                    <a:pt x="13145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454460" y="5823489"/>
              <a:ext cx="17537" cy="137064"/>
            </a:xfrm>
            <a:custGeom>
              <a:avLst/>
              <a:gdLst/>
              <a:ahLst/>
              <a:cxnLst/>
              <a:rect l="l" t="t" r="r" b="b"/>
              <a:pathLst>
                <a:path w="17537" h="137064" extrusionOk="0">
                  <a:moveTo>
                    <a:pt x="8002" y="137065"/>
                  </a:moveTo>
                  <a:lnTo>
                    <a:pt x="10478" y="137065"/>
                  </a:lnTo>
                  <a:cubicBezTo>
                    <a:pt x="14371" y="137074"/>
                    <a:pt x="17531" y="133921"/>
                    <a:pt x="17537" y="130026"/>
                  </a:cubicBezTo>
                  <a:cubicBezTo>
                    <a:pt x="17537" y="129892"/>
                    <a:pt x="17533" y="129768"/>
                    <a:pt x="17527" y="129635"/>
                  </a:cubicBezTo>
                  <a:lnTo>
                    <a:pt x="16479" y="6953"/>
                  </a:lnTo>
                  <a:cubicBezTo>
                    <a:pt x="16479" y="3114"/>
                    <a:pt x="13366" y="0"/>
                    <a:pt x="9527" y="0"/>
                  </a:cubicBezTo>
                  <a:cubicBezTo>
                    <a:pt x="9494" y="0"/>
                    <a:pt x="9463" y="0"/>
                    <a:pt x="9430" y="0"/>
                  </a:cubicBezTo>
                  <a:lnTo>
                    <a:pt x="6859" y="0"/>
                  </a:lnTo>
                  <a:cubicBezTo>
                    <a:pt x="3019" y="57"/>
                    <a:pt x="-52" y="3210"/>
                    <a:pt x="1" y="7048"/>
                  </a:cubicBezTo>
                  <a:cubicBezTo>
                    <a:pt x="1" y="7048"/>
                    <a:pt x="1" y="7048"/>
                    <a:pt x="1" y="7048"/>
                  </a:cubicBezTo>
                  <a:lnTo>
                    <a:pt x="1048" y="129826"/>
                  </a:lnTo>
                  <a:cubicBezTo>
                    <a:pt x="1101" y="133683"/>
                    <a:pt x="4241" y="136779"/>
                    <a:pt x="8097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459699" y="5827394"/>
              <a:ext cx="7620" cy="129349"/>
            </a:xfrm>
            <a:custGeom>
              <a:avLst/>
              <a:gdLst/>
              <a:ahLst/>
              <a:cxnLst/>
              <a:rect l="l" t="t" r="r" b="b"/>
              <a:pathLst>
                <a:path w="7620" h="129349" extrusionOk="0">
                  <a:moveTo>
                    <a:pt x="3810" y="129350"/>
                  </a:moveTo>
                  <a:lnTo>
                    <a:pt x="4858" y="129350"/>
                  </a:lnTo>
                  <a:cubicBezTo>
                    <a:pt x="6384" y="129350"/>
                    <a:pt x="7620" y="128111"/>
                    <a:pt x="7620" y="126588"/>
                  </a:cubicBezTo>
                  <a:lnTo>
                    <a:pt x="6572" y="2763"/>
                  </a:lnTo>
                  <a:cubicBezTo>
                    <a:pt x="6572" y="1238"/>
                    <a:pt x="5336" y="0"/>
                    <a:pt x="3810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1048" y="126588"/>
                  </a:lnTo>
                  <a:cubicBezTo>
                    <a:pt x="1048" y="128111"/>
                    <a:pt x="2284" y="129350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477130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4" y="136685"/>
                  </a:moveTo>
                  <a:lnTo>
                    <a:pt x="17526" y="136685"/>
                  </a:lnTo>
                  <a:cubicBezTo>
                    <a:pt x="24207" y="136637"/>
                    <a:pt x="29580" y="131169"/>
                    <a:pt x="29527" y="124492"/>
                  </a:cubicBezTo>
                  <a:cubicBezTo>
                    <a:pt x="29527" y="124492"/>
                    <a:pt x="29527" y="124492"/>
                    <a:pt x="29527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2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4" y="136779"/>
                    <a:pt x="13144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4483131" y="5823489"/>
              <a:ext cx="17441" cy="137064"/>
            </a:xfrm>
            <a:custGeom>
              <a:avLst/>
              <a:gdLst/>
              <a:ahLst/>
              <a:cxnLst/>
              <a:rect l="l" t="t" r="r" b="b"/>
              <a:pathLst>
                <a:path w="17441" h="137064" extrusionOk="0">
                  <a:moveTo>
                    <a:pt x="7906" y="137065"/>
                  </a:moveTo>
                  <a:lnTo>
                    <a:pt x="10382" y="137065"/>
                  </a:lnTo>
                  <a:cubicBezTo>
                    <a:pt x="14275" y="137074"/>
                    <a:pt x="17436" y="133921"/>
                    <a:pt x="17441" y="130026"/>
                  </a:cubicBezTo>
                  <a:cubicBezTo>
                    <a:pt x="17441" y="129892"/>
                    <a:pt x="17437" y="129768"/>
                    <a:pt x="17431" y="129635"/>
                  </a:cubicBezTo>
                  <a:lnTo>
                    <a:pt x="16383" y="6953"/>
                  </a:lnTo>
                  <a:cubicBezTo>
                    <a:pt x="16383" y="3114"/>
                    <a:pt x="13270" y="0"/>
                    <a:pt x="9431" y="0"/>
                  </a:cubicBezTo>
                  <a:cubicBezTo>
                    <a:pt x="9398" y="0"/>
                    <a:pt x="9367" y="0"/>
                    <a:pt x="9335" y="0"/>
                  </a:cubicBezTo>
                  <a:lnTo>
                    <a:pt x="6953" y="0"/>
                  </a:lnTo>
                  <a:cubicBezTo>
                    <a:pt x="3098" y="57"/>
                    <a:pt x="0" y="3191"/>
                    <a:pt x="0" y="7048"/>
                  </a:cubicBezTo>
                  <a:lnTo>
                    <a:pt x="1048" y="129826"/>
                  </a:lnTo>
                  <a:cubicBezTo>
                    <a:pt x="1100" y="133683"/>
                    <a:pt x="4241" y="136779"/>
                    <a:pt x="8096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4488274" y="5827394"/>
              <a:ext cx="7429" cy="129349"/>
            </a:xfrm>
            <a:custGeom>
              <a:avLst/>
              <a:gdLst/>
              <a:ahLst/>
              <a:cxnLst/>
              <a:rect l="l" t="t" r="r" b="b"/>
              <a:pathLst>
                <a:path w="7429" h="129349" extrusionOk="0">
                  <a:moveTo>
                    <a:pt x="3619" y="129350"/>
                  </a:moveTo>
                  <a:lnTo>
                    <a:pt x="4667" y="129350"/>
                  </a:lnTo>
                  <a:cubicBezTo>
                    <a:pt x="6193" y="129350"/>
                    <a:pt x="7429" y="128111"/>
                    <a:pt x="7429" y="126588"/>
                  </a:cubicBezTo>
                  <a:lnTo>
                    <a:pt x="6382" y="2763"/>
                  </a:lnTo>
                  <a:cubicBezTo>
                    <a:pt x="6382" y="1238"/>
                    <a:pt x="5145" y="0"/>
                    <a:pt x="3619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1048" y="126588"/>
                  </a:lnTo>
                  <a:cubicBezTo>
                    <a:pt x="1048" y="128111"/>
                    <a:pt x="2284" y="129350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504657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4" y="136685"/>
                  </a:moveTo>
                  <a:lnTo>
                    <a:pt x="17526" y="136685"/>
                  </a:lnTo>
                  <a:cubicBezTo>
                    <a:pt x="24185" y="136579"/>
                    <a:pt x="29528" y="131150"/>
                    <a:pt x="29527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2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4" y="136779"/>
                    <a:pt x="13144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4510658" y="5823870"/>
              <a:ext cx="17526" cy="136778"/>
            </a:xfrm>
            <a:custGeom>
              <a:avLst/>
              <a:gdLst/>
              <a:ahLst/>
              <a:cxnLst/>
              <a:rect l="l" t="t" r="r" b="b"/>
              <a:pathLst>
                <a:path w="17526" h="136778" extrusionOk="0">
                  <a:moveTo>
                    <a:pt x="8001" y="136684"/>
                  </a:moveTo>
                  <a:lnTo>
                    <a:pt x="10573" y="136684"/>
                  </a:lnTo>
                  <a:cubicBezTo>
                    <a:pt x="14413" y="136684"/>
                    <a:pt x="17526" y="133569"/>
                    <a:pt x="17527" y="129730"/>
                  </a:cubicBezTo>
                  <a:cubicBezTo>
                    <a:pt x="17527" y="129702"/>
                    <a:pt x="17526" y="129664"/>
                    <a:pt x="17526" y="129635"/>
                  </a:cubicBezTo>
                  <a:lnTo>
                    <a:pt x="16478" y="6953"/>
                  </a:lnTo>
                  <a:cubicBezTo>
                    <a:pt x="16426" y="3096"/>
                    <a:pt x="13286" y="0"/>
                    <a:pt x="9430" y="0"/>
                  </a:cubicBezTo>
                  <a:lnTo>
                    <a:pt x="6953" y="0"/>
                  </a:lnTo>
                  <a:cubicBezTo>
                    <a:pt x="3098" y="48"/>
                    <a:pt x="0" y="3191"/>
                    <a:pt x="0" y="7048"/>
                  </a:cubicBezTo>
                  <a:lnTo>
                    <a:pt x="1048" y="129826"/>
                  </a:lnTo>
                  <a:cubicBezTo>
                    <a:pt x="1048" y="133665"/>
                    <a:pt x="4161" y="136779"/>
                    <a:pt x="8001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515801" y="5827394"/>
              <a:ext cx="7620" cy="129349"/>
            </a:xfrm>
            <a:custGeom>
              <a:avLst/>
              <a:gdLst/>
              <a:ahLst/>
              <a:cxnLst/>
              <a:rect l="l" t="t" r="r" b="b"/>
              <a:pathLst>
                <a:path w="7620" h="129349" extrusionOk="0">
                  <a:moveTo>
                    <a:pt x="3810" y="129350"/>
                  </a:moveTo>
                  <a:lnTo>
                    <a:pt x="4858" y="129350"/>
                  </a:lnTo>
                  <a:cubicBezTo>
                    <a:pt x="6384" y="129350"/>
                    <a:pt x="7620" y="128111"/>
                    <a:pt x="7620" y="126588"/>
                  </a:cubicBezTo>
                  <a:lnTo>
                    <a:pt x="6572" y="2763"/>
                  </a:lnTo>
                  <a:cubicBezTo>
                    <a:pt x="6572" y="1238"/>
                    <a:pt x="5336" y="0"/>
                    <a:pt x="3810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952" y="126588"/>
                  </a:lnTo>
                  <a:cubicBezTo>
                    <a:pt x="1050" y="128111"/>
                    <a:pt x="2288" y="129302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4100511" y="5494972"/>
              <a:ext cx="163258" cy="29527"/>
            </a:xfrm>
            <a:custGeom>
              <a:avLst/>
              <a:gdLst/>
              <a:ahLst/>
              <a:cxnLst/>
              <a:rect l="l" t="t" r="r" b="b"/>
              <a:pathLst>
                <a:path w="163258" h="29527" extrusionOk="0">
                  <a:moveTo>
                    <a:pt x="0" y="13049"/>
                  </a:moveTo>
                  <a:lnTo>
                    <a:pt x="0" y="17526"/>
                  </a:lnTo>
                  <a:cubicBezTo>
                    <a:pt x="103" y="24146"/>
                    <a:pt x="5474" y="29480"/>
                    <a:pt x="12097" y="29527"/>
                  </a:cubicBezTo>
                  <a:lnTo>
                    <a:pt x="151257" y="28575"/>
                  </a:lnTo>
                  <a:cubicBezTo>
                    <a:pt x="157885" y="28575"/>
                    <a:pt x="163259" y="23203"/>
                    <a:pt x="163259" y="16573"/>
                  </a:cubicBezTo>
                  <a:cubicBezTo>
                    <a:pt x="163259" y="16545"/>
                    <a:pt x="163259" y="16507"/>
                    <a:pt x="163259" y="16478"/>
                  </a:cubicBezTo>
                  <a:lnTo>
                    <a:pt x="163259" y="12001"/>
                  </a:lnTo>
                  <a:cubicBezTo>
                    <a:pt x="163103" y="5324"/>
                    <a:pt x="157647" y="0"/>
                    <a:pt x="150971" y="0"/>
                  </a:cubicBezTo>
                  <a:lnTo>
                    <a:pt x="11906" y="857"/>
                  </a:lnTo>
                  <a:cubicBezTo>
                    <a:pt x="5284" y="1009"/>
                    <a:pt x="-2" y="6429"/>
                    <a:pt x="0" y="1304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4100512" y="5501067"/>
              <a:ext cx="163448" cy="17431"/>
            </a:xfrm>
            <a:custGeom>
              <a:avLst/>
              <a:gdLst/>
              <a:ahLst/>
              <a:cxnLst/>
              <a:rect l="l" t="t" r="r" b="b"/>
              <a:pathLst>
                <a:path w="163448" h="17431" extrusionOk="0">
                  <a:moveTo>
                    <a:pt x="0" y="7906"/>
                  </a:moveTo>
                  <a:lnTo>
                    <a:pt x="0" y="10478"/>
                  </a:lnTo>
                  <a:cubicBezTo>
                    <a:pt x="103" y="14346"/>
                    <a:pt x="3272" y="17431"/>
                    <a:pt x="7144" y="17431"/>
                  </a:cubicBezTo>
                  <a:lnTo>
                    <a:pt x="156496" y="16479"/>
                  </a:lnTo>
                  <a:cubicBezTo>
                    <a:pt x="160351" y="16432"/>
                    <a:pt x="163449" y="13288"/>
                    <a:pt x="163449" y="9431"/>
                  </a:cubicBezTo>
                  <a:lnTo>
                    <a:pt x="163449" y="6859"/>
                  </a:lnTo>
                  <a:cubicBezTo>
                    <a:pt x="163397" y="3020"/>
                    <a:pt x="160242" y="-47"/>
                    <a:pt x="156401" y="1"/>
                  </a:cubicBezTo>
                  <a:cubicBezTo>
                    <a:pt x="156401" y="1"/>
                    <a:pt x="156400" y="1"/>
                    <a:pt x="156400" y="1"/>
                  </a:cubicBezTo>
                  <a:lnTo>
                    <a:pt x="6953" y="858"/>
                  </a:lnTo>
                  <a:cubicBezTo>
                    <a:pt x="3135" y="963"/>
                    <a:pt x="94" y="4087"/>
                    <a:pt x="95" y="790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4104891" y="5506021"/>
              <a:ext cx="154306" cy="7524"/>
            </a:xfrm>
            <a:custGeom>
              <a:avLst/>
              <a:gdLst/>
              <a:ahLst/>
              <a:cxnLst/>
              <a:rect l="l" t="t" r="r" b="b"/>
              <a:pathLst>
                <a:path w="154306" h="7524" extrusionOk="0">
                  <a:moveTo>
                    <a:pt x="2" y="3715"/>
                  </a:moveTo>
                  <a:lnTo>
                    <a:pt x="2" y="4763"/>
                  </a:lnTo>
                  <a:cubicBezTo>
                    <a:pt x="2" y="6286"/>
                    <a:pt x="1238" y="7525"/>
                    <a:pt x="2764" y="7525"/>
                  </a:cubicBezTo>
                  <a:lnTo>
                    <a:pt x="151545" y="6477"/>
                  </a:lnTo>
                  <a:cubicBezTo>
                    <a:pt x="153071" y="6477"/>
                    <a:pt x="154307" y="5239"/>
                    <a:pt x="154307" y="3715"/>
                  </a:cubicBezTo>
                  <a:lnTo>
                    <a:pt x="154307" y="2762"/>
                  </a:lnTo>
                  <a:cubicBezTo>
                    <a:pt x="154308" y="1238"/>
                    <a:pt x="153072" y="0"/>
                    <a:pt x="151547" y="0"/>
                  </a:cubicBezTo>
                  <a:cubicBezTo>
                    <a:pt x="151514" y="0"/>
                    <a:pt x="151482" y="0"/>
                    <a:pt x="151449" y="0"/>
                  </a:cubicBezTo>
                  <a:lnTo>
                    <a:pt x="2764" y="858"/>
                  </a:lnTo>
                  <a:cubicBezTo>
                    <a:pt x="1238" y="858"/>
                    <a:pt x="1" y="2096"/>
                    <a:pt x="0" y="3620"/>
                  </a:cubicBezTo>
                  <a:cubicBezTo>
                    <a:pt x="0" y="3648"/>
                    <a:pt x="1" y="3686"/>
                    <a:pt x="2" y="371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4100511" y="5523547"/>
              <a:ext cx="163163" cy="29527"/>
            </a:xfrm>
            <a:custGeom>
              <a:avLst/>
              <a:gdLst/>
              <a:ahLst/>
              <a:cxnLst/>
              <a:rect l="l" t="t" r="r" b="b"/>
              <a:pathLst>
                <a:path w="163163" h="29527" extrusionOk="0">
                  <a:moveTo>
                    <a:pt x="0" y="12954"/>
                  </a:moveTo>
                  <a:lnTo>
                    <a:pt x="0" y="17335"/>
                  </a:lnTo>
                  <a:cubicBezTo>
                    <a:pt x="50" y="24012"/>
                    <a:pt x="5422" y="29423"/>
                    <a:pt x="12097" y="29527"/>
                  </a:cubicBezTo>
                  <a:lnTo>
                    <a:pt x="151257" y="28670"/>
                  </a:lnTo>
                  <a:cubicBezTo>
                    <a:pt x="157901" y="28565"/>
                    <a:pt x="163217" y="23126"/>
                    <a:pt x="163163" y="16478"/>
                  </a:cubicBezTo>
                  <a:lnTo>
                    <a:pt x="163163" y="12001"/>
                  </a:lnTo>
                  <a:cubicBezTo>
                    <a:pt x="163008" y="5324"/>
                    <a:pt x="157552" y="0"/>
                    <a:pt x="150876" y="0"/>
                  </a:cubicBezTo>
                  <a:lnTo>
                    <a:pt x="11716" y="952"/>
                  </a:lnTo>
                  <a:cubicBezTo>
                    <a:pt x="5200" y="1105"/>
                    <a:pt x="-2" y="6439"/>
                    <a:pt x="0" y="1295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100511" y="5529357"/>
              <a:ext cx="163355" cy="17525"/>
            </a:xfrm>
            <a:custGeom>
              <a:avLst/>
              <a:gdLst/>
              <a:ahLst/>
              <a:cxnLst/>
              <a:rect l="l" t="t" r="r" b="b"/>
              <a:pathLst>
                <a:path w="163355" h="17525" extrusionOk="0">
                  <a:moveTo>
                    <a:pt x="1" y="8001"/>
                  </a:moveTo>
                  <a:lnTo>
                    <a:pt x="1" y="10573"/>
                  </a:lnTo>
                  <a:cubicBezTo>
                    <a:pt x="104" y="14440"/>
                    <a:pt x="3273" y="17526"/>
                    <a:pt x="7145" y="17526"/>
                  </a:cubicBezTo>
                  <a:lnTo>
                    <a:pt x="156497" y="16573"/>
                  </a:lnTo>
                  <a:cubicBezTo>
                    <a:pt x="160336" y="16526"/>
                    <a:pt x="163407" y="13364"/>
                    <a:pt x="163355" y="9525"/>
                  </a:cubicBezTo>
                  <a:cubicBezTo>
                    <a:pt x="163355" y="9525"/>
                    <a:pt x="163355" y="9525"/>
                    <a:pt x="163355" y="9525"/>
                  </a:cubicBezTo>
                  <a:lnTo>
                    <a:pt x="163355" y="6953"/>
                  </a:lnTo>
                  <a:cubicBezTo>
                    <a:pt x="163253" y="3114"/>
                    <a:pt x="160141" y="48"/>
                    <a:pt x="156306" y="0"/>
                  </a:cubicBezTo>
                  <a:lnTo>
                    <a:pt x="6859" y="1048"/>
                  </a:lnTo>
                  <a:cubicBezTo>
                    <a:pt x="3072" y="1048"/>
                    <a:pt x="1" y="4115"/>
                    <a:pt x="0" y="7906"/>
                  </a:cubicBezTo>
                  <a:cubicBezTo>
                    <a:pt x="0" y="7934"/>
                    <a:pt x="1" y="7972"/>
                    <a:pt x="1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104891" y="5534311"/>
              <a:ext cx="154306" cy="7619"/>
            </a:xfrm>
            <a:custGeom>
              <a:avLst/>
              <a:gdLst/>
              <a:ahLst/>
              <a:cxnLst/>
              <a:rect l="l" t="t" r="r" b="b"/>
              <a:pathLst>
                <a:path w="154306" h="7619" extrusionOk="0">
                  <a:moveTo>
                    <a:pt x="2" y="3810"/>
                  </a:moveTo>
                  <a:lnTo>
                    <a:pt x="2" y="4857"/>
                  </a:lnTo>
                  <a:cubicBezTo>
                    <a:pt x="2" y="6382"/>
                    <a:pt x="1238" y="7620"/>
                    <a:pt x="2764" y="7620"/>
                  </a:cubicBezTo>
                  <a:lnTo>
                    <a:pt x="151545" y="6667"/>
                  </a:lnTo>
                  <a:cubicBezTo>
                    <a:pt x="153086" y="6619"/>
                    <a:pt x="154308" y="5353"/>
                    <a:pt x="154307" y="3810"/>
                  </a:cubicBezTo>
                  <a:lnTo>
                    <a:pt x="154307" y="2762"/>
                  </a:lnTo>
                  <a:cubicBezTo>
                    <a:pt x="154210" y="1238"/>
                    <a:pt x="152971" y="47"/>
                    <a:pt x="151449" y="0"/>
                  </a:cubicBezTo>
                  <a:lnTo>
                    <a:pt x="2669" y="1048"/>
                  </a:lnTo>
                  <a:cubicBezTo>
                    <a:pt x="1196" y="1048"/>
                    <a:pt x="1" y="2238"/>
                    <a:pt x="0" y="3714"/>
                  </a:cubicBezTo>
                  <a:cubicBezTo>
                    <a:pt x="0" y="3743"/>
                    <a:pt x="1" y="3781"/>
                    <a:pt x="2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100498" y="5550503"/>
              <a:ext cx="163368" cy="29909"/>
            </a:xfrm>
            <a:custGeom>
              <a:avLst/>
              <a:gdLst/>
              <a:ahLst/>
              <a:cxnLst/>
              <a:rect l="l" t="t" r="r" b="b"/>
              <a:pathLst>
                <a:path w="163368" h="29909" extrusionOk="0">
                  <a:moveTo>
                    <a:pt x="13" y="13431"/>
                  </a:moveTo>
                  <a:lnTo>
                    <a:pt x="13" y="17907"/>
                  </a:lnTo>
                  <a:cubicBezTo>
                    <a:pt x="118" y="24603"/>
                    <a:pt x="5604" y="29966"/>
                    <a:pt x="12301" y="29909"/>
                  </a:cubicBezTo>
                  <a:lnTo>
                    <a:pt x="151461" y="29052"/>
                  </a:lnTo>
                  <a:cubicBezTo>
                    <a:pt x="158089" y="29004"/>
                    <a:pt x="163421" y="23584"/>
                    <a:pt x="163368" y="16955"/>
                  </a:cubicBezTo>
                  <a:cubicBezTo>
                    <a:pt x="163368" y="16926"/>
                    <a:pt x="163368" y="16888"/>
                    <a:pt x="163367" y="16859"/>
                  </a:cubicBezTo>
                  <a:lnTo>
                    <a:pt x="163367" y="12097"/>
                  </a:lnTo>
                  <a:cubicBezTo>
                    <a:pt x="163213" y="5410"/>
                    <a:pt x="157771" y="48"/>
                    <a:pt x="151080" y="0"/>
                  </a:cubicBezTo>
                  <a:lnTo>
                    <a:pt x="11920" y="953"/>
                  </a:lnTo>
                  <a:cubicBezTo>
                    <a:pt x="5344" y="943"/>
                    <a:pt x="8" y="6268"/>
                    <a:pt x="0" y="12849"/>
                  </a:cubicBezTo>
                  <a:cubicBezTo>
                    <a:pt x="-1" y="13040"/>
                    <a:pt x="4" y="13240"/>
                    <a:pt x="13" y="1343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4100511" y="5556885"/>
              <a:ext cx="163355" cy="17525"/>
            </a:xfrm>
            <a:custGeom>
              <a:avLst/>
              <a:gdLst/>
              <a:ahLst/>
              <a:cxnLst/>
              <a:rect l="l" t="t" r="r" b="b"/>
              <a:pathLst>
                <a:path w="163355" h="17525" extrusionOk="0">
                  <a:moveTo>
                    <a:pt x="1" y="8001"/>
                  </a:moveTo>
                  <a:lnTo>
                    <a:pt x="1" y="10573"/>
                  </a:lnTo>
                  <a:cubicBezTo>
                    <a:pt x="103" y="14411"/>
                    <a:pt x="3214" y="17478"/>
                    <a:pt x="7049" y="17526"/>
                  </a:cubicBezTo>
                  <a:lnTo>
                    <a:pt x="156496" y="16573"/>
                  </a:lnTo>
                  <a:cubicBezTo>
                    <a:pt x="160336" y="16526"/>
                    <a:pt x="163407" y="13363"/>
                    <a:pt x="163354" y="9525"/>
                  </a:cubicBezTo>
                  <a:cubicBezTo>
                    <a:pt x="163354" y="9525"/>
                    <a:pt x="163354" y="9525"/>
                    <a:pt x="163354" y="9525"/>
                  </a:cubicBezTo>
                  <a:lnTo>
                    <a:pt x="163354" y="6953"/>
                  </a:lnTo>
                  <a:cubicBezTo>
                    <a:pt x="163253" y="3114"/>
                    <a:pt x="160141" y="48"/>
                    <a:pt x="156306" y="0"/>
                  </a:cubicBezTo>
                  <a:lnTo>
                    <a:pt x="6859" y="952"/>
                  </a:lnTo>
                  <a:cubicBezTo>
                    <a:pt x="3019" y="1000"/>
                    <a:pt x="-52" y="4162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4104798" y="5561837"/>
              <a:ext cx="154401" cy="7619"/>
            </a:xfrm>
            <a:custGeom>
              <a:avLst/>
              <a:gdLst/>
              <a:ahLst/>
              <a:cxnLst/>
              <a:rect l="l" t="t" r="r" b="b"/>
              <a:pathLst>
                <a:path w="154401" h="7619" extrusionOk="0">
                  <a:moveTo>
                    <a:pt x="0" y="3810"/>
                  </a:moveTo>
                  <a:lnTo>
                    <a:pt x="0" y="4858"/>
                  </a:lnTo>
                  <a:cubicBezTo>
                    <a:pt x="97" y="6382"/>
                    <a:pt x="1335" y="7573"/>
                    <a:pt x="2857" y="7620"/>
                  </a:cubicBezTo>
                  <a:lnTo>
                    <a:pt x="151638" y="6668"/>
                  </a:lnTo>
                  <a:cubicBezTo>
                    <a:pt x="153179" y="6620"/>
                    <a:pt x="154401" y="5353"/>
                    <a:pt x="154400" y="3810"/>
                  </a:cubicBezTo>
                  <a:lnTo>
                    <a:pt x="154400" y="2857"/>
                  </a:lnTo>
                  <a:cubicBezTo>
                    <a:pt x="154453" y="1334"/>
                    <a:pt x="153259" y="58"/>
                    <a:pt x="151735" y="0"/>
                  </a:cubicBezTo>
                  <a:cubicBezTo>
                    <a:pt x="151703" y="0"/>
                    <a:pt x="151670" y="0"/>
                    <a:pt x="151638" y="0"/>
                  </a:cubicBezTo>
                  <a:lnTo>
                    <a:pt x="2762" y="762"/>
                  </a:lnTo>
                  <a:cubicBezTo>
                    <a:pt x="1236" y="762"/>
                    <a:pt x="0" y="2000"/>
                    <a:pt x="0" y="352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4048629" y="5775445"/>
              <a:ext cx="228851" cy="195853"/>
            </a:xfrm>
            <a:custGeom>
              <a:avLst/>
              <a:gdLst/>
              <a:ahLst/>
              <a:cxnLst/>
              <a:rect l="l" t="t" r="r" b="b"/>
              <a:pathLst>
                <a:path w="228851" h="195853" extrusionOk="0">
                  <a:moveTo>
                    <a:pt x="2829" y="188252"/>
                  </a:moveTo>
                  <a:lnTo>
                    <a:pt x="5686" y="191586"/>
                  </a:lnTo>
                  <a:cubicBezTo>
                    <a:pt x="10093" y="196662"/>
                    <a:pt x="17745" y="197301"/>
                    <a:pt x="22927" y="193014"/>
                  </a:cubicBezTo>
                  <a:lnTo>
                    <a:pt x="224571" y="24517"/>
                  </a:lnTo>
                  <a:cubicBezTo>
                    <a:pt x="229646" y="20250"/>
                    <a:pt x="230302" y="12678"/>
                    <a:pt x="226038" y="7611"/>
                  </a:cubicBezTo>
                  <a:cubicBezTo>
                    <a:pt x="226025" y="7591"/>
                    <a:pt x="226012" y="7582"/>
                    <a:pt x="226000" y="7563"/>
                  </a:cubicBezTo>
                  <a:lnTo>
                    <a:pt x="223047" y="4229"/>
                  </a:lnTo>
                  <a:cubicBezTo>
                    <a:pt x="218617" y="-800"/>
                    <a:pt x="211005" y="-1429"/>
                    <a:pt x="205807" y="2800"/>
                  </a:cubicBezTo>
                  <a:lnTo>
                    <a:pt x="4258" y="171393"/>
                  </a:lnTo>
                  <a:cubicBezTo>
                    <a:pt x="-757" y="175565"/>
                    <a:pt x="-1440" y="183013"/>
                    <a:pt x="2732" y="188023"/>
                  </a:cubicBezTo>
                  <a:cubicBezTo>
                    <a:pt x="2795" y="188100"/>
                    <a:pt x="2859" y="188176"/>
                    <a:pt x="2924" y="18825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4050551" y="5778430"/>
              <a:ext cx="224602" cy="190167"/>
            </a:xfrm>
            <a:custGeom>
              <a:avLst/>
              <a:gdLst/>
              <a:ahLst/>
              <a:cxnLst/>
              <a:rect l="l" t="t" r="r" b="b"/>
              <a:pathLst>
                <a:path w="224602" h="190167" extrusionOk="0">
                  <a:moveTo>
                    <a:pt x="1573" y="186030"/>
                  </a:moveTo>
                  <a:lnTo>
                    <a:pt x="3192" y="187935"/>
                  </a:lnTo>
                  <a:cubicBezTo>
                    <a:pt x="5705" y="190592"/>
                    <a:pt x="9815" y="190916"/>
                    <a:pt x="12717" y="188696"/>
                  </a:cubicBezTo>
                  <a:lnTo>
                    <a:pt x="222267" y="13627"/>
                  </a:lnTo>
                  <a:cubicBezTo>
                    <a:pt x="225055" y="11179"/>
                    <a:pt x="225393" y="6960"/>
                    <a:pt x="223029" y="4102"/>
                  </a:cubicBezTo>
                  <a:lnTo>
                    <a:pt x="221410" y="2197"/>
                  </a:lnTo>
                  <a:cubicBezTo>
                    <a:pt x="218877" y="-412"/>
                    <a:pt x="214801" y="-737"/>
                    <a:pt x="211885" y="1435"/>
                  </a:cubicBezTo>
                  <a:lnTo>
                    <a:pt x="2335" y="176219"/>
                  </a:lnTo>
                  <a:cubicBezTo>
                    <a:pt x="-453" y="178667"/>
                    <a:pt x="-791" y="182886"/>
                    <a:pt x="1573" y="185744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4058174" y="5785718"/>
              <a:ext cx="209738" cy="175738"/>
            </a:xfrm>
            <a:custGeom>
              <a:avLst/>
              <a:gdLst/>
              <a:ahLst/>
              <a:cxnLst/>
              <a:rect l="l" t="t" r="r" b="b"/>
              <a:pathLst>
                <a:path w="209738" h="175738" extrusionOk="0">
                  <a:moveTo>
                    <a:pt x="523" y="174170"/>
                  </a:moveTo>
                  <a:lnTo>
                    <a:pt x="1190" y="174931"/>
                  </a:lnTo>
                  <a:cubicBezTo>
                    <a:pt x="2268" y="176008"/>
                    <a:pt x="4017" y="176008"/>
                    <a:pt x="5095" y="174931"/>
                  </a:cubicBezTo>
                  <a:lnTo>
                    <a:pt x="208930" y="5482"/>
                  </a:lnTo>
                  <a:cubicBezTo>
                    <a:pt x="210008" y="4406"/>
                    <a:pt x="210008" y="2653"/>
                    <a:pt x="208930" y="1577"/>
                  </a:cubicBezTo>
                  <a:lnTo>
                    <a:pt x="208263" y="814"/>
                  </a:lnTo>
                  <a:cubicBezTo>
                    <a:pt x="207152" y="-271"/>
                    <a:pt x="205373" y="-271"/>
                    <a:pt x="204263" y="814"/>
                  </a:cubicBezTo>
                  <a:lnTo>
                    <a:pt x="809" y="170264"/>
                  </a:lnTo>
                  <a:cubicBezTo>
                    <a:pt x="-270" y="171341"/>
                    <a:pt x="-270" y="173093"/>
                    <a:pt x="809" y="17417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4066345" y="5797314"/>
              <a:ext cx="228923" cy="195846"/>
            </a:xfrm>
            <a:custGeom>
              <a:avLst/>
              <a:gdLst/>
              <a:ahLst/>
              <a:cxnLst/>
              <a:rect l="l" t="t" r="r" b="b"/>
              <a:pathLst>
                <a:path w="228923" h="195846" extrusionOk="0">
                  <a:moveTo>
                    <a:pt x="3210" y="188291"/>
                  </a:moveTo>
                  <a:lnTo>
                    <a:pt x="6163" y="191625"/>
                  </a:lnTo>
                  <a:cubicBezTo>
                    <a:pt x="10559" y="196645"/>
                    <a:pt x="18141" y="197274"/>
                    <a:pt x="23308" y="193053"/>
                  </a:cubicBezTo>
                  <a:lnTo>
                    <a:pt x="224666" y="24461"/>
                  </a:lnTo>
                  <a:cubicBezTo>
                    <a:pt x="229681" y="20289"/>
                    <a:pt x="230364" y="12841"/>
                    <a:pt x="226192" y="7830"/>
                  </a:cubicBezTo>
                  <a:cubicBezTo>
                    <a:pt x="226129" y="7754"/>
                    <a:pt x="226064" y="7678"/>
                    <a:pt x="226000" y="7602"/>
                  </a:cubicBezTo>
                  <a:lnTo>
                    <a:pt x="223142" y="4268"/>
                  </a:lnTo>
                  <a:cubicBezTo>
                    <a:pt x="218736" y="-809"/>
                    <a:pt x="211084" y="-1447"/>
                    <a:pt x="205902" y="2839"/>
                  </a:cubicBezTo>
                  <a:lnTo>
                    <a:pt x="4258" y="171432"/>
                  </a:lnTo>
                  <a:cubicBezTo>
                    <a:pt x="-757" y="175604"/>
                    <a:pt x="-1440" y="183052"/>
                    <a:pt x="2732" y="188062"/>
                  </a:cubicBezTo>
                  <a:cubicBezTo>
                    <a:pt x="2795" y="188139"/>
                    <a:pt x="2859" y="188215"/>
                    <a:pt x="2924" y="18829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4068593" y="5800302"/>
              <a:ext cx="224621" cy="190202"/>
            </a:xfrm>
            <a:custGeom>
              <a:avLst/>
              <a:gdLst/>
              <a:ahLst/>
              <a:cxnLst/>
              <a:rect l="l" t="t" r="r" b="b"/>
              <a:pathLst>
                <a:path w="224621" h="190202" extrusionOk="0">
                  <a:moveTo>
                    <a:pt x="1533" y="185969"/>
                  </a:moveTo>
                  <a:lnTo>
                    <a:pt x="3248" y="187970"/>
                  </a:lnTo>
                  <a:cubicBezTo>
                    <a:pt x="5760" y="190627"/>
                    <a:pt x="9871" y="190951"/>
                    <a:pt x="12773" y="188732"/>
                  </a:cubicBezTo>
                  <a:lnTo>
                    <a:pt x="222323" y="13663"/>
                  </a:lnTo>
                  <a:cubicBezTo>
                    <a:pt x="225064" y="11195"/>
                    <a:pt x="225398" y="7014"/>
                    <a:pt x="223085" y="4138"/>
                  </a:cubicBezTo>
                  <a:lnTo>
                    <a:pt x="221466" y="2232"/>
                  </a:lnTo>
                  <a:cubicBezTo>
                    <a:pt x="218953" y="-425"/>
                    <a:pt x="214843" y="-749"/>
                    <a:pt x="211941" y="1470"/>
                  </a:cubicBezTo>
                  <a:lnTo>
                    <a:pt x="2391" y="176540"/>
                  </a:lnTo>
                  <a:cubicBezTo>
                    <a:pt x="-427" y="178959"/>
                    <a:pt x="-807" y="183179"/>
                    <a:pt x="1533" y="18606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4076230" y="5806709"/>
              <a:ext cx="209743" cy="176566"/>
            </a:xfrm>
            <a:custGeom>
              <a:avLst/>
              <a:gdLst/>
              <a:ahLst/>
              <a:cxnLst/>
              <a:rect l="l" t="t" r="r" b="b"/>
              <a:pathLst>
                <a:path w="209743" h="176566" extrusionOk="0">
                  <a:moveTo>
                    <a:pt x="565" y="174991"/>
                  </a:moveTo>
                  <a:lnTo>
                    <a:pt x="1231" y="175753"/>
                  </a:lnTo>
                  <a:cubicBezTo>
                    <a:pt x="2343" y="176838"/>
                    <a:pt x="4121" y="176838"/>
                    <a:pt x="5232" y="175753"/>
                  </a:cubicBezTo>
                  <a:lnTo>
                    <a:pt x="208972" y="5541"/>
                  </a:lnTo>
                  <a:cubicBezTo>
                    <a:pt x="210000" y="4445"/>
                    <a:pt x="210000" y="2731"/>
                    <a:pt x="208972" y="1636"/>
                  </a:cubicBezTo>
                  <a:lnTo>
                    <a:pt x="208305" y="779"/>
                  </a:lnTo>
                  <a:cubicBezTo>
                    <a:pt x="207174" y="-260"/>
                    <a:pt x="205435" y="-260"/>
                    <a:pt x="204304" y="779"/>
                  </a:cubicBezTo>
                  <a:lnTo>
                    <a:pt x="850" y="171181"/>
                  </a:lnTo>
                  <a:cubicBezTo>
                    <a:pt x="-228" y="172181"/>
                    <a:pt x="-289" y="173876"/>
                    <a:pt x="714" y="174952"/>
                  </a:cubicBezTo>
                  <a:cubicBezTo>
                    <a:pt x="758" y="175000"/>
                    <a:pt x="804" y="175038"/>
                    <a:pt x="850" y="17508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4084204" y="5818523"/>
              <a:ext cx="228899" cy="195860"/>
            </a:xfrm>
            <a:custGeom>
              <a:avLst/>
              <a:gdLst/>
              <a:ahLst/>
              <a:cxnLst/>
              <a:rect l="l" t="t" r="r" b="b"/>
              <a:pathLst>
                <a:path w="228899" h="195860" extrusionOk="0">
                  <a:moveTo>
                    <a:pt x="2972" y="188323"/>
                  </a:moveTo>
                  <a:lnTo>
                    <a:pt x="5830" y="191656"/>
                  </a:lnTo>
                  <a:cubicBezTo>
                    <a:pt x="10229" y="196695"/>
                    <a:pt x="17849" y="197286"/>
                    <a:pt x="22975" y="192990"/>
                  </a:cubicBezTo>
                  <a:lnTo>
                    <a:pt x="224619" y="24493"/>
                  </a:lnTo>
                  <a:cubicBezTo>
                    <a:pt x="229693" y="20225"/>
                    <a:pt x="230350" y="12663"/>
                    <a:pt x="226086" y="7586"/>
                  </a:cubicBezTo>
                  <a:cubicBezTo>
                    <a:pt x="226073" y="7567"/>
                    <a:pt x="226060" y="7557"/>
                    <a:pt x="226048" y="7538"/>
                  </a:cubicBezTo>
                  <a:lnTo>
                    <a:pt x="223095" y="4204"/>
                  </a:lnTo>
                  <a:cubicBezTo>
                    <a:pt x="218695" y="-834"/>
                    <a:pt x="211075" y="-1425"/>
                    <a:pt x="205950" y="2871"/>
                  </a:cubicBezTo>
                  <a:lnTo>
                    <a:pt x="4210" y="171368"/>
                  </a:lnTo>
                  <a:cubicBezTo>
                    <a:pt x="-807" y="175617"/>
                    <a:pt x="-1429" y="183131"/>
                    <a:pt x="2822" y="188151"/>
                  </a:cubicBezTo>
                  <a:cubicBezTo>
                    <a:pt x="2871" y="188208"/>
                    <a:pt x="2922" y="188265"/>
                    <a:pt x="2972" y="18832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4086651" y="5821457"/>
              <a:ext cx="224621" cy="190430"/>
            </a:xfrm>
            <a:custGeom>
              <a:avLst/>
              <a:gdLst/>
              <a:ahLst/>
              <a:cxnLst/>
              <a:rect l="l" t="t" r="r" b="b"/>
              <a:pathLst>
                <a:path w="224621" h="190430" extrusionOk="0">
                  <a:moveTo>
                    <a:pt x="1097" y="186056"/>
                  </a:moveTo>
                  <a:lnTo>
                    <a:pt x="2716" y="187960"/>
                  </a:lnTo>
                  <a:cubicBezTo>
                    <a:pt x="5278" y="190884"/>
                    <a:pt x="9695" y="191266"/>
                    <a:pt x="12717" y="188818"/>
                  </a:cubicBezTo>
                  <a:lnTo>
                    <a:pt x="222267" y="13748"/>
                  </a:lnTo>
                  <a:cubicBezTo>
                    <a:pt x="225038" y="11300"/>
                    <a:pt x="225414" y="7119"/>
                    <a:pt x="223125" y="4223"/>
                  </a:cubicBezTo>
                  <a:lnTo>
                    <a:pt x="221410" y="2318"/>
                  </a:lnTo>
                  <a:cubicBezTo>
                    <a:pt x="218944" y="-406"/>
                    <a:pt x="214798" y="-778"/>
                    <a:pt x="211885" y="1461"/>
                  </a:cubicBezTo>
                  <a:lnTo>
                    <a:pt x="2335" y="176531"/>
                  </a:lnTo>
                  <a:cubicBezTo>
                    <a:pt x="-453" y="178978"/>
                    <a:pt x="-791" y="183198"/>
                    <a:pt x="1573" y="18605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4093834" y="5828045"/>
              <a:ext cx="209701" cy="176531"/>
            </a:xfrm>
            <a:custGeom>
              <a:avLst/>
              <a:gdLst/>
              <a:ahLst/>
              <a:cxnLst/>
              <a:rect l="l" t="t" r="r" b="b"/>
              <a:pathLst>
                <a:path w="209701" h="176531" extrusionOk="0">
                  <a:moveTo>
                    <a:pt x="486" y="174991"/>
                  </a:moveTo>
                  <a:lnTo>
                    <a:pt x="1153" y="175753"/>
                  </a:lnTo>
                  <a:cubicBezTo>
                    <a:pt x="2283" y="176791"/>
                    <a:pt x="4022" y="176791"/>
                    <a:pt x="5153" y="175753"/>
                  </a:cubicBezTo>
                  <a:lnTo>
                    <a:pt x="208893" y="5446"/>
                  </a:lnTo>
                  <a:cubicBezTo>
                    <a:pt x="209971" y="4370"/>
                    <a:pt x="209971" y="2617"/>
                    <a:pt x="208893" y="1541"/>
                  </a:cubicBezTo>
                  <a:lnTo>
                    <a:pt x="208226" y="779"/>
                  </a:lnTo>
                  <a:cubicBezTo>
                    <a:pt x="207095" y="-260"/>
                    <a:pt x="205356" y="-260"/>
                    <a:pt x="204226" y="779"/>
                  </a:cubicBezTo>
                  <a:lnTo>
                    <a:pt x="772" y="171086"/>
                  </a:lnTo>
                  <a:cubicBezTo>
                    <a:pt x="-257" y="172181"/>
                    <a:pt x="-257" y="173895"/>
                    <a:pt x="772" y="17499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4100600" y="5767518"/>
              <a:ext cx="223375" cy="202673"/>
            </a:xfrm>
            <a:custGeom>
              <a:avLst/>
              <a:gdLst/>
              <a:ahLst/>
              <a:cxnLst/>
              <a:rect l="l" t="t" r="r" b="b"/>
              <a:pathLst>
                <a:path w="223375" h="202673" extrusionOk="0">
                  <a:moveTo>
                    <a:pt x="5817" y="4632"/>
                  </a:moveTo>
                  <a:lnTo>
                    <a:pt x="2960" y="7965"/>
                  </a:lnTo>
                  <a:cubicBezTo>
                    <a:pt x="-1394" y="13071"/>
                    <a:pt x="-887" y="20720"/>
                    <a:pt x="4103" y="25205"/>
                  </a:cubicBezTo>
                  <a:lnTo>
                    <a:pt x="200604" y="199704"/>
                  </a:lnTo>
                  <a:cubicBezTo>
                    <a:pt x="205538" y="204047"/>
                    <a:pt x="213061" y="203571"/>
                    <a:pt x="217408" y="198637"/>
                  </a:cubicBezTo>
                  <a:cubicBezTo>
                    <a:pt x="217458" y="198580"/>
                    <a:pt x="217509" y="198523"/>
                    <a:pt x="217558" y="198465"/>
                  </a:cubicBezTo>
                  <a:lnTo>
                    <a:pt x="220416" y="195227"/>
                  </a:lnTo>
                  <a:cubicBezTo>
                    <a:pt x="224769" y="190122"/>
                    <a:pt x="224263" y="182473"/>
                    <a:pt x="219273" y="177987"/>
                  </a:cubicBezTo>
                  <a:lnTo>
                    <a:pt x="22772" y="3013"/>
                  </a:lnTo>
                  <a:cubicBezTo>
                    <a:pt x="17860" y="-1360"/>
                    <a:pt x="10334" y="-921"/>
                    <a:pt x="5962" y="3993"/>
                  </a:cubicBezTo>
                  <a:cubicBezTo>
                    <a:pt x="5913" y="4041"/>
                    <a:pt x="5865" y="4098"/>
                    <a:pt x="5817" y="415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4102622" y="5770573"/>
              <a:ext cx="219013" cy="195692"/>
            </a:xfrm>
            <a:custGeom>
              <a:avLst/>
              <a:gdLst/>
              <a:ahLst/>
              <a:cxnLst/>
              <a:rect l="l" t="t" r="r" b="b"/>
              <a:pathLst>
                <a:path w="219013" h="195692" extrusionOk="0">
                  <a:moveTo>
                    <a:pt x="3224" y="1577"/>
                  </a:moveTo>
                  <a:lnTo>
                    <a:pt x="1509" y="3577"/>
                  </a:lnTo>
                  <a:cubicBezTo>
                    <a:pt x="-735" y="6454"/>
                    <a:pt x="-447" y="10568"/>
                    <a:pt x="2176" y="13102"/>
                  </a:cubicBezTo>
                  <a:lnTo>
                    <a:pt x="206392" y="194077"/>
                  </a:lnTo>
                  <a:cubicBezTo>
                    <a:pt x="209226" y="196468"/>
                    <a:pt x="213443" y="196172"/>
                    <a:pt x="215917" y="193410"/>
                  </a:cubicBezTo>
                  <a:lnTo>
                    <a:pt x="217536" y="191505"/>
                  </a:lnTo>
                  <a:cubicBezTo>
                    <a:pt x="219737" y="188609"/>
                    <a:pt x="219451" y="184533"/>
                    <a:pt x="216870" y="181980"/>
                  </a:cubicBezTo>
                  <a:lnTo>
                    <a:pt x="12939" y="1577"/>
                  </a:lnTo>
                  <a:cubicBezTo>
                    <a:pt x="10089" y="-757"/>
                    <a:pt x="5911" y="-472"/>
                    <a:pt x="3414" y="22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4109827" y="5777109"/>
              <a:ext cx="204852" cy="182978"/>
            </a:xfrm>
            <a:custGeom>
              <a:avLst/>
              <a:gdLst/>
              <a:ahLst/>
              <a:cxnLst/>
              <a:rect l="l" t="t" r="r" b="b"/>
              <a:pathLst>
                <a:path w="204852" h="182978" extrusionOk="0">
                  <a:moveTo>
                    <a:pt x="1448" y="1137"/>
                  </a:moveTo>
                  <a:lnTo>
                    <a:pt x="781" y="1898"/>
                  </a:lnTo>
                  <a:cubicBezTo>
                    <a:pt x="-260" y="3032"/>
                    <a:pt x="-260" y="4765"/>
                    <a:pt x="781" y="5899"/>
                  </a:cubicBezTo>
                  <a:lnTo>
                    <a:pt x="199377" y="182207"/>
                  </a:lnTo>
                  <a:cubicBezTo>
                    <a:pt x="200475" y="183235"/>
                    <a:pt x="202184" y="183235"/>
                    <a:pt x="203282" y="182207"/>
                  </a:cubicBezTo>
                  <a:lnTo>
                    <a:pt x="204044" y="181349"/>
                  </a:lnTo>
                  <a:cubicBezTo>
                    <a:pt x="205123" y="180273"/>
                    <a:pt x="205123" y="178521"/>
                    <a:pt x="204044" y="177444"/>
                  </a:cubicBezTo>
                  <a:lnTo>
                    <a:pt x="5353" y="851"/>
                  </a:lnTo>
                  <a:cubicBezTo>
                    <a:pt x="4350" y="-226"/>
                    <a:pt x="2662" y="-292"/>
                    <a:pt x="1584" y="717"/>
                  </a:cubicBezTo>
                  <a:cubicBezTo>
                    <a:pt x="1537" y="755"/>
                    <a:pt x="1491" y="803"/>
                    <a:pt x="1448" y="8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4081682" y="5788266"/>
              <a:ext cx="223338" cy="202627"/>
            </a:xfrm>
            <a:custGeom>
              <a:avLst/>
              <a:gdLst/>
              <a:ahLst/>
              <a:cxnLst/>
              <a:rect l="l" t="t" r="r" b="b"/>
              <a:pathLst>
                <a:path w="223338" h="202627" extrusionOk="0">
                  <a:moveTo>
                    <a:pt x="5780" y="4552"/>
                  </a:moveTo>
                  <a:lnTo>
                    <a:pt x="2922" y="7887"/>
                  </a:lnTo>
                  <a:cubicBezTo>
                    <a:pt x="-1380" y="13011"/>
                    <a:pt x="-876" y="20612"/>
                    <a:pt x="4065" y="25127"/>
                  </a:cubicBezTo>
                  <a:lnTo>
                    <a:pt x="200661" y="199625"/>
                  </a:lnTo>
                  <a:cubicBezTo>
                    <a:pt x="205525" y="203968"/>
                    <a:pt x="212992" y="203549"/>
                    <a:pt x="217339" y="198691"/>
                  </a:cubicBezTo>
                  <a:cubicBezTo>
                    <a:pt x="217400" y="198624"/>
                    <a:pt x="217461" y="198548"/>
                    <a:pt x="217521" y="198482"/>
                  </a:cubicBezTo>
                  <a:lnTo>
                    <a:pt x="220378" y="195053"/>
                  </a:lnTo>
                  <a:cubicBezTo>
                    <a:pt x="224732" y="189947"/>
                    <a:pt x="224225" y="182299"/>
                    <a:pt x="219235" y="177812"/>
                  </a:cubicBezTo>
                  <a:lnTo>
                    <a:pt x="22734" y="2933"/>
                  </a:lnTo>
                  <a:cubicBezTo>
                    <a:pt x="17725" y="-1410"/>
                    <a:pt x="10146" y="-867"/>
                    <a:pt x="5805" y="4143"/>
                  </a:cubicBezTo>
                  <a:cubicBezTo>
                    <a:pt x="5796" y="4153"/>
                    <a:pt x="5789" y="4162"/>
                    <a:pt x="5780" y="417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4083707" y="5791242"/>
              <a:ext cx="218973" cy="196263"/>
            </a:xfrm>
            <a:custGeom>
              <a:avLst/>
              <a:gdLst/>
              <a:ahLst/>
              <a:cxnLst/>
              <a:rect l="l" t="t" r="r" b="b"/>
              <a:pathLst>
                <a:path w="218973" h="196263" extrusionOk="0">
                  <a:moveTo>
                    <a:pt x="3183" y="2243"/>
                  </a:moveTo>
                  <a:lnTo>
                    <a:pt x="1469" y="4148"/>
                  </a:lnTo>
                  <a:cubicBezTo>
                    <a:pt x="-750" y="7053"/>
                    <a:pt x="-422" y="11159"/>
                    <a:pt x="2231" y="13673"/>
                  </a:cubicBezTo>
                  <a:lnTo>
                    <a:pt x="206352" y="194648"/>
                  </a:lnTo>
                  <a:cubicBezTo>
                    <a:pt x="209185" y="197039"/>
                    <a:pt x="213403" y="196744"/>
                    <a:pt x="215877" y="193982"/>
                  </a:cubicBezTo>
                  <a:lnTo>
                    <a:pt x="217496" y="192076"/>
                  </a:lnTo>
                  <a:cubicBezTo>
                    <a:pt x="219696" y="189181"/>
                    <a:pt x="219410" y="185104"/>
                    <a:pt x="216829" y="182551"/>
                  </a:cubicBezTo>
                  <a:lnTo>
                    <a:pt x="12613" y="1576"/>
                  </a:lnTo>
                  <a:cubicBezTo>
                    <a:pt x="9763" y="-757"/>
                    <a:pt x="5585" y="-471"/>
                    <a:pt x="3088" y="22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4090837" y="5798298"/>
              <a:ext cx="205468" cy="182875"/>
            </a:xfrm>
            <a:custGeom>
              <a:avLst/>
              <a:gdLst/>
              <a:ahLst/>
              <a:cxnLst/>
              <a:rect l="l" t="t" r="r" b="b"/>
              <a:pathLst>
                <a:path w="205468" h="182875" extrusionOk="0">
                  <a:moveTo>
                    <a:pt x="1483" y="998"/>
                  </a:moveTo>
                  <a:lnTo>
                    <a:pt x="817" y="1855"/>
                  </a:lnTo>
                  <a:cubicBezTo>
                    <a:pt x="-272" y="2970"/>
                    <a:pt x="-272" y="4741"/>
                    <a:pt x="817" y="5855"/>
                  </a:cubicBezTo>
                  <a:lnTo>
                    <a:pt x="200175" y="182068"/>
                  </a:lnTo>
                  <a:cubicBezTo>
                    <a:pt x="201253" y="183145"/>
                    <a:pt x="203002" y="183145"/>
                    <a:pt x="204080" y="182068"/>
                  </a:cubicBezTo>
                  <a:lnTo>
                    <a:pt x="204652" y="181306"/>
                  </a:lnTo>
                  <a:cubicBezTo>
                    <a:pt x="205740" y="180192"/>
                    <a:pt x="205740" y="178420"/>
                    <a:pt x="204652" y="177305"/>
                  </a:cubicBezTo>
                  <a:lnTo>
                    <a:pt x="5389" y="808"/>
                  </a:lnTo>
                  <a:cubicBezTo>
                    <a:pt x="4310" y="-269"/>
                    <a:pt x="2562" y="-269"/>
                    <a:pt x="1483" y="80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4063299" y="5809183"/>
              <a:ext cx="223329" cy="202188"/>
            </a:xfrm>
            <a:custGeom>
              <a:avLst/>
              <a:gdLst/>
              <a:ahLst/>
              <a:cxnLst/>
              <a:rect l="l" t="t" r="r" b="b"/>
              <a:pathLst>
                <a:path w="223329" h="202188" extrusionOk="0">
                  <a:moveTo>
                    <a:pt x="5780" y="4115"/>
                  </a:moveTo>
                  <a:lnTo>
                    <a:pt x="2923" y="7448"/>
                  </a:lnTo>
                  <a:cubicBezTo>
                    <a:pt x="-1381" y="12573"/>
                    <a:pt x="-876" y="20174"/>
                    <a:pt x="4066" y="24689"/>
                  </a:cubicBezTo>
                  <a:lnTo>
                    <a:pt x="200662" y="199187"/>
                  </a:lnTo>
                  <a:cubicBezTo>
                    <a:pt x="205525" y="203530"/>
                    <a:pt x="212992" y="203111"/>
                    <a:pt x="217339" y="198254"/>
                  </a:cubicBezTo>
                  <a:cubicBezTo>
                    <a:pt x="217400" y="198187"/>
                    <a:pt x="217461" y="198111"/>
                    <a:pt x="217521" y="198044"/>
                  </a:cubicBezTo>
                  <a:lnTo>
                    <a:pt x="220379" y="194615"/>
                  </a:lnTo>
                  <a:cubicBezTo>
                    <a:pt x="224721" y="189538"/>
                    <a:pt x="224213" y="181927"/>
                    <a:pt x="219236" y="177470"/>
                  </a:cubicBezTo>
                  <a:lnTo>
                    <a:pt x="22735" y="2972"/>
                  </a:lnTo>
                  <a:cubicBezTo>
                    <a:pt x="17749" y="-1391"/>
                    <a:pt x="10167" y="-895"/>
                    <a:pt x="5799" y="4096"/>
                  </a:cubicBezTo>
                  <a:cubicBezTo>
                    <a:pt x="5793" y="4096"/>
                    <a:pt x="5787" y="4105"/>
                    <a:pt x="5780" y="411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4065291" y="5811777"/>
              <a:ext cx="219038" cy="196303"/>
            </a:xfrm>
            <a:custGeom>
              <a:avLst/>
              <a:gdLst/>
              <a:ahLst/>
              <a:cxnLst/>
              <a:rect l="l" t="t" r="r" b="b"/>
              <a:pathLst>
                <a:path w="219038" h="196303" extrusionOk="0">
                  <a:moveTo>
                    <a:pt x="3216" y="2188"/>
                  </a:moveTo>
                  <a:lnTo>
                    <a:pt x="1502" y="4187"/>
                  </a:lnTo>
                  <a:cubicBezTo>
                    <a:pt x="-763" y="7074"/>
                    <a:pt x="-432" y="11217"/>
                    <a:pt x="2264" y="13712"/>
                  </a:cubicBezTo>
                  <a:lnTo>
                    <a:pt x="206385" y="194687"/>
                  </a:lnTo>
                  <a:cubicBezTo>
                    <a:pt x="209218" y="197079"/>
                    <a:pt x="213436" y="196783"/>
                    <a:pt x="215910" y="194021"/>
                  </a:cubicBezTo>
                  <a:lnTo>
                    <a:pt x="217529" y="192116"/>
                  </a:lnTo>
                  <a:cubicBezTo>
                    <a:pt x="219773" y="189240"/>
                    <a:pt x="219485" y="185125"/>
                    <a:pt x="216862" y="182591"/>
                  </a:cubicBezTo>
                  <a:lnTo>
                    <a:pt x="12646" y="1616"/>
                  </a:lnTo>
                  <a:cubicBezTo>
                    <a:pt x="9812" y="-775"/>
                    <a:pt x="5595" y="-480"/>
                    <a:pt x="3121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4072461" y="5818967"/>
              <a:ext cx="204793" cy="182553"/>
            </a:xfrm>
            <a:custGeom>
              <a:avLst/>
              <a:gdLst/>
              <a:ahLst/>
              <a:cxnLst/>
              <a:rect l="l" t="t" r="r" b="b"/>
              <a:pathLst>
                <a:path w="204793" h="182553" extrusionOk="0">
                  <a:moveTo>
                    <a:pt x="1475" y="807"/>
                  </a:moveTo>
                  <a:lnTo>
                    <a:pt x="809" y="1569"/>
                  </a:lnTo>
                  <a:cubicBezTo>
                    <a:pt x="-270" y="2645"/>
                    <a:pt x="-270" y="4398"/>
                    <a:pt x="809" y="5474"/>
                  </a:cubicBezTo>
                  <a:lnTo>
                    <a:pt x="199500" y="181782"/>
                  </a:lnTo>
                  <a:cubicBezTo>
                    <a:pt x="200598" y="182811"/>
                    <a:pt x="202307" y="182811"/>
                    <a:pt x="203405" y="181782"/>
                  </a:cubicBezTo>
                  <a:lnTo>
                    <a:pt x="203977" y="181020"/>
                  </a:lnTo>
                  <a:cubicBezTo>
                    <a:pt x="205066" y="179905"/>
                    <a:pt x="205066" y="178134"/>
                    <a:pt x="203977" y="177020"/>
                  </a:cubicBezTo>
                  <a:lnTo>
                    <a:pt x="5381" y="807"/>
                  </a:lnTo>
                  <a:cubicBezTo>
                    <a:pt x="4302" y="-269"/>
                    <a:pt x="2554" y="-269"/>
                    <a:pt x="1475" y="80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4399597" y="1179861"/>
              <a:ext cx="40385" cy="40386"/>
            </a:xfrm>
            <a:custGeom>
              <a:avLst/>
              <a:gdLst/>
              <a:ahLst/>
              <a:cxnLst/>
              <a:rect l="l" t="t" r="r" b="b"/>
              <a:pathLst>
                <a:path w="40385" h="40386" extrusionOk="0">
                  <a:moveTo>
                    <a:pt x="20193" y="0"/>
                  </a:moveTo>
                  <a:cubicBezTo>
                    <a:pt x="9041" y="0"/>
                    <a:pt x="0" y="9041"/>
                    <a:pt x="0" y="20193"/>
                  </a:cubicBezTo>
                  <a:cubicBezTo>
                    <a:pt x="0" y="31346"/>
                    <a:pt x="9041" y="40386"/>
                    <a:pt x="20193" y="40386"/>
                  </a:cubicBezTo>
                  <a:cubicBezTo>
                    <a:pt x="31309" y="40386"/>
                    <a:pt x="40334" y="31403"/>
                    <a:pt x="40386" y="20288"/>
                  </a:cubicBezTo>
                  <a:cubicBezTo>
                    <a:pt x="40386" y="9136"/>
                    <a:pt x="31345" y="95"/>
                    <a:pt x="20193" y="95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4398358" y="1183957"/>
              <a:ext cx="36385" cy="36385"/>
            </a:xfrm>
            <a:custGeom>
              <a:avLst/>
              <a:gdLst/>
              <a:ahLst/>
              <a:cxnLst/>
              <a:rect l="l" t="t" r="r" b="b"/>
              <a:pathLst>
                <a:path w="36385" h="36385" extrusionOk="0">
                  <a:moveTo>
                    <a:pt x="18288" y="0"/>
                  </a:moveTo>
                  <a:cubicBezTo>
                    <a:pt x="8241" y="-52"/>
                    <a:pt x="54" y="8050"/>
                    <a:pt x="0" y="18098"/>
                  </a:cubicBezTo>
                  <a:cubicBezTo>
                    <a:pt x="-52" y="28145"/>
                    <a:pt x="8051" y="36332"/>
                    <a:pt x="18098" y="36385"/>
                  </a:cubicBezTo>
                  <a:cubicBezTo>
                    <a:pt x="28145" y="36438"/>
                    <a:pt x="36332" y="28335"/>
                    <a:pt x="36386" y="18288"/>
                  </a:cubicBezTo>
                  <a:cubicBezTo>
                    <a:pt x="36386" y="18257"/>
                    <a:pt x="36386" y="18224"/>
                    <a:pt x="36386" y="18193"/>
                  </a:cubicBezTo>
                  <a:cubicBezTo>
                    <a:pt x="36334" y="8204"/>
                    <a:pt x="28277" y="104"/>
                    <a:pt x="18288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4216702" y="1191059"/>
              <a:ext cx="207748" cy="124110"/>
            </a:xfrm>
            <a:custGeom>
              <a:avLst/>
              <a:gdLst/>
              <a:ahLst/>
              <a:cxnLst/>
              <a:rect l="l" t="t" r="r" b="b"/>
              <a:pathLst>
                <a:path w="207748" h="124110" extrusionOk="0">
                  <a:moveTo>
                    <a:pt x="4586" y="102531"/>
                  </a:moveTo>
                  <a:cubicBezTo>
                    <a:pt x="-651" y="106679"/>
                    <a:pt x="-1534" y="114287"/>
                    <a:pt x="2615" y="119524"/>
                  </a:cubicBezTo>
                  <a:cubicBezTo>
                    <a:pt x="5844" y="123600"/>
                    <a:pt x="11316" y="125157"/>
                    <a:pt x="16207" y="123391"/>
                  </a:cubicBezTo>
                  <a:lnTo>
                    <a:pt x="201468" y="22616"/>
                  </a:lnTo>
                  <a:cubicBezTo>
                    <a:pt x="207307" y="19434"/>
                    <a:pt x="209461" y="12120"/>
                    <a:pt x="206278" y="6281"/>
                  </a:cubicBezTo>
                  <a:cubicBezTo>
                    <a:pt x="203096" y="442"/>
                    <a:pt x="195782" y="-1712"/>
                    <a:pt x="189943" y="1471"/>
                  </a:cubicBezTo>
                  <a:lnTo>
                    <a:pt x="4586" y="10253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4118704" y="1218247"/>
              <a:ext cx="135255" cy="130778"/>
            </a:xfrm>
            <a:custGeom>
              <a:avLst/>
              <a:gdLst/>
              <a:ahLst/>
              <a:cxnLst/>
              <a:rect l="l" t="t" r="r" b="b"/>
              <a:pathLst>
                <a:path w="135255" h="130778" extrusionOk="0">
                  <a:moveTo>
                    <a:pt x="135255" y="0"/>
                  </a:moveTo>
                  <a:cubicBezTo>
                    <a:pt x="134112" y="43625"/>
                    <a:pt x="133255" y="87218"/>
                    <a:pt x="132683" y="130778"/>
                  </a:cubicBezTo>
                  <a:cubicBezTo>
                    <a:pt x="126817" y="128432"/>
                    <a:pt x="120668" y="126863"/>
                    <a:pt x="114395" y="126111"/>
                  </a:cubicBezTo>
                  <a:cubicBezTo>
                    <a:pt x="88106" y="122873"/>
                    <a:pt x="53530" y="113919"/>
                    <a:pt x="27813" y="122587"/>
                  </a:cubicBezTo>
                  <a:cubicBezTo>
                    <a:pt x="18884" y="123627"/>
                    <a:pt x="10210" y="126239"/>
                    <a:pt x="2191" y="130302"/>
                  </a:cubicBezTo>
                  <a:cubicBezTo>
                    <a:pt x="1746" y="88646"/>
                    <a:pt x="1016" y="47022"/>
                    <a:pt x="0" y="5429"/>
                  </a:cubicBezTo>
                  <a:cubicBezTo>
                    <a:pt x="19907" y="14954"/>
                    <a:pt x="53816" y="26765"/>
                    <a:pt x="64484" y="26289"/>
                  </a:cubicBezTo>
                  <a:cubicBezTo>
                    <a:pt x="111062" y="24289"/>
                    <a:pt x="123158" y="7239"/>
                    <a:pt x="135255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4100512" y="799147"/>
              <a:ext cx="174497" cy="268960"/>
            </a:xfrm>
            <a:custGeom>
              <a:avLst/>
              <a:gdLst/>
              <a:ahLst/>
              <a:cxnLst/>
              <a:rect l="l" t="t" r="r" b="b"/>
              <a:pathLst>
                <a:path w="174497" h="268960" extrusionOk="0">
                  <a:moveTo>
                    <a:pt x="174022" y="0"/>
                  </a:moveTo>
                  <a:cubicBezTo>
                    <a:pt x="169831" y="64484"/>
                    <a:pt x="162877" y="191453"/>
                    <a:pt x="159925" y="255746"/>
                  </a:cubicBezTo>
                  <a:cubicBezTo>
                    <a:pt x="147638" y="228505"/>
                    <a:pt x="97346" y="205645"/>
                    <a:pt x="85916" y="207550"/>
                  </a:cubicBezTo>
                  <a:cubicBezTo>
                    <a:pt x="58102" y="212122"/>
                    <a:pt x="35719" y="271272"/>
                    <a:pt x="12478" y="268891"/>
                  </a:cubicBezTo>
                  <a:cubicBezTo>
                    <a:pt x="9525" y="205454"/>
                    <a:pt x="3429" y="77153"/>
                    <a:pt x="0" y="13145"/>
                  </a:cubicBezTo>
                  <a:cubicBezTo>
                    <a:pt x="17240" y="43434"/>
                    <a:pt x="60103" y="60770"/>
                    <a:pt x="84773" y="67151"/>
                  </a:cubicBezTo>
                  <a:cubicBezTo>
                    <a:pt x="109442" y="73533"/>
                    <a:pt x="149924" y="18574"/>
                    <a:pt x="174498" y="47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4434458" y="877538"/>
              <a:ext cx="125920" cy="103155"/>
            </a:xfrm>
            <a:custGeom>
              <a:avLst/>
              <a:gdLst/>
              <a:ahLst/>
              <a:cxnLst/>
              <a:rect l="l" t="t" r="r" b="b"/>
              <a:pathLst>
                <a:path w="125920" h="103155" extrusionOk="0">
                  <a:moveTo>
                    <a:pt x="0" y="102870"/>
                  </a:moveTo>
                  <a:cubicBezTo>
                    <a:pt x="38545" y="102489"/>
                    <a:pt x="77089" y="102299"/>
                    <a:pt x="115633" y="102299"/>
                  </a:cubicBezTo>
                  <a:cubicBezTo>
                    <a:pt x="107399" y="73372"/>
                    <a:pt x="107663" y="42686"/>
                    <a:pt x="116396" y="13907"/>
                  </a:cubicBezTo>
                  <a:cubicBezTo>
                    <a:pt x="118549" y="8649"/>
                    <a:pt x="121796" y="3908"/>
                    <a:pt x="125921" y="0"/>
                  </a:cubicBezTo>
                  <a:cubicBezTo>
                    <a:pt x="87821" y="0"/>
                    <a:pt x="49403" y="0"/>
                    <a:pt x="10668" y="0"/>
                  </a:cubicBezTo>
                  <a:cubicBezTo>
                    <a:pt x="13733" y="23824"/>
                    <a:pt x="14053" y="47921"/>
                    <a:pt x="11621" y="71818"/>
                  </a:cubicBezTo>
                  <a:cubicBezTo>
                    <a:pt x="10062" y="82968"/>
                    <a:pt x="6132" y="93654"/>
                    <a:pt x="95" y="10315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4046314" y="875823"/>
              <a:ext cx="269652" cy="126301"/>
            </a:xfrm>
            <a:custGeom>
              <a:avLst/>
              <a:gdLst/>
              <a:ahLst/>
              <a:cxnLst/>
              <a:rect l="l" t="t" r="r" b="b"/>
              <a:pathLst>
                <a:path w="269652" h="126301" extrusionOk="0">
                  <a:moveTo>
                    <a:pt x="19050" y="126301"/>
                  </a:moveTo>
                  <a:cubicBezTo>
                    <a:pt x="102553" y="121856"/>
                    <a:pt x="185642" y="118681"/>
                    <a:pt x="268319" y="116776"/>
                  </a:cubicBezTo>
                  <a:cubicBezTo>
                    <a:pt x="258223" y="99060"/>
                    <a:pt x="240602" y="90964"/>
                    <a:pt x="223076" y="79534"/>
                  </a:cubicBezTo>
                  <a:cubicBezTo>
                    <a:pt x="197739" y="63055"/>
                    <a:pt x="220409" y="53435"/>
                    <a:pt x="239078" y="39624"/>
                  </a:cubicBezTo>
                  <a:cubicBezTo>
                    <a:pt x="246983" y="33719"/>
                    <a:pt x="263843" y="22384"/>
                    <a:pt x="269653" y="9525"/>
                  </a:cubicBezTo>
                  <a:cubicBezTo>
                    <a:pt x="180054" y="7620"/>
                    <a:pt x="90170" y="4445"/>
                    <a:pt x="0" y="0"/>
                  </a:cubicBezTo>
                  <a:cubicBezTo>
                    <a:pt x="3048" y="21431"/>
                    <a:pt x="35338" y="47625"/>
                    <a:pt x="51435" y="56007"/>
                  </a:cubicBezTo>
                  <a:cubicBezTo>
                    <a:pt x="56960" y="58769"/>
                    <a:pt x="72771" y="68390"/>
                    <a:pt x="67437" y="75819"/>
                  </a:cubicBezTo>
                  <a:cubicBezTo>
                    <a:pt x="59653" y="86292"/>
                    <a:pt x="51054" y="96133"/>
                    <a:pt x="41719" y="105251"/>
                  </a:cubicBezTo>
                  <a:cubicBezTo>
                    <a:pt x="33634" y="111606"/>
                    <a:pt x="26055" y="118581"/>
                    <a:pt x="19050" y="12611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4452936" y="857916"/>
              <a:ext cx="29528" cy="136780"/>
            </a:xfrm>
            <a:custGeom>
              <a:avLst/>
              <a:gdLst/>
              <a:ahLst/>
              <a:cxnLst/>
              <a:rect l="l" t="t" r="r" b="b"/>
              <a:pathLst>
                <a:path w="29528" h="136780" extrusionOk="0">
                  <a:moveTo>
                    <a:pt x="13145" y="0"/>
                  </a:moveTo>
                  <a:lnTo>
                    <a:pt x="17622" y="0"/>
                  </a:lnTo>
                  <a:cubicBezTo>
                    <a:pt x="24265" y="105"/>
                    <a:pt x="29581" y="5547"/>
                    <a:pt x="29528" y="12192"/>
                  </a:cubicBezTo>
                  <a:lnTo>
                    <a:pt x="28575" y="124873"/>
                  </a:lnTo>
                  <a:cubicBezTo>
                    <a:pt x="28471" y="131553"/>
                    <a:pt x="22971" y="136884"/>
                    <a:pt x="16291" y="136779"/>
                  </a:cubicBezTo>
                  <a:cubicBezTo>
                    <a:pt x="16290" y="136779"/>
                    <a:pt x="16289" y="136779"/>
                    <a:pt x="16288" y="136779"/>
                  </a:cubicBezTo>
                  <a:lnTo>
                    <a:pt x="11907" y="136779"/>
                  </a:lnTo>
                  <a:cubicBezTo>
                    <a:pt x="5248" y="136623"/>
                    <a:pt x="-54" y="131153"/>
                    <a:pt x="0" y="124492"/>
                  </a:cubicBezTo>
                  <a:lnTo>
                    <a:pt x="858" y="12002"/>
                  </a:lnTo>
                  <a:cubicBezTo>
                    <a:pt x="961" y="5343"/>
                    <a:pt x="6390" y="-1"/>
                    <a:pt x="1305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4459032" y="857821"/>
              <a:ext cx="17432" cy="136779"/>
            </a:xfrm>
            <a:custGeom>
              <a:avLst/>
              <a:gdLst/>
              <a:ahLst/>
              <a:cxnLst/>
              <a:rect l="l" t="t" r="r" b="b"/>
              <a:pathLst>
                <a:path w="17432" h="136779" extrusionOk="0">
                  <a:moveTo>
                    <a:pt x="8002" y="95"/>
                  </a:moveTo>
                  <a:lnTo>
                    <a:pt x="10573" y="95"/>
                  </a:lnTo>
                  <a:cubicBezTo>
                    <a:pt x="14413" y="148"/>
                    <a:pt x="17484" y="3302"/>
                    <a:pt x="17431" y="7143"/>
                  </a:cubicBezTo>
                  <a:cubicBezTo>
                    <a:pt x="17431" y="7143"/>
                    <a:pt x="17431" y="7144"/>
                    <a:pt x="17431" y="7144"/>
                  </a:cubicBezTo>
                  <a:lnTo>
                    <a:pt x="16479" y="129921"/>
                  </a:lnTo>
                  <a:cubicBezTo>
                    <a:pt x="16427" y="133761"/>
                    <a:pt x="13272" y="136831"/>
                    <a:pt x="9431" y="136779"/>
                  </a:cubicBezTo>
                  <a:cubicBezTo>
                    <a:pt x="9431" y="136779"/>
                    <a:pt x="9431" y="136779"/>
                    <a:pt x="9430" y="136779"/>
                  </a:cubicBezTo>
                  <a:lnTo>
                    <a:pt x="6859" y="136779"/>
                  </a:lnTo>
                  <a:cubicBezTo>
                    <a:pt x="3019" y="136727"/>
                    <a:pt x="-52" y="133572"/>
                    <a:pt x="1" y="129731"/>
                  </a:cubicBezTo>
                  <a:cubicBezTo>
                    <a:pt x="1" y="129731"/>
                    <a:pt x="1" y="129731"/>
                    <a:pt x="1" y="129731"/>
                  </a:cubicBezTo>
                  <a:lnTo>
                    <a:pt x="953" y="6953"/>
                  </a:lnTo>
                  <a:cubicBezTo>
                    <a:pt x="1006" y="3098"/>
                    <a:pt x="4146" y="0"/>
                    <a:pt x="8002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4463984" y="861726"/>
              <a:ext cx="7526" cy="129446"/>
            </a:xfrm>
            <a:custGeom>
              <a:avLst/>
              <a:gdLst/>
              <a:ahLst/>
              <a:cxnLst/>
              <a:rect l="l" t="t" r="r" b="b"/>
              <a:pathLst>
                <a:path w="7526" h="129446" extrusionOk="0">
                  <a:moveTo>
                    <a:pt x="3716" y="0"/>
                  </a:moveTo>
                  <a:lnTo>
                    <a:pt x="4764" y="0"/>
                  </a:lnTo>
                  <a:cubicBezTo>
                    <a:pt x="6305" y="51"/>
                    <a:pt x="7527" y="1315"/>
                    <a:pt x="7526" y="2858"/>
                  </a:cubicBezTo>
                  <a:lnTo>
                    <a:pt x="6574" y="126683"/>
                  </a:lnTo>
                  <a:cubicBezTo>
                    <a:pt x="6575" y="128208"/>
                    <a:pt x="5338" y="129446"/>
                    <a:pt x="3813" y="129447"/>
                  </a:cubicBezTo>
                  <a:cubicBezTo>
                    <a:pt x="3781" y="129447"/>
                    <a:pt x="3749" y="129446"/>
                    <a:pt x="3716" y="129445"/>
                  </a:cubicBezTo>
                  <a:lnTo>
                    <a:pt x="2764" y="129445"/>
                  </a:lnTo>
                  <a:cubicBezTo>
                    <a:pt x="1292" y="129498"/>
                    <a:pt x="55" y="128348"/>
                    <a:pt x="1" y="126877"/>
                  </a:cubicBezTo>
                  <a:cubicBezTo>
                    <a:pt x="0" y="126812"/>
                    <a:pt x="0" y="126747"/>
                    <a:pt x="1" y="126683"/>
                  </a:cubicBezTo>
                  <a:lnTo>
                    <a:pt x="954" y="2858"/>
                  </a:lnTo>
                  <a:cubicBezTo>
                    <a:pt x="954" y="1332"/>
                    <a:pt x="2190" y="95"/>
                    <a:pt x="3716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4481512" y="857916"/>
              <a:ext cx="29337" cy="136779"/>
            </a:xfrm>
            <a:custGeom>
              <a:avLst/>
              <a:gdLst/>
              <a:ahLst/>
              <a:cxnLst/>
              <a:rect l="l" t="t" r="r" b="b"/>
              <a:pathLst>
                <a:path w="29337" h="136779" extrusionOk="0">
                  <a:moveTo>
                    <a:pt x="12954" y="0"/>
                  </a:moveTo>
                  <a:lnTo>
                    <a:pt x="17335" y="0"/>
                  </a:lnTo>
                  <a:cubicBezTo>
                    <a:pt x="24016" y="52"/>
                    <a:pt x="29389" y="5510"/>
                    <a:pt x="29337" y="12191"/>
                  </a:cubicBezTo>
                  <a:cubicBezTo>
                    <a:pt x="29337" y="12191"/>
                    <a:pt x="29337" y="12192"/>
                    <a:pt x="29337" y="12192"/>
                  </a:cubicBezTo>
                  <a:lnTo>
                    <a:pt x="28575" y="124873"/>
                  </a:lnTo>
                  <a:cubicBezTo>
                    <a:pt x="28470" y="131516"/>
                    <a:pt x="23028" y="136832"/>
                    <a:pt x="16383" y="136779"/>
                  </a:cubicBezTo>
                  <a:lnTo>
                    <a:pt x="12002" y="136779"/>
                  </a:lnTo>
                  <a:cubicBezTo>
                    <a:pt x="5349" y="136574"/>
                    <a:pt x="49" y="131148"/>
                    <a:pt x="0" y="124492"/>
                  </a:cubicBezTo>
                  <a:lnTo>
                    <a:pt x="952" y="12002"/>
                  </a:lnTo>
                  <a:cubicBezTo>
                    <a:pt x="1056" y="5343"/>
                    <a:pt x="6485" y="-1"/>
                    <a:pt x="13144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4487322" y="857821"/>
              <a:ext cx="17526" cy="136779"/>
            </a:xfrm>
            <a:custGeom>
              <a:avLst/>
              <a:gdLst/>
              <a:ahLst/>
              <a:cxnLst/>
              <a:rect l="l" t="t" r="r" b="b"/>
              <a:pathLst>
                <a:path w="17526" h="136779" extrusionOk="0">
                  <a:moveTo>
                    <a:pt x="8096" y="95"/>
                  </a:moveTo>
                  <a:lnTo>
                    <a:pt x="10668" y="95"/>
                  </a:lnTo>
                  <a:cubicBezTo>
                    <a:pt x="14508" y="148"/>
                    <a:pt x="17578" y="3302"/>
                    <a:pt x="17526" y="7143"/>
                  </a:cubicBezTo>
                  <a:cubicBezTo>
                    <a:pt x="17526" y="7143"/>
                    <a:pt x="17526" y="7144"/>
                    <a:pt x="17526" y="7144"/>
                  </a:cubicBezTo>
                  <a:lnTo>
                    <a:pt x="16573" y="129921"/>
                  </a:lnTo>
                  <a:cubicBezTo>
                    <a:pt x="16521" y="133761"/>
                    <a:pt x="13366" y="136831"/>
                    <a:pt x="9526" y="136779"/>
                  </a:cubicBezTo>
                  <a:cubicBezTo>
                    <a:pt x="9526" y="136779"/>
                    <a:pt x="9525" y="136779"/>
                    <a:pt x="9525" y="136779"/>
                  </a:cubicBezTo>
                  <a:lnTo>
                    <a:pt x="6953" y="136779"/>
                  </a:lnTo>
                  <a:cubicBezTo>
                    <a:pt x="3119" y="136677"/>
                    <a:pt x="49" y="133565"/>
                    <a:pt x="0" y="129731"/>
                  </a:cubicBezTo>
                  <a:lnTo>
                    <a:pt x="1048" y="6953"/>
                  </a:lnTo>
                  <a:cubicBezTo>
                    <a:pt x="1150" y="3119"/>
                    <a:pt x="4262" y="50"/>
                    <a:pt x="8096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4492275" y="861726"/>
              <a:ext cx="7620" cy="129446"/>
            </a:xfrm>
            <a:custGeom>
              <a:avLst/>
              <a:gdLst/>
              <a:ahLst/>
              <a:cxnLst/>
              <a:rect l="l" t="t" r="r" b="b"/>
              <a:pathLst>
                <a:path w="7620" h="129446" extrusionOk="0">
                  <a:moveTo>
                    <a:pt x="3905" y="0"/>
                  </a:moveTo>
                  <a:lnTo>
                    <a:pt x="4858" y="0"/>
                  </a:lnTo>
                  <a:cubicBezTo>
                    <a:pt x="6378" y="97"/>
                    <a:pt x="7574" y="1335"/>
                    <a:pt x="7620" y="2858"/>
                  </a:cubicBezTo>
                  <a:lnTo>
                    <a:pt x="6668" y="126683"/>
                  </a:lnTo>
                  <a:cubicBezTo>
                    <a:pt x="6668" y="128208"/>
                    <a:pt x="5432" y="129446"/>
                    <a:pt x="3907" y="129447"/>
                  </a:cubicBezTo>
                  <a:cubicBezTo>
                    <a:pt x="3875" y="129447"/>
                    <a:pt x="3842" y="129446"/>
                    <a:pt x="3810" y="129445"/>
                  </a:cubicBezTo>
                  <a:lnTo>
                    <a:pt x="2762" y="129445"/>
                  </a:lnTo>
                  <a:cubicBezTo>
                    <a:pt x="1236" y="129445"/>
                    <a:pt x="0" y="128208"/>
                    <a:pt x="0" y="126683"/>
                  </a:cubicBezTo>
                  <a:lnTo>
                    <a:pt x="1048" y="2858"/>
                  </a:lnTo>
                  <a:cubicBezTo>
                    <a:pt x="1047" y="1332"/>
                    <a:pt x="2283" y="94"/>
                    <a:pt x="3808" y="93"/>
                  </a:cubicBezTo>
                  <a:cubicBezTo>
                    <a:pt x="3841" y="93"/>
                    <a:pt x="3873" y="94"/>
                    <a:pt x="3905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4509039" y="857916"/>
              <a:ext cx="29622" cy="136780"/>
            </a:xfrm>
            <a:custGeom>
              <a:avLst/>
              <a:gdLst/>
              <a:ahLst/>
              <a:cxnLst/>
              <a:rect l="l" t="t" r="r" b="b"/>
              <a:pathLst>
                <a:path w="29622" h="136780" extrusionOk="0">
                  <a:moveTo>
                    <a:pt x="12954" y="0"/>
                  </a:moveTo>
                  <a:lnTo>
                    <a:pt x="17335" y="0"/>
                  </a:lnTo>
                  <a:cubicBezTo>
                    <a:pt x="24121" y="0"/>
                    <a:pt x="29623" y="5502"/>
                    <a:pt x="29623" y="12287"/>
                  </a:cubicBezTo>
                  <a:lnTo>
                    <a:pt x="28670" y="124873"/>
                  </a:lnTo>
                  <a:cubicBezTo>
                    <a:pt x="28619" y="131501"/>
                    <a:pt x="23204" y="136832"/>
                    <a:pt x="16575" y="136780"/>
                  </a:cubicBezTo>
                  <a:cubicBezTo>
                    <a:pt x="16543" y="136780"/>
                    <a:pt x="16511" y="136780"/>
                    <a:pt x="16478" y="136779"/>
                  </a:cubicBezTo>
                  <a:lnTo>
                    <a:pt x="12097" y="136779"/>
                  </a:lnTo>
                  <a:cubicBezTo>
                    <a:pt x="5385" y="136675"/>
                    <a:pt x="-1" y="131204"/>
                    <a:pt x="0" y="124492"/>
                  </a:cubicBezTo>
                  <a:lnTo>
                    <a:pt x="1048" y="12002"/>
                  </a:lnTo>
                  <a:cubicBezTo>
                    <a:pt x="1152" y="5343"/>
                    <a:pt x="6580" y="-1"/>
                    <a:pt x="1324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4514944" y="857821"/>
              <a:ext cx="17526" cy="136779"/>
            </a:xfrm>
            <a:custGeom>
              <a:avLst/>
              <a:gdLst/>
              <a:ahLst/>
              <a:cxnLst/>
              <a:rect l="l" t="t" r="r" b="b"/>
              <a:pathLst>
                <a:path w="17526" h="136779" extrusionOk="0">
                  <a:moveTo>
                    <a:pt x="8002" y="95"/>
                  </a:moveTo>
                  <a:lnTo>
                    <a:pt x="10573" y="95"/>
                  </a:lnTo>
                  <a:cubicBezTo>
                    <a:pt x="14429" y="148"/>
                    <a:pt x="17527" y="3288"/>
                    <a:pt x="17527" y="7144"/>
                  </a:cubicBezTo>
                  <a:lnTo>
                    <a:pt x="16479" y="129921"/>
                  </a:lnTo>
                  <a:cubicBezTo>
                    <a:pt x="16426" y="133761"/>
                    <a:pt x="13272" y="136831"/>
                    <a:pt x="9431" y="136779"/>
                  </a:cubicBezTo>
                  <a:cubicBezTo>
                    <a:pt x="9431" y="136779"/>
                    <a:pt x="9430" y="136779"/>
                    <a:pt x="9430" y="136779"/>
                  </a:cubicBezTo>
                  <a:lnTo>
                    <a:pt x="6859" y="136779"/>
                  </a:lnTo>
                  <a:cubicBezTo>
                    <a:pt x="3019" y="136727"/>
                    <a:pt x="-52" y="133572"/>
                    <a:pt x="1" y="129731"/>
                  </a:cubicBezTo>
                  <a:cubicBezTo>
                    <a:pt x="1" y="129731"/>
                    <a:pt x="1" y="129731"/>
                    <a:pt x="1" y="129731"/>
                  </a:cubicBezTo>
                  <a:lnTo>
                    <a:pt x="953" y="6953"/>
                  </a:lnTo>
                  <a:cubicBezTo>
                    <a:pt x="1006" y="3098"/>
                    <a:pt x="4146" y="0"/>
                    <a:pt x="8002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4519802" y="861726"/>
              <a:ext cx="7715" cy="129446"/>
            </a:xfrm>
            <a:custGeom>
              <a:avLst/>
              <a:gdLst/>
              <a:ahLst/>
              <a:cxnLst/>
              <a:rect l="l" t="t" r="r" b="b"/>
              <a:pathLst>
                <a:path w="7715" h="129446" extrusionOk="0">
                  <a:moveTo>
                    <a:pt x="3905" y="0"/>
                  </a:moveTo>
                  <a:lnTo>
                    <a:pt x="4953" y="0"/>
                  </a:lnTo>
                  <a:cubicBezTo>
                    <a:pt x="6473" y="97"/>
                    <a:pt x="7670" y="1335"/>
                    <a:pt x="7715" y="2858"/>
                  </a:cubicBezTo>
                  <a:lnTo>
                    <a:pt x="6668" y="126683"/>
                  </a:lnTo>
                  <a:cubicBezTo>
                    <a:pt x="6668" y="128208"/>
                    <a:pt x="5432" y="129446"/>
                    <a:pt x="3907" y="129447"/>
                  </a:cubicBezTo>
                  <a:cubicBezTo>
                    <a:pt x="3875" y="129447"/>
                    <a:pt x="3842" y="129446"/>
                    <a:pt x="3810" y="129445"/>
                  </a:cubicBezTo>
                  <a:lnTo>
                    <a:pt x="2858" y="129445"/>
                  </a:lnTo>
                  <a:cubicBezTo>
                    <a:pt x="1333" y="129497"/>
                    <a:pt x="54" y="128304"/>
                    <a:pt x="2" y="126780"/>
                  </a:cubicBezTo>
                  <a:cubicBezTo>
                    <a:pt x="1" y="126747"/>
                    <a:pt x="0" y="126715"/>
                    <a:pt x="0" y="126683"/>
                  </a:cubicBezTo>
                  <a:lnTo>
                    <a:pt x="1048" y="2858"/>
                  </a:lnTo>
                  <a:cubicBezTo>
                    <a:pt x="1099" y="1316"/>
                    <a:pt x="2363" y="94"/>
                    <a:pt x="3905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4102320" y="1303781"/>
              <a:ext cx="163356" cy="29718"/>
            </a:xfrm>
            <a:custGeom>
              <a:avLst/>
              <a:gdLst/>
              <a:ahLst/>
              <a:cxnLst/>
              <a:rect l="l" t="t" r="r" b="b"/>
              <a:pathLst>
                <a:path w="163356" h="29718" extrusionOk="0">
                  <a:moveTo>
                    <a:pt x="1" y="16383"/>
                  </a:moveTo>
                  <a:lnTo>
                    <a:pt x="1" y="12002"/>
                  </a:lnTo>
                  <a:cubicBezTo>
                    <a:pt x="106" y="5306"/>
                    <a:pt x="5592" y="-53"/>
                    <a:pt x="12289" y="0"/>
                  </a:cubicBezTo>
                  <a:lnTo>
                    <a:pt x="151449" y="1143"/>
                  </a:lnTo>
                  <a:cubicBezTo>
                    <a:pt x="158077" y="1195"/>
                    <a:pt x="163408" y="6610"/>
                    <a:pt x="163356" y="13238"/>
                  </a:cubicBezTo>
                  <a:cubicBezTo>
                    <a:pt x="163356" y="13271"/>
                    <a:pt x="163356" y="13303"/>
                    <a:pt x="163355" y="13335"/>
                  </a:cubicBezTo>
                  <a:lnTo>
                    <a:pt x="163355" y="17717"/>
                  </a:lnTo>
                  <a:cubicBezTo>
                    <a:pt x="163150" y="24369"/>
                    <a:pt x="157724" y="29670"/>
                    <a:pt x="151068" y="29718"/>
                  </a:cubicBezTo>
                  <a:lnTo>
                    <a:pt x="11908" y="28766"/>
                  </a:lnTo>
                  <a:cubicBezTo>
                    <a:pt x="5279" y="28714"/>
                    <a:pt x="-52" y="23300"/>
                    <a:pt x="0" y="16671"/>
                  </a:cubicBezTo>
                  <a:cubicBezTo>
                    <a:pt x="0" y="16639"/>
                    <a:pt x="0" y="16606"/>
                    <a:pt x="1" y="1657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4102321" y="1309782"/>
              <a:ext cx="163354" cy="17431"/>
            </a:xfrm>
            <a:custGeom>
              <a:avLst/>
              <a:gdLst/>
              <a:ahLst/>
              <a:cxnLst/>
              <a:rect l="l" t="t" r="r" b="b"/>
              <a:pathLst>
                <a:path w="163354" h="17431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103" y="3082"/>
                    <a:pt x="3272" y="-2"/>
                    <a:pt x="7144" y="0"/>
                  </a:cubicBezTo>
                  <a:lnTo>
                    <a:pt x="156496" y="952"/>
                  </a:lnTo>
                  <a:cubicBezTo>
                    <a:pt x="160335" y="1005"/>
                    <a:pt x="163406" y="4160"/>
                    <a:pt x="163354" y="8000"/>
                  </a:cubicBezTo>
                  <a:cubicBezTo>
                    <a:pt x="163354" y="8000"/>
                    <a:pt x="163354" y="8001"/>
                    <a:pt x="163354" y="8001"/>
                  </a:cubicBezTo>
                  <a:lnTo>
                    <a:pt x="163354" y="10573"/>
                  </a:lnTo>
                  <a:cubicBezTo>
                    <a:pt x="163301" y="14412"/>
                    <a:pt x="160147" y="17483"/>
                    <a:pt x="156306" y="17431"/>
                  </a:cubicBezTo>
                  <a:cubicBezTo>
                    <a:pt x="156306" y="17431"/>
                    <a:pt x="156305" y="17431"/>
                    <a:pt x="156305" y="17431"/>
                  </a:cubicBezTo>
                  <a:lnTo>
                    <a:pt x="6858" y="16478"/>
                  </a:lnTo>
                  <a:cubicBezTo>
                    <a:pt x="3055" y="16426"/>
                    <a:pt x="0" y="13328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4106778" y="1314405"/>
              <a:ext cx="154803" cy="7571"/>
            </a:xfrm>
            <a:custGeom>
              <a:avLst/>
              <a:gdLst/>
              <a:ahLst/>
              <a:cxnLst/>
              <a:rect l="l" t="t" r="r" b="b"/>
              <a:pathLst>
                <a:path w="154803" h="7571" extrusionOk="0">
                  <a:moveTo>
                    <a:pt x="20" y="4140"/>
                  </a:moveTo>
                  <a:lnTo>
                    <a:pt x="20" y="3093"/>
                  </a:lnTo>
                  <a:cubicBezTo>
                    <a:pt x="-163" y="1578"/>
                    <a:pt x="917" y="202"/>
                    <a:pt x="2432" y="20"/>
                  </a:cubicBezTo>
                  <a:cubicBezTo>
                    <a:pt x="2707" y="-13"/>
                    <a:pt x="2986" y="-5"/>
                    <a:pt x="3259" y="45"/>
                  </a:cubicBezTo>
                  <a:lnTo>
                    <a:pt x="152039" y="997"/>
                  </a:lnTo>
                  <a:cubicBezTo>
                    <a:pt x="153565" y="996"/>
                    <a:pt x="154802" y="2233"/>
                    <a:pt x="154803" y="3758"/>
                  </a:cubicBezTo>
                  <a:cubicBezTo>
                    <a:pt x="154803" y="3790"/>
                    <a:pt x="154802" y="3822"/>
                    <a:pt x="154801" y="3855"/>
                  </a:cubicBezTo>
                  <a:lnTo>
                    <a:pt x="154801" y="4807"/>
                  </a:lnTo>
                  <a:cubicBezTo>
                    <a:pt x="154802" y="6333"/>
                    <a:pt x="153566" y="7570"/>
                    <a:pt x="152041" y="7571"/>
                  </a:cubicBezTo>
                  <a:cubicBezTo>
                    <a:pt x="152009" y="7571"/>
                    <a:pt x="151976" y="7570"/>
                    <a:pt x="151944" y="7569"/>
                  </a:cubicBezTo>
                  <a:lnTo>
                    <a:pt x="3259" y="6903"/>
                  </a:lnTo>
                  <a:cubicBezTo>
                    <a:pt x="1734" y="6955"/>
                    <a:pt x="455" y="5762"/>
                    <a:pt x="403" y="4238"/>
                  </a:cubicBezTo>
                  <a:cubicBezTo>
                    <a:pt x="402" y="4205"/>
                    <a:pt x="401" y="4173"/>
                    <a:pt x="401" y="414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4102320" y="1275397"/>
              <a:ext cx="163356" cy="29527"/>
            </a:xfrm>
            <a:custGeom>
              <a:avLst/>
              <a:gdLst/>
              <a:ahLst/>
              <a:cxnLst/>
              <a:rect l="l" t="t" r="r" b="b"/>
              <a:pathLst>
                <a:path w="163356" h="29527" extrusionOk="0">
                  <a:moveTo>
                    <a:pt x="1" y="16383"/>
                  </a:moveTo>
                  <a:lnTo>
                    <a:pt x="1" y="12002"/>
                  </a:lnTo>
                  <a:cubicBezTo>
                    <a:pt x="106" y="5306"/>
                    <a:pt x="5592" y="-53"/>
                    <a:pt x="12289" y="0"/>
                  </a:cubicBezTo>
                  <a:lnTo>
                    <a:pt x="151449" y="953"/>
                  </a:lnTo>
                  <a:cubicBezTo>
                    <a:pt x="158077" y="1004"/>
                    <a:pt x="163408" y="6419"/>
                    <a:pt x="163356" y="13048"/>
                  </a:cubicBezTo>
                  <a:cubicBezTo>
                    <a:pt x="163356" y="13080"/>
                    <a:pt x="163356" y="13113"/>
                    <a:pt x="163355" y="13145"/>
                  </a:cubicBezTo>
                  <a:lnTo>
                    <a:pt x="163355" y="17526"/>
                  </a:lnTo>
                  <a:cubicBezTo>
                    <a:pt x="163150" y="24179"/>
                    <a:pt x="157724" y="29479"/>
                    <a:pt x="151068" y="29528"/>
                  </a:cubicBezTo>
                  <a:lnTo>
                    <a:pt x="11908" y="28575"/>
                  </a:lnTo>
                  <a:cubicBezTo>
                    <a:pt x="5279" y="28524"/>
                    <a:pt x="-52" y="23109"/>
                    <a:pt x="0" y="16481"/>
                  </a:cubicBezTo>
                  <a:cubicBezTo>
                    <a:pt x="0" y="16448"/>
                    <a:pt x="0" y="16416"/>
                    <a:pt x="1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4102321" y="1281398"/>
              <a:ext cx="163354" cy="17431"/>
            </a:xfrm>
            <a:custGeom>
              <a:avLst/>
              <a:gdLst/>
              <a:ahLst/>
              <a:cxnLst/>
              <a:rect l="l" t="t" r="r" b="b"/>
              <a:pathLst>
                <a:path w="163354" h="17431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52" y="3098"/>
                    <a:pt x="3193" y="0"/>
                    <a:pt x="7049" y="0"/>
                  </a:cubicBezTo>
                  <a:lnTo>
                    <a:pt x="156496" y="952"/>
                  </a:lnTo>
                  <a:cubicBezTo>
                    <a:pt x="160335" y="1005"/>
                    <a:pt x="163406" y="4160"/>
                    <a:pt x="163354" y="8000"/>
                  </a:cubicBezTo>
                  <a:cubicBezTo>
                    <a:pt x="163354" y="8000"/>
                    <a:pt x="163354" y="8000"/>
                    <a:pt x="163354" y="8001"/>
                  </a:cubicBezTo>
                  <a:lnTo>
                    <a:pt x="163354" y="10573"/>
                  </a:lnTo>
                  <a:cubicBezTo>
                    <a:pt x="163301" y="14412"/>
                    <a:pt x="160147" y="17483"/>
                    <a:pt x="156306" y="17431"/>
                  </a:cubicBezTo>
                  <a:cubicBezTo>
                    <a:pt x="156306" y="17431"/>
                    <a:pt x="156305" y="17431"/>
                    <a:pt x="156305" y="17431"/>
                  </a:cubicBezTo>
                  <a:lnTo>
                    <a:pt x="6858" y="16478"/>
                  </a:lnTo>
                  <a:cubicBezTo>
                    <a:pt x="3055" y="16426"/>
                    <a:pt x="0" y="13328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4106798" y="1286351"/>
              <a:ext cx="154402" cy="7524"/>
            </a:xfrm>
            <a:custGeom>
              <a:avLst/>
              <a:gdLst/>
              <a:ahLst/>
              <a:cxnLst/>
              <a:rect l="l" t="t" r="r" b="b"/>
              <a:pathLst>
                <a:path w="154402" h="7524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97" y="1242"/>
                    <a:pt x="1335" y="46"/>
                    <a:pt x="2857" y="0"/>
                  </a:cubicBezTo>
                  <a:lnTo>
                    <a:pt x="151638" y="952"/>
                  </a:lnTo>
                  <a:cubicBezTo>
                    <a:pt x="153164" y="952"/>
                    <a:pt x="154401" y="2188"/>
                    <a:pt x="154402" y="3713"/>
                  </a:cubicBezTo>
                  <a:cubicBezTo>
                    <a:pt x="154402" y="3745"/>
                    <a:pt x="154401" y="3778"/>
                    <a:pt x="154400" y="3810"/>
                  </a:cubicBezTo>
                  <a:lnTo>
                    <a:pt x="154400" y="4763"/>
                  </a:lnTo>
                  <a:cubicBezTo>
                    <a:pt x="154349" y="6304"/>
                    <a:pt x="153085" y="7526"/>
                    <a:pt x="151543" y="7525"/>
                  </a:cubicBezTo>
                  <a:lnTo>
                    <a:pt x="3239" y="6572"/>
                  </a:lnTo>
                  <a:cubicBezTo>
                    <a:pt x="1714" y="6625"/>
                    <a:pt x="435" y="5431"/>
                    <a:pt x="383" y="3907"/>
                  </a:cubicBezTo>
                  <a:cubicBezTo>
                    <a:pt x="382" y="3875"/>
                    <a:pt x="381" y="3842"/>
                    <a:pt x="381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4102320" y="1247774"/>
              <a:ext cx="163355" cy="29527"/>
            </a:xfrm>
            <a:custGeom>
              <a:avLst/>
              <a:gdLst/>
              <a:ahLst/>
              <a:cxnLst/>
              <a:rect l="l" t="t" r="r" b="b"/>
              <a:pathLst>
                <a:path w="163355" h="29527" extrusionOk="0">
                  <a:moveTo>
                    <a:pt x="1" y="16479"/>
                  </a:moveTo>
                  <a:lnTo>
                    <a:pt x="1" y="12097"/>
                  </a:lnTo>
                  <a:cubicBezTo>
                    <a:pt x="54" y="5364"/>
                    <a:pt x="5554" y="-52"/>
                    <a:pt x="12288" y="0"/>
                  </a:cubicBezTo>
                  <a:cubicBezTo>
                    <a:pt x="12288" y="0"/>
                    <a:pt x="12289" y="0"/>
                    <a:pt x="12289" y="0"/>
                  </a:cubicBezTo>
                  <a:lnTo>
                    <a:pt x="151449" y="858"/>
                  </a:lnTo>
                  <a:cubicBezTo>
                    <a:pt x="158093" y="962"/>
                    <a:pt x="163408" y="6405"/>
                    <a:pt x="163355" y="13050"/>
                  </a:cubicBezTo>
                  <a:lnTo>
                    <a:pt x="163355" y="17431"/>
                  </a:lnTo>
                  <a:cubicBezTo>
                    <a:pt x="163201" y="24122"/>
                    <a:pt x="157759" y="29478"/>
                    <a:pt x="151068" y="29528"/>
                  </a:cubicBezTo>
                  <a:lnTo>
                    <a:pt x="11908" y="28575"/>
                  </a:lnTo>
                  <a:cubicBezTo>
                    <a:pt x="5279" y="28524"/>
                    <a:pt x="-52" y="23109"/>
                    <a:pt x="0" y="16481"/>
                  </a:cubicBezTo>
                  <a:cubicBezTo>
                    <a:pt x="0" y="16448"/>
                    <a:pt x="0" y="16416"/>
                    <a:pt x="1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4102318" y="1253870"/>
              <a:ext cx="163357" cy="17431"/>
            </a:xfrm>
            <a:custGeom>
              <a:avLst/>
              <a:gdLst/>
              <a:ahLst/>
              <a:cxnLst/>
              <a:rect l="l" t="t" r="r" b="b"/>
              <a:pathLst>
                <a:path w="163357" h="17431" extrusionOk="0">
                  <a:moveTo>
                    <a:pt x="3" y="9430"/>
                  </a:moveTo>
                  <a:lnTo>
                    <a:pt x="3" y="6953"/>
                  </a:lnTo>
                  <a:cubicBezTo>
                    <a:pt x="55" y="3098"/>
                    <a:pt x="3196" y="0"/>
                    <a:pt x="7051" y="0"/>
                  </a:cubicBezTo>
                  <a:lnTo>
                    <a:pt x="156499" y="952"/>
                  </a:lnTo>
                  <a:cubicBezTo>
                    <a:pt x="160338" y="1005"/>
                    <a:pt x="163409" y="4160"/>
                    <a:pt x="163357" y="8000"/>
                  </a:cubicBezTo>
                  <a:cubicBezTo>
                    <a:pt x="163357" y="8000"/>
                    <a:pt x="163357" y="8000"/>
                    <a:pt x="163357" y="8001"/>
                  </a:cubicBezTo>
                  <a:lnTo>
                    <a:pt x="163357" y="10573"/>
                  </a:lnTo>
                  <a:cubicBezTo>
                    <a:pt x="163304" y="14412"/>
                    <a:pt x="160150" y="17483"/>
                    <a:pt x="156309" y="17431"/>
                  </a:cubicBezTo>
                  <a:cubicBezTo>
                    <a:pt x="156309" y="17431"/>
                    <a:pt x="156308" y="17431"/>
                    <a:pt x="156308" y="17431"/>
                  </a:cubicBezTo>
                  <a:lnTo>
                    <a:pt x="6861" y="16478"/>
                  </a:lnTo>
                  <a:cubicBezTo>
                    <a:pt x="3074" y="16480"/>
                    <a:pt x="2" y="13410"/>
                    <a:pt x="0" y="9623"/>
                  </a:cubicBezTo>
                  <a:cubicBezTo>
                    <a:pt x="0" y="9558"/>
                    <a:pt x="1" y="9495"/>
                    <a:pt x="3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4106798" y="1258824"/>
              <a:ext cx="154401" cy="7524"/>
            </a:xfrm>
            <a:custGeom>
              <a:avLst/>
              <a:gdLst/>
              <a:ahLst/>
              <a:cxnLst/>
              <a:rect l="l" t="t" r="r" b="b"/>
              <a:pathLst>
                <a:path w="154401" h="7524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51" y="1221"/>
                    <a:pt x="1315" y="-1"/>
                    <a:pt x="2857" y="0"/>
                  </a:cubicBezTo>
                  <a:lnTo>
                    <a:pt x="151543" y="952"/>
                  </a:lnTo>
                  <a:cubicBezTo>
                    <a:pt x="153068" y="899"/>
                    <a:pt x="154347" y="2092"/>
                    <a:pt x="154400" y="3616"/>
                  </a:cubicBezTo>
                  <a:cubicBezTo>
                    <a:pt x="154402" y="3680"/>
                    <a:pt x="154402" y="3745"/>
                    <a:pt x="154400" y="3810"/>
                  </a:cubicBezTo>
                  <a:lnTo>
                    <a:pt x="154400" y="4763"/>
                  </a:lnTo>
                  <a:cubicBezTo>
                    <a:pt x="154303" y="6283"/>
                    <a:pt x="153065" y="7479"/>
                    <a:pt x="151543" y="7525"/>
                  </a:cubicBezTo>
                  <a:lnTo>
                    <a:pt x="3239" y="6572"/>
                  </a:lnTo>
                  <a:cubicBezTo>
                    <a:pt x="1713" y="6572"/>
                    <a:pt x="476" y="5336"/>
                    <a:pt x="476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4050566" y="856983"/>
              <a:ext cx="228898" cy="196216"/>
            </a:xfrm>
            <a:custGeom>
              <a:avLst/>
              <a:gdLst/>
              <a:ahLst/>
              <a:cxnLst/>
              <a:rect l="l" t="t" r="r" b="b"/>
              <a:pathLst>
                <a:path w="228898" h="196216" extrusionOk="0">
                  <a:moveTo>
                    <a:pt x="2892" y="7505"/>
                  </a:moveTo>
                  <a:lnTo>
                    <a:pt x="5749" y="4267"/>
                  </a:lnTo>
                  <a:cubicBezTo>
                    <a:pt x="10156" y="-810"/>
                    <a:pt x="17808" y="-1445"/>
                    <a:pt x="22989" y="2838"/>
                  </a:cubicBezTo>
                  <a:lnTo>
                    <a:pt x="224634" y="171716"/>
                  </a:lnTo>
                  <a:cubicBezTo>
                    <a:pt x="229676" y="175937"/>
                    <a:pt x="230343" y="183445"/>
                    <a:pt x="226123" y="188488"/>
                  </a:cubicBezTo>
                  <a:cubicBezTo>
                    <a:pt x="226072" y="188550"/>
                    <a:pt x="226020" y="188611"/>
                    <a:pt x="225967" y="188671"/>
                  </a:cubicBezTo>
                  <a:lnTo>
                    <a:pt x="223110" y="192004"/>
                  </a:lnTo>
                  <a:cubicBezTo>
                    <a:pt x="218677" y="197053"/>
                    <a:pt x="211026" y="197644"/>
                    <a:pt x="205869" y="193338"/>
                  </a:cubicBezTo>
                  <a:lnTo>
                    <a:pt x="4225" y="24460"/>
                  </a:lnTo>
                  <a:cubicBezTo>
                    <a:pt x="-823" y="20165"/>
                    <a:pt x="-1435" y="12591"/>
                    <a:pt x="2860" y="7542"/>
                  </a:cubicBezTo>
                  <a:cubicBezTo>
                    <a:pt x="2871" y="7530"/>
                    <a:pt x="2881" y="7518"/>
                    <a:pt x="2892" y="750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4052363" y="859630"/>
              <a:ext cx="224791" cy="190343"/>
            </a:xfrm>
            <a:custGeom>
              <a:avLst/>
              <a:gdLst/>
              <a:ahLst/>
              <a:cxnLst/>
              <a:rect l="l" t="t" r="r" b="b"/>
              <a:pathLst>
                <a:path w="224791" h="190343" extrusionOk="0">
                  <a:moveTo>
                    <a:pt x="1667" y="4192"/>
                  </a:moveTo>
                  <a:lnTo>
                    <a:pt x="3381" y="2287"/>
                  </a:lnTo>
                  <a:cubicBezTo>
                    <a:pt x="5868" y="-396"/>
                    <a:pt x="9980" y="-766"/>
                    <a:pt x="12906" y="1429"/>
                  </a:cubicBezTo>
                  <a:lnTo>
                    <a:pt x="222456" y="176594"/>
                  </a:lnTo>
                  <a:cubicBezTo>
                    <a:pt x="225244" y="179040"/>
                    <a:pt x="225582" y="183261"/>
                    <a:pt x="223218" y="186119"/>
                  </a:cubicBezTo>
                  <a:lnTo>
                    <a:pt x="221504" y="188024"/>
                  </a:lnTo>
                  <a:cubicBezTo>
                    <a:pt x="219038" y="190749"/>
                    <a:pt x="214891" y="191123"/>
                    <a:pt x="211979" y="188881"/>
                  </a:cubicBezTo>
                  <a:lnTo>
                    <a:pt x="2429" y="13717"/>
                  </a:lnTo>
                  <a:cubicBezTo>
                    <a:pt x="-438" y="11323"/>
                    <a:pt x="-822" y="7059"/>
                    <a:pt x="1572" y="419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4060132" y="866756"/>
              <a:ext cx="209684" cy="176285"/>
            </a:xfrm>
            <a:custGeom>
              <a:avLst/>
              <a:gdLst/>
              <a:ahLst/>
              <a:cxnLst/>
              <a:rect l="l" t="t" r="r" b="b"/>
              <a:pathLst>
                <a:path w="209684" h="176285" extrusionOk="0">
                  <a:moveTo>
                    <a:pt x="565" y="1543"/>
                  </a:moveTo>
                  <a:lnTo>
                    <a:pt x="1136" y="781"/>
                  </a:lnTo>
                  <a:cubicBezTo>
                    <a:pt x="2267" y="-260"/>
                    <a:pt x="4006" y="-260"/>
                    <a:pt x="5137" y="781"/>
                  </a:cubicBezTo>
                  <a:lnTo>
                    <a:pt x="208876" y="170802"/>
                  </a:lnTo>
                  <a:cubicBezTo>
                    <a:pt x="209955" y="171880"/>
                    <a:pt x="209955" y="173629"/>
                    <a:pt x="208876" y="174707"/>
                  </a:cubicBezTo>
                  <a:lnTo>
                    <a:pt x="208210" y="175469"/>
                  </a:lnTo>
                  <a:cubicBezTo>
                    <a:pt x="207098" y="176558"/>
                    <a:pt x="205321" y="176558"/>
                    <a:pt x="204209" y="175469"/>
                  </a:cubicBezTo>
                  <a:lnTo>
                    <a:pt x="850" y="5448"/>
                  </a:lnTo>
                  <a:cubicBezTo>
                    <a:pt x="-228" y="4445"/>
                    <a:pt x="-289" y="2757"/>
                    <a:pt x="714" y="1679"/>
                  </a:cubicBezTo>
                  <a:cubicBezTo>
                    <a:pt x="758" y="1631"/>
                    <a:pt x="804" y="1587"/>
                    <a:pt x="850" y="1543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4068806" y="835454"/>
              <a:ext cx="228789" cy="195760"/>
            </a:xfrm>
            <a:custGeom>
              <a:avLst/>
              <a:gdLst/>
              <a:ahLst/>
              <a:cxnLst/>
              <a:rect l="l" t="t" r="r" b="b"/>
              <a:pathLst>
                <a:path w="228789" h="195760" extrusionOk="0">
                  <a:moveTo>
                    <a:pt x="3130" y="7222"/>
                  </a:moveTo>
                  <a:lnTo>
                    <a:pt x="5988" y="3889"/>
                  </a:lnTo>
                  <a:cubicBezTo>
                    <a:pt x="10455" y="-819"/>
                    <a:pt x="17785" y="-1316"/>
                    <a:pt x="22847" y="2745"/>
                  </a:cubicBezTo>
                  <a:lnTo>
                    <a:pt x="224491" y="171338"/>
                  </a:lnTo>
                  <a:cubicBezTo>
                    <a:pt x="229499" y="175435"/>
                    <a:pt x="230239" y="182816"/>
                    <a:pt x="226143" y="187824"/>
                  </a:cubicBezTo>
                  <a:cubicBezTo>
                    <a:pt x="226040" y="187951"/>
                    <a:pt x="225933" y="188075"/>
                    <a:pt x="225825" y="188197"/>
                  </a:cubicBezTo>
                  <a:lnTo>
                    <a:pt x="222967" y="191531"/>
                  </a:lnTo>
                  <a:cubicBezTo>
                    <a:pt x="218537" y="196560"/>
                    <a:pt x="210925" y="197191"/>
                    <a:pt x="205727" y="192960"/>
                  </a:cubicBezTo>
                  <a:lnTo>
                    <a:pt x="4083" y="24081"/>
                  </a:lnTo>
                  <a:cubicBezTo>
                    <a:pt x="-826" y="19866"/>
                    <a:pt x="-1388" y="12469"/>
                    <a:pt x="2828" y="7560"/>
                  </a:cubicBezTo>
                  <a:cubicBezTo>
                    <a:pt x="2926" y="7446"/>
                    <a:pt x="3027" y="7333"/>
                    <a:pt x="3130" y="722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4070439" y="837778"/>
              <a:ext cx="224585" cy="190167"/>
            </a:xfrm>
            <a:custGeom>
              <a:avLst/>
              <a:gdLst/>
              <a:ahLst/>
              <a:cxnLst/>
              <a:rect l="l" t="t" r="r" b="b"/>
              <a:pathLst>
                <a:path w="224585" h="190167" extrusionOk="0">
                  <a:moveTo>
                    <a:pt x="1497" y="4136"/>
                  </a:moveTo>
                  <a:lnTo>
                    <a:pt x="3212" y="2231"/>
                  </a:lnTo>
                  <a:cubicBezTo>
                    <a:pt x="5724" y="-422"/>
                    <a:pt x="9834" y="-750"/>
                    <a:pt x="12737" y="1469"/>
                  </a:cubicBezTo>
                  <a:lnTo>
                    <a:pt x="222287" y="176538"/>
                  </a:lnTo>
                  <a:cubicBezTo>
                    <a:pt x="225028" y="179008"/>
                    <a:pt x="225362" y="183189"/>
                    <a:pt x="223049" y="186063"/>
                  </a:cubicBezTo>
                  <a:lnTo>
                    <a:pt x="221429" y="187968"/>
                  </a:lnTo>
                  <a:cubicBezTo>
                    <a:pt x="218897" y="190579"/>
                    <a:pt x="214820" y="190906"/>
                    <a:pt x="211904" y="188730"/>
                  </a:cubicBezTo>
                  <a:lnTo>
                    <a:pt x="2354" y="13661"/>
                  </a:lnTo>
                  <a:cubicBezTo>
                    <a:pt x="-416" y="11218"/>
                    <a:pt x="-793" y="7034"/>
                    <a:pt x="1497" y="413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4078272" y="844953"/>
              <a:ext cx="209701" cy="176145"/>
            </a:xfrm>
            <a:custGeom>
              <a:avLst/>
              <a:gdLst/>
              <a:ahLst/>
              <a:cxnLst/>
              <a:rect l="l" t="t" r="r" b="b"/>
              <a:pathLst>
                <a:path w="209701" h="176145" extrusionOk="0">
                  <a:moveTo>
                    <a:pt x="428" y="1534"/>
                  </a:moveTo>
                  <a:lnTo>
                    <a:pt x="1190" y="772"/>
                  </a:lnTo>
                  <a:cubicBezTo>
                    <a:pt x="2288" y="-257"/>
                    <a:pt x="3997" y="-257"/>
                    <a:pt x="5095" y="772"/>
                  </a:cubicBezTo>
                  <a:lnTo>
                    <a:pt x="208930" y="170698"/>
                  </a:lnTo>
                  <a:cubicBezTo>
                    <a:pt x="209959" y="171796"/>
                    <a:pt x="209959" y="173505"/>
                    <a:pt x="208930" y="174603"/>
                  </a:cubicBezTo>
                  <a:lnTo>
                    <a:pt x="208263" y="175365"/>
                  </a:lnTo>
                  <a:cubicBezTo>
                    <a:pt x="207133" y="176406"/>
                    <a:pt x="205393" y="176406"/>
                    <a:pt x="204263" y="175365"/>
                  </a:cubicBezTo>
                  <a:lnTo>
                    <a:pt x="809" y="5439"/>
                  </a:lnTo>
                  <a:cubicBezTo>
                    <a:pt x="-270" y="4361"/>
                    <a:pt x="-270" y="2612"/>
                    <a:pt x="809" y="153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4086228" y="813899"/>
              <a:ext cx="228860" cy="195818"/>
            </a:xfrm>
            <a:custGeom>
              <a:avLst/>
              <a:gdLst/>
              <a:ahLst/>
              <a:cxnLst/>
              <a:rect l="l" t="t" r="r" b="b"/>
              <a:pathLst>
                <a:path w="228860" h="195818" extrusionOk="0">
                  <a:moveTo>
                    <a:pt x="2853" y="7537"/>
                  </a:moveTo>
                  <a:lnTo>
                    <a:pt x="5806" y="4203"/>
                  </a:lnTo>
                  <a:cubicBezTo>
                    <a:pt x="10206" y="-833"/>
                    <a:pt x="17826" y="-1425"/>
                    <a:pt x="22951" y="2869"/>
                  </a:cubicBezTo>
                  <a:lnTo>
                    <a:pt x="224595" y="171367"/>
                  </a:lnTo>
                  <a:cubicBezTo>
                    <a:pt x="229638" y="175587"/>
                    <a:pt x="230305" y="183096"/>
                    <a:pt x="226085" y="188138"/>
                  </a:cubicBezTo>
                  <a:cubicBezTo>
                    <a:pt x="226034" y="188200"/>
                    <a:pt x="225981" y="188261"/>
                    <a:pt x="225929" y="188321"/>
                  </a:cubicBezTo>
                  <a:lnTo>
                    <a:pt x="223071" y="191560"/>
                  </a:lnTo>
                  <a:cubicBezTo>
                    <a:pt x="218698" y="196625"/>
                    <a:pt x="211076" y="197260"/>
                    <a:pt x="205926" y="192988"/>
                  </a:cubicBezTo>
                  <a:lnTo>
                    <a:pt x="4187" y="24301"/>
                  </a:lnTo>
                  <a:cubicBezTo>
                    <a:pt x="-826" y="19968"/>
                    <a:pt x="-1421" y="12410"/>
                    <a:pt x="2853" y="734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4088596" y="816830"/>
              <a:ext cx="223838" cy="190509"/>
            </a:xfrm>
            <a:custGeom>
              <a:avLst/>
              <a:gdLst/>
              <a:ahLst/>
              <a:cxnLst/>
              <a:rect l="l" t="t" r="r" b="b"/>
              <a:pathLst>
                <a:path w="223838" h="190509" extrusionOk="0">
                  <a:moveTo>
                    <a:pt x="1057" y="3939"/>
                  </a:moveTo>
                  <a:lnTo>
                    <a:pt x="2391" y="2320"/>
                  </a:lnTo>
                  <a:cubicBezTo>
                    <a:pt x="4857" y="-406"/>
                    <a:pt x="9003" y="-779"/>
                    <a:pt x="11916" y="1462"/>
                  </a:cubicBezTo>
                  <a:lnTo>
                    <a:pt x="221466" y="176627"/>
                  </a:lnTo>
                  <a:cubicBezTo>
                    <a:pt x="224303" y="179048"/>
                    <a:pt x="224644" y="183310"/>
                    <a:pt x="222228" y="186152"/>
                  </a:cubicBezTo>
                  <a:lnTo>
                    <a:pt x="220608" y="188057"/>
                  </a:lnTo>
                  <a:cubicBezTo>
                    <a:pt x="218043" y="191002"/>
                    <a:pt x="213588" y="191341"/>
                    <a:pt x="210607" y="188819"/>
                  </a:cubicBezTo>
                  <a:lnTo>
                    <a:pt x="2391" y="13654"/>
                  </a:lnTo>
                  <a:cubicBezTo>
                    <a:pt x="-427" y="11235"/>
                    <a:pt x="-807" y="7013"/>
                    <a:pt x="1533" y="412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4095798" y="823667"/>
              <a:ext cx="209701" cy="176285"/>
            </a:xfrm>
            <a:custGeom>
              <a:avLst/>
              <a:gdLst/>
              <a:ahLst/>
              <a:cxnLst/>
              <a:rect l="l" t="t" r="r" b="b"/>
              <a:pathLst>
                <a:path w="209701" h="176285" extrusionOk="0">
                  <a:moveTo>
                    <a:pt x="523" y="1579"/>
                  </a:moveTo>
                  <a:lnTo>
                    <a:pt x="1190" y="817"/>
                  </a:lnTo>
                  <a:cubicBezTo>
                    <a:pt x="2301" y="-272"/>
                    <a:pt x="4079" y="-272"/>
                    <a:pt x="5190" y="817"/>
                  </a:cubicBezTo>
                  <a:lnTo>
                    <a:pt x="208930" y="170838"/>
                  </a:lnTo>
                  <a:cubicBezTo>
                    <a:pt x="209959" y="171936"/>
                    <a:pt x="209959" y="173645"/>
                    <a:pt x="208930" y="174743"/>
                  </a:cubicBezTo>
                  <a:lnTo>
                    <a:pt x="208263" y="175505"/>
                  </a:lnTo>
                  <a:cubicBezTo>
                    <a:pt x="207133" y="176546"/>
                    <a:pt x="205393" y="176546"/>
                    <a:pt x="204263" y="175505"/>
                  </a:cubicBezTo>
                  <a:lnTo>
                    <a:pt x="809" y="5484"/>
                  </a:lnTo>
                  <a:cubicBezTo>
                    <a:pt x="-270" y="4406"/>
                    <a:pt x="-270" y="2657"/>
                    <a:pt x="809" y="15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4102600" y="858562"/>
              <a:ext cx="223375" cy="202201"/>
            </a:xfrm>
            <a:custGeom>
              <a:avLst/>
              <a:gdLst/>
              <a:ahLst/>
              <a:cxnLst/>
              <a:rect l="l" t="t" r="r" b="b"/>
              <a:pathLst>
                <a:path w="223375" h="202201" extrusionOk="0">
                  <a:moveTo>
                    <a:pt x="5817" y="198045"/>
                  </a:moveTo>
                  <a:lnTo>
                    <a:pt x="2960" y="194712"/>
                  </a:lnTo>
                  <a:cubicBezTo>
                    <a:pt x="-1394" y="189604"/>
                    <a:pt x="-887" y="181959"/>
                    <a:pt x="4103" y="177471"/>
                  </a:cubicBezTo>
                  <a:lnTo>
                    <a:pt x="200604" y="2973"/>
                  </a:lnTo>
                  <a:cubicBezTo>
                    <a:pt x="205590" y="-1394"/>
                    <a:pt x="213172" y="-892"/>
                    <a:pt x="217539" y="4094"/>
                  </a:cubicBezTo>
                  <a:cubicBezTo>
                    <a:pt x="217546" y="4102"/>
                    <a:pt x="217551" y="4109"/>
                    <a:pt x="217558" y="4116"/>
                  </a:cubicBezTo>
                  <a:lnTo>
                    <a:pt x="220416" y="7450"/>
                  </a:lnTo>
                  <a:cubicBezTo>
                    <a:pt x="224769" y="12557"/>
                    <a:pt x="224263" y="20203"/>
                    <a:pt x="219273" y="24690"/>
                  </a:cubicBezTo>
                  <a:lnTo>
                    <a:pt x="22772" y="199188"/>
                  </a:lnTo>
                  <a:cubicBezTo>
                    <a:pt x="17860" y="203560"/>
                    <a:pt x="10334" y="203123"/>
                    <a:pt x="5962" y="198211"/>
                  </a:cubicBezTo>
                  <a:cubicBezTo>
                    <a:pt x="5913" y="198157"/>
                    <a:pt x="5865" y="198101"/>
                    <a:pt x="5817" y="19804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4104622" y="861789"/>
              <a:ext cx="219140" cy="196265"/>
            </a:xfrm>
            <a:custGeom>
              <a:avLst/>
              <a:gdLst/>
              <a:ahLst/>
              <a:cxnLst/>
              <a:rect l="l" t="t" r="r" b="b"/>
              <a:pathLst>
                <a:path w="219140" h="196265" extrusionOk="0">
                  <a:moveTo>
                    <a:pt x="3129" y="194152"/>
                  </a:moveTo>
                  <a:lnTo>
                    <a:pt x="1509" y="192152"/>
                  </a:lnTo>
                  <a:cubicBezTo>
                    <a:pt x="-735" y="189272"/>
                    <a:pt x="-447" y="185165"/>
                    <a:pt x="2176" y="182627"/>
                  </a:cubicBezTo>
                  <a:lnTo>
                    <a:pt x="206392" y="1652"/>
                  </a:lnTo>
                  <a:cubicBezTo>
                    <a:pt x="209209" y="-789"/>
                    <a:pt x="213468" y="-490"/>
                    <a:pt x="215917" y="2318"/>
                  </a:cubicBezTo>
                  <a:lnTo>
                    <a:pt x="217632" y="4223"/>
                  </a:lnTo>
                  <a:cubicBezTo>
                    <a:pt x="219876" y="7103"/>
                    <a:pt x="219588" y="11210"/>
                    <a:pt x="216965" y="13748"/>
                  </a:cubicBezTo>
                  <a:lnTo>
                    <a:pt x="12749" y="194723"/>
                  </a:lnTo>
                  <a:cubicBezTo>
                    <a:pt x="9884" y="197013"/>
                    <a:pt x="5742" y="196723"/>
                    <a:pt x="3224" y="194057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4111696" y="868184"/>
              <a:ext cx="205087" cy="182945"/>
            </a:xfrm>
            <a:custGeom>
              <a:avLst/>
              <a:gdLst/>
              <a:ahLst/>
              <a:cxnLst/>
              <a:rect l="l" t="t" r="r" b="b"/>
              <a:pathLst>
                <a:path w="205087" h="182945" extrusionOk="0">
                  <a:moveTo>
                    <a:pt x="1579" y="181851"/>
                  </a:moveTo>
                  <a:lnTo>
                    <a:pt x="817" y="181089"/>
                  </a:lnTo>
                  <a:cubicBezTo>
                    <a:pt x="-272" y="179978"/>
                    <a:pt x="-272" y="178200"/>
                    <a:pt x="817" y="177089"/>
                  </a:cubicBezTo>
                  <a:lnTo>
                    <a:pt x="199699" y="781"/>
                  </a:lnTo>
                  <a:cubicBezTo>
                    <a:pt x="200829" y="-260"/>
                    <a:pt x="202568" y="-260"/>
                    <a:pt x="203699" y="781"/>
                  </a:cubicBezTo>
                  <a:lnTo>
                    <a:pt x="204271" y="1543"/>
                  </a:lnTo>
                  <a:cubicBezTo>
                    <a:pt x="205359" y="2654"/>
                    <a:pt x="205359" y="4432"/>
                    <a:pt x="204271" y="5543"/>
                  </a:cubicBezTo>
                  <a:lnTo>
                    <a:pt x="5484" y="182137"/>
                  </a:lnTo>
                  <a:cubicBezTo>
                    <a:pt x="4406" y="183215"/>
                    <a:pt x="2657" y="183215"/>
                    <a:pt x="1579" y="18213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4083645" y="837385"/>
              <a:ext cx="223375" cy="202266"/>
            </a:xfrm>
            <a:custGeom>
              <a:avLst/>
              <a:gdLst/>
              <a:ahLst/>
              <a:cxnLst/>
              <a:rect l="l" t="t" r="r" b="b"/>
              <a:pathLst>
                <a:path w="223375" h="202266" extrusionOk="0">
                  <a:moveTo>
                    <a:pt x="5817" y="198077"/>
                  </a:moveTo>
                  <a:lnTo>
                    <a:pt x="2960" y="194744"/>
                  </a:lnTo>
                  <a:cubicBezTo>
                    <a:pt x="-1394" y="189636"/>
                    <a:pt x="-887" y="181991"/>
                    <a:pt x="4103" y="177503"/>
                  </a:cubicBezTo>
                  <a:lnTo>
                    <a:pt x="200699" y="3005"/>
                  </a:lnTo>
                  <a:cubicBezTo>
                    <a:pt x="205562" y="-1342"/>
                    <a:pt x="213029" y="-924"/>
                    <a:pt x="217376" y="3940"/>
                  </a:cubicBezTo>
                  <a:cubicBezTo>
                    <a:pt x="217437" y="4008"/>
                    <a:pt x="217498" y="4078"/>
                    <a:pt x="217558" y="4148"/>
                  </a:cubicBezTo>
                  <a:lnTo>
                    <a:pt x="220416" y="7482"/>
                  </a:lnTo>
                  <a:cubicBezTo>
                    <a:pt x="224769" y="12589"/>
                    <a:pt x="224263" y="20235"/>
                    <a:pt x="219273" y="24722"/>
                  </a:cubicBezTo>
                  <a:lnTo>
                    <a:pt x="22677" y="199220"/>
                  </a:lnTo>
                  <a:cubicBezTo>
                    <a:pt x="17888" y="203572"/>
                    <a:pt x="10479" y="203220"/>
                    <a:pt x="6127" y="198432"/>
                  </a:cubicBezTo>
                  <a:cubicBezTo>
                    <a:pt x="6021" y="198316"/>
                    <a:pt x="5918" y="198197"/>
                    <a:pt x="5817" y="198077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4085667" y="840682"/>
              <a:ext cx="219045" cy="196227"/>
            </a:xfrm>
            <a:custGeom>
              <a:avLst/>
              <a:gdLst/>
              <a:ahLst/>
              <a:cxnLst/>
              <a:rect l="l" t="t" r="r" b="b"/>
              <a:pathLst>
                <a:path w="219045" h="196227" extrusionOk="0">
                  <a:moveTo>
                    <a:pt x="3129" y="194114"/>
                  </a:moveTo>
                  <a:lnTo>
                    <a:pt x="1509" y="192114"/>
                  </a:lnTo>
                  <a:cubicBezTo>
                    <a:pt x="-735" y="189234"/>
                    <a:pt x="-447" y="185127"/>
                    <a:pt x="2176" y="182589"/>
                  </a:cubicBezTo>
                  <a:lnTo>
                    <a:pt x="206392" y="1614"/>
                  </a:lnTo>
                  <a:cubicBezTo>
                    <a:pt x="209226" y="-774"/>
                    <a:pt x="213443" y="-479"/>
                    <a:pt x="215917" y="2280"/>
                  </a:cubicBezTo>
                  <a:lnTo>
                    <a:pt x="217536" y="4185"/>
                  </a:lnTo>
                  <a:cubicBezTo>
                    <a:pt x="219780" y="7065"/>
                    <a:pt x="219493" y="11172"/>
                    <a:pt x="216870" y="13710"/>
                  </a:cubicBezTo>
                  <a:lnTo>
                    <a:pt x="12654" y="194685"/>
                  </a:lnTo>
                  <a:cubicBezTo>
                    <a:pt x="9789" y="196975"/>
                    <a:pt x="5647" y="196685"/>
                    <a:pt x="3129" y="19401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4092837" y="846924"/>
              <a:ext cx="204991" cy="183068"/>
            </a:xfrm>
            <a:custGeom>
              <a:avLst/>
              <a:gdLst/>
              <a:ahLst/>
              <a:cxnLst/>
              <a:rect l="l" t="t" r="r" b="b"/>
              <a:pathLst>
                <a:path w="204991" h="183068" extrusionOk="0">
                  <a:moveTo>
                    <a:pt x="1388" y="181776"/>
                  </a:moveTo>
                  <a:lnTo>
                    <a:pt x="817" y="181014"/>
                  </a:lnTo>
                  <a:cubicBezTo>
                    <a:pt x="-272" y="179902"/>
                    <a:pt x="-272" y="178124"/>
                    <a:pt x="817" y="177013"/>
                  </a:cubicBezTo>
                  <a:lnTo>
                    <a:pt x="199699" y="801"/>
                  </a:lnTo>
                  <a:cubicBezTo>
                    <a:pt x="200729" y="-252"/>
                    <a:pt x="202418" y="-269"/>
                    <a:pt x="203470" y="763"/>
                  </a:cubicBezTo>
                  <a:cubicBezTo>
                    <a:pt x="203483" y="775"/>
                    <a:pt x="203496" y="787"/>
                    <a:pt x="203509" y="801"/>
                  </a:cubicBezTo>
                  <a:lnTo>
                    <a:pt x="204175" y="1563"/>
                  </a:lnTo>
                  <a:cubicBezTo>
                    <a:pt x="205264" y="2674"/>
                    <a:pt x="205264" y="4452"/>
                    <a:pt x="204175" y="5563"/>
                  </a:cubicBezTo>
                  <a:lnTo>
                    <a:pt x="5389" y="182252"/>
                  </a:lnTo>
                  <a:cubicBezTo>
                    <a:pt x="4277" y="183341"/>
                    <a:pt x="2499" y="183341"/>
                    <a:pt x="1388" y="182252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4065299" y="816906"/>
              <a:ext cx="223338" cy="202233"/>
            </a:xfrm>
            <a:custGeom>
              <a:avLst/>
              <a:gdLst/>
              <a:ahLst/>
              <a:cxnLst/>
              <a:rect l="l" t="t" r="r" b="b"/>
              <a:pathLst>
                <a:path w="223338" h="202233" extrusionOk="0">
                  <a:moveTo>
                    <a:pt x="5780" y="198077"/>
                  </a:moveTo>
                  <a:lnTo>
                    <a:pt x="2923" y="194744"/>
                  </a:lnTo>
                  <a:cubicBezTo>
                    <a:pt x="-1381" y="189620"/>
                    <a:pt x="-876" y="182014"/>
                    <a:pt x="4066" y="177503"/>
                  </a:cubicBezTo>
                  <a:lnTo>
                    <a:pt x="200662" y="3005"/>
                  </a:lnTo>
                  <a:cubicBezTo>
                    <a:pt x="205525" y="-1342"/>
                    <a:pt x="212992" y="-924"/>
                    <a:pt x="217339" y="3940"/>
                  </a:cubicBezTo>
                  <a:cubicBezTo>
                    <a:pt x="217400" y="4008"/>
                    <a:pt x="217461" y="4078"/>
                    <a:pt x="217521" y="4148"/>
                  </a:cubicBezTo>
                  <a:lnTo>
                    <a:pt x="220379" y="7482"/>
                  </a:lnTo>
                  <a:cubicBezTo>
                    <a:pt x="224732" y="12589"/>
                    <a:pt x="224226" y="20235"/>
                    <a:pt x="219236" y="24722"/>
                  </a:cubicBezTo>
                  <a:lnTo>
                    <a:pt x="22735" y="199220"/>
                  </a:lnTo>
                  <a:cubicBezTo>
                    <a:pt x="17823" y="203592"/>
                    <a:pt x="10297" y="203155"/>
                    <a:pt x="5925" y="198243"/>
                  </a:cubicBezTo>
                  <a:cubicBezTo>
                    <a:pt x="5877" y="198189"/>
                    <a:pt x="5828" y="198133"/>
                    <a:pt x="5780" y="198077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4067284" y="820203"/>
              <a:ext cx="219045" cy="196336"/>
            </a:xfrm>
            <a:custGeom>
              <a:avLst/>
              <a:gdLst/>
              <a:ahLst/>
              <a:cxnLst/>
              <a:rect l="l" t="t" r="r" b="b"/>
              <a:pathLst>
                <a:path w="219045" h="196336" extrusionOk="0">
                  <a:moveTo>
                    <a:pt x="3224" y="194018"/>
                  </a:moveTo>
                  <a:lnTo>
                    <a:pt x="1509" y="192113"/>
                  </a:lnTo>
                  <a:cubicBezTo>
                    <a:pt x="-735" y="189234"/>
                    <a:pt x="-447" y="185127"/>
                    <a:pt x="2176" y="182588"/>
                  </a:cubicBezTo>
                  <a:lnTo>
                    <a:pt x="206392" y="1613"/>
                  </a:lnTo>
                  <a:cubicBezTo>
                    <a:pt x="209226" y="-774"/>
                    <a:pt x="213443" y="-479"/>
                    <a:pt x="215917" y="2280"/>
                  </a:cubicBezTo>
                  <a:lnTo>
                    <a:pt x="217536" y="4185"/>
                  </a:lnTo>
                  <a:cubicBezTo>
                    <a:pt x="219780" y="7064"/>
                    <a:pt x="219493" y="11172"/>
                    <a:pt x="216870" y="13710"/>
                  </a:cubicBezTo>
                  <a:lnTo>
                    <a:pt x="12654" y="194685"/>
                  </a:lnTo>
                  <a:cubicBezTo>
                    <a:pt x="9837" y="197125"/>
                    <a:pt x="5577" y="196827"/>
                    <a:pt x="3129" y="194018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4074489" y="826540"/>
              <a:ext cx="205015" cy="182965"/>
            </a:xfrm>
            <a:custGeom>
              <a:avLst/>
              <a:gdLst/>
              <a:ahLst/>
              <a:cxnLst/>
              <a:rect l="l" t="t" r="r" b="b"/>
              <a:pathLst>
                <a:path w="205015" h="182965" extrusionOk="0">
                  <a:moveTo>
                    <a:pt x="1448" y="181871"/>
                  </a:moveTo>
                  <a:lnTo>
                    <a:pt x="781" y="181109"/>
                  </a:lnTo>
                  <a:cubicBezTo>
                    <a:pt x="-260" y="179978"/>
                    <a:pt x="-260" y="178239"/>
                    <a:pt x="781" y="177108"/>
                  </a:cubicBezTo>
                  <a:lnTo>
                    <a:pt x="199663" y="801"/>
                  </a:lnTo>
                  <a:cubicBezTo>
                    <a:pt x="200693" y="-252"/>
                    <a:pt x="202382" y="-269"/>
                    <a:pt x="203435" y="763"/>
                  </a:cubicBezTo>
                  <a:cubicBezTo>
                    <a:pt x="203447" y="775"/>
                    <a:pt x="203460" y="787"/>
                    <a:pt x="203473" y="801"/>
                  </a:cubicBezTo>
                  <a:lnTo>
                    <a:pt x="204235" y="1563"/>
                  </a:lnTo>
                  <a:cubicBezTo>
                    <a:pt x="205276" y="2693"/>
                    <a:pt x="205276" y="4433"/>
                    <a:pt x="204235" y="5563"/>
                  </a:cubicBezTo>
                  <a:lnTo>
                    <a:pt x="5353" y="182157"/>
                  </a:lnTo>
                  <a:cubicBezTo>
                    <a:pt x="4275" y="183235"/>
                    <a:pt x="2526" y="183235"/>
                    <a:pt x="1448" y="18215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4120895" y="3262217"/>
              <a:ext cx="132683" cy="130778"/>
            </a:xfrm>
            <a:custGeom>
              <a:avLst/>
              <a:gdLst/>
              <a:ahLst/>
              <a:cxnLst/>
              <a:rect l="l" t="t" r="r" b="b"/>
              <a:pathLst>
                <a:path w="132683" h="130778" extrusionOk="0">
                  <a:moveTo>
                    <a:pt x="132683" y="0"/>
                  </a:moveTo>
                  <a:cubicBezTo>
                    <a:pt x="131540" y="43691"/>
                    <a:pt x="130683" y="87278"/>
                    <a:pt x="130112" y="130778"/>
                  </a:cubicBezTo>
                  <a:cubicBezTo>
                    <a:pt x="124388" y="128416"/>
                    <a:pt x="118359" y="126883"/>
                    <a:pt x="112204" y="126206"/>
                  </a:cubicBezTo>
                  <a:cubicBezTo>
                    <a:pt x="86392" y="122968"/>
                    <a:pt x="52388" y="113919"/>
                    <a:pt x="27242" y="122587"/>
                  </a:cubicBezTo>
                  <a:cubicBezTo>
                    <a:pt x="18465" y="123635"/>
                    <a:pt x="9947" y="126244"/>
                    <a:pt x="2096" y="130302"/>
                  </a:cubicBezTo>
                  <a:cubicBezTo>
                    <a:pt x="2096" y="88773"/>
                    <a:pt x="953" y="47054"/>
                    <a:pt x="0" y="5429"/>
                  </a:cubicBezTo>
                  <a:cubicBezTo>
                    <a:pt x="19050" y="14954"/>
                    <a:pt x="52769" y="26765"/>
                    <a:pt x="63151" y="26289"/>
                  </a:cubicBezTo>
                  <a:cubicBezTo>
                    <a:pt x="108871" y="24289"/>
                    <a:pt x="120301" y="7239"/>
                    <a:pt x="132683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4104702" y="3347751"/>
              <a:ext cx="160307" cy="29527"/>
            </a:xfrm>
            <a:custGeom>
              <a:avLst/>
              <a:gdLst/>
              <a:ahLst/>
              <a:cxnLst/>
              <a:rect l="l" t="t" r="r" b="b"/>
              <a:pathLst>
                <a:path w="160307" h="29527" extrusionOk="0">
                  <a:moveTo>
                    <a:pt x="0" y="16478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8400" y="857"/>
                  </a:lnTo>
                  <a:cubicBezTo>
                    <a:pt x="155028" y="905"/>
                    <a:pt x="160359" y="6325"/>
                    <a:pt x="160307" y="12954"/>
                  </a:cubicBezTo>
                  <a:cubicBezTo>
                    <a:pt x="160307" y="12983"/>
                    <a:pt x="160307" y="13021"/>
                    <a:pt x="160306" y="13049"/>
                  </a:cubicBezTo>
                  <a:lnTo>
                    <a:pt x="160306" y="17526"/>
                  </a:lnTo>
                  <a:cubicBezTo>
                    <a:pt x="160153" y="24127"/>
                    <a:pt x="154811" y="29423"/>
                    <a:pt x="148209" y="29528"/>
                  </a:cubicBezTo>
                  <a:lnTo>
                    <a:pt x="12097" y="28575"/>
                  </a:lnTo>
                  <a:cubicBezTo>
                    <a:pt x="5453" y="28527"/>
                    <a:pt x="95" y="23127"/>
                    <a:pt x="95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104607" y="3353752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95" y="9525"/>
                  </a:moveTo>
                  <a:lnTo>
                    <a:pt x="95" y="6953"/>
                  </a:lnTo>
                  <a:cubicBezTo>
                    <a:pt x="148" y="3095"/>
                    <a:pt x="3288" y="0"/>
                    <a:pt x="7144" y="0"/>
                  </a:cubicBezTo>
                  <a:lnTo>
                    <a:pt x="153543" y="953"/>
                  </a:lnTo>
                  <a:cubicBezTo>
                    <a:pt x="157383" y="1010"/>
                    <a:pt x="160453" y="4162"/>
                    <a:pt x="160401" y="8001"/>
                  </a:cubicBezTo>
                  <a:cubicBezTo>
                    <a:pt x="160401" y="8001"/>
                    <a:pt x="160401" y="8001"/>
                    <a:pt x="160401" y="8001"/>
                  </a:cubicBezTo>
                  <a:lnTo>
                    <a:pt x="160401" y="10573"/>
                  </a:lnTo>
                  <a:cubicBezTo>
                    <a:pt x="160298" y="14440"/>
                    <a:pt x="157129" y="17526"/>
                    <a:pt x="153257" y="17526"/>
                  </a:cubicBezTo>
                  <a:lnTo>
                    <a:pt x="6953" y="16573"/>
                  </a:lnTo>
                  <a:cubicBezTo>
                    <a:pt x="3119" y="16469"/>
                    <a:pt x="50" y="1336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109179" y="3358515"/>
              <a:ext cx="151542" cy="7619"/>
            </a:xfrm>
            <a:custGeom>
              <a:avLst/>
              <a:gdLst/>
              <a:ahLst/>
              <a:cxnLst/>
              <a:rect l="l" t="t" r="r" b="b"/>
              <a:pathLst>
                <a:path w="151542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51" y="1219"/>
                    <a:pt x="1315" y="0"/>
                    <a:pt x="2857" y="0"/>
                  </a:cubicBezTo>
                  <a:lnTo>
                    <a:pt x="148685" y="953"/>
                  </a:lnTo>
                  <a:cubicBezTo>
                    <a:pt x="150264" y="953"/>
                    <a:pt x="151543" y="2229"/>
                    <a:pt x="151543" y="3810"/>
                  </a:cubicBezTo>
                  <a:lnTo>
                    <a:pt x="151543" y="4858"/>
                  </a:lnTo>
                  <a:cubicBezTo>
                    <a:pt x="151543" y="6382"/>
                    <a:pt x="150306" y="7620"/>
                    <a:pt x="148780" y="7620"/>
                  </a:cubicBezTo>
                  <a:lnTo>
                    <a:pt x="2857" y="6667"/>
                  </a:lnTo>
                  <a:cubicBezTo>
                    <a:pt x="1337" y="6572"/>
                    <a:pt x="141" y="5334"/>
                    <a:pt x="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104702" y="3319367"/>
              <a:ext cx="160306" cy="29527"/>
            </a:xfrm>
            <a:custGeom>
              <a:avLst/>
              <a:gdLst/>
              <a:ahLst/>
              <a:cxnLst/>
              <a:rect l="l" t="t" r="r" b="b"/>
              <a:pathLst>
                <a:path w="160306" h="29527" extrusionOk="0">
                  <a:moveTo>
                    <a:pt x="0" y="16383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8304" y="857"/>
                  </a:lnTo>
                  <a:cubicBezTo>
                    <a:pt x="154985" y="905"/>
                    <a:pt x="160358" y="6372"/>
                    <a:pt x="160306" y="13049"/>
                  </a:cubicBezTo>
                  <a:cubicBezTo>
                    <a:pt x="160306" y="13049"/>
                    <a:pt x="160306" y="13049"/>
                    <a:pt x="160306" y="13049"/>
                  </a:cubicBezTo>
                  <a:lnTo>
                    <a:pt x="160306" y="17526"/>
                  </a:lnTo>
                  <a:cubicBezTo>
                    <a:pt x="160203" y="24146"/>
                    <a:pt x="154832" y="29480"/>
                    <a:pt x="148209" y="29528"/>
                  </a:cubicBezTo>
                  <a:lnTo>
                    <a:pt x="12097" y="28575"/>
                  </a:lnTo>
                  <a:cubicBezTo>
                    <a:pt x="5416" y="28518"/>
                    <a:pt x="43" y="23060"/>
                    <a:pt x="95" y="16383"/>
                  </a:cubicBezTo>
                  <a:cubicBezTo>
                    <a:pt x="95" y="16383"/>
                    <a:pt x="95" y="16383"/>
                    <a:pt x="95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4104702" y="3325367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103" y="3086"/>
                    <a:pt x="3272" y="0"/>
                    <a:pt x="7144" y="0"/>
                  </a:cubicBezTo>
                  <a:lnTo>
                    <a:pt x="153543" y="953"/>
                  </a:lnTo>
                  <a:cubicBezTo>
                    <a:pt x="157362" y="1057"/>
                    <a:pt x="160402" y="4181"/>
                    <a:pt x="160401" y="8001"/>
                  </a:cubicBezTo>
                  <a:lnTo>
                    <a:pt x="160401" y="10573"/>
                  </a:lnTo>
                  <a:cubicBezTo>
                    <a:pt x="160298" y="14440"/>
                    <a:pt x="157129" y="17526"/>
                    <a:pt x="153257" y="17526"/>
                  </a:cubicBezTo>
                  <a:lnTo>
                    <a:pt x="6953" y="16573"/>
                  </a:lnTo>
                  <a:cubicBezTo>
                    <a:pt x="3098" y="16526"/>
                    <a:pt x="0" y="1338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4109179" y="3329940"/>
              <a:ext cx="151449" cy="7619"/>
            </a:xfrm>
            <a:custGeom>
              <a:avLst/>
              <a:gdLst/>
              <a:ahLst/>
              <a:cxnLst/>
              <a:rect l="l" t="t" r="r" b="b"/>
              <a:pathLst>
                <a:path w="151449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-1" y="1238"/>
                    <a:pt x="1235" y="0"/>
                    <a:pt x="2760" y="0"/>
                  </a:cubicBezTo>
                  <a:cubicBezTo>
                    <a:pt x="2793" y="0"/>
                    <a:pt x="2825" y="0"/>
                    <a:pt x="2857" y="0"/>
                  </a:cubicBezTo>
                  <a:lnTo>
                    <a:pt x="148685" y="953"/>
                  </a:lnTo>
                  <a:cubicBezTo>
                    <a:pt x="150211" y="953"/>
                    <a:pt x="151448" y="2191"/>
                    <a:pt x="151449" y="3715"/>
                  </a:cubicBezTo>
                  <a:cubicBezTo>
                    <a:pt x="151449" y="3743"/>
                    <a:pt x="151448" y="3781"/>
                    <a:pt x="151448" y="3810"/>
                  </a:cubicBezTo>
                  <a:lnTo>
                    <a:pt x="151448" y="4763"/>
                  </a:lnTo>
                  <a:cubicBezTo>
                    <a:pt x="151500" y="6287"/>
                    <a:pt x="150306" y="7563"/>
                    <a:pt x="148782" y="7620"/>
                  </a:cubicBezTo>
                  <a:cubicBezTo>
                    <a:pt x="148750" y="7620"/>
                    <a:pt x="148718" y="7620"/>
                    <a:pt x="148685" y="7620"/>
                  </a:cubicBezTo>
                  <a:lnTo>
                    <a:pt x="2762" y="6667"/>
                  </a:lnTo>
                  <a:cubicBezTo>
                    <a:pt x="1242" y="6572"/>
                    <a:pt x="46" y="5334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4104702" y="3291840"/>
              <a:ext cx="160407" cy="29527"/>
            </a:xfrm>
            <a:custGeom>
              <a:avLst/>
              <a:gdLst/>
              <a:ahLst/>
              <a:cxnLst/>
              <a:rect l="l" t="t" r="r" b="b"/>
              <a:pathLst>
                <a:path w="160407" h="29527" extrusionOk="0">
                  <a:moveTo>
                    <a:pt x="0" y="16383"/>
                  </a:moveTo>
                  <a:lnTo>
                    <a:pt x="0" y="12001"/>
                  </a:lnTo>
                  <a:cubicBezTo>
                    <a:pt x="155" y="5324"/>
                    <a:pt x="5611" y="0"/>
                    <a:pt x="12287" y="0"/>
                  </a:cubicBezTo>
                  <a:lnTo>
                    <a:pt x="148400" y="857"/>
                  </a:lnTo>
                  <a:cubicBezTo>
                    <a:pt x="155080" y="905"/>
                    <a:pt x="160456" y="6363"/>
                    <a:pt x="160407" y="13040"/>
                  </a:cubicBezTo>
                  <a:cubicBezTo>
                    <a:pt x="160406" y="13145"/>
                    <a:pt x="160404" y="13240"/>
                    <a:pt x="160401" y="13335"/>
                  </a:cubicBezTo>
                  <a:lnTo>
                    <a:pt x="160401" y="17812"/>
                  </a:lnTo>
                  <a:cubicBezTo>
                    <a:pt x="160145" y="24355"/>
                    <a:pt x="154760" y="29537"/>
                    <a:pt x="148209" y="29528"/>
                  </a:cubicBezTo>
                  <a:lnTo>
                    <a:pt x="12097" y="28575"/>
                  </a:lnTo>
                  <a:cubicBezTo>
                    <a:pt x="5416" y="28527"/>
                    <a:pt x="43" y="23060"/>
                    <a:pt x="95" y="16383"/>
                  </a:cubicBezTo>
                  <a:cubicBezTo>
                    <a:pt x="95" y="16383"/>
                    <a:pt x="95" y="16383"/>
                    <a:pt x="95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4104702" y="3298221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0" y="9144"/>
                  </a:moveTo>
                  <a:lnTo>
                    <a:pt x="0" y="6953"/>
                  </a:lnTo>
                  <a:cubicBezTo>
                    <a:pt x="103" y="3086"/>
                    <a:pt x="3272" y="0"/>
                    <a:pt x="7144" y="0"/>
                  </a:cubicBezTo>
                  <a:lnTo>
                    <a:pt x="153448" y="953"/>
                  </a:lnTo>
                  <a:cubicBezTo>
                    <a:pt x="157282" y="1057"/>
                    <a:pt x="160351" y="4163"/>
                    <a:pt x="160401" y="8001"/>
                  </a:cubicBezTo>
                  <a:lnTo>
                    <a:pt x="160401" y="10573"/>
                  </a:lnTo>
                  <a:cubicBezTo>
                    <a:pt x="160349" y="14431"/>
                    <a:pt x="157208" y="17526"/>
                    <a:pt x="153353" y="17526"/>
                  </a:cubicBezTo>
                  <a:lnTo>
                    <a:pt x="6953" y="16478"/>
                  </a:lnTo>
                  <a:cubicBezTo>
                    <a:pt x="3113" y="16478"/>
                    <a:pt x="0" y="13364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4109179" y="3302412"/>
              <a:ext cx="151447" cy="7620"/>
            </a:xfrm>
            <a:custGeom>
              <a:avLst/>
              <a:gdLst/>
              <a:ahLst/>
              <a:cxnLst/>
              <a:rect l="l" t="t" r="r" b="b"/>
              <a:pathLst>
                <a:path w="151447" h="7620" extrusionOk="0">
                  <a:moveTo>
                    <a:pt x="0" y="4191"/>
                  </a:moveTo>
                  <a:lnTo>
                    <a:pt x="0" y="2762"/>
                  </a:lnTo>
                  <a:cubicBezTo>
                    <a:pt x="-1" y="1238"/>
                    <a:pt x="1235" y="0"/>
                    <a:pt x="2760" y="0"/>
                  </a:cubicBezTo>
                  <a:cubicBezTo>
                    <a:pt x="2793" y="0"/>
                    <a:pt x="2825" y="0"/>
                    <a:pt x="2857" y="0"/>
                  </a:cubicBezTo>
                  <a:lnTo>
                    <a:pt x="148685" y="953"/>
                  </a:lnTo>
                  <a:cubicBezTo>
                    <a:pt x="150226" y="1000"/>
                    <a:pt x="151448" y="2267"/>
                    <a:pt x="151448" y="3810"/>
                  </a:cubicBezTo>
                  <a:lnTo>
                    <a:pt x="151448" y="4763"/>
                  </a:lnTo>
                  <a:cubicBezTo>
                    <a:pt x="151448" y="6344"/>
                    <a:pt x="150168" y="7620"/>
                    <a:pt x="148590" y="7620"/>
                  </a:cubicBezTo>
                  <a:lnTo>
                    <a:pt x="2762" y="6668"/>
                  </a:lnTo>
                  <a:cubicBezTo>
                    <a:pt x="1242" y="6572"/>
                    <a:pt x="46" y="5334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4433610" y="3412813"/>
              <a:ext cx="40392" cy="40358"/>
            </a:xfrm>
            <a:custGeom>
              <a:avLst/>
              <a:gdLst/>
              <a:ahLst/>
              <a:cxnLst/>
              <a:rect l="l" t="t" r="r" b="b"/>
              <a:pathLst>
                <a:path w="40392" h="40358" extrusionOk="0">
                  <a:moveTo>
                    <a:pt x="23708" y="280"/>
                  </a:moveTo>
                  <a:cubicBezTo>
                    <a:pt x="34690" y="2223"/>
                    <a:pt x="42021" y="12691"/>
                    <a:pt x="40082" y="23673"/>
                  </a:cubicBezTo>
                  <a:cubicBezTo>
                    <a:pt x="38142" y="34655"/>
                    <a:pt x="27667" y="41990"/>
                    <a:pt x="16684" y="40047"/>
                  </a:cubicBezTo>
                  <a:cubicBezTo>
                    <a:pt x="5780" y="38123"/>
                    <a:pt x="-1540" y="27778"/>
                    <a:pt x="277" y="16853"/>
                  </a:cubicBezTo>
                  <a:cubicBezTo>
                    <a:pt x="2123" y="5861"/>
                    <a:pt x="12524" y="-1559"/>
                    <a:pt x="23518" y="28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4433441" y="3416520"/>
              <a:ext cx="36391" cy="36389"/>
            </a:xfrm>
            <a:custGeom>
              <a:avLst/>
              <a:gdLst/>
              <a:ahLst/>
              <a:cxnLst/>
              <a:rect l="l" t="t" r="r" b="b"/>
              <a:pathLst>
                <a:path w="36391" h="36389" extrusionOk="0">
                  <a:moveTo>
                    <a:pt x="20067" y="98"/>
                  </a:moveTo>
                  <a:cubicBezTo>
                    <a:pt x="30062" y="1126"/>
                    <a:pt x="37327" y="10070"/>
                    <a:pt x="36293" y="20062"/>
                  </a:cubicBezTo>
                  <a:cubicBezTo>
                    <a:pt x="35261" y="30063"/>
                    <a:pt x="26321" y="37321"/>
                    <a:pt x="16327" y="36292"/>
                  </a:cubicBezTo>
                  <a:cubicBezTo>
                    <a:pt x="15566" y="36216"/>
                    <a:pt x="14811" y="36083"/>
                    <a:pt x="14067" y="35911"/>
                  </a:cubicBezTo>
                  <a:cubicBezTo>
                    <a:pt x="4282" y="33635"/>
                    <a:pt x="-1802" y="23853"/>
                    <a:pt x="479" y="14061"/>
                  </a:cubicBezTo>
                  <a:cubicBezTo>
                    <a:pt x="2560" y="5136"/>
                    <a:pt x="10953" y="-845"/>
                    <a:pt x="20067" y="98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4233996" y="3423109"/>
              <a:ext cx="223313" cy="92975"/>
            </a:xfrm>
            <a:custGeom>
              <a:avLst/>
              <a:gdLst/>
              <a:ahLst/>
              <a:cxnLst/>
              <a:rect l="l" t="t" r="r" b="b"/>
              <a:pathLst>
                <a:path w="223313" h="92975" extrusionOk="0">
                  <a:moveTo>
                    <a:pt x="8819" y="69232"/>
                  </a:moveTo>
                  <a:cubicBezTo>
                    <a:pt x="2389" y="71041"/>
                    <a:pt x="-1355" y="77728"/>
                    <a:pt x="456" y="84157"/>
                  </a:cubicBezTo>
                  <a:cubicBezTo>
                    <a:pt x="2269" y="90587"/>
                    <a:pt x="8951" y="94330"/>
                    <a:pt x="15381" y="92520"/>
                  </a:cubicBezTo>
                  <a:cubicBezTo>
                    <a:pt x="15805" y="92397"/>
                    <a:pt x="16221" y="92253"/>
                    <a:pt x="16630" y="92092"/>
                  </a:cubicBezTo>
                  <a:lnTo>
                    <a:pt x="216179" y="23131"/>
                  </a:lnTo>
                  <a:cubicBezTo>
                    <a:pt x="222271" y="20388"/>
                    <a:pt x="224986" y="13225"/>
                    <a:pt x="222245" y="7138"/>
                  </a:cubicBezTo>
                  <a:cubicBezTo>
                    <a:pt x="219841" y="1795"/>
                    <a:pt x="213954" y="-1063"/>
                    <a:pt x="208273" y="366"/>
                  </a:cubicBezTo>
                  <a:lnTo>
                    <a:pt x="8819" y="69232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4121085" y="3430524"/>
              <a:ext cx="130206" cy="130778"/>
            </a:xfrm>
            <a:custGeom>
              <a:avLst/>
              <a:gdLst/>
              <a:ahLst/>
              <a:cxnLst/>
              <a:rect l="l" t="t" r="r" b="b"/>
              <a:pathLst>
                <a:path w="130206" h="130778" extrusionOk="0">
                  <a:moveTo>
                    <a:pt x="130207" y="0"/>
                  </a:moveTo>
                  <a:cubicBezTo>
                    <a:pt x="129064" y="43691"/>
                    <a:pt x="128206" y="87278"/>
                    <a:pt x="127635" y="130778"/>
                  </a:cubicBezTo>
                  <a:cubicBezTo>
                    <a:pt x="121998" y="128454"/>
                    <a:pt x="116069" y="126920"/>
                    <a:pt x="110014" y="126206"/>
                  </a:cubicBezTo>
                  <a:cubicBezTo>
                    <a:pt x="84773" y="122968"/>
                    <a:pt x="51435" y="113919"/>
                    <a:pt x="26765" y="122587"/>
                  </a:cubicBezTo>
                  <a:cubicBezTo>
                    <a:pt x="18095" y="123615"/>
                    <a:pt x="9695" y="126263"/>
                    <a:pt x="2000" y="130397"/>
                  </a:cubicBezTo>
                  <a:cubicBezTo>
                    <a:pt x="1555" y="88744"/>
                    <a:pt x="889" y="47082"/>
                    <a:pt x="0" y="5429"/>
                  </a:cubicBezTo>
                  <a:cubicBezTo>
                    <a:pt x="19050" y="14954"/>
                    <a:pt x="51816" y="26765"/>
                    <a:pt x="62008" y="26289"/>
                  </a:cubicBezTo>
                  <a:cubicBezTo>
                    <a:pt x="106871" y="24289"/>
                    <a:pt x="118491" y="7239"/>
                    <a:pt x="130207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4104798" y="3516058"/>
              <a:ext cx="157639" cy="29718"/>
            </a:xfrm>
            <a:custGeom>
              <a:avLst/>
              <a:gdLst/>
              <a:ahLst/>
              <a:cxnLst/>
              <a:rect l="l" t="t" r="r" b="b"/>
              <a:pathLst>
                <a:path w="157639" h="29718" extrusionOk="0">
                  <a:moveTo>
                    <a:pt x="381" y="16478"/>
                  </a:moveTo>
                  <a:lnTo>
                    <a:pt x="381" y="12001"/>
                  </a:lnTo>
                  <a:cubicBezTo>
                    <a:pt x="536" y="5324"/>
                    <a:pt x="5992" y="0"/>
                    <a:pt x="12668" y="0"/>
                  </a:cubicBezTo>
                  <a:lnTo>
                    <a:pt x="146018" y="952"/>
                  </a:lnTo>
                  <a:cubicBezTo>
                    <a:pt x="152534" y="1162"/>
                    <a:pt x="157694" y="6534"/>
                    <a:pt x="157639" y="13049"/>
                  </a:cubicBezTo>
                  <a:lnTo>
                    <a:pt x="157639" y="17716"/>
                  </a:lnTo>
                  <a:cubicBezTo>
                    <a:pt x="157534" y="24412"/>
                    <a:pt x="152049" y="29775"/>
                    <a:pt x="145351" y="29718"/>
                  </a:cubicBezTo>
                  <a:lnTo>
                    <a:pt x="12001" y="28861"/>
                  </a:lnTo>
                  <a:cubicBezTo>
                    <a:pt x="5343" y="28756"/>
                    <a:pt x="-1" y="23326"/>
                    <a:pt x="0" y="1666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4104892" y="3522059"/>
              <a:ext cx="157258" cy="17525"/>
            </a:xfrm>
            <a:custGeom>
              <a:avLst/>
              <a:gdLst/>
              <a:ahLst/>
              <a:cxnLst/>
              <a:rect l="l" t="t" r="r" b="b"/>
              <a:pathLst>
                <a:path w="157258" h="17525" extrusionOk="0">
                  <a:moveTo>
                    <a:pt x="382" y="9525"/>
                  </a:moveTo>
                  <a:lnTo>
                    <a:pt x="382" y="6953"/>
                  </a:lnTo>
                  <a:cubicBezTo>
                    <a:pt x="434" y="3096"/>
                    <a:pt x="3574" y="0"/>
                    <a:pt x="7430" y="0"/>
                  </a:cubicBezTo>
                  <a:lnTo>
                    <a:pt x="150305" y="953"/>
                  </a:lnTo>
                  <a:cubicBezTo>
                    <a:pt x="154161" y="1000"/>
                    <a:pt x="157258" y="4143"/>
                    <a:pt x="157258" y="8001"/>
                  </a:cubicBezTo>
                  <a:lnTo>
                    <a:pt x="157258" y="10573"/>
                  </a:lnTo>
                  <a:cubicBezTo>
                    <a:pt x="157206" y="14431"/>
                    <a:pt x="154066" y="17526"/>
                    <a:pt x="150210" y="17526"/>
                  </a:cubicBezTo>
                  <a:lnTo>
                    <a:pt x="6859" y="16574"/>
                  </a:lnTo>
                  <a:cubicBezTo>
                    <a:pt x="3019" y="16526"/>
                    <a:pt x="-52" y="13364"/>
                    <a:pt x="1" y="9525"/>
                  </a:cubicBezTo>
                  <a:cubicBezTo>
                    <a:pt x="1" y="9525"/>
                    <a:pt x="1" y="9525"/>
                    <a:pt x="1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4109939" y="3527012"/>
              <a:ext cx="148496" cy="7619"/>
            </a:xfrm>
            <a:custGeom>
              <a:avLst/>
              <a:gdLst/>
              <a:ahLst/>
              <a:cxnLst/>
              <a:rect l="l" t="t" r="r" b="b"/>
              <a:pathLst>
                <a:path w="148496" h="7619" extrusionOk="0">
                  <a:moveTo>
                    <a:pt x="97" y="3810"/>
                  </a:moveTo>
                  <a:lnTo>
                    <a:pt x="97" y="2762"/>
                  </a:lnTo>
                  <a:cubicBezTo>
                    <a:pt x="97" y="1238"/>
                    <a:pt x="1333" y="0"/>
                    <a:pt x="2859" y="0"/>
                  </a:cubicBezTo>
                  <a:lnTo>
                    <a:pt x="145734" y="953"/>
                  </a:lnTo>
                  <a:cubicBezTo>
                    <a:pt x="147276" y="1000"/>
                    <a:pt x="148498" y="2267"/>
                    <a:pt x="148497" y="3810"/>
                  </a:cubicBezTo>
                  <a:lnTo>
                    <a:pt x="148497" y="4858"/>
                  </a:lnTo>
                  <a:cubicBezTo>
                    <a:pt x="148445" y="6401"/>
                    <a:pt x="147181" y="7620"/>
                    <a:pt x="145639" y="7620"/>
                  </a:cubicBezTo>
                  <a:lnTo>
                    <a:pt x="2764" y="6667"/>
                  </a:lnTo>
                  <a:cubicBezTo>
                    <a:pt x="1238" y="6667"/>
                    <a:pt x="1" y="5429"/>
                    <a:pt x="0" y="3905"/>
                  </a:cubicBezTo>
                  <a:cubicBezTo>
                    <a:pt x="0" y="3877"/>
                    <a:pt x="1" y="3838"/>
                    <a:pt x="2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4104798" y="3487674"/>
              <a:ext cx="157639" cy="29527"/>
            </a:xfrm>
            <a:custGeom>
              <a:avLst/>
              <a:gdLst/>
              <a:ahLst/>
              <a:cxnLst/>
              <a:rect l="l" t="t" r="r" b="b"/>
              <a:pathLst>
                <a:path w="157639" h="29527" extrusionOk="0">
                  <a:moveTo>
                    <a:pt x="381" y="16478"/>
                  </a:moveTo>
                  <a:lnTo>
                    <a:pt x="381" y="12002"/>
                  </a:lnTo>
                  <a:cubicBezTo>
                    <a:pt x="485" y="5344"/>
                    <a:pt x="5913" y="0"/>
                    <a:pt x="12573" y="0"/>
                  </a:cubicBezTo>
                  <a:lnTo>
                    <a:pt x="145923" y="857"/>
                  </a:lnTo>
                  <a:cubicBezTo>
                    <a:pt x="152491" y="1067"/>
                    <a:pt x="157694" y="6477"/>
                    <a:pt x="157639" y="13049"/>
                  </a:cubicBezTo>
                  <a:lnTo>
                    <a:pt x="157639" y="17526"/>
                  </a:lnTo>
                  <a:cubicBezTo>
                    <a:pt x="157483" y="24203"/>
                    <a:pt x="152028" y="29528"/>
                    <a:pt x="145351" y="29528"/>
                  </a:cubicBezTo>
                  <a:lnTo>
                    <a:pt x="12001" y="28575"/>
                  </a:lnTo>
                  <a:cubicBezTo>
                    <a:pt x="5358" y="28527"/>
                    <a:pt x="0" y="23127"/>
                    <a:pt x="0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4104607" y="3493674"/>
              <a:ext cx="157353" cy="17525"/>
            </a:xfrm>
            <a:custGeom>
              <a:avLst/>
              <a:gdLst/>
              <a:ahLst/>
              <a:cxnLst/>
              <a:rect l="l" t="t" r="r" b="b"/>
              <a:pathLst>
                <a:path w="157353" h="17525" extrusionOk="0">
                  <a:moveTo>
                    <a:pt x="572" y="9525"/>
                  </a:moveTo>
                  <a:lnTo>
                    <a:pt x="572" y="6953"/>
                  </a:lnTo>
                  <a:cubicBezTo>
                    <a:pt x="624" y="3095"/>
                    <a:pt x="3764" y="0"/>
                    <a:pt x="7620" y="0"/>
                  </a:cubicBezTo>
                  <a:lnTo>
                    <a:pt x="150495" y="953"/>
                  </a:lnTo>
                  <a:cubicBezTo>
                    <a:pt x="154335" y="1010"/>
                    <a:pt x="157405" y="4162"/>
                    <a:pt x="157353" y="8001"/>
                  </a:cubicBezTo>
                  <a:cubicBezTo>
                    <a:pt x="157353" y="8001"/>
                    <a:pt x="157353" y="8001"/>
                    <a:pt x="157353" y="8001"/>
                  </a:cubicBezTo>
                  <a:lnTo>
                    <a:pt x="157353" y="10573"/>
                  </a:lnTo>
                  <a:cubicBezTo>
                    <a:pt x="157251" y="14411"/>
                    <a:pt x="154139" y="17478"/>
                    <a:pt x="150304" y="17526"/>
                  </a:cubicBezTo>
                  <a:lnTo>
                    <a:pt x="6953" y="16573"/>
                  </a:lnTo>
                  <a:cubicBezTo>
                    <a:pt x="3119" y="16469"/>
                    <a:pt x="50" y="1336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4109941" y="3498627"/>
              <a:ext cx="148494" cy="7619"/>
            </a:xfrm>
            <a:custGeom>
              <a:avLst/>
              <a:gdLst/>
              <a:ahLst/>
              <a:cxnLst/>
              <a:rect l="l" t="t" r="r" b="b"/>
              <a:pathLst>
                <a:path w="148494" h="7619" extrusionOk="0">
                  <a:moveTo>
                    <a:pt x="95" y="3810"/>
                  </a:moveTo>
                  <a:lnTo>
                    <a:pt x="95" y="2762"/>
                  </a:lnTo>
                  <a:cubicBezTo>
                    <a:pt x="95" y="1238"/>
                    <a:pt x="1332" y="0"/>
                    <a:pt x="2857" y="0"/>
                  </a:cubicBezTo>
                  <a:lnTo>
                    <a:pt x="145733" y="953"/>
                  </a:lnTo>
                  <a:cubicBezTo>
                    <a:pt x="147274" y="1000"/>
                    <a:pt x="148496" y="2267"/>
                    <a:pt x="148495" y="3810"/>
                  </a:cubicBezTo>
                  <a:lnTo>
                    <a:pt x="148495" y="4858"/>
                  </a:lnTo>
                  <a:cubicBezTo>
                    <a:pt x="148398" y="6382"/>
                    <a:pt x="147159" y="7573"/>
                    <a:pt x="145637" y="7620"/>
                  </a:cubicBezTo>
                  <a:lnTo>
                    <a:pt x="2762" y="6668"/>
                  </a:lnTo>
                  <a:cubicBezTo>
                    <a:pt x="1221" y="6620"/>
                    <a:pt x="-1" y="5353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4105179" y="3460146"/>
              <a:ext cx="157259" cy="29527"/>
            </a:xfrm>
            <a:custGeom>
              <a:avLst/>
              <a:gdLst/>
              <a:ahLst/>
              <a:cxnLst/>
              <a:rect l="l" t="t" r="r" b="b"/>
              <a:pathLst>
                <a:path w="157259" h="29527" extrusionOk="0">
                  <a:moveTo>
                    <a:pt x="0" y="16478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5542" y="953"/>
                  </a:lnTo>
                  <a:cubicBezTo>
                    <a:pt x="152117" y="1057"/>
                    <a:pt x="157363" y="6468"/>
                    <a:pt x="157258" y="13049"/>
                  </a:cubicBezTo>
                  <a:cubicBezTo>
                    <a:pt x="157258" y="13049"/>
                    <a:pt x="157258" y="13049"/>
                    <a:pt x="157258" y="13049"/>
                  </a:cubicBezTo>
                  <a:lnTo>
                    <a:pt x="157258" y="17526"/>
                  </a:lnTo>
                  <a:cubicBezTo>
                    <a:pt x="157102" y="24203"/>
                    <a:pt x="151647" y="29528"/>
                    <a:pt x="144970" y="29528"/>
                  </a:cubicBezTo>
                  <a:lnTo>
                    <a:pt x="11620" y="28575"/>
                  </a:lnTo>
                  <a:cubicBezTo>
                    <a:pt x="5126" y="28318"/>
                    <a:pt x="-5" y="22974"/>
                    <a:pt x="0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4104607" y="3466147"/>
              <a:ext cx="157353" cy="17430"/>
            </a:xfrm>
            <a:custGeom>
              <a:avLst/>
              <a:gdLst/>
              <a:ahLst/>
              <a:cxnLst/>
              <a:rect l="l" t="t" r="r" b="b"/>
              <a:pathLst>
                <a:path w="157353" h="17430" extrusionOk="0">
                  <a:moveTo>
                    <a:pt x="572" y="9525"/>
                  </a:moveTo>
                  <a:lnTo>
                    <a:pt x="572" y="6953"/>
                  </a:lnTo>
                  <a:cubicBezTo>
                    <a:pt x="624" y="3096"/>
                    <a:pt x="3764" y="0"/>
                    <a:pt x="7620" y="0"/>
                  </a:cubicBezTo>
                  <a:lnTo>
                    <a:pt x="150495" y="953"/>
                  </a:lnTo>
                  <a:cubicBezTo>
                    <a:pt x="154335" y="1000"/>
                    <a:pt x="157405" y="4163"/>
                    <a:pt x="157353" y="8001"/>
                  </a:cubicBezTo>
                  <a:cubicBezTo>
                    <a:pt x="157353" y="8001"/>
                    <a:pt x="157353" y="8001"/>
                    <a:pt x="157353" y="8001"/>
                  </a:cubicBezTo>
                  <a:lnTo>
                    <a:pt x="157353" y="10478"/>
                  </a:lnTo>
                  <a:cubicBezTo>
                    <a:pt x="157251" y="14316"/>
                    <a:pt x="154139" y="17383"/>
                    <a:pt x="150304" y="17431"/>
                  </a:cubicBezTo>
                  <a:lnTo>
                    <a:pt x="6953" y="16478"/>
                  </a:lnTo>
                  <a:cubicBezTo>
                    <a:pt x="3119" y="16373"/>
                    <a:pt x="50" y="13268"/>
                    <a:pt x="0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110037" y="3471100"/>
              <a:ext cx="148494" cy="7619"/>
            </a:xfrm>
            <a:custGeom>
              <a:avLst/>
              <a:gdLst/>
              <a:ahLst/>
              <a:cxnLst/>
              <a:rect l="l" t="t" r="r" b="b"/>
              <a:pathLst>
                <a:path w="148494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97" y="1238"/>
                    <a:pt x="1335" y="47"/>
                    <a:pt x="2857" y="0"/>
                  </a:cubicBezTo>
                  <a:lnTo>
                    <a:pt x="145733" y="952"/>
                  </a:lnTo>
                  <a:cubicBezTo>
                    <a:pt x="147274" y="1000"/>
                    <a:pt x="148496" y="2267"/>
                    <a:pt x="148495" y="3810"/>
                  </a:cubicBezTo>
                  <a:lnTo>
                    <a:pt x="148495" y="4858"/>
                  </a:lnTo>
                  <a:cubicBezTo>
                    <a:pt x="148495" y="6382"/>
                    <a:pt x="147258" y="7620"/>
                    <a:pt x="145733" y="7620"/>
                  </a:cubicBezTo>
                  <a:lnTo>
                    <a:pt x="2857" y="6667"/>
                  </a:lnTo>
                  <a:cubicBezTo>
                    <a:pt x="1337" y="6572"/>
                    <a:pt x="141" y="5334"/>
                    <a:pt x="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0" name="Google Shape;330;p2"/>
          <p:cNvGrpSpPr/>
          <p:nvPr/>
        </p:nvGrpSpPr>
        <p:grpSpPr>
          <a:xfrm rot="751728">
            <a:off x="6605837" y="8329857"/>
            <a:ext cx="2284571" cy="1729548"/>
            <a:chOff x="2802501" y="1045028"/>
            <a:chExt cx="6661196" cy="5042897"/>
          </a:xfrm>
        </p:grpSpPr>
        <p:sp>
          <p:nvSpPr>
            <p:cNvPr id="331" name="Google Shape;331;p2"/>
            <p:cNvSpPr/>
            <p:nvPr/>
          </p:nvSpPr>
          <p:spPr>
            <a:xfrm>
              <a:off x="3994060" y="2418937"/>
              <a:ext cx="4457450" cy="1800655"/>
            </a:xfrm>
            <a:custGeom>
              <a:avLst/>
              <a:gdLst/>
              <a:ahLst/>
              <a:cxnLst/>
              <a:rect l="l" t="t" r="r" b="b"/>
              <a:pathLst>
                <a:path w="3842629" h="1552289" extrusionOk="0">
                  <a:moveTo>
                    <a:pt x="2683748" y="256"/>
                  </a:moveTo>
                  <a:cubicBezTo>
                    <a:pt x="2175303" y="256"/>
                    <a:pt x="1858597" y="347728"/>
                    <a:pt x="1976326" y="776258"/>
                  </a:cubicBezTo>
                  <a:cubicBezTo>
                    <a:pt x="2094055" y="1204787"/>
                    <a:pt x="2601833" y="1552164"/>
                    <a:pt x="3110277" y="1552164"/>
                  </a:cubicBezTo>
                  <a:cubicBezTo>
                    <a:pt x="3618722" y="1552164"/>
                    <a:pt x="3935523" y="1204502"/>
                    <a:pt x="3818175" y="775877"/>
                  </a:cubicBezTo>
                  <a:cubicBezTo>
                    <a:pt x="3700827" y="347252"/>
                    <a:pt x="3192764" y="-125"/>
                    <a:pt x="2684224" y="-125"/>
                  </a:cubicBezTo>
                  <a:close/>
                  <a:moveTo>
                    <a:pt x="1158509" y="256"/>
                  </a:moveTo>
                  <a:cubicBezTo>
                    <a:pt x="1666954" y="256"/>
                    <a:pt x="1983660" y="347728"/>
                    <a:pt x="1865931" y="776258"/>
                  </a:cubicBezTo>
                  <a:cubicBezTo>
                    <a:pt x="1748202" y="1204787"/>
                    <a:pt x="1240424" y="1552164"/>
                    <a:pt x="732075" y="1552164"/>
                  </a:cubicBezTo>
                  <a:cubicBezTo>
                    <a:pt x="223726" y="1552164"/>
                    <a:pt x="-93266" y="1204502"/>
                    <a:pt x="24558" y="775877"/>
                  </a:cubicBezTo>
                  <a:cubicBezTo>
                    <a:pt x="142382" y="347252"/>
                    <a:pt x="649970" y="256"/>
                    <a:pt x="1158509" y="256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384234" y="1207418"/>
              <a:ext cx="1358580" cy="1563486"/>
            </a:xfrm>
            <a:custGeom>
              <a:avLst/>
              <a:gdLst/>
              <a:ahLst/>
              <a:cxnLst/>
              <a:rect l="l" t="t" r="r" b="b"/>
              <a:pathLst>
                <a:path w="1171190" h="1347833" extrusionOk="0">
                  <a:moveTo>
                    <a:pt x="346390" y="141272"/>
                  </a:moveTo>
                  <a:cubicBezTo>
                    <a:pt x="386490" y="47737"/>
                    <a:pt x="499361" y="-10271"/>
                    <a:pt x="618233" y="1350"/>
                  </a:cubicBezTo>
                  <a:cubicBezTo>
                    <a:pt x="737105" y="12970"/>
                    <a:pt x="830545" y="91361"/>
                    <a:pt x="843214" y="189945"/>
                  </a:cubicBezTo>
                  <a:lnTo>
                    <a:pt x="874551" y="162322"/>
                  </a:lnTo>
                  <a:cubicBezTo>
                    <a:pt x="922938" y="119841"/>
                    <a:pt x="997614" y="106125"/>
                    <a:pt x="1063146" y="127842"/>
                  </a:cubicBezTo>
                  <a:cubicBezTo>
                    <a:pt x="1128678" y="149559"/>
                    <a:pt x="1171350" y="202041"/>
                    <a:pt x="1171159" y="260430"/>
                  </a:cubicBezTo>
                  <a:cubicBezTo>
                    <a:pt x="1170807" y="324066"/>
                    <a:pt x="1161768" y="387360"/>
                    <a:pt x="1144299" y="448549"/>
                  </a:cubicBezTo>
                  <a:cubicBezTo>
                    <a:pt x="1103160" y="592290"/>
                    <a:pt x="1081882" y="740995"/>
                    <a:pt x="1081053" y="890508"/>
                  </a:cubicBezTo>
                  <a:lnTo>
                    <a:pt x="607660" y="1347709"/>
                  </a:lnTo>
                  <a:lnTo>
                    <a:pt x="241615" y="1056720"/>
                  </a:lnTo>
                  <a:cubicBezTo>
                    <a:pt x="243720" y="1044899"/>
                    <a:pt x="244072" y="1032831"/>
                    <a:pt x="242662" y="1020906"/>
                  </a:cubicBezTo>
                  <a:lnTo>
                    <a:pt x="208849" y="767255"/>
                  </a:lnTo>
                  <a:lnTo>
                    <a:pt x="170749" y="652955"/>
                  </a:lnTo>
                  <a:cubicBezTo>
                    <a:pt x="137592" y="554086"/>
                    <a:pt x="89405" y="460921"/>
                    <a:pt x="27873" y="376730"/>
                  </a:cubicBezTo>
                  <a:cubicBezTo>
                    <a:pt x="-22704" y="307198"/>
                    <a:pt x="-2892" y="217377"/>
                    <a:pt x="74070" y="167180"/>
                  </a:cubicBezTo>
                  <a:cubicBezTo>
                    <a:pt x="151032" y="116983"/>
                    <a:pt x="261046" y="122032"/>
                    <a:pt x="331245" y="178991"/>
                  </a:cubicBezTo>
                  <a:close/>
                </a:path>
              </a:pathLst>
            </a:custGeom>
            <a:solidFill>
              <a:srgbClr val="C230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5820282" y="2890462"/>
              <a:ext cx="626036" cy="1276049"/>
            </a:xfrm>
            <a:custGeom>
              <a:avLst/>
              <a:gdLst/>
              <a:ahLst/>
              <a:cxnLst/>
              <a:rect l="l" t="t" r="r" b="b"/>
              <a:pathLst>
                <a:path w="539686" h="1100042" extrusionOk="0">
                  <a:moveTo>
                    <a:pt x="0" y="0"/>
                  </a:moveTo>
                  <a:lnTo>
                    <a:pt x="539686" y="0"/>
                  </a:lnTo>
                  <a:lnTo>
                    <a:pt x="539686" y="1100042"/>
                  </a:lnTo>
                  <a:lnTo>
                    <a:pt x="0" y="1100042"/>
                  </a:ln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4590932" y="3666649"/>
              <a:ext cx="1616018" cy="2421056"/>
            </a:xfrm>
            <a:custGeom>
              <a:avLst/>
              <a:gdLst/>
              <a:ahLst/>
              <a:cxnLst/>
              <a:rect l="l" t="t" r="r" b="b"/>
              <a:pathLst>
                <a:path w="1393119" h="2087117" extrusionOk="0">
                  <a:moveTo>
                    <a:pt x="1119427" y="-125"/>
                  </a:moveTo>
                  <a:lnTo>
                    <a:pt x="707947" y="137702"/>
                  </a:lnTo>
                  <a:cubicBezTo>
                    <a:pt x="349521" y="257621"/>
                    <a:pt x="104348" y="530608"/>
                    <a:pt x="26433" y="896368"/>
                  </a:cubicBezTo>
                  <a:cubicBezTo>
                    <a:pt x="-51481" y="1262128"/>
                    <a:pt x="44245" y="1690562"/>
                    <a:pt x="292562" y="2086993"/>
                  </a:cubicBezTo>
                  <a:cubicBezTo>
                    <a:pt x="381811" y="1821245"/>
                    <a:pt x="696327" y="1675227"/>
                    <a:pt x="979219" y="1514064"/>
                  </a:cubicBezTo>
                  <a:cubicBezTo>
                    <a:pt x="1469185" y="1235077"/>
                    <a:pt x="1534527" y="601950"/>
                    <a:pt x="1119427" y="-125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4930384" y="3666538"/>
              <a:ext cx="1276611" cy="2421387"/>
            </a:xfrm>
            <a:custGeom>
              <a:avLst/>
              <a:gdLst/>
              <a:ahLst/>
              <a:cxnLst/>
              <a:rect l="l" t="t" r="r" b="b"/>
              <a:pathLst>
                <a:path w="1100527" h="2087403" extrusionOk="0">
                  <a:moveTo>
                    <a:pt x="-30" y="2087279"/>
                  </a:moveTo>
                  <a:cubicBezTo>
                    <a:pt x="89219" y="1821531"/>
                    <a:pt x="403735" y="1675513"/>
                    <a:pt x="686627" y="1514350"/>
                  </a:cubicBezTo>
                  <a:cubicBezTo>
                    <a:pt x="1176593" y="1235172"/>
                    <a:pt x="1241935" y="602045"/>
                    <a:pt x="826835" y="-125"/>
                  </a:cubicBezTo>
                  <a:cubicBezTo>
                    <a:pt x="427356" y="655576"/>
                    <a:pt x="162276" y="1354806"/>
                    <a:pt x="-30" y="2087279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5051167" y="3666649"/>
              <a:ext cx="838397" cy="1940535"/>
            </a:xfrm>
            <a:custGeom>
              <a:avLst/>
              <a:gdLst/>
              <a:ahLst/>
              <a:cxnLst/>
              <a:rect l="l" t="t" r="r" b="b"/>
              <a:pathLst>
                <a:path w="722756" h="1672875" extrusionOk="0">
                  <a:moveTo>
                    <a:pt x="722727" y="-125"/>
                  </a:moveTo>
                  <a:cubicBezTo>
                    <a:pt x="337726" y="485650"/>
                    <a:pt x="105983" y="1047625"/>
                    <a:pt x="-30" y="1672751"/>
                  </a:cubicBezTo>
                  <a:cubicBezTo>
                    <a:pt x="195994" y="1109156"/>
                    <a:pt x="431452" y="550801"/>
                    <a:pt x="72272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2802501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2374266" y="177891"/>
                  </a:moveTo>
                  <a:lnTo>
                    <a:pt x="1914495" y="54066"/>
                  </a:lnTo>
                  <a:cubicBezTo>
                    <a:pt x="1082115" y="-170324"/>
                    <a:pt x="225438" y="322557"/>
                    <a:pt x="1051" y="1154937"/>
                  </a:cubicBezTo>
                  <a:cubicBezTo>
                    <a:pt x="689" y="1156280"/>
                    <a:pt x="329" y="1157623"/>
                    <a:pt x="-30" y="1158967"/>
                  </a:cubicBezTo>
                  <a:cubicBezTo>
                    <a:pt x="288577" y="1025617"/>
                    <a:pt x="672625" y="1092292"/>
                    <a:pt x="1041909" y="1132296"/>
                  </a:cubicBezTo>
                  <a:cubicBezTo>
                    <a:pt x="1681894" y="1201448"/>
                    <a:pt x="2244917" y="806256"/>
                    <a:pt x="2374266" y="17789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280294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-30" y="981331"/>
                  </a:moveTo>
                  <a:cubicBezTo>
                    <a:pt x="288577" y="847981"/>
                    <a:pt x="672625" y="914656"/>
                    <a:pt x="1041909" y="954661"/>
                  </a:cubicBezTo>
                  <a:cubicBezTo>
                    <a:pt x="1681513" y="1023431"/>
                    <a:pt x="2244536" y="628239"/>
                    <a:pt x="2373885" y="-125"/>
                  </a:cubicBezTo>
                  <a:cubicBezTo>
                    <a:pt x="1544191" y="225131"/>
                    <a:pt x="746501" y="554925"/>
                    <a:pt x="-30" y="98133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290602" y="3457794"/>
              <a:ext cx="2266149" cy="875522"/>
            </a:xfrm>
            <a:custGeom>
              <a:avLst/>
              <a:gdLst/>
              <a:ahLst/>
              <a:cxnLst/>
              <a:rect l="l" t="t" r="r" b="b"/>
              <a:pathLst>
                <a:path w="1953577" h="754760" extrusionOk="0">
                  <a:moveTo>
                    <a:pt x="1953547" y="-125"/>
                  </a:moveTo>
                  <a:cubicBezTo>
                    <a:pt x="1237362" y="126653"/>
                    <a:pt x="590329" y="386209"/>
                    <a:pt x="-30" y="754636"/>
                  </a:cubicBezTo>
                  <a:cubicBezTo>
                    <a:pt x="636106" y="465705"/>
                    <a:pt x="1288388" y="213692"/>
                    <a:pt x="195354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6059479" y="3666649"/>
              <a:ext cx="1616274" cy="2421056"/>
            </a:xfrm>
            <a:custGeom>
              <a:avLst/>
              <a:gdLst/>
              <a:ahLst/>
              <a:cxnLst/>
              <a:rect l="l" t="t" r="r" b="b"/>
              <a:pathLst>
                <a:path w="1393340" h="2087117" extrusionOk="0">
                  <a:moveTo>
                    <a:pt x="273567" y="-125"/>
                  </a:moveTo>
                  <a:lnTo>
                    <a:pt x="685333" y="137702"/>
                  </a:lnTo>
                  <a:cubicBezTo>
                    <a:pt x="1043759" y="257621"/>
                    <a:pt x="1288932" y="530608"/>
                    <a:pt x="1366847" y="896368"/>
                  </a:cubicBezTo>
                  <a:cubicBezTo>
                    <a:pt x="1444761" y="1262128"/>
                    <a:pt x="1349035" y="1690562"/>
                    <a:pt x="1100718" y="2086993"/>
                  </a:cubicBezTo>
                  <a:cubicBezTo>
                    <a:pt x="1011469" y="1821245"/>
                    <a:pt x="696953" y="1675227"/>
                    <a:pt x="414156" y="1514064"/>
                  </a:cubicBezTo>
                  <a:cubicBezTo>
                    <a:pt x="-76096" y="1235077"/>
                    <a:pt x="-141532" y="601950"/>
                    <a:pt x="273567" y="-125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6059450" y="3666538"/>
              <a:ext cx="1276565" cy="2421387"/>
            </a:xfrm>
            <a:custGeom>
              <a:avLst/>
              <a:gdLst/>
              <a:ahLst/>
              <a:cxnLst/>
              <a:rect l="l" t="t" r="r" b="b"/>
              <a:pathLst>
                <a:path w="1100487" h="2087403" extrusionOk="0">
                  <a:moveTo>
                    <a:pt x="1100457" y="2087279"/>
                  </a:moveTo>
                  <a:cubicBezTo>
                    <a:pt x="1011208" y="1821531"/>
                    <a:pt x="696693" y="1675513"/>
                    <a:pt x="413895" y="1514350"/>
                  </a:cubicBezTo>
                  <a:cubicBezTo>
                    <a:pt x="-76071" y="1235172"/>
                    <a:pt x="-141508" y="602045"/>
                    <a:pt x="273592" y="-125"/>
                  </a:cubicBezTo>
                  <a:cubicBezTo>
                    <a:pt x="673070" y="655576"/>
                    <a:pt x="938151" y="1354806"/>
                    <a:pt x="1100457" y="2087279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6376895" y="3666649"/>
              <a:ext cx="838508" cy="1940535"/>
            </a:xfrm>
            <a:custGeom>
              <a:avLst/>
              <a:gdLst/>
              <a:ahLst/>
              <a:cxnLst/>
              <a:rect l="l" t="t" r="r" b="b"/>
              <a:pathLst>
                <a:path w="722852" h="1672875" extrusionOk="0">
                  <a:moveTo>
                    <a:pt x="-30" y="-125"/>
                  </a:moveTo>
                  <a:cubicBezTo>
                    <a:pt x="385066" y="485650"/>
                    <a:pt x="616713" y="1047625"/>
                    <a:pt x="722822" y="1672751"/>
                  </a:cubicBezTo>
                  <a:cubicBezTo>
                    <a:pt x="526702" y="1109156"/>
                    <a:pt x="291339" y="550801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6709514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-30" y="177891"/>
                  </a:moveTo>
                  <a:lnTo>
                    <a:pt x="459742" y="54066"/>
                  </a:lnTo>
                  <a:cubicBezTo>
                    <a:pt x="1292122" y="-170324"/>
                    <a:pt x="2148800" y="322557"/>
                    <a:pt x="2373181" y="1154937"/>
                  </a:cubicBezTo>
                  <a:cubicBezTo>
                    <a:pt x="2373552" y="1156280"/>
                    <a:pt x="2373905" y="1157623"/>
                    <a:pt x="2374267" y="1158967"/>
                  </a:cubicBezTo>
                  <a:cubicBezTo>
                    <a:pt x="2085659" y="1025617"/>
                    <a:pt x="1701611" y="1092292"/>
                    <a:pt x="1332327" y="1132296"/>
                  </a:cubicBezTo>
                  <a:cubicBezTo>
                    <a:pt x="692342" y="1201448"/>
                    <a:pt x="129795" y="806256"/>
                    <a:pt x="-30" y="17789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670951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2373885" y="981331"/>
                  </a:moveTo>
                  <a:cubicBezTo>
                    <a:pt x="2085278" y="847981"/>
                    <a:pt x="1701230" y="914656"/>
                    <a:pt x="1331946" y="954661"/>
                  </a:cubicBezTo>
                  <a:cubicBezTo>
                    <a:pt x="692342" y="1023431"/>
                    <a:pt x="129795" y="628239"/>
                    <a:pt x="-30" y="-125"/>
                  </a:cubicBezTo>
                  <a:cubicBezTo>
                    <a:pt x="829664" y="225131"/>
                    <a:pt x="1627354" y="554925"/>
                    <a:pt x="2373885" y="98133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6709514" y="3457794"/>
              <a:ext cx="2266481" cy="875522"/>
            </a:xfrm>
            <a:custGeom>
              <a:avLst/>
              <a:gdLst/>
              <a:ahLst/>
              <a:cxnLst/>
              <a:rect l="l" t="t" r="r" b="b"/>
              <a:pathLst>
                <a:path w="1953863" h="754760" extrusionOk="0">
                  <a:moveTo>
                    <a:pt x="-30" y="-125"/>
                  </a:moveTo>
                  <a:cubicBezTo>
                    <a:pt x="716154" y="126653"/>
                    <a:pt x="1363283" y="386209"/>
                    <a:pt x="1953833" y="754636"/>
                  </a:cubicBezTo>
                  <a:cubicBezTo>
                    <a:pt x="1317601" y="465676"/>
                    <a:pt x="665234" y="213673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4195189" y="1588120"/>
              <a:ext cx="1966770" cy="1559655"/>
            </a:xfrm>
            <a:custGeom>
              <a:avLst/>
              <a:gdLst/>
              <a:ahLst/>
              <a:cxnLst/>
              <a:rect l="l" t="t" r="r" b="b"/>
              <a:pathLst>
                <a:path w="1695491" h="1344530" extrusionOk="0">
                  <a:moveTo>
                    <a:pt x="1600556" y="861542"/>
                  </a:moveTo>
                  <a:cubicBezTo>
                    <a:pt x="1426192" y="495467"/>
                    <a:pt x="1131212" y="200516"/>
                    <a:pt x="765119" y="26199"/>
                  </a:cubicBezTo>
                  <a:cubicBezTo>
                    <a:pt x="630378" y="-37980"/>
                    <a:pt x="469129" y="19227"/>
                    <a:pt x="404950" y="153958"/>
                  </a:cubicBezTo>
                  <a:cubicBezTo>
                    <a:pt x="390777" y="183724"/>
                    <a:pt x="382166" y="215842"/>
                    <a:pt x="379547" y="248703"/>
                  </a:cubicBezTo>
                  <a:lnTo>
                    <a:pt x="314014" y="264229"/>
                  </a:lnTo>
                  <a:cubicBezTo>
                    <a:pt x="142555" y="304701"/>
                    <a:pt x="36361" y="476513"/>
                    <a:pt x="76842" y="647972"/>
                  </a:cubicBezTo>
                  <a:cubicBezTo>
                    <a:pt x="78309" y="654182"/>
                    <a:pt x="79957" y="660355"/>
                    <a:pt x="81795" y="666470"/>
                  </a:cubicBezTo>
                  <a:lnTo>
                    <a:pt x="29979" y="757148"/>
                  </a:lnTo>
                  <a:cubicBezTo>
                    <a:pt x="-32448" y="866590"/>
                    <a:pt x="5671" y="1005903"/>
                    <a:pt x="115104" y="1068329"/>
                  </a:cubicBezTo>
                  <a:cubicBezTo>
                    <a:pt x="185160" y="1108287"/>
                    <a:pt x="271104" y="1108287"/>
                    <a:pt x="341161" y="1068329"/>
                  </a:cubicBezTo>
                  <a:lnTo>
                    <a:pt x="439268" y="1053661"/>
                  </a:lnTo>
                  <a:cubicBezTo>
                    <a:pt x="764842" y="1005179"/>
                    <a:pt x="1095941" y="1093885"/>
                    <a:pt x="1353668" y="1298644"/>
                  </a:cubicBezTo>
                  <a:cubicBezTo>
                    <a:pt x="1444765" y="1371043"/>
                    <a:pt x="1577306" y="1355899"/>
                    <a:pt x="1649705" y="1264802"/>
                  </a:cubicBezTo>
                  <a:cubicBezTo>
                    <a:pt x="1710713" y="1188049"/>
                    <a:pt x="1710713" y="1079360"/>
                    <a:pt x="1649705" y="1002607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4692689" y="2737378"/>
              <a:ext cx="1407753" cy="410400"/>
            </a:xfrm>
            <a:custGeom>
              <a:avLst/>
              <a:gdLst/>
              <a:ahLst/>
              <a:cxnLst/>
              <a:rect l="l" t="t" r="r" b="b"/>
              <a:pathLst>
                <a:path w="1213580" h="353793" extrusionOk="0">
                  <a:moveTo>
                    <a:pt x="-30" y="64674"/>
                  </a:moveTo>
                  <a:lnTo>
                    <a:pt x="10447" y="63055"/>
                  </a:lnTo>
                  <a:cubicBezTo>
                    <a:pt x="336021" y="14572"/>
                    <a:pt x="667120" y="103279"/>
                    <a:pt x="924847" y="308038"/>
                  </a:cubicBezTo>
                  <a:cubicBezTo>
                    <a:pt x="1008743" y="374589"/>
                    <a:pt x="1129215" y="367626"/>
                    <a:pt x="1204882" y="291845"/>
                  </a:cubicBezTo>
                  <a:cubicBezTo>
                    <a:pt x="1207835" y="288797"/>
                    <a:pt x="1210692" y="285749"/>
                    <a:pt x="1213550" y="282320"/>
                  </a:cubicBezTo>
                  <a:cubicBezTo>
                    <a:pt x="1167068" y="250411"/>
                    <a:pt x="1105727" y="218884"/>
                    <a:pt x="1070675" y="197262"/>
                  </a:cubicBezTo>
                  <a:cubicBezTo>
                    <a:pt x="739491" y="-7907"/>
                    <a:pt x="344584" y="-54960"/>
                    <a:pt x="-3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4507483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1140303" y="881223"/>
                  </a:moveTo>
                  <a:cubicBezTo>
                    <a:pt x="802641" y="486317"/>
                    <a:pt x="426690" y="302103"/>
                    <a:pt x="-30" y="397353"/>
                  </a:cubicBezTo>
                  <a:cubicBezTo>
                    <a:pt x="451645" y="418403"/>
                    <a:pt x="822263" y="598426"/>
                    <a:pt x="1140303" y="881223"/>
                  </a:cubicBezTo>
                  <a:close/>
                  <a:moveTo>
                    <a:pt x="1238410" y="764256"/>
                  </a:moveTo>
                  <a:cubicBezTo>
                    <a:pt x="952660" y="410498"/>
                    <a:pt x="628810" y="141893"/>
                    <a:pt x="248477" y="-125"/>
                  </a:cubicBezTo>
                  <a:cubicBezTo>
                    <a:pt x="640526" y="41404"/>
                    <a:pt x="974472" y="282672"/>
                    <a:pt x="123841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402449" y="2807555"/>
              <a:ext cx="1759496" cy="1525932"/>
            </a:xfrm>
            <a:custGeom>
              <a:avLst/>
              <a:gdLst/>
              <a:ahLst/>
              <a:cxnLst/>
              <a:rect l="l" t="t" r="r" b="b"/>
              <a:pathLst>
                <a:path w="1516807" h="1315459" extrusionOk="0">
                  <a:moveTo>
                    <a:pt x="1516777" y="269456"/>
                  </a:moveTo>
                  <a:cubicBezTo>
                    <a:pt x="1484678" y="226784"/>
                    <a:pt x="1373235" y="180397"/>
                    <a:pt x="1320943" y="151822"/>
                  </a:cubicBezTo>
                  <a:cubicBezTo>
                    <a:pt x="951306" y="-50774"/>
                    <a:pt x="503860" y="-50774"/>
                    <a:pt x="134223" y="151822"/>
                  </a:cubicBezTo>
                  <a:cubicBezTo>
                    <a:pt x="9046" y="220469"/>
                    <a:pt x="-36789" y="377603"/>
                    <a:pt x="31867" y="502790"/>
                  </a:cubicBezTo>
                  <a:cubicBezTo>
                    <a:pt x="78226" y="587315"/>
                    <a:pt x="167761" y="639026"/>
                    <a:pt x="264144" y="636930"/>
                  </a:cubicBezTo>
                  <a:lnTo>
                    <a:pt x="234426" y="719227"/>
                  </a:lnTo>
                  <a:cubicBezTo>
                    <a:pt x="179010" y="872598"/>
                    <a:pt x="258410" y="1041858"/>
                    <a:pt x="411782" y="1097274"/>
                  </a:cubicBezTo>
                  <a:cubicBezTo>
                    <a:pt x="476628" y="1120705"/>
                    <a:pt x="547627" y="1120705"/>
                    <a:pt x="612473" y="1097274"/>
                  </a:cubicBezTo>
                  <a:lnTo>
                    <a:pt x="643811" y="1149471"/>
                  </a:lnTo>
                  <a:cubicBezTo>
                    <a:pt x="738470" y="1307376"/>
                    <a:pt x="941305" y="1361745"/>
                    <a:pt x="1102249" y="1272343"/>
                  </a:cubicBezTo>
                  <a:cubicBezTo>
                    <a:pt x="1344841" y="1137689"/>
                    <a:pt x="1493422" y="880247"/>
                    <a:pt x="1488678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836124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-30" y="296736"/>
                  </a:moveTo>
                  <a:cubicBezTo>
                    <a:pt x="295245" y="70517"/>
                    <a:pt x="620809" y="-14922"/>
                    <a:pt x="967234" y="1938"/>
                  </a:cubicBezTo>
                  <a:cubicBezTo>
                    <a:pt x="639764" y="82805"/>
                    <a:pt x="316876" y="181208"/>
                    <a:pt x="-30" y="296736"/>
                  </a:cubicBezTo>
                  <a:close/>
                  <a:moveTo>
                    <a:pt x="998285" y="85758"/>
                  </a:moveTo>
                  <a:cubicBezTo>
                    <a:pt x="751092" y="289383"/>
                    <a:pt x="516320" y="507639"/>
                    <a:pt x="295245" y="739363"/>
                  </a:cubicBezTo>
                  <a:cubicBezTo>
                    <a:pt x="578995" y="587916"/>
                    <a:pt x="819024" y="378175"/>
                    <a:pt x="998285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6104459" y="1588120"/>
              <a:ext cx="1966840" cy="1559875"/>
            </a:xfrm>
            <a:custGeom>
              <a:avLst/>
              <a:gdLst/>
              <a:ahLst/>
              <a:cxnLst/>
              <a:rect l="l" t="t" r="r" b="b"/>
              <a:pathLst>
                <a:path w="1695552" h="1344720" extrusionOk="0">
                  <a:moveTo>
                    <a:pt x="94874" y="861542"/>
                  </a:moveTo>
                  <a:cubicBezTo>
                    <a:pt x="269201" y="495477"/>
                    <a:pt x="564152" y="200526"/>
                    <a:pt x="930217" y="26199"/>
                  </a:cubicBezTo>
                  <a:cubicBezTo>
                    <a:pt x="1064957" y="-37980"/>
                    <a:pt x="1226206" y="19227"/>
                    <a:pt x="1290385" y="153958"/>
                  </a:cubicBezTo>
                  <a:cubicBezTo>
                    <a:pt x="1304559" y="183724"/>
                    <a:pt x="1313169" y="215842"/>
                    <a:pt x="1315789" y="248703"/>
                  </a:cubicBezTo>
                  <a:lnTo>
                    <a:pt x="1381321" y="264229"/>
                  </a:lnTo>
                  <a:cubicBezTo>
                    <a:pt x="1552837" y="304720"/>
                    <a:pt x="1659051" y="476579"/>
                    <a:pt x="1618560" y="648096"/>
                  </a:cubicBezTo>
                  <a:cubicBezTo>
                    <a:pt x="1617103" y="654268"/>
                    <a:pt x="1615455" y="660393"/>
                    <a:pt x="1613636" y="666470"/>
                  </a:cubicBezTo>
                  <a:lnTo>
                    <a:pt x="1665356" y="757148"/>
                  </a:lnTo>
                  <a:cubicBezTo>
                    <a:pt x="1727917" y="866447"/>
                    <a:pt x="1690036" y="1005769"/>
                    <a:pt x="1580736" y="1068329"/>
                  </a:cubicBezTo>
                  <a:cubicBezTo>
                    <a:pt x="1510556" y="1108506"/>
                    <a:pt x="1424355" y="1108506"/>
                    <a:pt x="1354175" y="1068329"/>
                  </a:cubicBezTo>
                  <a:lnTo>
                    <a:pt x="1256162" y="1053851"/>
                  </a:lnTo>
                  <a:cubicBezTo>
                    <a:pt x="930588" y="1005369"/>
                    <a:pt x="599490" y="1094075"/>
                    <a:pt x="341762" y="1298835"/>
                  </a:cubicBezTo>
                  <a:cubicBezTo>
                    <a:pt x="250665" y="1371234"/>
                    <a:pt x="118125" y="1356089"/>
                    <a:pt x="45725" y="1264992"/>
                  </a:cubicBezTo>
                  <a:cubicBezTo>
                    <a:pt x="-15282" y="1188240"/>
                    <a:pt x="-15282" y="1079550"/>
                    <a:pt x="45725" y="1002798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6165941" y="2737378"/>
              <a:ext cx="1407753" cy="410562"/>
            </a:xfrm>
            <a:custGeom>
              <a:avLst/>
              <a:gdLst/>
              <a:ahLst/>
              <a:cxnLst/>
              <a:rect l="l" t="t" r="r" b="b"/>
              <a:pathLst>
                <a:path w="1213580" h="353933" extrusionOk="0">
                  <a:moveTo>
                    <a:pt x="1213550" y="64674"/>
                  </a:moveTo>
                  <a:lnTo>
                    <a:pt x="1203168" y="63245"/>
                  </a:lnTo>
                  <a:cubicBezTo>
                    <a:pt x="877594" y="14763"/>
                    <a:pt x="546495" y="103469"/>
                    <a:pt x="288768" y="308228"/>
                  </a:cubicBezTo>
                  <a:cubicBezTo>
                    <a:pt x="204843" y="374779"/>
                    <a:pt x="84333" y="367721"/>
                    <a:pt x="8733" y="291845"/>
                  </a:cubicBezTo>
                  <a:cubicBezTo>
                    <a:pt x="5685" y="288797"/>
                    <a:pt x="2827" y="285749"/>
                    <a:pt x="-30" y="282320"/>
                  </a:cubicBezTo>
                  <a:cubicBezTo>
                    <a:pt x="46452" y="250411"/>
                    <a:pt x="107793" y="218884"/>
                    <a:pt x="142845" y="197262"/>
                  </a:cubicBezTo>
                  <a:cubicBezTo>
                    <a:pt x="474505" y="-7907"/>
                    <a:pt x="868936" y="-54960"/>
                    <a:pt x="121355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6322305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98077" y="881223"/>
                  </a:moveTo>
                  <a:cubicBezTo>
                    <a:pt x="435738" y="486317"/>
                    <a:pt x="811690" y="302103"/>
                    <a:pt x="1238410" y="397353"/>
                  </a:cubicBezTo>
                  <a:cubicBezTo>
                    <a:pt x="786735" y="418403"/>
                    <a:pt x="416212" y="598426"/>
                    <a:pt x="98077" y="881223"/>
                  </a:cubicBezTo>
                  <a:close/>
                  <a:moveTo>
                    <a:pt x="-30" y="764256"/>
                  </a:moveTo>
                  <a:cubicBezTo>
                    <a:pt x="285720" y="410498"/>
                    <a:pt x="609570" y="141893"/>
                    <a:pt x="989903" y="-125"/>
                  </a:cubicBezTo>
                  <a:cubicBezTo>
                    <a:pt x="597854" y="41404"/>
                    <a:pt x="263908" y="282672"/>
                    <a:pt x="-3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104389" y="2807555"/>
              <a:ext cx="1759612" cy="1525900"/>
            </a:xfrm>
            <a:custGeom>
              <a:avLst/>
              <a:gdLst/>
              <a:ahLst/>
              <a:cxnLst/>
              <a:rect l="l" t="t" r="r" b="b"/>
              <a:pathLst>
                <a:path w="1516907" h="1315431" extrusionOk="0">
                  <a:moveTo>
                    <a:pt x="-30" y="269456"/>
                  </a:moveTo>
                  <a:cubicBezTo>
                    <a:pt x="32164" y="226784"/>
                    <a:pt x="143607" y="180397"/>
                    <a:pt x="195804" y="151822"/>
                  </a:cubicBezTo>
                  <a:cubicBezTo>
                    <a:pt x="565469" y="-50774"/>
                    <a:pt x="1012953" y="-50774"/>
                    <a:pt x="1382619" y="151822"/>
                  </a:cubicBezTo>
                  <a:cubicBezTo>
                    <a:pt x="1507806" y="220469"/>
                    <a:pt x="1553631" y="377603"/>
                    <a:pt x="1484984" y="502790"/>
                  </a:cubicBezTo>
                  <a:cubicBezTo>
                    <a:pt x="1438607" y="587343"/>
                    <a:pt x="1349024" y="639064"/>
                    <a:pt x="1252603" y="636930"/>
                  </a:cubicBezTo>
                  <a:lnTo>
                    <a:pt x="1282321" y="719227"/>
                  </a:lnTo>
                  <a:cubicBezTo>
                    <a:pt x="1337718" y="872608"/>
                    <a:pt x="1258289" y="1041848"/>
                    <a:pt x="1104908" y="1097245"/>
                  </a:cubicBezTo>
                  <a:cubicBezTo>
                    <a:pt x="1040109" y="1120648"/>
                    <a:pt x="969167" y="1120658"/>
                    <a:pt x="904369" y="1097274"/>
                  </a:cubicBezTo>
                  <a:lnTo>
                    <a:pt x="873031" y="1149471"/>
                  </a:lnTo>
                  <a:cubicBezTo>
                    <a:pt x="778305" y="1307348"/>
                    <a:pt x="575470" y="1361697"/>
                    <a:pt x="414498" y="1272343"/>
                  </a:cubicBezTo>
                  <a:cubicBezTo>
                    <a:pt x="171906" y="1137689"/>
                    <a:pt x="23325" y="880247"/>
                    <a:pt x="28069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272246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998285" y="296736"/>
                  </a:moveTo>
                  <a:cubicBezTo>
                    <a:pt x="703010" y="70517"/>
                    <a:pt x="377445" y="-14922"/>
                    <a:pt x="31021" y="1938"/>
                  </a:cubicBezTo>
                  <a:cubicBezTo>
                    <a:pt x="358491" y="82805"/>
                    <a:pt x="681379" y="181208"/>
                    <a:pt x="998285" y="296736"/>
                  </a:cubicBezTo>
                  <a:close/>
                  <a:moveTo>
                    <a:pt x="-30" y="85758"/>
                  </a:moveTo>
                  <a:cubicBezTo>
                    <a:pt x="247172" y="289402"/>
                    <a:pt x="481973" y="507668"/>
                    <a:pt x="703105" y="739363"/>
                  </a:cubicBezTo>
                  <a:cubicBezTo>
                    <a:pt x="419260" y="587916"/>
                    <a:pt x="179326" y="378175"/>
                    <a:pt x="-30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5933277" y="1045028"/>
              <a:ext cx="728290" cy="2152002"/>
            </a:xfrm>
            <a:custGeom>
              <a:avLst/>
              <a:gdLst/>
              <a:ahLst/>
              <a:cxnLst/>
              <a:rect l="l" t="t" r="r" b="b"/>
              <a:pathLst>
                <a:path w="627836" h="1855174" extrusionOk="0">
                  <a:moveTo>
                    <a:pt x="359201" y="1576072"/>
                  </a:moveTo>
                  <a:cubicBezTo>
                    <a:pt x="408045" y="1669255"/>
                    <a:pt x="372097" y="1784393"/>
                    <a:pt x="278905" y="1833237"/>
                  </a:cubicBezTo>
                  <a:cubicBezTo>
                    <a:pt x="185722" y="1882082"/>
                    <a:pt x="70584" y="1846134"/>
                    <a:pt x="21740" y="1752942"/>
                  </a:cubicBezTo>
                  <a:cubicBezTo>
                    <a:pt x="-11236" y="1690029"/>
                    <a:pt x="-6464" y="1613991"/>
                    <a:pt x="34112" y="1555688"/>
                  </a:cubicBezTo>
                  <a:cubicBezTo>
                    <a:pt x="109541" y="1450323"/>
                    <a:pt x="152994" y="1325450"/>
                    <a:pt x="159271" y="1196024"/>
                  </a:cubicBezTo>
                  <a:cubicBezTo>
                    <a:pt x="188798" y="706916"/>
                    <a:pt x="361106" y="264575"/>
                    <a:pt x="627806" y="-125"/>
                  </a:cubicBezTo>
                  <a:lnTo>
                    <a:pt x="579704" y="76075"/>
                  </a:lnTo>
                  <a:cubicBezTo>
                    <a:pt x="410159" y="342775"/>
                    <a:pt x="300527" y="679865"/>
                    <a:pt x="258902" y="1038100"/>
                  </a:cubicBezTo>
                  <a:cubicBezTo>
                    <a:pt x="234985" y="1223504"/>
                    <a:pt x="270085" y="1411737"/>
                    <a:pt x="359201" y="1576072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6364756" y="1045028"/>
              <a:ext cx="147589" cy="253242"/>
            </a:xfrm>
            <a:custGeom>
              <a:avLst/>
              <a:gdLst/>
              <a:ahLst/>
              <a:cxnLst/>
              <a:rect l="l" t="t" r="r" b="b"/>
              <a:pathLst>
                <a:path w="127232" h="218312" extrusionOk="0">
                  <a:moveTo>
                    <a:pt x="51866" y="-125"/>
                  </a:moveTo>
                  <a:cubicBezTo>
                    <a:pt x="72726" y="-1"/>
                    <a:pt x="91491" y="12610"/>
                    <a:pt x="99491" y="31879"/>
                  </a:cubicBezTo>
                  <a:lnTo>
                    <a:pt x="99491" y="31879"/>
                  </a:lnTo>
                  <a:cubicBezTo>
                    <a:pt x="99787" y="32527"/>
                    <a:pt x="100044" y="33193"/>
                    <a:pt x="100254" y="33879"/>
                  </a:cubicBezTo>
                  <a:lnTo>
                    <a:pt x="112636" y="64645"/>
                  </a:lnTo>
                  <a:cubicBezTo>
                    <a:pt x="132058" y="113984"/>
                    <a:pt x="132058" y="168848"/>
                    <a:pt x="112636" y="218188"/>
                  </a:cubicBezTo>
                  <a:lnTo>
                    <a:pt x="90252" y="214473"/>
                  </a:lnTo>
                  <a:lnTo>
                    <a:pt x="99777" y="190470"/>
                  </a:lnTo>
                  <a:cubicBezTo>
                    <a:pt x="114636" y="153056"/>
                    <a:pt x="114265" y="111308"/>
                    <a:pt x="98730" y="74170"/>
                  </a:cubicBezTo>
                  <a:cubicBezTo>
                    <a:pt x="86366" y="100040"/>
                    <a:pt x="55372" y="110984"/>
                    <a:pt x="29511" y="98621"/>
                  </a:cubicBezTo>
                  <a:cubicBezTo>
                    <a:pt x="3642" y="86257"/>
                    <a:pt x="-7303" y="55272"/>
                    <a:pt x="5051" y="29402"/>
                  </a:cubicBezTo>
                  <a:cubicBezTo>
                    <a:pt x="13662" y="11400"/>
                    <a:pt x="31817" y="-78"/>
                    <a:pt x="51771" y="-12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6229754" y="1203588"/>
              <a:ext cx="189398" cy="231601"/>
            </a:xfrm>
            <a:custGeom>
              <a:avLst/>
              <a:gdLst/>
              <a:ahLst/>
              <a:cxnLst/>
              <a:rect l="l" t="t" r="r" b="b"/>
              <a:pathLst>
                <a:path w="163274" h="199656" extrusionOk="0">
                  <a:moveTo>
                    <a:pt x="37167" y="2269"/>
                  </a:moveTo>
                  <a:cubicBezTo>
                    <a:pt x="57570" y="-4065"/>
                    <a:pt x="79783" y="2421"/>
                    <a:pt x="93556" y="18747"/>
                  </a:cubicBezTo>
                  <a:lnTo>
                    <a:pt x="93556" y="18747"/>
                  </a:lnTo>
                  <a:lnTo>
                    <a:pt x="94984" y="20557"/>
                  </a:lnTo>
                  <a:lnTo>
                    <a:pt x="116035" y="46751"/>
                  </a:lnTo>
                  <a:cubicBezTo>
                    <a:pt x="149858" y="88908"/>
                    <a:pt x="166527" y="142286"/>
                    <a:pt x="162707" y="196198"/>
                  </a:cubicBezTo>
                  <a:lnTo>
                    <a:pt x="139752" y="199532"/>
                  </a:lnTo>
                  <a:lnTo>
                    <a:pt x="141752" y="173147"/>
                  </a:lnTo>
                  <a:cubicBezTo>
                    <a:pt x="144848" y="132180"/>
                    <a:pt x="131779" y="91642"/>
                    <a:pt x="105367" y="60181"/>
                  </a:cubicBezTo>
                  <a:cubicBezTo>
                    <a:pt x="101233" y="89137"/>
                    <a:pt x="74410" y="109263"/>
                    <a:pt x="45454" y="105129"/>
                  </a:cubicBezTo>
                  <a:cubicBezTo>
                    <a:pt x="16498" y="100995"/>
                    <a:pt x="-3618" y="74173"/>
                    <a:pt x="506" y="45217"/>
                  </a:cubicBezTo>
                  <a:cubicBezTo>
                    <a:pt x="3392" y="25024"/>
                    <a:pt x="17613" y="8289"/>
                    <a:pt x="37072" y="217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6056489" y="1401667"/>
              <a:ext cx="269867" cy="253644"/>
            </a:xfrm>
            <a:custGeom>
              <a:avLst/>
              <a:gdLst/>
              <a:ahLst/>
              <a:cxnLst/>
              <a:rect l="l" t="t" r="r" b="b"/>
              <a:pathLst>
                <a:path w="232644" h="218659" extrusionOk="0">
                  <a:moveTo>
                    <a:pt x="32875" y="8127"/>
                  </a:moveTo>
                  <a:cubicBezTo>
                    <a:pt x="55783" y="-4626"/>
                    <a:pt x="84100" y="-2455"/>
                    <a:pt x="104789" y="13652"/>
                  </a:cubicBezTo>
                  <a:lnTo>
                    <a:pt x="104789" y="13652"/>
                  </a:lnTo>
                  <a:lnTo>
                    <a:pt x="104789" y="13652"/>
                  </a:lnTo>
                  <a:cubicBezTo>
                    <a:pt x="105551" y="14138"/>
                    <a:pt x="106256" y="14719"/>
                    <a:pt x="106884" y="15366"/>
                  </a:cubicBezTo>
                  <a:lnTo>
                    <a:pt x="138793" y="41465"/>
                  </a:lnTo>
                  <a:cubicBezTo>
                    <a:pt x="190047" y="83508"/>
                    <a:pt x="223546" y="143344"/>
                    <a:pt x="232614" y="209010"/>
                  </a:cubicBezTo>
                  <a:lnTo>
                    <a:pt x="205849" y="218535"/>
                  </a:lnTo>
                  <a:lnTo>
                    <a:pt x="202134" y="186816"/>
                  </a:lnTo>
                  <a:cubicBezTo>
                    <a:pt x="195476" y="136905"/>
                    <a:pt x="169568" y="91576"/>
                    <a:pt x="129935" y="60515"/>
                  </a:cubicBezTo>
                  <a:cubicBezTo>
                    <a:pt x="132354" y="96367"/>
                    <a:pt x="105256" y="127390"/>
                    <a:pt x="69413" y="129809"/>
                  </a:cubicBezTo>
                  <a:cubicBezTo>
                    <a:pt x="33561" y="132229"/>
                    <a:pt x="2538" y="105130"/>
                    <a:pt x="118" y="69278"/>
                  </a:cubicBezTo>
                  <a:cubicBezTo>
                    <a:pt x="-1577" y="44208"/>
                    <a:pt x="11329" y="20405"/>
                    <a:pt x="33256" y="8127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5940615" y="1628952"/>
              <a:ext cx="298659" cy="280297"/>
            </a:xfrm>
            <a:custGeom>
              <a:avLst/>
              <a:gdLst/>
              <a:ahLst/>
              <a:cxnLst/>
              <a:rect l="l" t="t" r="r" b="b"/>
              <a:pathLst>
                <a:path w="257465" h="241635" extrusionOk="0">
                  <a:moveTo>
                    <a:pt x="36741" y="9005"/>
                  </a:moveTo>
                  <a:cubicBezTo>
                    <a:pt x="62049" y="-5130"/>
                    <a:pt x="93367" y="-2691"/>
                    <a:pt x="116180" y="15197"/>
                  </a:cubicBezTo>
                  <a:lnTo>
                    <a:pt x="116180" y="15197"/>
                  </a:lnTo>
                  <a:cubicBezTo>
                    <a:pt x="117018" y="15778"/>
                    <a:pt x="117809" y="16416"/>
                    <a:pt x="118561" y="17102"/>
                  </a:cubicBezTo>
                  <a:lnTo>
                    <a:pt x="153804" y="45677"/>
                  </a:lnTo>
                  <a:cubicBezTo>
                    <a:pt x="210420" y="92159"/>
                    <a:pt x="247425" y="158281"/>
                    <a:pt x="257436" y="230843"/>
                  </a:cubicBezTo>
                  <a:lnTo>
                    <a:pt x="227908" y="241511"/>
                  </a:lnTo>
                  <a:lnTo>
                    <a:pt x="223146" y="206078"/>
                  </a:lnTo>
                  <a:cubicBezTo>
                    <a:pt x="215878" y="150918"/>
                    <a:pt x="187255" y="100807"/>
                    <a:pt x="143421" y="66536"/>
                  </a:cubicBezTo>
                  <a:cubicBezTo>
                    <a:pt x="146269" y="106094"/>
                    <a:pt x="116504" y="140479"/>
                    <a:pt x="76946" y="143327"/>
                  </a:cubicBezTo>
                  <a:cubicBezTo>
                    <a:pt x="37380" y="146175"/>
                    <a:pt x="3004" y="116409"/>
                    <a:pt x="156" y="76852"/>
                  </a:cubicBezTo>
                  <a:cubicBezTo>
                    <a:pt x="-1845" y="49049"/>
                    <a:pt x="12415" y="22607"/>
                    <a:pt x="36741" y="900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5866346" y="1910050"/>
              <a:ext cx="320437" cy="300985"/>
            </a:xfrm>
            <a:custGeom>
              <a:avLst/>
              <a:gdLst/>
              <a:ahLst/>
              <a:cxnLst/>
              <a:rect l="l" t="t" r="r" b="b"/>
              <a:pathLst>
                <a:path w="276239" h="259470" extrusionOk="0">
                  <a:moveTo>
                    <a:pt x="39322" y="9695"/>
                  </a:moveTo>
                  <a:cubicBezTo>
                    <a:pt x="66440" y="-5488"/>
                    <a:pt x="100015" y="-2888"/>
                    <a:pt x="124476" y="16267"/>
                  </a:cubicBezTo>
                  <a:lnTo>
                    <a:pt x="124476" y="16267"/>
                  </a:lnTo>
                  <a:lnTo>
                    <a:pt x="126952" y="18267"/>
                  </a:lnTo>
                  <a:lnTo>
                    <a:pt x="165052" y="49319"/>
                  </a:lnTo>
                  <a:cubicBezTo>
                    <a:pt x="225841" y="99077"/>
                    <a:pt x="265550" y="169991"/>
                    <a:pt x="276209" y="247820"/>
                  </a:cubicBezTo>
                  <a:lnTo>
                    <a:pt x="244491" y="259345"/>
                  </a:lnTo>
                  <a:lnTo>
                    <a:pt x="239442" y="221245"/>
                  </a:lnTo>
                  <a:cubicBezTo>
                    <a:pt x="231585" y="162057"/>
                    <a:pt x="200800" y="108316"/>
                    <a:pt x="153717" y="71607"/>
                  </a:cubicBezTo>
                  <a:cubicBezTo>
                    <a:pt x="156584" y="114013"/>
                    <a:pt x="124533" y="150722"/>
                    <a:pt x="82128" y="153589"/>
                  </a:cubicBezTo>
                  <a:cubicBezTo>
                    <a:pt x="39713" y="156456"/>
                    <a:pt x="3013" y="124404"/>
                    <a:pt x="146" y="81989"/>
                  </a:cubicBezTo>
                  <a:cubicBezTo>
                    <a:pt x="-1864" y="52300"/>
                    <a:pt x="13433" y="24106"/>
                    <a:pt x="39417" y="959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5796627" y="2226118"/>
              <a:ext cx="351032" cy="330573"/>
            </a:xfrm>
            <a:custGeom>
              <a:avLst/>
              <a:gdLst/>
              <a:ahLst/>
              <a:cxnLst/>
              <a:rect l="l" t="t" r="r" b="b"/>
              <a:pathLst>
                <a:path w="302614" h="284977" extrusionOk="0">
                  <a:moveTo>
                    <a:pt x="42743" y="10628"/>
                  </a:moveTo>
                  <a:cubicBezTo>
                    <a:pt x="72537" y="-6003"/>
                    <a:pt x="109398" y="-3155"/>
                    <a:pt x="136278" y="17867"/>
                  </a:cubicBezTo>
                  <a:lnTo>
                    <a:pt x="136278" y="17867"/>
                  </a:lnTo>
                  <a:lnTo>
                    <a:pt x="138945" y="20153"/>
                  </a:lnTo>
                  <a:lnTo>
                    <a:pt x="180474" y="54157"/>
                  </a:lnTo>
                  <a:cubicBezTo>
                    <a:pt x="247235" y="108821"/>
                    <a:pt x="290850" y="186707"/>
                    <a:pt x="302585" y="272184"/>
                  </a:cubicBezTo>
                  <a:lnTo>
                    <a:pt x="268009" y="284853"/>
                  </a:lnTo>
                  <a:lnTo>
                    <a:pt x="262484" y="243038"/>
                  </a:lnTo>
                  <a:cubicBezTo>
                    <a:pt x="253950" y="178182"/>
                    <a:pt x="220374" y="119251"/>
                    <a:pt x="168949" y="78827"/>
                  </a:cubicBezTo>
                  <a:cubicBezTo>
                    <a:pt x="172035" y="125442"/>
                    <a:pt x="136754" y="165733"/>
                    <a:pt x="90148" y="168819"/>
                  </a:cubicBezTo>
                  <a:cubicBezTo>
                    <a:pt x="43533" y="171905"/>
                    <a:pt x="3242" y="136625"/>
                    <a:pt x="156" y="90019"/>
                  </a:cubicBezTo>
                  <a:cubicBezTo>
                    <a:pt x="-2006" y="57462"/>
                    <a:pt x="14758" y="26573"/>
                    <a:pt x="43219" y="10628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6495246" y="1190651"/>
              <a:ext cx="264796" cy="120793"/>
            </a:xfrm>
            <a:custGeom>
              <a:avLst/>
              <a:gdLst/>
              <a:ahLst/>
              <a:cxnLst/>
              <a:rect l="l" t="t" r="r" b="b"/>
              <a:pathLst>
                <a:path w="228272" h="104132" extrusionOk="0">
                  <a:moveTo>
                    <a:pt x="222283" y="28565"/>
                  </a:moveTo>
                  <a:cubicBezTo>
                    <a:pt x="212872" y="9858"/>
                    <a:pt x="193175" y="-1400"/>
                    <a:pt x="172277" y="-10"/>
                  </a:cubicBezTo>
                  <a:lnTo>
                    <a:pt x="172277" y="-10"/>
                  </a:lnTo>
                  <a:lnTo>
                    <a:pt x="170181" y="-10"/>
                  </a:lnTo>
                  <a:lnTo>
                    <a:pt x="137320" y="2943"/>
                  </a:lnTo>
                  <a:cubicBezTo>
                    <a:pt x="84533" y="7629"/>
                    <a:pt x="35469" y="32090"/>
                    <a:pt x="-30" y="71428"/>
                  </a:cubicBezTo>
                  <a:lnTo>
                    <a:pt x="13209" y="89906"/>
                  </a:lnTo>
                  <a:lnTo>
                    <a:pt x="30545" y="70856"/>
                  </a:lnTo>
                  <a:cubicBezTo>
                    <a:pt x="57405" y="40748"/>
                    <a:pt x="95048" y="22441"/>
                    <a:pt x="135320" y="19898"/>
                  </a:cubicBezTo>
                  <a:cubicBezTo>
                    <a:pt x="117594" y="42491"/>
                    <a:pt x="121537" y="75190"/>
                    <a:pt x="144130" y="92916"/>
                  </a:cubicBezTo>
                  <a:cubicBezTo>
                    <a:pt x="166733" y="110642"/>
                    <a:pt x="199423" y="106699"/>
                    <a:pt x="217149" y="84106"/>
                  </a:cubicBezTo>
                  <a:cubicBezTo>
                    <a:pt x="229560" y="68285"/>
                    <a:pt x="231741" y="46739"/>
                    <a:pt x="222759" y="28756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6426291" y="1384929"/>
              <a:ext cx="270346" cy="129346"/>
            </a:xfrm>
            <a:custGeom>
              <a:avLst/>
              <a:gdLst/>
              <a:ahLst/>
              <a:cxnLst/>
              <a:rect l="l" t="t" r="r" b="b"/>
              <a:pathLst>
                <a:path w="233057" h="111505" extrusionOk="0">
                  <a:moveTo>
                    <a:pt x="230951" y="44844"/>
                  </a:moveTo>
                  <a:cubicBezTo>
                    <a:pt x="225684" y="24108"/>
                    <a:pt x="208415" y="8611"/>
                    <a:pt x="187231" y="5601"/>
                  </a:cubicBezTo>
                  <a:lnTo>
                    <a:pt x="187231" y="5601"/>
                  </a:lnTo>
                  <a:lnTo>
                    <a:pt x="185041" y="5601"/>
                  </a:lnTo>
                  <a:lnTo>
                    <a:pt x="151608" y="1505"/>
                  </a:lnTo>
                  <a:cubicBezTo>
                    <a:pt x="97972" y="-5153"/>
                    <a:pt x="43794" y="8735"/>
                    <a:pt x="-30" y="40367"/>
                  </a:cubicBezTo>
                  <a:lnTo>
                    <a:pt x="9495" y="61608"/>
                  </a:lnTo>
                  <a:lnTo>
                    <a:pt x="30831" y="46082"/>
                  </a:lnTo>
                  <a:cubicBezTo>
                    <a:pt x="64016" y="21812"/>
                    <a:pt x="105402" y="11554"/>
                    <a:pt x="146083" y="17507"/>
                  </a:cubicBezTo>
                  <a:cubicBezTo>
                    <a:pt x="123538" y="36224"/>
                    <a:pt x="120432" y="69666"/>
                    <a:pt x="139149" y="92212"/>
                  </a:cubicBezTo>
                  <a:cubicBezTo>
                    <a:pt x="157866" y="114757"/>
                    <a:pt x="191308" y="117862"/>
                    <a:pt x="213854" y="99146"/>
                  </a:cubicBezTo>
                  <a:cubicBezTo>
                    <a:pt x="229675" y="86020"/>
                    <a:pt x="236485" y="64932"/>
                    <a:pt x="231332" y="4503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6313134" y="1528503"/>
              <a:ext cx="318788" cy="178869"/>
            </a:xfrm>
            <a:custGeom>
              <a:avLst/>
              <a:gdLst/>
              <a:ahLst/>
              <a:cxnLst/>
              <a:rect l="l" t="t" r="r" b="b"/>
              <a:pathLst>
                <a:path w="274817" h="154197" extrusionOk="0">
                  <a:moveTo>
                    <a:pt x="261050" y="24341"/>
                  </a:moveTo>
                  <a:cubicBezTo>
                    <a:pt x="244657" y="3872"/>
                    <a:pt x="217606" y="-4796"/>
                    <a:pt x="192375" y="2339"/>
                  </a:cubicBezTo>
                  <a:lnTo>
                    <a:pt x="192375" y="2339"/>
                  </a:lnTo>
                  <a:lnTo>
                    <a:pt x="189803" y="3101"/>
                  </a:lnTo>
                  <a:lnTo>
                    <a:pt x="150465" y="15197"/>
                  </a:lnTo>
                  <a:cubicBezTo>
                    <a:pt x="86971" y="34695"/>
                    <a:pt x="33203" y="77510"/>
                    <a:pt x="-30" y="135022"/>
                  </a:cubicBezTo>
                  <a:lnTo>
                    <a:pt x="21020" y="154072"/>
                  </a:lnTo>
                  <a:lnTo>
                    <a:pt x="37117" y="125497"/>
                  </a:lnTo>
                  <a:cubicBezTo>
                    <a:pt x="62016" y="81815"/>
                    <a:pt x="103059" y="49630"/>
                    <a:pt x="151417" y="35867"/>
                  </a:cubicBezTo>
                  <a:cubicBezTo>
                    <a:pt x="135711" y="68128"/>
                    <a:pt x="149141" y="106999"/>
                    <a:pt x="181392" y="122706"/>
                  </a:cubicBezTo>
                  <a:cubicBezTo>
                    <a:pt x="213653" y="138413"/>
                    <a:pt x="252534" y="124982"/>
                    <a:pt x="268232" y="92731"/>
                  </a:cubicBezTo>
                  <a:cubicBezTo>
                    <a:pt x="279185" y="70233"/>
                    <a:pt x="276242" y="43448"/>
                    <a:pt x="260669" y="2386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6239205" y="1800554"/>
              <a:ext cx="352621" cy="197774"/>
            </a:xfrm>
            <a:custGeom>
              <a:avLst/>
              <a:gdLst/>
              <a:ahLst/>
              <a:cxnLst/>
              <a:rect l="l" t="t" r="r" b="b"/>
              <a:pathLst>
                <a:path w="303984" h="170495" extrusionOk="0">
                  <a:moveTo>
                    <a:pt x="288482" y="27019"/>
                  </a:moveTo>
                  <a:cubicBezTo>
                    <a:pt x="270375" y="4197"/>
                    <a:pt x="240257" y="-5404"/>
                    <a:pt x="212282" y="2730"/>
                  </a:cubicBezTo>
                  <a:lnTo>
                    <a:pt x="212282" y="2730"/>
                  </a:lnTo>
                  <a:lnTo>
                    <a:pt x="209424" y="3682"/>
                  </a:lnTo>
                  <a:lnTo>
                    <a:pt x="165895" y="17113"/>
                  </a:lnTo>
                  <a:cubicBezTo>
                    <a:pt x="95905" y="38658"/>
                    <a:pt x="36641" y="85845"/>
                    <a:pt x="-30" y="149224"/>
                  </a:cubicBezTo>
                  <a:lnTo>
                    <a:pt x="23211" y="170370"/>
                  </a:lnTo>
                  <a:lnTo>
                    <a:pt x="41022" y="139318"/>
                  </a:lnTo>
                  <a:cubicBezTo>
                    <a:pt x="68616" y="90989"/>
                    <a:pt x="114070" y="55422"/>
                    <a:pt x="167610" y="40258"/>
                  </a:cubicBezTo>
                  <a:cubicBezTo>
                    <a:pt x="150198" y="75891"/>
                    <a:pt x="164971" y="118906"/>
                    <a:pt x="200604" y="136318"/>
                  </a:cubicBezTo>
                  <a:cubicBezTo>
                    <a:pt x="236237" y="153730"/>
                    <a:pt x="279252" y="138956"/>
                    <a:pt x="296664" y="103323"/>
                  </a:cubicBezTo>
                  <a:cubicBezTo>
                    <a:pt x="308837" y="78406"/>
                    <a:pt x="305579" y="48707"/>
                    <a:pt x="288291" y="2701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6186716" y="2044921"/>
              <a:ext cx="358027" cy="254636"/>
            </a:xfrm>
            <a:custGeom>
              <a:avLst/>
              <a:gdLst/>
              <a:ahLst/>
              <a:cxnLst/>
              <a:rect l="l" t="t" r="r" b="b"/>
              <a:pathLst>
                <a:path w="308644" h="219514" extrusionOk="0">
                  <a:moveTo>
                    <a:pt x="282672" y="19459"/>
                  </a:moveTo>
                  <a:cubicBezTo>
                    <a:pt x="259536" y="-1267"/>
                    <a:pt x="226179" y="-6001"/>
                    <a:pt x="198185" y="7458"/>
                  </a:cubicBezTo>
                  <a:lnTo>
                    <a:pt x="198185" y="7458"/>
                  </a:lnTo>
                  <a:lnTo>
                    <a:pt x="198185" y="7458"/>
                  </a:lnTo>
                  <a:lnTo>
                    <a:pt x="195328" y="8886"/>
                  </a:lnTo>
                  <a:lnTo>
                    <a:pt x="151512" y="31461"/>
                  </a:lnTo>
                  <a:cubicBezTo>
                    <a:pt x="81408" y="66960"/>
                    <a:pt x="27287" y="127616"/>
                    <a:pt x="-30" y="201291"/>
                  </a:cubicBezTo>
                  <a:lnTo>
                    <a:pt x="28545" y="219389"/>
                  </a:lnTo>
                  <a:lnTo>
                    <a:pt x="41785" y="183289"/>
                  </a:lnTo>
                  <a:cubicBezTo>
                    <a:pt x="62225" y="127263"/>
                    <a:pt x="103811" y="81476"/>
                    <a:pt x="157608" y="55749"/>
                  </a:cubicBezTo>
                  <a:cubicBezTo>
                    <a:pt x="145635" y="96593"/>
                    <a:pt x="169038" y="139398"/>
                    <a:pt x="209872" y="151371"/>
                  </a:cubicBezTo>
                  <a:cubicBezTo>
                    <a:pt x="250715" y="163344"/>
                    <a:pt x="293530" y="139941"/>
                    <a:pt x="305503" y="99107"/>
                  </a:cubicBezTo>
                  <a:cubicBezTo>
                    <a:pt x="313866" y="70561"/>
                    <a:pt x="305055" y="39747"/>
                    <a:pt x="282862" y="1993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6192904" y="2299051"/>
              <a:ext cx="351586" cy="330573"/>
            </a:xfrm>
            <a:custGeom>
              <a:avLst/>
              <a:gdLst/>
              <a:ahLst/>
              <a:cxnLst/>
              <a:rect l="l" t="t" r="r" b="b"/>
              <a:pathLst>
                <a:path w="303091" h="284977" extrusionOk="0">
                  <a:moveTo>
                    <a:pt x="259812" y="10628"/>
                  </a:moveTo>
                  <a:cubicBezTo>
                    <a:pt x="230018" y="-6003"/>
                    <a:pt x="193156" y="-3155"/>
                    <a:pt x="166276" y="17867"/>
                  </a:cubicBezTo>
                  <a:lnTo>
                    <a:pt x="166276" y="17867"/>
                  </a:lnTo>
                  <a:lnTo>
                    <a:pt x="166276" y="17867"/>
                  </a:lnTo>
                  <a:lnTo>
                    <a:pt x="163514" y="20058"/>
                  </a:lnTo>
                  <a:lnTo>
                    <a:pt x="122080" y="54062"/>
                  </a:lnTo>
                  <a:cubicBezTo>
                    <a:pt x="55300" y="108745"/>
                    <a:pt x="11676" y="186669"/>
                    <a:pt x="-30" y="272184"/>
                  </a:cubicBezTo>
                  <a:lnTo>
                    <a:pt x="34736" y="284853"/>
                  </a:lnTo>
                  <a:lnTo>
                    <a:pt x="40261" y="243038"/>
                  </a:lnTo>
                  <a:cubicBezTo>
                    <a:pt x="48938" y="178249"/>
                    <a:pt x="82609" y="119413"/>
                    <a:pt x="134082" y="79113"/>
                  </a:cubicBezTo>
                  <a:cubicBezTo>
                    <a:pt x="130996" y="125728"/>
                    <a:pt x="166276" y="166019"/>
                    <a:pt x="212882" y="169105"/>
                  </a:cubicBezTo>
                  <a:cubicBezTo>
                    <a:pt x="259497" y="172191"/>
                    <a:pt x="299788" y="136920"/>
                    <a:pt x="302874" y="90305"/>
                  </a:cubicBezTo>
                  <a:cubicBezTo>
                    <a:pt x="305037" y="57748"/>
                    <a:pt x="288272" y="26859"/>
                    <a:pt x="259812" y="1091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9" name="Google Shape;369;p2"/>
          <p:cNvGrpSpPr/>
          <p:nvPr/>
        </p:nvGrpSpPr>
        <p:grpSpPr>
          <a:xfrm>
            <a:off x="-1626013" y="-1585965"/>
            <a:ext cx="9312878" cy="12894660"/>
            <a:chOff x="-1084009" y="-1057310"/>
            <a:chExt cx="6208585" cy="8596440"/>
          </a:xfrm>
        </p:grpSpPr>
        <p:sp>
          <p:nvSpPr>
            <p:cNvPr id="370" name="Google Shape;370;p2"/>
            <p:cNvSpPr/>
            <p:nvPr/>
          </p:nvSpPr>
          <p:spPr>
            <a:xfrm>
              <a:off x="0" y="5373189"/>
              <a:ext cx="4391996" cy="1486114"/>
            </a:xfrm>
            <a:custGeom>
              <a:avLst/>
              <a:gdLst/>
              <a:ahLst/>
              <a:cxnLst/>
              <a:rect l="l" t="t" r="r" b="b"/>
              <a:pathLst>
                <a:path w="2661816" h="1046559" extrusionOk="0">
                  <a:moveTo>
                    <a:pt x="0" y="290958"/>
                  </a:moveTo>
                  <a:cubicBezTo>
                    <a:pt x="205740" y="173515"/>
                    <a:pt x="534257" y="25496"/>
                    <a:pt x="952500" y="3113"/>
                  </a:cubicBezTo>
                  <a:cubicBezTo>
                    <a:pt x="1412748" y="-21462"/>
                    <a:pt x="1950625" y="107888"/>
                    <a:pt x="1968532" y="282481"/>
                  </a:cubicBezTo>
                  <a:cubicBezTo>
                    <a:pt x="1981200" y="402115"/>
                    <a:pt x="1743075" y="487840"/>
                    <a:pt x="1773746" y="578899"/>
                  </a:cubicBezTo>
                  <a:cubicBezTo>
                    <a:pt x="1796415" y="646336"/>
                    <a:pt x="1938528" y="631667"/>
                    <a:pt x="2281809" y="705867"/>
                  </a:cubicBezTo>
                  <a:cubicBezTo>
                    <a:pt x="2558034" y="765494"/>
                    <a:pt x="2631662" y="810642"/>
                    <a:pt x="2654332" y="875222"/>
                  </a:cubicBezTo>
                  <a:cubicBezTo>
                    <a:pt x="2675858" y="936467"/>
                    <a:pt x="2646712" y="1002761"/>
                    <a:pt x="2620423" y="1046672"/>
                  </a:cubicBezTo>
                  <a:lnTo>
                    <a:pt x="0" y="1046672"/>
                  </a:lnTo>
                  <a:close/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0" y="5416730"/>
              <a:ext cx="4285524" cy="1441635"/>
            </a:xfrm>
            <a:custGeom>
              <a:avLst/>
              <a:gdLst/>
              <a:ahLst/>
              <a:cxnLst/>
              <a:rect l="l" t="t" r="r" b="b"/>
              <a:pathLst>
                <a:path w="2661816" h="1046559" extrusionOk="0">
                  <a:moveTo>
                    <a:pt x="0" y="290958"/>
                  </a:moveTo>
                  <a:cubicBezTo>
                    <a:pt x="205740" y="173515"/>
                    <a:pt x="534257" y="25496"/>
                    <a:pt x="952500" y="3113"/>
                  </a:cubicBezTo>
                  <a:cubicBezTo>
                    <a:pt x="1412748" y="-21462"/>
                    <a:pt x="1950625" y="107888"/>
                    <a:pt x="1968532" y="282481"/>
                  </a:cubicBezTo>
                  <a:cubicBezTo>
                    <a:pt x="1981200" y="402115"/>
                    <a:pt x="1743075" y="487840"/>
                    <a:pt x="1773746" y="578899"/>
                  </a:cubicBezTo>
                  <a:cubicBezTo>
                    <a:pt x="1796415" y="646336"/>
                    <a:pt x="1938528" y="631667"/>
                    <a:pt x="2281809" y="705867"/>
                  </a:cubicBezTo>
                  <a:cubicBezTo>
                    <a:pt x="2558034" y="765494"/>
                    <a:pt x="2631662" y="810642"/>
                    <a:pt x="2654332" y="875222"/>
                  </a:cubicBezTo>
                  <a:cubicBezTo>
                    <a:pt x="2675858" y="936467"/>
                    <a:pt x="2646712" y="1002761"/>
                    <a:pt x="2620423" y="1046672"/>
                  </a:cubicBezTo>
                  <a:lnTo>
                    <a:pt x="0" y="1046672"/>
                  </a:ln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2" name="Google Shape;372;p2"/>
            <p:cNvGrpSpPr/>
            <p:nvPr/>
          </p:nvGrpSpPr>
          <p:grpSpPr>
            <a:xfrm>
              <a:off x="-1084009" y="-1057310"/>
              <a:ext cx="6208585" cy="7914868"/>
              <a:chOff x="-1026386" y="-475480"/>
              <a:chExt cx="5147227" cy="6561821"/>
            </a:xfrm>
          </p:grpSpPr>
          <p:grpSp>
            <p:nvGrpSpPr>
              <p:cNvPr id="373" name="Google Shape;373;p2"/>
              <p:cNvGrpSpPr/>
              <p:nvPr/>
            </p:nvGrpSpPr>
            <p:grpSpPr>
              <a:xfrm flipH="1">
                <a:off x="975198" y="650742"/>
                <a:ext cx="3145643" cy="5435548"/>
                <a:chOff x="5143500" y="1785980"/>
                <a:chExt cx="1901380" cy="3285510"/>
              </a:xfrm>
            </p:grpSpPr>
            <p:sp>
              <p:nvSpPr>
                <p:cNvPr id="374" name="Google Shape;374;p2"/>
                <p:cNvSpPr/>
                <p:nvPr/>
              </p:nvSpPr>
              <p:spPr>
                <a:xfrm>
                  <a:off x="6136481" y="2481452"/>
                  <a:ext cx="192595" cy="19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595" h="192595" extrusionOk="0">
                      <a:moveTo>
                        <a:pt x="192596" y="96298"/>
                      </a:moveTo>
                      <a:cubicBezTo>
                        <a:pt x="192596" y="149481"/>
                        <a:pt x="149482" y="192595"/>
                        <a:pt x="96298" y="192595"/>
                      </a:cubicBezTo>
                      <a:cubicBezTo>
                        <a:pt x="43114" y="192595"/>
                        <a:pt x="0" y="149482"/>
                        <a:pt x="0" y="96298"/>
                      </a:cubicBezTo>
                      <a:cubicBezTo>
                        <a:pt x="0" y="43114"/>
                        <a:pt x="43114" y="0"/>
                        <a:pt x="96298" y="0"/>
                      </a:cubicBezTo>
                      <a:cubicBezTo>
                        <a:pt x="149482" y="0"/>
                        <a:pt x="192596" y="43114"/>
                        <a:pt x="192596" y="96298"/>
                      </a:cubicBezTo>
                      <a:close/>
                    </a:path>
                  </a:pathLst>
                </a:custGeom>
                <a:solidFill>
                  <a:srgbClr val="6C57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5" name="Google Shape;375;p2"/>
                <p:cNvSpPr/>
                <p:nvPr/>
              </p:nvSpPr>
              <p:spPr>
                <a:xfrm>
                  <a:off x="5903309" y="2536792"/>
                  <a:ext cx="192595" cy="19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595" h="192595" extrusionOk="0">
                      <a:moveTo>
                        <a:pt x="192595" y="96298"/>
                      </a:moveTo>
                      <a:cubicBezTo>
                        <a:pt x="192595" y="149482"/>
                        <a:pt x="149482" y="192596"/>
                        <a:pt x="96298" y="192596"/>
                      </a:cubicBezTo>
                      <a:cubicBezTo>
                        <a:pt x="43114" y="192596"/>
                        <a:pt x="0" y="149482"/>
                        <a:pt x="0" y="96298"/>
                      </a:cubicBezTo>
                      <a:cubicBezTo>
                        <a:pt x="0" y="43114"/>
                        <a:pt x="43114" y="0"/>
                        <a:pt x="96298" y="0"/>
                      </a:cubicBezTo>
                      <a:cubicBezTo>
                        <a:pt x="149481" y="0"/>
                        <a:pt x="192595" y="43114"/>
                        <a:pt x="192595" y="96298"/>
                      </a:cubicBezTo>
                      <a:close/>
                    </a:path>
                  </a:pathLst>
                </a:custGeom>
                <a:solidFill>
                  <a:srgbClr val="6C57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6" name="Google Shape;376;p2"/>
                <p:cNvSpPr/>
                <p:nvPr/>
              </p:nvSpPr>
              <p:spPr>
                <a:xfrm>
                  <a:off x="6143666" y="2045711"/>
                  <a:ext cx="900928" cy="54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928" h="549565" extrusionOk="0">
                      <a:moveTo>
                        <a:pt x="878512" y="238254"/>
                      </a:moveTo>
                      <a:cubicBezTo>
                        <a:pt x="874988" y="232824"/>
                        <a:pt x="871368" y="227586"/>
                        <a:pt x="867749" y="222347"/>
                      </a:cubicBezTo>
                      <a:cubicBezTo>
                        <a:pt x="698299" y="-18350"/>
                        <a:pt x="394737" y="-55212"/>
                        <a:pt x="200999" y="69947"/>
                      </a:cubicBezTo>
                      <a:cubicBezTo>
                        <a:pt x="52695" y="165673"/>
                        <a:pt x="-29030" y="340076"/>
                        <a:pt x="7642" y="546197"/>
                      </a:cubicBezTo>
                      <a:lnTo>
                        <a:pt x="8213" y="549245"/>
                      </a:lnTo>
                      <a:cubicBezTo>
                        <a:pt x="66410" y="335408"/>
                        <a:pt x="243480" y="203201"/>
                        <a:pt x="450839" y="167197"/>
                      </a:cubicBezTo>
                      <a:cubicBezTo>
                        <a:pt x="503227" y="157939"/>
                        <a:pt x="556757" y="155919"/>
                        <a:pt x="609717" y="161196"/>
                      </a:cubicBezTo>
                      <a:lnTo>
                        <a:pt x="605716" y="136812"/>
                      </a:lnTo>
                      <a:lnTo>
                        <a:pt x="596668" y="81377"/>
                      </a:lnTo>
                      <a:lnTo>
                        <a:pt x="626861" y="140527"/>
                      </a:lnTo>
                      <a:lnTo>
                        <a:pt x="639244" y="164816"/>
                      </a:lnTo>
                      <a:cubicBezTo>
                        <a:pt x="656674" y="167483"/>
                        <a:pt x="673343" y="170655"/>
                        <a:pt x="689346" y="174341"/>
                      </a:cubicBezTo>
                      <a:cubicBezTo>
                        <a:pt x="690393" y="168531"/>
                        <a:pt x="691632" y="162625"/>
                        <a:pt x="692870" y="157196"/>
                      </a:cubicBezTo>
                      <a:cubicBezTo>
                        <a:pt x="696299" y="141861"/>
                        <a:pt x="699918" y="129859"/>
                        <a:pt x="702395" y="132907"/>
                      </a:cubicBezTo>
                      <a:lnTo>
                        <a:pt x="711063" y="163387"/>
                      </a:lnTo>
                      <a:lnTo>
                        <a:pt x="716110" y="181389"/>
                      </a:lnTo>
                      <a:cubicBezTo>
                        <a:pt x="733828" y="186533"/>
                        <a:pt x="750497" y="192343"/>
                        <a:pt x="765927" y="198344"/>
                      </a:cubicBezTo>
                      <a:lnTo>
                        <a:pt x="765927" y="132907"/>
                      </a:lnTo>
                      <a:lnTo>
                        <a:pt x="790406" y="198820"/>
                      </a:lnTo>
                      <a:lnTo>
                        <a:pt x="794692" y="210441"/>
                      </a:lnTo>
                      <a:cubicBezTo>
                        <a:pt x="831459" y="226433"/>
                        <a:pt x="866035" y="247016"/>
                        <a:pt x="897562" y="271686"/>
                      </a:cubicBezTo>
                      <a:lnTo>
                        <a:pt x="899848" y="273687"/>
                      </a:lnTo>
                      <a:cubicBezTo>
                        <a:pt x="893181" y="261618"/>
                        <a:pt x="886037" y="249807"/>
                        <a:pt x="878512" y="238254"/>
                      </a:cubicBezTo>
                      <a:close/>
                    </a:path>
                  </a:pathLst>
                </a:custGeom>
                <a:solidFill>
                  <a:srgbClr val="5E7E0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7" name="Google Shape;377;p2"/>
                <p:cNvSpPr/>
                <p:nvPr/>
              </p:nvSpPr>
              <p:spPr>
                <a:xfrm>
                  <a:off x="6043640" y="1785980"/>
                  <a:ext cx="549754" cy="80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754" h="809200" extrusionOk="0">
                      <a:moveTo>
                        <a:pt x="99952" y="808880"/>
                      </a:moveTo>
                      <a:cubicBezTo>
                        <a:pt x="-30540" y="626763"/>
                        <a:pt x="-34445" y="386066"/>
                        <a:pt x="87189" y="211949"/>
                      </a:cubicBezTo>
                      <a:cubicBezTo>
                        <a:pt x="247685" y="-17604"/>
                        <a:pt x="534864" y="-649"/>
                        <a:pt x="548675" y="303"/>
                      </a:cubicBezTo>
                      <a:cubicBezTo>
                        <a:pt x="435804" y="99935"/>
                        <a:pt x="347698" y="221855"/>
                        <a:pt x="273783" y="371112"/>
                      </a:cubicBezTo>
                      <a:cubicBezTo>
                        <a:pt x="202346" y="514748"/>
                        <a:pt x="129575" y="637812"/>
                        <a:pt x="99952" y="808880"/>
                      </a:cubicBezTo>
                      <a:close/>
                    </a:path>
                  </a:pathLst>
                </a:custGeom>
                <a:solidFill>
                  <a:srgbClr val="709F1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8" name="Google Shape;378;p2"/>
                <p:cNvSpPr/>
                <p:nvPr/>
              </p:nvSpPr>
              <p:spPr>
                <a:xfrm>
                  <a:off x="6095939" y="1845261"/>
                  <a:ext cx="853118" cy="749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118" h="749919" extrusionOk="0">
                      <a:moveTo>
                        <a:pt x="852039" y="127236"/>
                      </a:moveTo>
                      <a:cubicBezTo>
                        <a:pt x="818035" y="126045"/>
                        <a:pt x="783936" y="129017"/>
                        <a:pt x="750598" y="136094"/>
                      </a:cubicBezTo>
                      <a:cubicBezTo>
                        <a:pt x="709736" y="110186"/>
                        <a:pt x="640489" y="67133"/>
                        <a:pt x="637537" y="65133"/>
                      </a:cubicBezTo>
                      <a:lnTo>
                        <a:pt x="697734" y="147429"/>
                      </a:lnTo>
                      <a:cubicBezTo>
                        <a:pt x="557336" y="182004"/>
                        <a:pt x="426367" y="247441"/>
                        <a:pt x="314353" y="338976"/>
                      </a:cubicBezTo>
                      <a:cubicBezTo>
                        <a:pt x="100897" y="514808"/>
                        <a:pt x="62322" y="698355"/>
                        <a:pt x="56130" y="749599"/>
                      </a:cubicBezTo>
                      <a:cubicBezTo>
                        <a:pt x="-51217" y="536335"/>
                        <a:pt x="-3592" y="279445"/>
                        <a:pt x="166239" y="127236"/>
                      </a:cubicBezTo>
                      <a:cubicBezTo>
                        <a:pt x="353786" y="-40881"/>
                        <a:pt x="649823" y="-44786"/>
                        <a:pt x="852039" y="127236"/>
                      </a:cubicBezTo>
                      <a:close/>
                    </a:path>
                  </a:pathLst>
                </a:custGeom>
                <a:solidFill>
                  <a:srgbClr val="A3C91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9" name="Google Shape;379;p2"/>
                <p:cNvSpPr/>
                <p:nvPr/>
              </p:nvSpPr>
              <p:spPr>
                <a:xfrm>
                  <a:off x="6142015" y="2024348"/>
                  <a:ext cx="902865" cy="570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865" h="570832" extrusionOk="0">
                      <a:moveTo>
                        <a:pt x="901785" y="295335"/>
                      </a:moveTo>
                      <a:lnTo>
                        <a:pt x="899500" y="293335"/>
                      </a:lnTo>
                      <a:cubicBezTo>
                        <a:pt x="866543" y="265179"/>
                        <a:pt x="830634" y="240747"/>
                        <a:pt x="792343" y="220469"/>
                      </a:cubicBezTo>
                      <a:lnTo>
                        <a:pt x="767863" y="154556"/>
                      </a:lnTo>
                      <a:lnTo>
                        <a:pt x="767863" y="208182"/>
                      </a:lnTo>
                      <a:cubicBezTo>
                        <a:pt x="750910" y="199990"/>
                        <a:pt x="732526" y="192179"/>
                        <a:pt x="712999" y="185036"/>
                      </a:cubicBezTo>
                      <a:lnTo>
                        <a:pt x="704332" y="154556"/>
                      </a:lnTo>
                      <a:cubicBezTo>
                        <a:pt x="701760" y="151508"/>
                        <a:pt x="698141" y="163509"/>
                        <a:pt x="694807" y="178844"/>
                      </a:cubicBezTo>
                      <a:cubicBezTo>
                        <a:pt x="673185" y="171710"/>
                        <a:pt x="651182" y="166014"/>
                        <a:pt x="628799" y="161795"/>
                      </a:cubicBezTo>
                      <a:lnTo>
                        <a:pt x="598605" y="102644"/>
                      </a:lnTo>
                      <a:lnTo>
                        <a:pt x="607653" y="158080"/>
                      </a:lnTo>
                      <a:cubicBezTo>
                        <a:pt x="553551" y="149850"/>
                        <a:pt x="498593" y="150460"/>
                        <a:pt x="444681" y="159890"/>
                      </a:cubicBezTo>
                      <a:cubicBezTo>
                        <a:pt x="238369" y="195704"/>
                        <a:pt x="68539" y="355152"/>
                        <a:pt x="9578" y="567464"/>
                      </a:cubicBezTo>
                      <a:lnTo>
                        <a:pt x="8721" y="570512"/>
                      </a:lnTo>
                      <a:cubicBezTo>
                        <a:pt x="-29379" y="362867"/>
                        <a:pt x="45869" y="158651"/>
                        <a:pt x="194936" y="62449"/>
                      </a:cubicBezTo>
                      <a:cubicBezTo>
                        <a:pt x="388483" y="-62424"/>
                        <a:pt x="699761" y="-416"/>
                        <a:pt x="869496" y="243424"/>
                      </a:cubicBezTo>
                      <a:cubicBezTo>
                        <a:pt x="873115" y="248663"/>
                        <a:pt x="876735" y="253901"/>
                        <a:pt x="880259" y="259331"/>
                      </a:cubicBezTo>
                      <a:cubicBezTo>
                        <a:pt x="887784" y="271075"/>
                        <a:pt x="894928" y="283076"/>
                        <a:pt x="901785" y="295335"/>
                      </a:cubicBezTo>
                      <a:close/>
                    </a:path>
                  </a:pathLst>
                </a:custGeom>
                <a:solidFill>
                  <a:srgbClr val="72A10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0" name="Google Shape;380;p2"/>
                <p:cNvSpPr/>
                <p:nvPr/>
              </p:nvSpPr>
              <p:spPr>
                <a:xfrm>
                  <a:off x="6141830" y="2155632"/>
                  <a:ext cx="821326" cy="4395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326" h="439548" extrusionOk="0">
                      <a:moveTo>
                        <a:pt x="741093" y="276351"/>
                      </a:moveTo>
                      <a:lnTo>
                        <a:pt x="664893" y="153764"/>
                      </a:lnTo>
                      <a:lnTo>
                        <a:pt x="692420" y="252157"/>
                      </a:lnTo>
                      <a:cubicBezTo>
                        <a:pt x="598504" y="209943"/>
                        <a:pt x="494872" y="194112"/>
                        <a:pt x="392669" y="206342"/>
                      </a:cubicBezTo>
                      <a:cubicBezTo>
                        <a:pt x="150352" y="235869"/>
                        <a:pt x="19955" y="410272"/>
                        <a:pt x="-1000" y="439228"/>
                      </a:cubicBezTo>
                      <a:cubicBezTo>
                        <a:pt x="-4809" y="234917"/>
                        <a:pt x="128064" y="58228"/>
                        <a:pt x="307991" y="11651"/>
                      </a:cubicBezTo>
                      <a:cubicBezTo>
                        <a:pt x="519446" y="-42832"/>
                        <a:pt x="756714" y="93090"/>
                        <a:pt x="820246" y="329119"/>
                      </a:cubicBezTo>
                      <a:cubicBezTo>
                        <a:pt x="795480" y="309231"/>
                        <a:pt x="769002" y="291572"/>
                        <a:pt x="741093" y="276351"/>
                      </a:cubicBezTo>
                      <a:close/>
                    </a:path>
                  </a:pathLst>
                </a:custGeom>
                <a:solidFill>
                  <a:srgbClr val="A4C91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1" name="Google Shape;381;p2"/>
                <p:cNvSpPr/>
                <p:nvPr/>
              </p:nvSpPr>
              <p:spPr>
                <a:xfrm>
                  <a:off x="6143815" y="2425826"/>
                  <a:ext cx="165163" cy="169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63" h="169354" extrusionOk="0">
                      <a:moveTo>
                        <a:pt x="-1080" y="169034"/>
                      </a:moveTo>
                      <a:lnTo>
                        <a:pt x="24351" y="29303"/>
                      </a:lnTo>
                      <a:lnTo>
                        <a:pt x="164083" y="-320"/>
                      </a:lnTo>
                      <a:cubicBezTo>
                        <a:pt x="99408" y="45905"/>
                        <a:pt x="43496" y="103245"/>
                        <a:pt x="-1080" y="169034"/>
                      </a:cubicBezTo>
                      <a:close/>
                    </a:path>
                  </a:pathLst>
                </a:custGeom>
                <a:solidFill>
                  <a:srgbClr val="83AA1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2" name="Google Shape;382;p2"/>
                <p:cNvSpPr/>
                <p:nvPr/>
              </p:nvSpPr>
              <p:spPr>
                <a:xfrm>
                  <a:off x="6169246" y="2309907"/>
                  <a:ext cx="744569" cy="503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569" h="503586" extrusionOk="0">
                      <a:moveTo>
                        <a:pt x="743490" y="503266"/>
                      </a:moveTo>
                      <a:cubicBezTo>
                        <a:pt x="697198" y="455442"/>
                        <a:pt x="647001" y="411541"/>
                        <a:pt x="593471" y="372012"/>
                      </a:cubicBezTo>
                      <a:lnTo>
                        <a:pt x="585089" y="330102"/>
                      </a:lnTo>
                      <a:lnTo>
                        <a:pt x="578897" y="361249"/>
                      </a:lnTo>
                      <a:cubicBezTo>
                        <a:pt x="551847" y="342199"/>
                        <a:pt x="522510" y="322673"/>
                        <a:pt x="490696" y="304099"/>
                      </a:cubicBezTo>
                      <a:lnTo>
                        <a:pt x="490696" y="304099"/>
                      </a:lnTo>
                      <a:lnTo>
                        <a:pt x="481171" y="200467"/>
                      </a:lnTo>
                      <a:lnTo>
                        <a:pt x="457263" y="284858"/>
                      </a:lnTo>
                      <a:cubicBezTo>
                        <a:pt x="445833" y="278572"/>
                        <a:pt x="434213" y="272476"/>
                        <a:pt x="422211" y="266380"/>
                      </a:cubicBezTo>
                      <a:lnTo>
                        <a:pt x="413448" y="261998"/>
                      </a:lnTo>
                      <a:lnTo>
                        <a:pt x="413448" y="200467"/>
                      </a:lnTo>
                      <a:cubicBezTo>
                        <a:pt x="413448" y="200467"/>
                        <a:pt x="405066" y="226279"/>
                        <a:pt x="396018" y="253521"/>
                      </a:cubicBezTo>
                      <a:cubicBezTo>
                        <a:pt x="298291" y="207229"/>
                        <a:pt x="194754" y="174359"/>
                        <a:pt x="88264" y="155794"/>
                      </a:cubicBezTo>
                      <a:lnTo>
                        <a:pt x="88264" y="155794"/>
                      </a:lnTo>
                      <a:cubicBezTo>
                        <a:pt x="57404" y="150460"/>
                        <a:pt x="29401" y="146269"/>
                        <a:pt x="4636" y="144269"/>
                      </a:cubicBezTo>
                      <a:lnTo>
                        <a:pt x="-1080" y="143698"/>
                      </a:lnTo>
                      <a:lnTo>
                        <a:pt x="350297" y="-320"/>
                      </a:lnTo>
                      <a:cubicBezTo>
                        <a:pt x="429546" y="33484"/>
                        <a:pt x="501459" y="82404"/>
                        <a:pt x="562038" y="143698"/>
                      </a:cubicBezTo>
                      <a:cubicBezTo>
                        <a:pt x="657383" y="242520"/>
                        <a:pt x="720629" y="367859"/>
                        <a:pt x="743490" y="503266"/>
                      </a:cubicBezTo>
                      <a:close/>
                    </a:path>
                  </a:pathLst>
                </a:custGeom>
                <a:solidFill>
                  <a:srgbClr val="BDE22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3" name="Google Shape;383;p2"/>
                <p:cNvSpPr/>
                <p:nvPr/>
              </p:nvSpPr>
              <p:spPr>
                <a:xfrm>
                  <a:off x="6384797" y="2360199"/>
                  <a:ext cx="419100" cy="300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0" h="300608" extrusionOk="0">
                      <a:moveTo>
                        <a:pt x="-1080" y="-320"/>
                      </a:moveTo>
                      <a:cubicBezTo>
                        <a:pt x="163989" y="58716"/>
                        <a:pt x="309150" y="162862"/>
                        <a:pt x="418020" y="30028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83AA1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4" name="Google Shape;384;p2"/>
                <p:cNvSpPr/>
                <p:nvPr/>
              </p:nvSpPr>
              <p:spPr>
                <a:xfrm>
                  <a:off x="6204965" y="2210985"/>
                  <a:ext cx="635032" cy="21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032" h="218936" extrusionOk="0">
                      <a:moveTo>
                        <a:pt x="-1080" y="218616"/>
                      </a:moveTo>
                      <a:cubicBezTo>
                        <a:pt x="10731" y="197376"/>
                        <a:pt x="99504" y="43356"/>
                        <a:pt x="291052" y="6971"/>
                      </a:cubicBezTo>
                      <a:cubicBezTo>
                        <a:pt x="477646" y="-28462"/>
                        <a:pt x="614140" y="75932"/>
                        <a:pt x="633952" y="91648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83AA1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5" name="Google Shape;385;p2"/>
                <p:cNvSpPr/>
                <p:nvPr/>
              </p:nvSpPr>
              <p:spPr>
                <a:xfrm>
                  <a:off x="6159436" y="2034060"/>
                  <a:ext cx="678370" cy="41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8370" h="410625" extrusionOk="0">
                      <a:moveTo>
                        <a:pt x="-1080" y="410305"/>
                      </a:moveTo>
                      <a:cubicBezTo>
                        <a:pt x="-1080" y="399637"/>
                        <a:pt x="11397" y="163512"/>
                        <a:pt x="223614" y="50451"/>
                      </a:cubicBezTo>
                      <a:cubicBezTo>
                        <a:pt x="367918" y="-25416"/>
                        <a:pt x="542320" y="-15681"/>
                        <a:pt x="677290" y="7578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56730D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6" name="Google Shape;386;p2"/>
                <p:cNvSpPr/>
                <p:nvPr/>
              </p:nvSpPr>
              <p:spPr>
                <a:xfrm>
                  <a:off x="6097904" y="1891116"/>
                  <a:ext cx="553022" cy="41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022" h="418600" extrusionOk="0">
                      <a:moveTo>
                        <a:pt x="-1080" y="418280"/>
                      </a:moveTo>
                      <a:cubicBezTo>
                        <a:pt x="27686" y="305561"/>
                        <a:pt x="89979" y="204206"/>
                        <a:pt x="177514" y="127577"/>
                      </a:cubicBezTo>
                      <a:cubicBezTo>
                        <a:pt x="281622" y="39147"/>
                        <a:pt x="415543" y="-6354"/>
                        <a:pt x="551942" y="323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83AA1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7" name="Google Shape;387;p2"/>
                <p:cNvSpPr/>
                <p:nvPr/>
              </p:nvSpPr>
              <p:spPr>
                <a:xfrm>
                  <a:off x="6360318" y="4646485"/>
                  <a:ext cx="241268" cy="425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268" h="425005" extrusionOk="0">
                      <a:moveTo>
                        <a:pt x="46577" y="0"/>
                      </a:moveTo>
                      <a:lnTo>
                        <a:pt x="0" y="425005"/>
                      </a:lnTo>
                      <a:lnTo>
                        <a:pt x="241268" y="425005"/>
                      </a:lnTo>
                      <a:lnTo>
                        <a:pt x="190500" y="0"/>
                      </a:lnTo>
                      <a:lnTo>
                        <a:pt x="46577" y="0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8" name="Google Shape;388;p2"/>
                <p:cNvSpPr/>
                <p:nvPr/>
              </p:nvSpPr>
              <p:spPr>
                <a:xfrm>
                  <a:off x="6373289" y="4608766"/>
                  <a:ext cx="215248" cy="425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48" h="425195" extrusionOk="0">
                      <a:moveTo>
                        <a:pt x="33098" y="-130"/>
                      </a:moveTo>
                      <a:lnTo>
                        <a:pt x="-430" y="305527"/>
                      </a:lnTo>
                      <a:cubicBezTo>
                        <a:pt x="-6907" y="364620"/>
                        <a:pt x="35765" y="417770"/>
                        <a:pt x="94820" y="424238"/>
                      </a:cubicBezTo>
                      <a:cubicBezTo>
                        <a:pt x="98725" y="424666"/>
                        <a:pt x="102726" y="424875"/>
                        <a:pt x="106632" y="424875"/>
                      </a:cubicBezTo>
                      <a:lnTo>
                        <a:pt x="106632" y="424875"/>
                      </a:lnTo>
                      <a:cubicBezTo>
                        <a:pt x="166068" y="424885"/>
                        <a:pt x="214168" y="376736"/>
                        <a:pt x="214168" y="317348"/>
                      </a:cubicBezTo>
                      <a:cubicBezTo>
                        <a:pt x="214168" y="313043"/>
                        <a:pt x="213882" y="308747"/>
                        <a:pt x="213407" y="304480"/>
                      </a:cubicBezTo>
                      <a:lnTo>
                        <a:pt x="177020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9" name="Google Shape;389;p2"/>
                <p:cNvSpPr/>
                <p:nvPr/>
              </p:nvSpPr>
              <p:spPr>
                <a:xfrm>
                  <a:off x="6363747" y="4334255"/>
                  <a:ext cx="228314" cy="364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14" h="364521" extrusionOk="0">
                      <a:moveTo>
                        <a:pt x="32004" y="4953"/>
                      </a:moveTo>
                      <a:lnTo>
                        <a:pt x="0" y="364522"/>
                      </a:lnTo>
                      <a:lnTo>
                        <a:pt x="228314" y="356235"/>
                      </a:lnTo>
                      <a:lnTo>
                        <a:pt x="168212" y="0"/>
                      </a:lnTo>
                      <a:lnTo>
                        <a:pt x="32004" y="4953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0" name="Google Shape;390;p2"/>
                <p:cNvSpPr/>
                <p:nvPr/>
              </p:nvSpPr>
              <p:spPr>
                <a:xfrm>
                  <a:off x="6377394" y="4277105"/>
                  <a:ext cx="188618" cy="360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618" h="360292" extrusionOk="0">
                      <a:moveTo>
                        <a:pt x="19372" y="4347"/>
                      </a:moveTo>
                      <a:lnTo>
                        <a:pt x="-726" y="250378"/>
                      </a:lnTo>
                      <a:cubicBezTo>
                        <a:pt x="-5584" y="310576"/>
                        <a:pt x="40137" y="361915"/>
                        <a:pt x="96906" y="359915"/>
                      </a:cubicBezTo>
                      <a:lnTo>
                        <a:pt x="96906" y="359915"/>
                      </a:lnTo>
                      <a:cubicBezTo>
                        <a:pt x="154056" y="357820"/>
                        <a:pt x="195775" y="302765"/>
                        <a:pt x="186155" y="242948"/>
                      </a:cubicBezTo>
                      <a:lnTo>
                        <a:pt x="147102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1" name="Google Shape;391;p2"/>
                <p:cNvSpPr/>
                <p:nvPr/>
              </p:nvSpPr>
              <p:spPr>
                <a:xfrm>
                  <a:off x="6357937" y="4045457"/>
                  <a:ext cx="215074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074" h="336041" extrusionOk="0">
                      <a:moveTo>
                        <a:pt x="19621" y="9239"/>
                      </a:moveTo>
                      <a:lnTo>
                        <a:pt x="0" y="336042"/>
                      </a:lnTo>
                      <a:lnTo>
                        <a:pt x="215075" y="320516"/>
                      </a:lnTo>
                      <a:lnTo>
                        <a:pt x="147923" y="0"/>
                      </a:lnTo>
                      <a:lnTo>
                        <a:pt x="19621" y="923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2" name="Google Shape;392;p2"/>
                <p:cNvSpPr/>
                <p:nvPr/>
              </p:nvSpPr>
              <p:spPr>
                <a:xfrm>
                  <a:off x="6381085" y="3973257"/>
                  <a:ext cx="159172" cy="327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172" h="327799" extrusionOk="0">
                      <a:moveTo>
                        <a:pt x="7776" y="7395"/>
                      </a:moveTo>
                      <a:lnTo>
                        <a:pt x="-988" y="226470"/>
                      </a:lnTo>
                      <a:cubicBezTo>
                        <a:pt x="-3274" y="283620"/>
                        <a:pt x="37112" y="331245"/>
                        <a:pt x="85309" y="327245"/>
                      </a:cubicBezTo>
                      <a:lnTo>
                        <a:pt x="85309" y="327245"/>
                      </a:lnTo>
                      <a:cubicBezTo>
                        <a:pt x="132934" y="323816"/>
                        <a:pt x="166653" y="270857"/>
                        <a:pt x="156175" y="214850"/>
                      </a:cubicBezTo>
                      <a:lnTo>
                        <a:pt x="115884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3" name="Google Shape;393;p2"/>
                <p:cNvSpPr/>
                <p:nvPr/>
              </p:nvSpPr>
              <p:spPr>
                <a:xfrm>
                  <a:off x="6343078" y="3780662"/>
                  <a:ext cx="191833" cy="302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833" h="302990" extrusionOk="0">
                      <a:moveTo>
                        <a:pt x="7906" y="12478"/>
                      </a:moveTo>
                      <a:lnTo>
                        <a:pt x="0" y="302990"/>
                      </a:lnTo>
                      <a:lnTo>
                        <a:pt x="191834" y="282130"/>
                      </a:lnTo>
                      <a:lnTo>
                        <a:pt x="122396" y="0"/>
                      </a:lnTo>
                      <a:lnTo>
                        <a:pt x="7906" y="12478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" name="Google Shape;394;p2"/>
                <p:cNvSpPr/>
                <p:nvPr/>
              </p:nvSpPr>
              <p:spPr>
                <a:xfrm>
                  <a:off x="6343440" y="3719130"/>
                  <a:ext cx="160174" cy="2926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174" h="292681" extrusionOk="0">
                      <a:moveTo>
                        <a:pt x="2940" y="11491"/>
                      </a:moveTo>
                      <a:lnTo>
                        <a:pt x="-1061" y="205325"/>
                      </a:lnTo>
                      <a:cubicBezTo>
                        <a:pt x="-2109" y="256379"/>
                        <a:pt x="39897" y="297145"/>
                        <a:pt x="88093" y="291907"/>
                      </a:cubicBezTo>
                      <a:lnTo>
                        <a:pt x="88093" y="291907"/>
                      </a:lnTo>
                      <a:cubicBezTo>
                        <a:pt x="135718" y="286668"/>
                        <a:pt x="168485" y="237900"/>
                        <a:pt x="156674" y="188370"/>
                      </a:cubicBezTo>
                      <a:lnTo>
                        <a:pt x="111524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" name="Google Shape;395;p2"/>
                <p:cNvSpPr/>
                <p:nvPr/>
              </p:nvSpPr>
              <p:spPr>
                <a:xfrm>
                  <a:off x="6315837" y="3551014"/>
                  <a:ext cx="171450" cy="266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50" h="266985" extrusionOk="0">
                      <a:moveTo>
                        <a:pt x="0" y="14764"/>
                      </a:moveTo>
                      <a:lnTo>
                        <a:pt x="571" y="266986"/>
                      </a:lnTo>
                      <a:lnTo>
                        <a:pt x="171450" y="242125"/>
                      </a:lnTo>
                      <a:lnTo>
                        <a:pt x="101917" y="0"/>
                      </a:lnTo>
                      <a:lnTo>
                        <a:pt x="0" y="14764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" name="Google Shape;396;p2"/>
                <p:cNvSpPr/>
                <p:nvPr/>
              </p:nvSpPr>
              <p:spPr>
                <a:xfrm>
                  <a:off x="6315075" y="3487673"/>
                  <a:ext cx="141910" cy="254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910" h="254812" extrusionOk="0">
                      <a:moveTo>
                        <a:pt x="-1080" y="13491"/>
                      </a:moveTo>
                      <a:lnTo>
                        <a:pt x="920" y="178845"/>
                      </a:lnTo>
                      <a:cubicBezTo>
                        <a:pt x="1396" y="224565"/>
                        <a:pt x="39592" y="259903"/>
                        <a:pt x="81596" y="253807"/>
                      </a:cubicBezTo>
                      <a:lnTo>
                        <a:pt x="81596" y="253807"/>
                      </a:lnTo>
                      <a:cubicBezTo>
                        <a:pt x="123506" y="247615"/>
                        <a:pt x="149986" y="203229"/>
                        <a:pt x="137889" y="159414"/>
                      </a:cubicBezTo>
                      <a:lnTo>
                        <a:pt x="93693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" name="Google Shape;397;p2"/>
                <p:cNvSpPr/>
                <p:nvPr/>
              </p:nvSpPr>
              <p:spPr>
                <a:xfrm>
                  <a:off x="6275070" y="3308794"/>
                  <a:ext cx="164591" cy="267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91" h="267938" extrusionOk="0">
                      <a:moveTo>
                        <a:pt x="0" y="16573"/>
                      </a:moveTo>
                      <a:lnTo>
                        <a:pt x="12573" y="267938"/>
                      </a:lnTo>
                      <a:lnTo>
                        <a:pt x="164592" y="240221"/>
                      </a:lnTo>
                      <a:lnTo>
                        <a:pt x="90678" y="0"/>
                      </a:lnTo>
                      <a:lnTo>
                        <a:pt x="0" y="16573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" name="Google Shape;398;p2"/>
                <p:cNvSpPr/>
                <p:nvPr/>
              </p:nvSpPr>
              <p:spPr>
                <a:xfrm>
                  <a:off x="6277736" y="3264217"/>
                  <a:ext cx="129905" cy="253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905" h="253826" extrusionOk="0">
                      <a:moveTo>
                        <a:pt x="-1080" y="14158"/>
                      </a:moveTo>
                      <a:lnTo>
                        <a:pt x="10540" y="187322"/>
                      </a:lnTo>
                      <a:cubicBezTo>
                        <a:pt x="13303" y="228375"/>
                        <a:pt x="46736" y="259045"/>
                        <a:pt x="81788" y="252664"/>
                      </a:cubicBezTo>
                      <a:lnTo>
                        <a:pt x="81788" y="252664"/>
                      </a:lnTo>
                      <a:cubicBezTo>
                        <a:pt x="116459" y="246282"/>
                        <a:pt x="137032" y="206277"/>
                        <a:pt x="125698" y="166939"/>
                      </a:cubicBezTo>
                      <a:lnTo>
                        <a:pt x="77215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" name="Google Shape;399;p2"/>
                <p:cNvSpPr/>
                <p:nvPr/>
              </p:nvSpPr>
              <p:spPr>
                <a:xfrm>
                  <a:off x="6232779" y="3084289"/>
                  <a:ext cx="159258" cy="267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258" h="267842" extrusionOk="0">
                      <a:moveTo>
                        <a:pt x="0" y="17717"/>
                      </a:moveTo>
                      <a:lnTo>
                        <a:pt x="24098" y="267843"/>
                      </a:lnTo>
                      <a:lnTo>
                        <a:pt x="159258" y="238125"/>
                      </a:lnTo>
                      <a:lnTo>
                        <a:pt x="80677" y="0"/>
                      </a:lnTo>
                      <a:lnTo>
                        <a:pt x="0" y="17717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0" name="Google Shape;400;p2"/>
                <p:cNvSpPr/>
                <p:nvPr/>
              </p:nvSpPr>
              <p:spPr>
                <a:xfrm>
                  <a:off x="6228873" y="3018567"/>
                  <a:ext cx="119772" cy="2519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72" h="251927" extrusionOk="0">
                      <a:moveTo>
                        <a:pt x="-1080" y="13777"/>
                      </a:moveTo>
                      <a:lnTo>
                        <a:pt x="20732" y="193514"/>
                      </a:lnTo>
                      <a:cubicBezTo>
                        <a:pt x="25114" y="230280"/>
                        <a:pt x="54070" y="257045"/>
                        <a:pt x="82550" y="250664"/>
                      </a:cubicBezTo>
                      <a:lnTo>
                        <a:pt x="82550" y="250664"/>
                      </a:lnTo>
                      <a:cubicBezTo>
                        <a:pt x="111125" y="244377"/>
                        <a:pt x="125889" y="208563"/>
                        <a:pt x="115221" y="173511"/>
                      </a:cubicBezTo>
                      <a:lnTo>
                        <a:pt x="62261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1" name="Google Shape;401;p2"/>
                <p:cNvSpPr/>
                <p:nvPr/>
              </p:nvSpPr>
              <p:spPr>
                <a:xfrm>
                  <a:off x="6179724" y="2879787"/>
                  <a:ext cx="155162" cy="266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162" h="266890" extrusionOk="0">
                      <a:moveTo>
                        <a:pt x="0" y="18479"/>
                      </a:moveTo>
                      <a:lnTo>
                        <a:pt x="35242" y="266891"/>
                      </a:lnTo>
                      <a:lnTo>
                        <a:pt x="155162" y="235934"/>
                      </a:lnTo>
                      <a:lnTo>
                        <a:pt x="71533" y="0"/>
                      </a:lnTo>
                      <a:lnTo>
                        <a:pt x="0" y="1847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402;p2"/>
                <p:cNvSpPr/>
                <p:nvPr/>
              </p:nvSpPr>
              <p:spPr>
                <a:xfrm>
                  <a:off x="6168949" y="2814392"/>
                  <a:ext cx="133075" cy="247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075" h="247896" extrusionOk="0">
                      <a:moveTo>
                        <a:pt x="-497" y="45454"/>
                      </a:moveTo>
                      <a:lnTo>
                        <a:pt x="24077" y="212237"/>
                      </a:lnTo>
                      <a:cubicBezTo>
                        <a:pt x="26744" y="234230"/>
                        <a:pt x="46652" y="249918"/>
                        <a:pt x="68654" y="247289"/>
                      </a:cubicBezTo>
                      <a:cubicBezTo>
                        <a:pt x="69988" y="247127"/>
                        <a:pt x="71226" y="246908"/>
                        <a:pt x="72560" y="246622"/>
                      </a:cubicBezTo>
                      <a:lnTo>
                        <a:pt x="103230" y="238621"/>
                      </a:lnTo>
                      <a:cubicBezTo>
                        <a:pt x="124471" y="232430"/>
                        <a:pt x="136568" y="210218"/>
                        <a:pt x="130376" y="189005"/>
                      </a:cubicBezTo>
                      <a:cubicBezTo>
                        <a:pt x="130090" y="188005"/>
                        <a:pt x="129805" y="187015"/>
                        <a:pt x="129424" y="186043"/>
                      </a:cubicBezTo>
                      <a:lnTo>
                        <a:pt x="73989" y="27166"/>
                      </a:lnTo>
                      <a:cubicBezTo>
                        <a:pt x="67702" y="7602"/>
                        <a:pt x="47509" y="-3905"/>
                        <a:pt x="27507" y="686"/>
                      </a:cubicBezTo>
                      <a:lnTo>
                        <a:pt x="27507" y="686"/>
                      </a:lnTo>
                      <a:cubicBezTo>
                        <a:pt x="8076" y="6268"/>
                        <a:pt x="-3926" y="25575"/>
                        <a:pt x="-497" y="45454"/>
                      </a:cubicBez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3" name="Google Shape;403;p2"/>
                <p:cNvSpPr/>
                <p:nvPr/>
              </p:nvSpPr>
              <p:spPr>
                <a:xfrm>
                  <a:off x="6143910" y="2738532"/>
                  <a:ext cx="133826" cy="198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826" h="198310" extrusionOk="0">
                      <a:moveTo>
                        <a:pt x="0" y="18859"/>
                      </a:moveTo>
                      <a:lnTo>
                        <a:pt x="27527" y="198311"/>
                      </a:lnTo>
                      <a:lnTo>
                        <a:pt x="133826" y="166783"/>
                      </a:lnTo>
                      <a:lnTo>
                        <a:pt x="63437" y="0"/>
                      </a:lnTo>
                      <a:lnTo>
                        <a:pt x="0" y="1885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4" name="Google Shape;404;p2"/>
                <p:cNvSpPr/>
                <p:nvPr/>
              </p:nvSpPr>
              <p:spPr>
                <a:xfrm>
                  <a:off x="6132986" y="2688069"/>
                  <a:ext cx="105007" cy="178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07" h="178106" extrusionOk="0">
                      <a:moveTo>
                        <a:pt x="-157" y="40617"/>
                      </a:moveTo>
                      <a:lnTo>
                        <a:pt x="17750" y="144916"/>
                      </a:lnTo>
                      <a:cubicBezTo>
                        <a:pt x="21560" y="167205"/>
                        <a:pt x="41658" y="182159"/>
                        <a:pt x="60326" y="176634"/>
                      </a:cubicBezTo>
                      <a:lnTo>
                        <a:pt x="81853" y="170157"/>
                      </a:lnTo>
                      <a:cubicBezTo>
                        <a:pt x="100237" y="164728"/>
                        <a:pt x="108999" y="141582"/>
                        <a:pt x="100903" y="121104"/>
                      </a:cubicBezTo>
                      <a:lnTo>
                        <a:pt x="61469" y="23282"/>
                      </a:lnTo>
                      <a:cubicBezTo>
                        <a:pt x="56041" y="6508"/>
                        <a:pt x="38704" y="-3350"/>
                        <a:pt x="21465" y="517"/>
                      </a:cubicBezTo>
                      <a:lnTo>
                        <a:pt x="21465" y="517"/>
                      </a:lnTo>
                      <a:cubicBezTo>
                        <a:pt x="5177" y="6470"/>
                        <a:pt x="-4158" y="23701"/>
                        <a:pt x="-157" y="40617"/>
                      </a:cubicBez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5" name="Google Shape;405;p2"/>
                <p:cNvSpPr/>
                <p:nvPr/>
              </p:nvSpPr>
              <p:spPr>
                <a:xfrm>
                  <a:off x="6110477" y="2614993"/>
                  <a:ext cx="119634" cy="164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634" h="164115" extrusionOk="0">
                      <a:moveTo>
                        <a:pt x="0" y="18859"/>
                      </a:moveTo>
                      <a:lnTo>
                        <a:pt x="25527" y="164116"/>
                      </a:lnTo>
                      <a:lnTo>
                        <a:pt x="119634" y="132493"/>
                      </a:lnTo>
                      <a:lnTo>
                        <a:pt x="56198" y="0"/>
                      </a:lnTo>
                      <a:lnTo>
                        <a:pt x="0" y="1885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6" name="Google Shape;406;p2"/>
                <p:cNvSpPr/>
                <p:nvPr/>
              </p:nvSpPr>
              <p:spPr>
                <a:xfrm>
                  <a:off x="6101183" y="2569452"/>
                  <a:ext cx="85458" cy="143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458" h="143477" extrusionOk="0">
                      <a:moveTo>
                        <a:pt x="-167" y="36648"/>
                      </a:moveTo>
                      <a:lnTo>
                        <a:pt x="15834" y="113420"/>
                      </a:lnTo>
                      <a:cubicBezTo>
                        <a:pt x="20121" y="133708"/>
                        <a:pt x="37552" y="147329"/>
                        <a:pt x="52601" y="141995"/>
                      </a:cubicBezTo>
                      <a:lnTo>
                        <a:pt x="68222" y="136660"/>
                      </a:lnTo>
                      <a:cubicBezTo>
                        <a:pt x="82986" y="131612"/>
                        <a:pt x="88892" y="110753"/>
                        <a:pt x="80605" y="92179"/>
                      </a:cubicBezTo>
                      <a:lnTo>
                        <a:pt x="48981" y="20741"/>
                      </a:lnTo>
                      <a:cubicBezTo>
                        <a:pt x="42124" y="5120"/>
                        <a:pt x="27550" y="-3452"/>
                        <a:pt x="15073" y="739"/>
                      </a:cubicBezTo>
                      <a:lnTo>
                        <a:pt x="15073" y="739"/>
                      </a:lnTo>
                      <a:cubicBezTo>
                        <a:pt x="2881" y="5120"/>
                        <a:pt x="-3596" y="20265"/>
                        <a:pt x="-167" y="36648"/>
                      </a:cubicBez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7" name="Google Shape;407;p2"/>
                <p:cNvSpPr/>
                <p:nvPr/>
              </p:nvSpPr>
              <p:spPr>
                <a:xfrm>
                  <a:off x="5649086" y="2023300"/>
                  <a:ext cx="465255" cy="550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255" h="550354" extrusionOk="0">
                      <a:moveTo>
                        <a:pt x="461740" y="550034"/>
                      </a:moveTo>
                      <a:cubicBezTo>
                        <a:pt x="467360" y="484121"/>
                        <a:pt x="471265" y="325625"/>
                        <a:pt x="377063" y="166177"/>
                      </a:cubicBezTo>
                      <a:cubicBezTo>
                        <a:pt x="339343" y="102578"/>
                        <a:pt x="290575" y="46200"/>
                        <a:pt x="233140" y="-320"/>
                      </a:cubicBezTo>
                      <a:cubicBezTo>
                        <a:pt x="187039" y="11529"/>
                        <a:pt x="143796" y="32655"/>
                        <a:pt x="106171" y="61783"/>
                      </a:cubicBezTo>
                      <a:cubicBezTo>
                        <a:pt x="59403" y="98130"/>
                        <a:pt x="22542" y="145660"/>
                        <a:pt x="-1080" y="199991"/>
                      </a:cubicBezTo>
                      <a:cubicBezTo>
                        <a:pt x="37401" y="263789"/>
                        <a:pt x="84836" y="321777"/>
                        <a:pt x="139700" y="372202"/>
                      </a:cubicBezTo>
                      <a:cubicBezTo>
                        <a:pt x="231711" y="455727"/>
                        <a:pt x="342011" y="516611"/>
                        <a:pt x="461740" y="550034"/>
                      </a:cubicBezTo>
                      <a:close/>
                    </a:path>
                  </a:pathLst>
                </a:custGeom>
                <a:solidFill>
                  <a:srgbClr val="C0DE3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8" name="Google Shape;408;p2"/>
                <p:cNvSpPr/>
                <p:nvPr/>
              </p:nvSpPr>
              <p:spPr>
                <a:xfrm>
                  <a:off x="5755386" y="2086641"/>
                  <a:ext cx="300514" cy="461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514" h="461391" extrusionOk="0">
                      <a:moveTo>
                        <a:pt x="-1080" y="-320"/>
                      </a:moveTo>
                      <a:cubicBezTo>
                        <a:pt x="41973" y="33913"/>
                        <a:pt x="81692" y="72184"/>
                        <a:pt x="117410" y="113980"/>
                      </a:cubicBezTo>
                      <a:cubicBezTo>
                        <a:pt x="203041" y="214792"/>
                        <a:pt x="265143" y="333331"/>
                        <a:pt x="299434" y="461071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74A007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9" name="Google Shape;409;p2"/>
                <p:cNvSpPr/>
                <p:nvPr/>
              </p:nvSpPr>
              <p:spPr>
                <a:xfrm>
                  <a:off x="5143500" y="2155607"/>
                  <a:ext cx="970882" cy="451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882" h="451669" extrusionOk="0">
                      <a:moveTo>
                        <a:pt x="969802" y="418488"/>
                      </a:moveTo>
                      <a:cubicBezTo>
                        <a:pt x="810449" y="231417"/>
                        <a:pt x="576516" y="173315"/>
                        <a:pt x="354583" y="224750"/>
                      </a:cubicBezTo>
                      <a:lnTo>
                        <a:pt x="354583" y="129500"/>
                      </a:lnTo>
                      <a:lnTo>
                        <a:pt x="322484" y="232656"/>
                      </a:lnTo>
                      <a:cubicBezTo>
                        <a:pt x="298671" y="239380"/>
                        <a:pt x="275240" y="247486"/>
                        <a:pt x="252285" y="256944"/>
                      </a:cubicBezTo>
                      <a:lnTo>
                        <a:pt x="235139" y="178173"/>
                      </a:lnTo>
                      <a:lnTo>
                        <a:pt x="220662" y="270851"/>
                      </a:lnTo>
                      <a:cubicBezTo>
                        <a:pt x="189895" y="285367"/>
                        <a:pt x="160368" y="302417"/>
                        <a:pt x="132461" y="321810"/>
                      </a:cubicBezTo>
                      <a:lnTo>
                        <a:pt x="109028" y="259326"/>
                      </a:lnTo>
                      <a:lnTo>
                        <a:pt x="115220" y="334192"/>
                      </a:lnTo>
                      <a:cubicBezTo>
                        <a:pt x="70453" y="366815"/>
                        <a:pt x="31210" y="406363"/>
                        <a:pt x="-1080" y="451350"/>
                      </a:cubicBezTo>
                      <a:cubicBezTo>
                        <a:pt x="10540" y="413250"/>
                        <a:pt x="84645" y="142359"/>
                        <a:pt x="348868" y="42822"/>
                      </a:cubicBezTo>
                      <a:cubicBezTo>
                        <a:pt x="406018" y="21296"/>
                        <a:pt x="601758" y="-52428"/>
                        <a:pt x="777493" y="62539"/>
                      </a:cubicBezTo>
                      <a:cubicBezTo>
                        <a:pt x="955801" y="178935"/>
                        <a:pt x="969136" y="393819"/>
                        <a:pt x="969802" y="418488"/>
                      </a:cubicBezTo>
                      <a:close/>
                    </a:path>
                  </a:pathLst>
                </a:custGeom>
                <a:solidFill>
                  <a:srgbClr val="7EAE0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0" name="Google Shape;410;p2"/>
                <p:cNvSpPr/>
                <p:nvPr/>
              </p:nvSpPr>
              <p:spPr>
                <a:xfrm>
                  <a:off x="5252155" y="2347407"/>
                  <a:ext cx="862227" cy="571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2227" h="571432" extrusionOk="0">
                      <a:moveTo>
                        <a:pt x="861148" y="215544"/>
                      </a:moveTo>
                      <a:cubicBezTo>
                        <a:pt x="809523" y="201161"/>
                        <a:pt x="534631" y="158394"/>
                        <a:pt x="265645" y="330987"/>
                      </a:cubicBezTo>
                      <a:cubicBezTo>
                        <a:pt x="214020" y="363544"/>
                        <a:pt x="164680" y="399500"/>
                        <a:pt x="117817" y="438620"/>
                      </a:cubicBezTo>
                      <a:lnTo>
                        <a:pt x="87241" y="329177"/>
                      </a:lnTo>
                      <a:lnTo>
                        <a:pt x="87241" y="465766"/>
                      </a:lnTo>
                      <a:cubicBezTo>
                        <a:pt x="46189" y="503866"/>
                        <a:pt x="17042" y="539489"/>
                        <a:pt x="373" y="571112"/>
                      </a:cubicBezTo>
                      <a:cubicBezTo>
                        <a:pt x="-2008" y="544347"/>
                        <a:pt x="-19724" y="292792"/>
                        <a:pt x="175347" y="125247"/>
                      </a:cubicBezTo>
                      <a:cubicBezTo>
                        <a:pt x="205542" y="99339"/>
                        <a:pt x="384136" y="-47632"/>
                        <a:pt x="603973" y="15138"/>
                      </a:cubicBezTo>
                      <a:cubicBezTo>
                        <a:pt x="759612" y="59525"/>
                        <a:pt x="839812" y="180873"/>
                        <a:pt x="861148" y="215544"/>
                      </a:cubicBezTo>
                      <a:close/>
                    </a:path>
                  </a:pathLst>
                </a:custGeom>
                <a:solidFill>
                  <a:srgbClr val="598A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1" name="Google Shape;411;p2"/>
                <p:cNvSpPr/>
                <p:nvPr/>
              </p:nvSpPr>
              <p:spPr>
                <a:xfrm>
                  <a:off x="5776912" y="2223277"/>
                  <a:ext cx="346995" cy="348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995" h="348662" extrusionOk="0">
                      <a:moveTo>
                        <a:pt x="345915" y="348342"/>
                      </a:moveTo>
                      <a:cubicBezTo>
                        <a:pt x="320484" y="232327"/>
                        <a:pt x="295433" y="116313"/>
                        <a:pt x="270573" y="299"/>
                      </a:cubicBezTo>
                      <a:cubicBezTo>
                        <a:pt x="159607" y="-6931"/>
                        <a:pt x="54164" y="49648"/>
                        <a:pt x="-1080" y="146126"/>
                      </a:cubicBezTo>
                      <a:cubicBezTo>
                        <a:pt x="43973" y="171082"/>
                        <a:pt x="108171" y="184226"/>
                        <a:pt x="153987" y="210420"/>
                      </a:cubicBezTo>
                      <a:cubicBezTo>
                        <a:pt x="226091" y="252044"/>
                        <a:pt x="277526" y="306527"/>
                        <a:pt x="345915" y="348342"/>
                      </a:cubicBezTo>
                      <a:close/>
                    </a:path>
                  </a:pathLst>
                </a:custGeom>
                <a:solidFill>
                  <a:srgbClr val="74A00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2" name="Google Shape;412;p2"/>
                <p:cNvSpPr/>
                <p:nvPr/>
              </p:nvSpPr>
              <p:spPr>
                <a:xfrm>
                  <a:off x="5612794" y="2224507"/>
                  <a:ext cx="432056" cy="9545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056" h="954556" extrusionOk="0">
                      <a:moveTo>
                        <a:pt x="333726" y="320157"/>
                      </a:moveTo>
                      <a:lnTo>
                        <a:pt x="253335" y="247671"/>
                      </a:lnTo>
                      <a:lnTo>
                        <a:pt x="326201" y="353304"/>
                      </a:lnTo>
                      <a:cubicBezTo>
                        <a:pt x="319439" y="383336"/>
                        <a:pt x="312485" y="414006"/>
                        <a:pt x="305531" y="445315"/>
                      </a:cubicBezTo>
                      <a:lnTo>
                        <a:pt x="226475" y="367305"/>
                      </a:lnTo>
                      <a:lnTo>
                        <a:pt x="296769" y="483796"/>
                      </a:lnTo>
                      <a:cubicBezTo>
                        <a:pt x="273528" y="585428"/>
                        <a:pt x="256288" y="675249"/>
                        <a:pt x="242667" y="757259"/>
                      </a:cubicBezTo>
                      <a:lnTo>
                        <a:pt x="163038" y="667152"/>
                      </a:lnTo>
                      <a:lnTo>
                        <a:pt x="233999" y="811361"/>
                      </a:lnTo>
                      <a:cubicBezTo>
                        <a:pt x="226189" y="861558"/>
                        <a:pt x="219711" y="908992"/>
                        <a:pt x="213806" y="954236"/>
                      </a:cubicBezTo>
                      <a:cubicBezTo>
                        <a:pt x="150655" y="873083"/>
                        <a:pt x="28736" y="692584"/>
                        <a:pt x="3494" y="435600"/>
                      </a:cubicBezTo>
                      <a:cubicBezTo>
                        <a:pt x="-7079" y="326910"/>
                        <a:pt x="731" y="217220"/>
                        <a:pt x="26354" y="111083"/>
                      </a:cubicBezTo>
                      <a:cubicBezTo>
                        <a:pt x="146369" y="32921"/>
                        <a:pt x="287815" y="-5808"/>
                        <a:pt x="430976" y="307"/>
                      </a:cubicBezTo>
                      <a:cubicBezTo>
                        <a:pt x="390495" y="84032"/>
                        <a:pt x="362206" y="194998"/>
                        <a:pt x="333726" y="320157"/>
                      </a:cubicBezTo>
                      <a:close/>
                    </a:path>
                  </a:pathLst>
                </a:custGeom>
                <a:solidFill>
                  <a:srgbClr val="A4C82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3" name="Google Shape;413;p2"/>
                <p:cNvSpPr/>
                <p:nvPr/>
              </p:nvSpPr>
              <p:spPr>
                <a:xfrm>
                  <a:off x="5741680" y="2254948"/>
                  <a:ext cx="97616" cy="645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152" h="703421" extrusionOk="0">
                      <a:moveTo>
                        <a:pt x="83072" y="-320"/>
                      </a:moveTo>
                      <a:cubicBezTo>
                        <a:pt x="-8272" y="222803"/>
                        <a:pt x="-25798" y="469319"/>
                        <a:pt x="33161" y="703101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74A007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4" name="Google Shape;414;p2"/>
                <p:cNvSpPr/>
                <p:nvPr/>
              </p:nvSpPr>
              <p:spPr>
                <a:xfrm>
                  <a:off x="5999607" y="2473261"/>
                  <a:ext cx="192595" cy="19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595" h="192595" extrusionOk="0">
                      <a:moveTo>
                        <a:pt x="192595" y="96298"/>
                      </a:moveTo>
                      <a:cubicBezTo>
                        <a:pt x="192595" y="149481"/>
                        <a:pt x="149482" y="192595"/>
                        <a:pt x="96298" y="192595"/>
                      </a:cubicBezTo>
                      <a:cubicBezTo>
                        <a:pt x="43114" y="192595"/>
                        <a:pt x="0" y="149482"/>
                        <a:pt x="0" y="96298"/>
                      </a:cubicBezTo>
                      <a:cubicBezTo>
                        <a:pt x="0" y="43114"/>
                        <a:pt x="43114" y="0"/>
                        <a:pt x="96298" y="0"/>
                      </a:cubicBezTo>
                      <a:cubicBezTo>
                        <a:pt x="149481" y="0"/>
                        <a:pt x="192595" y="43114"/>
                        <a:pt x="192595" y="96298"/>
                      </a:cubicBezTo>
                      <a:close/>
                    </a:path>
                  </a:pathLst>
                </a:custGeom>
                <a:solidFill>
                  <a:srgbClr val="AE90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15" name="Google Shape;415;p2"/>
              <p:cNvGrpSpPr/>
              <p:nvPr/>
            </p:nvGrpSpPr>
            <p:grpSpPr>
              <a:xfrm>
                <a:off x="-1026386" y="-475480"/>
                <a:ext cx="3797436" cy="6561821"/>
                <a:chOff x="5143500" y="1785980"/>
                <a:chExt cx="1901380" cy="3285510"/>
              </a:xfrm>
            </p:grpSpPr>
            <p:sp>
              <p:nvSpPr>
                <p:cNvPr id="416" name="Google Shape;416;p2"/>
                <p:cNvSpPr/>
                <p:nvPr/>
              </p:nvSpPr>
              <p:spPr>
                <a:xfrm>
                  <a:off x="6136481" y="2481452"/>
                  <a:ext cx="192595" cy="19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595" h="192595" extrusionOk="0">
                      <a:moveTo>
                        <a:pt x="192596" y="96298"/>
                      </a:moveTo>
                      <a:cubicBezTo>
                        <a:pt x="192596" y="149481"/>
                        <a:pt x="149482" y="192595"/>
                        <a:pt x="96298" y="192595"/>
                      </a:cubicBezTo>
                      <a:cubicBezTo>
                        <a:pt x="43114" y="192595"/>
                        <a:pt x="0" y="149482"/>
                        <a:pt x="0" y="96298"/>
                      </a:cubicBezTo>
                      <a:cubicBezTo>
                        <a:pt x="0" y="43114"/>
                        <a:pt x="43114" y="0"/>
                        <a:pt x="96298" y="0"/>
                      </a:cubicBezTo>
                      <a:cubicBezTo>
                        <a:pt x="149482" y="0"/>
                        <a:pt x="192596" y="43114"/>
                        <a:pt x="192596" y="96298"/>
                      </a:cubicBezTo>
                      <a:close/>
                    </a:path>
                  </a:pathLst>
                </a:custGeom>
                <a:solidFill>
                  <a:srgbClr val="6C57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7" name="Google Shape;417;p2"/>
                <p:cNvSpPr/>
                <p:nvPr/>
              </p:nvSpPr>
              <p:spPr>
                <a:xfrm>
                  <a:off x="5903309" y="2536792"/>
                  <a:ext cx="192595" cy="19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595" h="192595" extrusionOk="0">
                      <a:moveTo>
                        <a:pt x="192595" y="96298"/>
                      </a:moveTo>
                      <a:cubicBezTo>
                        <a:pt x="192595" y="149482"/>
                        <a:pt x="149482" y="192596"/>
                        <a:pt x="96298" y="192596"/>
                      </a:cubicBezTo>
                      <a:cubicBezTo>
                        <a:pt x="43114" y="192596"/>
                        <a:pt x="0" y="149482"/>
                        <a:pt x="0" y="96298"/>
                      </a:cubicBezTo>
                      <a:cubicBezTo>
                        <a:pt x="0" y="43114"/>
                        <a:pt x="43114" y="0"/>
                        <a:pt x="96298" y="0"/>
                      </a:cubicBezTo>
                      <a:cubicBezTo>
                        <a:pt x="149481" y="0"/>
                        <a:pt x="192595" y="43114"/>
                        <a:pt x="192595" y="96298"/>
                      </a:cubicBezTo>
                      <a:close/>
                    </a:path>
                  </a:pathLst>
                </a:custGeom>
                <a:solidFill>
                  <a:srgbClr val="6C57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8" name="Google Shape;418;p2"/>
                <p:cNvSpPr/>
                <p:nvPr/>
              </p:nvSpPr>
              <p:spPr>
                <a:xfrm>
                  <a:off x="6143666" y="2045711"/>
                  <a:ext cx="900928" cy="54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928" h="549565" extrusionOk="0">
                      <a:moveTo>
                        <a:pt x="878512" y="238254"/>
                      </a:moveTo>
                      <a:cubicBezTo>
                        <a:pt x="874988" y="232824"/>
                        <a:pt x="871368" y="227586"/>
                        <a:pt x="867749" y="222347"/>
                      </a:cubicBezTo>
                      <a:cubicBezTo>
                        <a:pt x="698299" y="-18350"/>
                        <a:pt x="394737" y="-55212"/>
                        <a:pt x="200999" y="69947"/>
                      </a:cubicBezTo>
                      <a:cubicBezTo>
                        <a:pt x="52695" y="165673"/>
                        <a:pt x="-29030" y="340076"/>
                        <a:pt x="7642" y="546197"/>
                      </a:cubicBezTo>
                      <a:lnTo>
                        <a:pt x="8213" y="549245"/>
                      </a:lnTo>
                      <a:cubicBezTo>
                        <a:pt x="66410" y="335408"/>
                        <a:pt x="243480" y="203201"/>
                        <a:pt x="450839" y="167197"/>
                      </a:cubicBezTo>
                      <a:cubicBezTo>
                        <a:pt x="503227" y="157939"/>
                        <a:pt x="556757" y="155919"/>
                        <a:pt x="609717" y="161196"/>
                      </a:cubicBezTo>
                      <a:lnTo>
                        <a:pt x="605716" y="136812"/>
                      </a:lnTo>
                      <a:lnTo>
                        <a:pt x="596668" y="81377"/>
                      </a:lnTo>
                      <a:lnTo>
                        <a:pt x="626861" y="140527"/>
                      </a:lnTo>
                      <a:lnTo>
                        <a:pt x="639244" y="164816"/>
                      </a:lnTo>
                      <a:cubicBezTo>
                        <a:pt x="656674" y="167483"/>
                        <a:pt x="673343" y="170655"/>
                        <a:pt x="689346" y="174341"/>
                      </a:cubicBezTo>
                      <a:cubicBezTo>
                        <a:pt x="690393" y="168531"/>
                        <a:pt x="691632" y="162625"/>
                        <a:pt x="692870" y="157196"/>
                      </a:cubicBezTo>
                      <a:cubicBezTo>
                        <a:pt x="696299" y="141861"/>
                        <a:pt x="699918" y="129859"/>
                        <a:pt x="702395" y="132907"/>
                      </a:cubicBezTo>
                      <a:lnTo>
                        <a:pt x="711063" y="163387"/>
                      </a:lnTo>
                      <a:lnTo>
                        <a:pt x="716110" y="181389"/>
                      </a:lnTo>
                      <a:cubicBezTo>
                        <a:pt x="733828" y="186533"/>
                        <a:pt x="750497" y="192343"/>
                        <a:pt x="765927" y="198344"/>
                      </a:cubicBezTo>
                      <a:lnTo>
                        <a:pt x="765927" y="132907"/>
                      </a:lnTo>
                      <a:lnTo>
                        <a:pt x="790406" y="198820"/>
                      </a:lnTo>
                      <a:lnTo>
                        <a:pt x="794692" y="210441"/>
                      </a:lnTo>
                      <a:cubicBezTo>
                        <a:pt x="831459" y="226433"/>
                        <a:pt x="866035" y="247016"/>
                        <a:pt x="897562" y="271686"/>
                      </a:cubicBezTo>
                      <a:lnTo>
                        <a:pt x="899848" y="273687"/>
                      </a:lnTo>
                      <a:cubicBezTo>
                        <a:pt x="893181" y="261618"/>
                        <a:pt x="886037" y="249807"/>
                        <a:pt x="878512" y="238254"/>
                      </a:cubicBezTo>
                      <a:close/>
                    </a:path>
                  </a:pathLst>
                </a:custGeom>
                <a:solidFill>
                  <a:srgbClr val="5E7E0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9" name="Google Shape;419;p2"/>
                <p:cNvSpPr/>
                <p:nvPr/>
              </p:nvSpPr>
              <p:spPr>
                <a:xfrm>
                  <a:off x="6043640" y="1785980"/>
                  <a:ext cx="549754" cy="80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754" h="809200" extrusionOk="0">
                      <a:moveTo>
                        <a:pt x="99952" y="808880"/>
                      </a:moveTo>
                      <a:cubicBezTo>
                        <a:pt x="-30540" y="626763"/>
                        <a:pt x="-34445" y="386066"/>
                        <a:pt x="87189" y="211949"/>
                      </a:cubicBezTo>
                      <a:cubicBezTo>
                        <a:pt x="247685" y="-17604"/>
                        <a:pt x="534864" y="-649"/>
                        <a:pt x="548675" y="303"/>
                      </a:cubicBezTo>
                      <a:cubicBezTo>
                        <a:pt x="435804" y="99935"/>
                        <a:pt x="347698" y="221855"/>
                        <a:pt x="273783" y="371112"/>
                      </a:cubicBezTo>
                      <a:cubicBezTo>
                        <a:pt x="202346" y="514748"/>
                        <a:pt x="129575" y="637812"/>
                        <a:pt x="99952" y="808880"/>
                      </a:cubicBezTo>
                      <a:close/>
                    </a:path>
                  </a:pathLst>
                </a:custGeom>
                <a:solidFill>
                  <a:srgbClr val="709F1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0" name="Google Shape;420;p2"/>
                <p:cNvSpPr/>
                <p:nvPr/>
              </p:nvSpPr>
              <p:spPr>
                <a:xfrm>
                  <a:off x="6095939" y="1845261"/>
                  <a:ext cx="853118" cy="749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118" h="749919" extrusionOk="0">
                      <a:moveTo>
                        <a:pt x="852039" y="127236"/>
                      </a:moveTo>
                      <a:cubicBezTo>
                        <a:pt x="818035" y="126045"/>
                        <a:pt x="783936" y="129017"/>
                        <a:pt x="750598" y="136094"/>
                      </a:cubicBezTo>
                      <a:cubicBezTo>
                        <a:pt x="709736" y="110186"/>
                        <a:pt x="640489" y="67133"/>
                        <a:pt x="637537" y="65133"/>
                      </a:cubicBezTo>
                      <a:lnTo>
                        <a:pt x="697734" y="147429"/>
                      </a:lnTo>
                      <a:cubicBezTo>
                        <a:pt x="557336" y="182004"/>
                        <a:pt x="426367" y="247441"/>
                        <a:pt x="314353" y="338976"/>
                      </a:cubicBezTo>
                      <a:cubicBezTo>
                        <a:pt x="100897" y="514808"/>
                        <a:pt x="62322" y="698355"/>
                        <a:pt x="56130" y="749599"/>
                      </a:cubicBezTo>
                      <a:cubicBezTo>
                        <a:pt x="-51217" y="536335"/>
                        <a:pt x="-3592" y="279445"/>
                        <a:pt x="166239" y="127236"/>
                      </a:cubicBezTo>
                      <a:cubicBezTo>
                        <a:pt x="353786" y="-40881"/>
                        <a:pt x="649823" y="-44786"/>
                        <a:pt x="852039" y="127236"/>
                      </a:cubicBezTo>
                      <a:close/>
                    </a:path>
                  </a:pathLst>
                </a:custGeom>
                <a:solidFill>
                  <a:srgbClr val="A3C91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1" name="Google Shape;421;p2"/>
                <p:cNvSpPr/>
                <p:nvPr/>
              </p:nvSpPr>
              <p:spPr>
                <a:xfrm>
                  <a:off x="6142015" y="2024348"/>
                  <a:ext cx="902865" cy="570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865" h="570832" extrusionOk="0">
                      <a:moveTo>
                        <a:pt x="901785" y="295335"/>
                      </a:moveTo>
                      <a:lnTo>
                        <a:pt x="899500" y="293335"/>
                      </a:lnTo>
                      <a:cubicBezTo>
                        <a:pt x="866543" y="265179"/>
                        <a:pt x="830634" y="240747"/>
                        <a:pt x="792343" y="220469"/>
                      </a:cubicBezTo>
                      <a:lnTo>
                        <a:pt x="767863" y="154556"/>
                      </a:lnTo>
                      <a:lnTo>
                        <a:pt x="767863" y="208182"/>
                      </a:lnTo>
                      <a:cubicBezTo>
                        <a:pt x="750910" y="199990"/>
                        <a:pt x="732526" y="192179"/>
                        <a:pt x="712999" y="185036"/>
                      </a:cubicBezTo>
                      <a:lnTo>
                        <a:pt x="704332" y="154556"/>
                      </a:lnTo>
                      <a:cubicBezTo>
                        <a:pt x="701760" y="151508"/>
                        <a:pt x="698141" y="163509"/>
                        <a:pt x="694807" y="178844"/>
                      </a:cubicBezTo>
                      <a:cubicBezTo>
                        <a:pt x="673185" y="171710"/>
                        <a:pt x="651182" y="166014"/>
                        <a:pt x="628799" y="161795"/>
                      </a:cubicBezTo>
                      <a:lnTo>
                        <a:pt x="598605" y="102644"/>
                      </a:lnTo>
                      <a:lnTo>
                        <a:pt x="607653" y="158080"/>
                      </a:lnTo>
                      <a:cubicBezTo>
                        <a:pt x="553551" y="149850"/>
                        <a:pt x="498593" y="150460"/>
                        <a:pt x="444681" y="159890"/>
                      </a:cubicBezTo>
                      <a:cubicBezTo>
                        <a:pt x="238369" y="195704"/>
                        <a:pt x="68539" y="355152"/>
                        <a:pt x="9578" y="567464"/>
                      </a:cubicBezTo>
                      <a:lnTo>
                        <a:pt x="8721" y="570512"/>
                      </a:lnTo>
                      <a:cubicBezTo>
                        <a:pt x="-29379" y="362867"/>
                        <a:pt x="45869" y="158651"/>
                        <a:pt x="194936" y="62449"/>
                      </a:cubicBezTo>
                      <a:cubicBezTo>
                        <a:pt x="388483" y="-62424"/>
                        <a:pt x="699761" y="-416"/>
                        <a:pt x="869496" y="243424"/>
                      </a:cubicBezTo>
                      <a:cubicBezTo>
                        <a:pt x="873115" y="248663"/>
                        <a:pt x="876735" y="253901"/>
                        <a:pt x="880259" y="259331"/>
                      </a:cubicBezTo>
                      <a:cubicBezTo>
                        <a:pt x="887784" y="271075"/>
                        <a:pt x="894928" y="283076"/>
                        <a:pt x="901785" y="295335"/>
                      </a:cubicBezTo>
                      <a:close/>
                    </a:path>
                  </a:pathLst>
                </a:custGeom>
                <a:solidFill>
                  <a:srgbClr val="72A10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2" name="Google Shape;422;p2"/>
                <p:cNvSpPr/>
                <p:nvPr/>
              </p:nvSpPr>
              <p:spPr>
                <a:xfrm>
                  <a:off x="6141830" y="2155632"/>
                  <a:ext cx="821326" cy="4395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326" h="439548" extrusionOk="0">
                      <a:moveTo>
                        <a:pt x="741093" y="276351"/>
                      </a:moveTo>
                      <a:lnTo>
                        <a:pt x="664893" y="153764"/>
                      </a:lnTo>
                      <a:lnTo>
                        <a:pt x="692420" y="252157"/>
                      </a:lnTo>
                      <a:cubicBezTo>
                        <a:pt x="598504" y="209943"/>
                        <a:pt x="494872" y="194112"/>
                        <a:pt x="392669" y="206342"/>
                      </a:cubicBezTo>
                      <a:cubicBezTo>
                        <a:pt x="150352" y="235869"/>
                        <a:pt x="19955" y="410272"/>
                        <a:pt x="-1000" y="439228"/>
                      </a:cubicBezTo>
                      <a:cubicBezTo>
                        <a:pt x="-4809" y="234917"/>
                        <a:pt x="128064" y="58228"/>
                        <a:pt x="307991" y="11651"/>
                      </a:cubicBezTo>
                      <a:cubicBezTo>
                        <a:pt x="519446" y="-42832"/>
                        <a:pt x="756714" y="93090"/>
                        <a:pt x="820246" y="329119"/>
                      </a:cubicBezTo>
                      <a:cubicBezTo>
                        <a:pt x="795480" y="309231"/>
                        <a:pt x="769002" y="291572"/>
                        <a:pt x="741093" y="276351"/>
                      </a:cubicBezTo>
                      <a:close/>
                    </a:path>
                  </a:pathLst>
                </a:custGeom>
                <a:solidFill>
                  <a:srgbClr val="A4C91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3" name="Google Shape;423;p2"/>
                <p:cNvSpPr/>
                <p:nvPr/>
              </p:nvSpPr>
              <p:spPr>
                <a:xfrm>
                  <a:off x="6143815" y="2425826"/>
                  <a:ext cx="165163" cy="169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63" h="169354" extrusionOk="0">
                      <a:moveTo>
                        <a:pt x="-1080" y="169034"/>
                      </a:moveTo>
                      <a:lnTo>
                        <a:pt x="24351" y="29303"/>
                      </a:lnTo>
                      <a:lnTo>
                        <a:pt x="164083" y="-320"/>
                      </a:lnTo>
                      <a:cubicBezTo>
                        <a:pt x="99408" y="45905"/>
                        <a:pt x="43496" y="103245"/>
                        <a:pt x="-1080" y="169034"/>
                      </a:cubicBezTo>
                      <a:close/>
                    </a:path>
                  </a:pathLst>
                </a:custGeom>
                <a:solidFill>
                  <a:srgbClr val="83AA1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4" name="Google Shape;424;p2"/>
                <p:cNvSpPr/>
                <p:nvPr/>
              </p:nvSpPr>
              <p:spPr>
                <a:xfrm>
                  <a:off x="6169246" y="2309907"/>
                  <a:ext cx="744569" cy="503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569" h="503586" extrusionOk="0">
                      <a:moveTo>
                        <a:pt x="743490" y="503266"/>
                      </a:moveTo>
                      <a:cubicBezTo>
                        <a:pt x="697198" y="455442"/>
                        <a:pt x="647001" y="411541"/>
                        <a:pt x="593471" y="372012"/>
                      </a:cubicBezTo>
                      <a:lnTo>
                        <a:pt x="585089" y="330102"/>
                      </a:lnTo>
                      <a:lnTo>
                        <a:pt x="578897" y="361249"/>
                      </a:lnTo>
                      <a:cubicBezTo>
                        <a:pt x="551847" y="342199"/>
                        <a:pt x="522510" y="322673"/>
                        <a:pt x="490696" y="304099"/>
                      </a:cubicBezTo>
                      <a:lnTo>
                        <a:pt x="490696" y="304099"/>
                      </a:lnTo>
                      <a:lnTo>
                        <a:pt x="481171" y="200467"/>
                      </a:lnTo>
                      <a:lnTo>
                        <a:pt x="457263" y="284858"/>
                      </a:lnTo>
                      <a:cubicBezTo>
                        <a:pt x="445833" y="278572"/>
                        <a:pt x="434213" y="272476"/>
                        <a:pt x="422211" y="266380"/>
                      </a:cubicBezTo>
                      <a:lnTo>
                        <a:pt x="413448" y="261998"/>
                      </a:lnTo>
                      <a:lnTo>
                        <a:pt x="413448" y="200467"/>
                      </a:lnTo>
                      <a:cubicBezTo>
                        <a:pt x="413448" y="200467"/>
                        <a:pt x="405066" y="226279"/>
                        <a:pt x="396018" y="253521"/>
                      </a:cubicBezTo>
                      <a:cubicBezTo>
                        <a:pt x="298291" y="207229"/>
                        <a:pt x="194754" y="174359"/>
                        <a:pt x="88264" y="155794"/>
                      </a:cubicBezTo>
                      <a:lnTo>
                        <a:pt x="88264" y="155794"/>
                      </a:lnTo>
                      <a:cubicBezTo>
                        <a:pt x="57404" y="150460"/>
                        <a:pt x="29401" y="146269"/>
                        <a:pt x="4636" y="144269"/>
                      </a:cubicBezTo>
                      <a:lnTo>
                        <a:pt x="-1080" y="143698"/>
                      </a:lnTo>
                      <a:lnTo>
                        <a:pt x="350297" y="-320"/>
                      </a:lnTo>
                      <a:cubicBezTo>
                        <a:pt x="429546" y="33484"/>
                        <a:pt x="501459" y="82404"/>
                        <a:pt x="562038" y="143698"/>
                      </a:cubicBezTo>
                      <a:cubicBezTo>
                        <a:pt x="657383" y="242520"/>
                        <a:pt x="720629" y="367859"/>
                        <a:pt x="743490" y="503266"/>
                      </a:cubicBezTo>
                      <a:close/>
                    </a:path>
                  </a:pathLst>
                </a:custGeom>
                <a:solidFill>
                  <a:srgbClr val="BDE22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5" name="Google Shape;425;p2"/>
                <p:cNvSpPr/>
                <p:nvPr/>
              </p:nvSpPr>
              <p:spPr>
                <a:xfrm>
                  <a:off x="6384797" y="2360199"/>
                  <a:ext cx="419100" cy="300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0" h="300608" extrusionOk="0">
                      <a:moveTo>
                        <a:pt x="-1080" y="-320"/>
                      </a:moveTo>
                      <a:cubicBezTo>
                        <a:pt x="163989" y="58716"/>
                        <a:pt x="309150" y="162862"/>
                        <a:pt x="418020" y="30028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83AA1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6" name="Google Shape;426;p2"/>
                <p:cNvSpPr/>
                <p:nvPr/>
              </p:nvSpPr>
              <p:spPr>
                <a:xfrm>
                  <a:off x="6204965" y="2210985"/>
                  <a:ext cx="635032" cy="21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032" h="218936" extrusionOk="0">
                      <a:moveTo>
                        <a:pt x="-1080" y="218616"/>
                      </a:moveTo>
                      <a:cubicBezTo>
                        <a:pt x="10731" y="197376"/>
                        <a:pt x="99504" y="43356"/>
                        <a:pt x="291052" y="6971"/>
                      </a:cubicBezTo>
                      <a:cubicBezTo>
                        <a:pt x="477646" y="-28462"/>
                        <a:pt x="614140" y="75932"/>
                        <a:pt x="633952" y="91648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83AA1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7" name="Google Shape;427;p2"/>
                <p:cNvSpPr/>
                <p:nvPr/>
              </p:nvSpPr>
              <p:spPr>
                <a:xfrm>
                  <a:off x="6159436" y="2034060"/>
                  <a:ext cx="678370" cy="41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8370" h="410625" extrusionOk="0">
                      <a:moveTo>
                        <a:pt x="-1080" y="410305"/>
                      </a:moveTo>
                      <a:cubicBezTo>
                        <a:pt x="-1080" y="399637"/>
                        <a:pt x="11397" y="163512"/>
                        <a:pt x="223614" y="50451"/>
                      </a:cubicBezTo>
                      <a:cubicBezTo>
                        <a:pt x="367918" y="-25416"/>
                        <a:pt x="542320" y="-15681"/>
                        <a:pt x="677290" y="7578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56730D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8" name="Google Shape;428;p2"/>
                <p:cNvSpPr/>
                <p:nvPr/>
              </p:nvSpPr>
              <p:spPr>
                <a:xfrm>
                  <a:off x="6097904" y="1891116"/>
                  <a:ext cx="553022" cy="41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022" h="418600" extrusionOk="0">
                      <a:moveTo>
                        <a:pt x="-1080" y="418280"/>
                      </a:moveTo>
                      <a:cubicBezTo>
                        <a:pt x="27686" y="305561"/>
                        <a:pt x="89979" y="204206"/>
                        <a:pt x="177514" y="127577"/>
                      </a:cubicBezTo>
                      <a:cubicBezTo>
                        <a:pt x="281622" y="39147"/>
                        <a:pt x="415543" y="-6354"/>
                        <a:pt x="551942" y="323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83AA1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9" name="Google Shape;429;p2"/>
                <p:cNvSpPr/>
                <p:nvPr/>
              </p:nvSpPr>
              <p:spPr>
                <a:xfrm>
                  <a:off x="6360318" y="4646485"/>
                  <a:ext cx="241268" cy="425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268" h="425005" extrusionOk="0">
                      <a:moveTo>
                        <a:pt x="46577" y="0"/>
                      </a:moveTo>
                      <a:lnTo>
                        <a:pt x="0" y="425005"/>
                      </a:lnTo>
                      <a:lnTo>
                        <a:pt x="241268" y="425005"/>
                      </a:lnTo>
                      <a:lnTo>
                        <a:pt x="190500" y="0"/>
                      </a:lnTo>
                      <a:lnTo>
                        <a:pt x="46577" y="0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0" name="Google Shape;430;p2"/>
                <p:cNvSpPr/>
                <p:nvPr/>
              </p:nvSpPr>
              <p:spPr>
                <a:xfrm>
                  <a:off x="6373289" y="4608766"/>
                  <a:ext cx="189418" cy="425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48" h="425195" extrusionOk="0">
                      <a:moveTo>
                        <a:pt x="33098" y="-130"/>
                      </a:moveTo>
                      <a:lnTo>
                        <a:pt x="-430" y="305527"/>
                      </a:lnTo>
                      <a:cubicBezTo>
                        <a:pt x="-6907" y="364620"/>
                        <a:pt x="35765" y="417770"/>
                        <a:pt x="94820" y="424238"/>
                      </a:cubicBezTo>
                      <a:cubicBezTo>
                        <a:pt x="98725" y="424666"/>
                        <a:pt x="102726" y="424875"/>
                        <a:pt x="106632" y="424875"/>
                      </a:cubicBezTo>
                      <a:lnTo>
                        <a:pt x="106632" y="424875"/>
                      </a:lnTo>
                      <a:cubicBezTo>
                        <a:pt x="166068" y="424885"/>
                        <a:pt x="214168" y="376736"/>
                        <a:pt x="214168" y="317348"/>
                      </a:cubicBezTo>
                      <a:cubicBezTo>
                        <a:pt x="214168" y="313043"/>
                        <a:pt x="213882" y="308747"/>
                        <a:pt x="213407" y="304480"/>
                      </a:cubicBezTo>
                      <a:lnTo>
                        <a:pt x="177020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1" name="Google Shape;431;p2"/>
                <p:cNvSpPr/>
                <p:nvPr/>
              </p:nvSpPr>
              <p:spPr>
                <a:xfrm>
                  <a:off x="6363747" y="4334255"/>
                  <a:ext cx="228314" cy="364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14" h="364521" extrusionOk="0">
                      <a:moveTo>
                        <a:pt x="32004" y="4953"/>
                      </a:moveTo>
                      <a:lnTo>
                        <a:pt x="0" y="364522"/>
                      </a:lnTo>
                      <a:lnTo>
                        <a:pt x="228314" y="356235"/>
                      </a:lnTo>
                      <a:lnTo>
                        <a:pt x="168212" y="0"/>
                      </a:lnTo>
                      <a:lnTo>
                        <a:pt x="32004" y="4953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" name="Google Shape;432;p2"/>
                <p:cNvSpPr/>
                <p:nvPr/>
              </p:nvSpPr>
              <p:spPr>
                <a:xfrm>
                  <a:off x="6377394" y="4277105"/>
                  <a:ext cx="158911" cy="360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618" h="360292" extrusionOk="0">
                      <a:moveTo>
                        <a:pt x="19372" y="4347"/>
                      </a:moveTo>
                      <a:lnTo>
                        <a:pt x="-726" y="250378"/>
                      </a:lnTo>
                      <a:cubicBezTo>
                        <a:pt x="-5584" y="310576"/>
                        <a:pt x="40137" y="361915"/>
                        <a:pt x="96906" y="359915"/>
                      </a:cubicBezTo>
                      <a:lnTo>
                        <a:pt x="96906" y="359915"/>
                      </a:lnTo>
                      <a:cubicBezTo>
                        <a:pt x="154056" y="357820"/>
                        <a:pt x="195775" y="302765"/>
                        <a:pt x="186155" y="242948"/>
                      </a:cubicBezTo>
                      <a:lnTo>
                        <a:pt x="147102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" name="Google Shape;433;p2"/>
                <p:cNvSpPr/>
                <p:nvPr/>
              </p:nvSpPr>
              <p:spPr>
                <a:xfrm>
                  <a:off x="6357937" y="4045457"/>
                  <a:ext cx="215074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074" h="336041" extrusionOk="0">
                      <a:moveTo>
                        <a:pt x="19621" y="9239"/>
                      </a:moveTo>
                      <a:lnTo>
                        <a:pt x="0" y="336042"/>
                      </a:lnTo>
                      <a:lnTo>
                        <a:pt x="215075" y="320516"/>
                      </a:lnTo>
                      <a:lnTo>
                        <a:pt x="147923" y="0"/>
                      </a:lnTo>
                      <a:lnTo>
                        <a:pt x="19621" y="923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" name="Google Shape;434;p2"/>
                <p:cNvSpPr/>
                <p:nvPr/>
              </p:nvSpPr>
              <p:spPr>
                <a:xfrm>
                  <a:off x="6381085" y="3973257"/>
                  <a:ext cx="159172" cy="327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172" h="327799" extrusionOk="0">
                      <a:moveTo>
                        <a:pt x="7776" y="7395"/>
                      </a:moveTo>
                      <a:lnTo>
                        <a:pt x="-988" y="226470"/>
                      </a:lnTo>
                      <a:cubicBezTo>
                        <a:pt x="-3274" y="283620"/>
                        <a:pt x="37112" y="331245"/>
                        <a:pt x="85309" y="327245"/>
                      </a:cubicBezTo>
                      <a:lnTo>
                        <a:pt x="85309" y="327245"/>
                      </a:lnTo>
                      <a:cubicBezTo>
                        <a:pt x="132934" y="323816"/>
                        <a:pt x="166653" y="270857"/>
                        <a:pt x="156175" y="214850"/>
                      </a:cubicBezTo>
                      <a:lnTo>
                        <a:pt x="115884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" name="Google Shape;435;p2"/>
                <p:cNvSpPr/>
                <p:nvPr/>
              </p:nvSpPr>
              <p:spPr>
                <a:xfrm>
                  <a:off x="6343078" y="3780662"/>
                  <a:ext cx="191833" cy="302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833" h="302990" extrusionOk="0">
                      <a:moveTo>
                        <a:pt x="7906" y="12478"/>
                      </a:moveTo>
                      <a:lnTo>
                        <a:pt x="0" y="302990"/>
                      </a:lnTo>
                      <a:lnTo>
                        <a:pt x="191834" y="282130"/>
                      </a:lnTo>
                      <a:lnTo>
                        <a:pt x="122396" y="0"/>
                      </a:lnTo>
                      <a:lnTo>
                        <a:pt x="7906" y="12478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" name="Google Shape;436;p2"/>
                <p:cNvSpPr/>
                <p:nvPr/>
              </p:nvSpPr>
              <p:spPr>
                <a:xfrm>
                  <a:off x="6343440" y="3719130"/>
                  <a:ext cx="160174" cy="2926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174" h="292681" extrusionOk="0">
                      <a:moveTo>
                        <a:pt x="2940" y="11491"/>
                      </a:moveTo>
                      <a:lnTo>
                        <a:pt x="-1061" y="205325"/>
                      </a:lnTo>
                      <a:cubicBezTo>
                        <a:pt x="-2109" y="256379"/>
                        <a:pt x="39897" y="297145"/>
                        <a:pt x="88093" y="291907"/>
                      </a:cubicBezTo>
                      <a:lnTo>
                        <a:pt x="88093" y="291907"/>
                      </a:lnTo>
                      <a:cubicBezTo>
                        <a:pt x="135718" y="286668"/>
                        <a:pt x="168485" y="237900"/>
                        <a:pt x="156674" y="188370"/>
                      </a:cubicBezTo>
                      <a:lnTo>
                        <a:pt x="111524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" name="Google Shape;437;p2"/>
                <p:cNvSpPr/>
                <p:nvPr/>
              </p:nvSpPr>
              <p:spPr>
                <a:xfrm>
                  <a:off x="6315837" y="3551014"/>
                  <a:ext cx="171450" cy="266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50" h="266985" extrusionOk="0">
                      <a:moveTo>
                        <a:pt x="0" y="14764"/>
                      </a:moveTo>
                      <a:lnTo>
                        <a:pt x="571" y="266986"/>
                      </a:lnTo>
                      <a:lnTo>
                        <a:pt x="171450" y="242125"/>
                      </a:lnTo>
                      <a:lnTo>
                        <a:pt x="101917" y="0"/>
                      </a:lnTo>
                      <a:lnTo>
                        <a:pt x="0" y="14764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8" name="Google Shape;438;p2"/>
                <p:cNvSpPr/>
                <p:nvPr/>
              </p:nvSpPr>
              <p:spPr>
                <a:xfrm>
                  <a:off x="6315075" y="3487673"/>
                  <a:ext cx="141910" cy="254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910" h="254812" extrusionOk="0">
                      <a:moveTo>
                        <a:pt x="-1080" y="13491"/>
                      </a:moveTo>
                      <a:lnTo>
                        <a:pt x="920" y="178845"/>
                      </a:lnTo>
                      <a:cubicBezTo>
                        <a:pt x="1396" y="224565"/>
                        <a:pt x="39592" y="259903"/>
                        <a:pt x="81596" y="253807"/>
                      </a:cubicBezTo>
                      <a:lnTo>
                        <a:pt x="81596" y="253807"/>
                      </a:lnTo>
                      <a:cubicBezTo>
                        <a:pt x="123506" y="247615"/>
                        <a:pt x="149986" y="203229"/>
                        <a:pt x="137889" y="159414"/>
                      </a:cubicBezTo>
                      <a:lnTo>
                        <a:pt x="93693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9" name="Google Shape;439;p2"/>
                <p:cNvSpPr/>
                <p:nvPr/>
              </p:nvSpPr>
              <p:spPr>
                <a:xfrm>
                  <a:off x="6275070" y="3308794"/>
                  <a:ext cx="164591" cy="267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91" h="267938" extrusionOk="0">
                      <a:moveTo>
                        <a:pt x="0" y="16573"/>
                      </a:moveTo>
                      <a:lnTo>
                        <a:pt x="12573" y="267938"/>
                      </a:lnTo>
                      <a:lnTo>
                        <a:pt x="164592" y="240221"/>
                      </a:lnTo>
                      <a:lnTo>
                        <a:pt x="90678" y="0"/>
                      </a:lnTo>
                      <a:lnTo>
                        <a:pt x="0" y="16573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0" name="Google Shape;440;p2"/>
                <p:cNvSpPr/>
                <p:nvPr/>
              </p:nvSpPr>
              <p:spPr>
                <a:xfrm>
                  <a:off x="6277736" y="3264217"/>
                  <a:ext cx="129905" cy="253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905" h="253826" extrusionOk="0">
                      <a:moveTo>
                        <a:pt x="-1080" y="14158"/>
                      </a:moveTo>
                      <a:lnTo>
                        <a:pt x="10540" y="187322"/>
                      </a:lnTo>
                      <a:cubicBezTo>
                        <a:pt x="13303" y="228375"/>
                        <a:pt x="46736" y="259045"/>
                        <a:pt x="81788" y="252664"/>
                      </a:cubicBezTo>
                      <a:lnTo>
                        <a:pt x="81788" y="252664"/>
                      </a:lnTo>
                      <a:cubicBezTo>
                        <a:pt x="116459" y="246282"/>
                        <a:pt x="137032" y="206277"/>
                        <a:pt x="125698" y="166939"/>
                      </a:cubicBezTo>
                      <a:lnTo>
                        <a:pt x="77215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1" name="Google Shape;441;p2"/>
                <p:cNvSpPr/>
                <p:nvPr/>
              </p:nvSpPr>
              <p:spPr>
                <a:xfrm>
                  <a:off x="6232779" y="3084289"/>
                  <a:ext cx="159258" cy="267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258" h="267842" extrusionOk="0">
                      <a:moveTo>
                        <a:pt x="0" y="17717"/>
                      </a:moveTo>
                      <a:lnTo>
                        <a:pt x="24098" y="267843"/>
                      </a:lnTo>
                      <a:lnTo>
                        <a:pt x="159258" y="238125"/>
                      </a:lnTo>
                      <a:lnTo>
                        <a:pt x="80677" y="0"/>
                      </a:lnTo>
                      <a:lnTo>
                        <a:pt x="0" y="17717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2" name="Google Shape;442;p2"/>
                <p:cNvSpPr/>
                <p:nvPr/>
              </p:nvSpPr>
              <p:spPr>
                <a:xfrm>
                  <a:off x="6228873" y="3018567"/>
                  <a:ext cx="119772" cy="2519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72" h="251927" extrusionOk="0">
                      <a:moveTo>
                        <a:pt x="-1080" y="13777"/>
                      </a:moveTo>
                      <a:lnTo>
                        <a:pt x="20732" y="193514"/>
                      </a:lnTo>
                      <a:cubicBezTo>
                        <a:pt x="25114" y="230280"/>
                        <a:pt x="54070" y="257045"/>
                        <a:pt x="82550" y="250664"/>
                      </a:cubicBezTo>
                      <a:lnTo>
                        <a:pt x="82550" y="250664"/>
                      </a:lnTo>
                      <a:cubicBezTo>
                        <a:pt x="111125" y="244377"/>
                        <a:pt x="125889" y="208563"/>
                        <a:pt x="115221" y="173511"/>
                      </a:cubicBezTo>
                      <a:lnTo>
                        <a:pt x="62261" y="-320"/>
                      </a:ln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3" name="Google Shape;443;p2"/>
                <p:cNvSpPr/>
                <p:nvPr/>
              </p:nvSpPr>
              <p:spPr>
                <a:xfrm>
                  <a:off x="6179724" y="2879787"/>
                  <a:ext cx="155162" cy="266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162" h="266890" extrusionOk="0">
                      <a:moveTo>
                        <a:pt x="0" y="18479"/>
                      </a:moveTo>
                      <a:lnTo>
                        <a:pt x="35242" y="266891"/>
                      </a:lnTo>
                      <a:lnTo>
                        <a:pt x="155162" y="235934"/>
                      </a:lnTo>
                      <a:lnTo>
                        <a:pt x="71533" y="0"/>
                      </a:lnTo>
                      <a:lnTo>
                        <a:pt x="0" y="1847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4" name="Google Shape;444;p2"/>
                <p:cNvSpPr/>
                <p:nvPr/>
              </p:nvSpPr>
              <p:spPr>
                <a:xfrm>
                  <a:off x="6168949" y="2814392"/>
                  <a:ext cx="133075" cy="247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075" h="247896" extrusionOk="0">
                      <a:moveTo>
                        <a:pt x="-497" y="45454"/>
                      </a:moveTo>
                      <a:lnTo>
                        <a:pt x="24077" y="212237"/>
                      </a:lnTo>
                      <a:cubicBezTo>
                        <a:pt x="26744" y="234230"/>
                        <a:pt x="46652" y="249918"/>
                        <a:pt x="68654" y="247289"/>
                      </a:cubicBezTo>
                      <a:cubicBezTo>
                        <a:pt x="69988" y="247127"/>
                        <a:pt x="71226" y="246908"/>
                        <a:pt x="72560" y="246622"/>
                      </a:cubicBezTo>
                      <a:lnTo>
                        <a:pt x="103230" y="238621"/>
                      </a:lnTo>
                      <a:cubicBezTo>
                        <a:pt x="124471" y="232430"/>
                        <a:pt x="136568" y="210218"/>
                        <a:pt x="130376" y="189005"/>
                      </a:cubicBezTo>
                      <a:cubicBezTo>
                        <a:pt x="130090" y="188005"/>
                        <a:pt x="129805" y="187015"/>
                        <a:pt x="129424" y="186043"/>
                      </a:cubicBezTo>
                      <a:lnTo>
                        <a:pt x="73989" y="27166"/>
                      </a:lnTo>
                      <a:cubicBezTo>
                        <a:pt x="67702" y="7602"/>
                        <a:pt x="47509" y="-3905"/>
                        <a:pt x="27507" y="686"/>
                      </a:cubicBezTo>
                      <a:lnTo>
                        <a:pt x="27507" y="686"/>
                      </a:lnTo>
                      <a:cubicBezTo>
                        <a:pt x="8076" y="6268"/>
                        <a:pt x="-3926" y="25575"/>
                        <a:pt x="-497" y="45454"/>
                      </a:cubicBez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5" name="Google Shape;445;p2"/>
                <p:cNvSpPr/>
                <p:nvPr/>
              </p:nvSpPr>
              <p:spPr>
                <a:xfrm>
                  <a:off x="6143910" y="2738532"/>
                  <a:ext cx="133826" cy="198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826" h="198310" extrusionOk="0">
                      <a:moveTo>
                        <a:pt x="0" y="18859"/>
                      </a:moveTo>
                      <a:lnTo>
                        <a:pt x="27527" y="198311"/>
                      </a:lnTo>
                      <a:lnTo>
                        <a:pt x="133826" y="166783"/>
                      </a:lnTo>
                      <a:lnTo>
                        <a:pt x="63437" y="0"/>
                      </a:lnTo>
                      <a:lnTo>
                        <a:pt x="0" y="1885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6" name="Google Shape;446;p2"/>
                <p:cNvSpPr/>
                <p:nvPr/>
              </p:nvSpPr>
              <p:spPr>
                <a:xfrm>
                  <a:off x="6132986" y="2688069"/>
                  <a:ext cx="105007" cy="178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07" h="178106" extrusionOk="0">
                      <a:moveTo>
                        <a:pt x="-157" y="40617"/>
                      </a:moveTo>
                      <a:lnTo>
                        <a:pt x="17750" y="144916"/>
                      </a:lnTo>
                      <a:cubicBezTo>
                        <a:pt x="21560" y="167205"/>
                        <a:pt x="41658" y="182159"/>
                        <a:pt x="60326" y="176634"/>
                      </a:cubicBezTo>
                      <a:lnTo>
                        <a:pt x="81853" y="170157"/>
                      </a:lnTo>
                      <a:cubicBezTo>
                        <a:pt x="100237" y="164728"/>
                        <a:pt x="108999" y="141582"/>
                        <a:pt x="100903" y="121104"/>
                      </a:cubicBezTo>
                      <a:lnTo>
                        <a:pt x="61469" y="23282"/>
                      </a:lnTo>
                      <a:cubicBezTo>
                        <a:pt x="56041" y="6508"/>
                        <a:pt x="38704" y="-3350"/>
                        <a:pt x="21465" y="517"/>
                      </a:cubicBezTo>
                      <a:lnTo>
                        <a:pt x="21465" y="517"/>
                      </a:lnTo>
                      <a:cubicBezTo>
                        <a:pt x="5177" y="6470"/>
                        <a:pt x="-4158" y="23701"/>
                        <a:pt x="-157" y="40617"/>
                      </a:cubicBez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7" name="Google Shape;447;p2"/>
                <p:cNvSpPr/>
                <p:nvPr/>
              </p:nvSpPr>
              <p:spPr>
                <a:xfrm>
                  <a:off x="6110477" y="2614993"/>
                  <a:ext cx="119634" cy="164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634" h="164115" extrusionOk="0">
                      <a:moveTo>
                        <a:pt x="0" y="18859"/>
                      </a:moveTo>
                      <a:lnTo>
                        <a:pt x="25527" y="164116"/>
                      </a:lnTo>
                      <a:lnTo>
                        <a:pt x="119634" y="132493"/>
                      </a:lnTo>
                      <a:lnTo>
                        <a:pt x="56198" y="0"/>
                      </a:lnTo>
                      <a:lnTo>
                        <a:pt x="0" y="18859"/>
                      </a:lnTo>
                      <a:close/>
                    </a:path>
                  </a:pathLst>
                </a:custGeom>
                <a:solidFill>
                  <a:srgbClr val="7F5A2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8" name="Google Shape;448;p2"/>
                <p:cNvSpPr/>
                <p:nvPr/>
              </p:nvSpPr>
              <p:spPr>
                <a:xfrm>
                  <a:off x="6101183" y="2569452"/>
                  <a:ext cx="85458" cy="143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458" h="143477" extrusionOk="0">
                      <a:moveTo>
                        <a:pt x="-167" y="36648"/>
                      </a:moveTo>
                      <a:lnTo>
                        <a:pt x="15834" y="113420"/>
                      </a:lnTo>
                      <a:cubicBezTo>
                        <a:pt x="20121" y="133708"/>
                        <a:pt x="37552" y="147329"/>
                        <a:pt x="52601" y="141995"/>
                      </a:cubicBezTo>
                      <a:lnTo>
                        <a:pt x="68222" y="136660"/>
                      </a:lnTo>
                      <a:cubicBezTo>
                        <a:pt x="82986" y="131612"/>
                        <a:pt x="88892" y="110753"/>
                        <a:pt x="80605" y="92179"/>
                      </a:cubicBezTo>
                      <a:lnTo>
                        <a:pt x="48981" y="20741"/>
                      </a:lnTo>
                      <a:cubicBezTo>
                        <a:pt x="42124" y="5120"/>
                        <a:pt x="27550" y="-3452"/>
                        <a:pt x="15073" y="739"/>
                      </a:cubicBezTo>
                      <a:lnTo>
                        <a:pt x="15073" y="739"/>
                      </a:lnTo>
                      <a:cubicBezTo>
                        <a:pt x="2881" y="5120"/>
                        <a:pt x="-3596" y="20265"/>
                        <a:pt x="-167" y="36648"/>
                      </a:cubicBezTo>
                      <a:close/>
                    </a:path>
                  </a:pathLst>
                </a:custGeom>
                <a:solidFill>
                  <a:srgbClr val="9C6F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9" name="Google Shape;449;p2"/>
                <p:cNvSpPr/>
                <p:nvPr/>
              </p:nvSpPr>
              <p:spPr>
                <a:xfrm>
                  <a:off x="5649086" y="2023300"/>
                  <a:ext cx="465255" cy="550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255" h="550354" extrusionOk="0">
                      <a:moveTo>
                        <a:pt x="461740" y="550034"/>
                      </a:moveTo>
                      <a:cubicBezTo>
                        <a:pt x="467360" y="484121"/>
                        <a:pt x="471265" y="325625"/>
                        <a:pt x="377063" y="166177"/>
                      </a:cubicBezTo>
                      <a:cubicBezTo>
                        <a:pt x="339343" y="102578"/>
                        <a:pt x="290575" y="46200"/>
                        <a:pt x="233140" y="-320"/>
                      </a:cubicBezTo>
                      <a:cubicBezTo>
                        <a:pt x="187039" y="11529"/>
                        <a:pt x="143796" y="32655"/>
                        <a:pt x="106171" y="61783"/>
                      </a:cubicBezTo>
                      <a:cubicBezTo>
                        <a:pt x="59403" y="98130"/>
                        <a:pt x="22542" y="145660"/>
                        <a:pt x="-1080" y="199991"/>
                      </a:cubicBezTo>
                      <a:cubicBezTo>
                        <a:pt x="37401" y="263789"/>
                        <a:pt x="84836" y="321777"/>
                        <a:pt x="139700" y="372202"/>
                      </a:cubicBezTo>
                      <a:cubicBezTo>
                        <a:pt x="231711" y="455727"/>
                        <a:pt x="342011" y="516611"/>
                        <a:pt x="461740" y="550034"/>
                      </a:cubicBezTo>
                      <a:close/>
                    </a:path>
                  </a:pathLst>
                </a:custGeom>
                <a:solidFill>
                  <a:srgbClr val="C0DE3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0" name="Google Shape;450;p2"/>
                <p:cNvSpPr/>
                <p:nvPr/>
              </p:nvSpPr>
              <p:spPr>
                <a:xfrm>
                  <a:off x="5755386" y="2086641"/>
                  <a:ext cx="300514" cy="461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514" h="461391" extrusionOk="0">
                      <a:moveTo>
                        <a:pt x="-1080" y="-320"/>
                      </a:moveTo>
                      <a:cubicBezTo>
                        <a:pt x="41973" y="33913"/>
                        <a:pt x="81692" y="72184"/>
                        <a:pt x="117410" y="113980"/>
                      </a:cubicBezTo>
                      <a:cubicBezTo>
                        <a:pt x="203041" y="214792"/>
                        <a:pt x="265143" y="333331"/>
                        <a:pt x="299434" y="461071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74A007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1" name="Google Shape;451;p2"/>
                <p:cNvSpPr/>
                <p:nvPr/>
              </p:nvSpPr>
              <p:spPr>
                <a:xfrm>
                  <a:off x="5143500" y="2155607"/>
                  <a:ext cx="970882" cy="451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882" h="451669" extrusionOk="0">
                      <a:moveTo>
                        <a:pt x="969802" y="418488"/>
                      </a:moveTo>
                      <a:cubicBezTo>
                        <a:pt x="810449" y="231417"/>
                        <a:pt x="576516" y="173315"/>
                        <a:pt x="354583" y="224750"/>
                      </a:cubicBezTo>
                      <a:lnTo>
                        <a:pt x="354583" y="129500"/>
                      </a:lnTo>
                      <a:lnTo>
                        <a:pt x="322484" y="232656"/>
                      </a:lnTo>
                      <a:cubicBezTo>
                        <a:pt x="298671" y="239380"/>
                        <a:pt x="275240" y="247486"/>
                        <a:pt x="252285" y="256944"/>
                      </a:cubicBezTo>
                      <a:lnTo>
                        <a:pt x="235139" y="178173"/>
                      </a:lnTo>
                      <a:lnTo>
                        <a:pt x="220662" y="270851"/>
                      </a:lnTo>
                      <a:cubicBezTo>
                        <a:pt x="189895" y="285367"/>
                        <a:pt x="160368" y="302417"/>
                        <a:pt x="132461" y="321810"/>
                      </a:cubicBezTo>
                      <a:lnTo>
                        <a:pt x="109028" y="259326"/>
                      </a:lnTo>
                      <a:lnTo>
                        <a:pt x="115220" y="334192"/>
                      </a:lnTo>
                      <a:cubicBezTo>
                        <a:pt x="70453" y="366815"/>
                        <a:pt x="31210" y="406363"/>
                        <a:pt x="-1080" y="451350"/>
                      </a:cubicBezTo>
                      <a:cubicBezTo>
                        <a:pt x="10540" y="413250"/>
                        <a:pt x="84645" y="142359"/>
                        <a:pt x="348868" y="42822"/>
                      </a:cubicBezTo>
                      <a:cubicBezTo>
                        <a:pt x="406018" y="21296"/>
                        <a:pt x="601758" y="-52428"/>
                        <a:pt x="777493" y="62539"/>
                      </a:cubicBezTo>
                      <a:cubicBezTo>
                        <a:pt x="955801" y="178935"/>
                        <a:pt x="969136" y="393819"/>
                        <a:pt x="969802" y="418488"/>
                      </a:cubicBezTo>
                      <a:close/>
                    </a:path>
                  </a:pathLst>
                </a:custGeom>
                <a:solidFill>
                  <a:srgbClr val="7EAE0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2" name="Google Shape;452;p2"/>
                <p:cNvSpPr/>
                <p:nvPr/>
              </p:nvSpPr>
              <p:spPr>
                <a:xfrm>
                  <a:off x="5252155" y="2347407"/>
                  <a:ext cx="862227" cy="571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2227" h="571432" extrusionOk="0">
                      <a:moveTo>
                        <a:pt x="861148" y="215544"/>
                      </a:moveTo>
                      <a:cubicBezTo>
                        <a:pt x="809523" y="201161"/>
                        <a:pt x="534631" y="158394"/>
                        <a:pt x="265645" y="330987"/>
                      </a:cubicBezTo>
                      <a:cubicBezTo>
                        <a:pt x="214020" y="363544"/>
                        <a:pt x="164680" y="399500"/>
                        <a:pt x="117817" y="438620"/>
                      </a:cubicBezTo>
                      <a:lnTo>
                        <a:pt x="87241" y="329177"/>
                      </a:lnTo>
                      <a:lnTo>
                        <a:pt x="87241" y="465766"/>
                      </a:lnTo>
                      <a:cubicBezTo>
                        <a:pt x="46189" y="503866"/>
                        <a:pt x="17042" y="539489"/>
                        <a:pt x="373" y="571112"/>
                      </a:cubicBezTo>
                      <a:cubicBezTo>
                        <a:pt x="-2008" y="544347"/>
                        <a:pt x="-19724" y="292792"/>
                        <a:pt x="175347" y="125247"/>
                      </a:cubicBezTo>
                      <a:cubicBezTo>
                        <a:pt x="205542" y="99339"/>
                        <a:pt x="384136" y="-47632"/>
                        <a:pt x="603973" y="15138"/>
                      </a:cubicBezTo>
                      <a:cubicBezTo>
                        <a:pt x="759612" y="59525"/>
                        <a:pt x="839812" y="180873"/>
                        <a:pt x="861148" y="215544"/>
                      </a:cubicBezTo>
                      <a:close/>
                    </a:path>
                  </a:pathLst>
                </a:custGeom>
                <a:solidFill>
                  <a:srgbClr val="598A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3" name="Google Shape;453;p2"/>
                <p:cNvSpPr/>
                <p:nvPr/>
              </p:nvSpPr>
              <p:spPr>
                <a:xfrm>
                  <a:off x="5776912" y="2223277"/>
                  <a:ext cx="346995" cy="348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995" h="348662" extrusionOk="0">
                      <a:moveTo>
                        <a:pt x="345915" y="348342"/>
                      </a:moveTo>
                      <a:cubicBezTo>
                        <a:pt x="320484" y="232327"/>
                        <a:pt x="295433" y="116313"/>
                        <a:pt x="270573" y="299"/>
                      </a:cubicBezTo>
                      <a:cubicBezTo>
                        <a:pt x="159607" y="-6931"/>
                        <a:pt x="54164" y="49648"/>
                        <a:pt x="-1080" y="146126"/>
                      </a:cubicBezTo>
                      <a:cubicBezTo>
                        <a:pt x="43973" y="171082"/>
                        <a:pt x="108171" y="184226"/>
                        <a:pt x="153987" y="210420"/>
                      </a:cubicBezTo>
                      <a:cubicBezTo>
                        <a:pt x="226091" y="252044"/>
                        <a:pt x="277526" y="306527"/>
                        <a:pt x="345915" y="348342"/>
                      </a:cubicBezTo>
                      <a:close/>
                    </a:path>
                  </a:pathLst>
                </a:custGeom>
                <a:solidFill>
                  <a:srgbClr val="74A00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4" name="Google Shape;454;p2"/>
                <p:cNvSpPr/>
                <p:nvPr/>
              </p:nvSpPr>
              <p:spPr>
                <a:xfrm>
                  <a:off x="5612794" y="2224507"/>
                  <a:ext cx="432056" cy="9545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056" h="954556" extrusionOk="0">
                      <a:moveTo>
                        <a:pt x="333726" y="320157"/>
                      </a:moveTo>
                      <a:lnTo>
                        <a:pt x="253335" y="247671"/>
                      </a:lnTo>
                      <a:lnTo>
                        <a:pt x="326201" y="353304"/>
                      </a:lnTo>
                      <a:cubicBezTo>
                        <a:pt x="319439" y="383336"/>
                        <a:pt x="312485" y="414006"/>
                        <a:pt x="305531" y="445315"/>
                      </a:cubicBezTo>
                      <a:lnTo>
                        <a:pt x="226475" y="367305"/>
                      </a:lnTo>
                      <a:lnTo>
                        <a:pt x="296769" y="483796"/>
                      </a:lnTo>
                      <a:cubicBezTo>
                        <a:pt x="273528" y="585428"/>
                        <a:pt x="256288" y="675249"/>
                        <a:pt x="242667" y="757259"/>
                      </a:cubicBezTo>
                      <a:lnTo>
                        <a:pt x="163038" y="667152"/>
                      </a:lnTo>
                      <a:lnTo>
                        <a:pt x="233999" y="811361"/>
                      </a:lnTo>
                      <a:cubicBezTo>
                        <a:pt x="226189" y="861558"/>
                        <a:pt x="219711" y="908992"/>
                        <a:pt x="213806" y="954236"/>
                      </a:cubicBezTo>
                      <a:cubicBezTo>
                        <a:pt x="150655" y="873083"/>
                        <a:pt x="28736" y="692584"/>
                        <a:pt x="3494" y="435600"/>
                      </a:cubicBezTo>
                      <a:cubicBezTo>
                        <a:pt x="-7079" y="326910"/>
                        <a:pt x="731" y="217220"/>
                        <a:pt x="26354" y="111083"/>
                      </a:cubicBezTo>
                      <a:cubicBezTo>
                        <a:pt x="146369" y="32921"/>
                        <a:pt x="287815" y="-5808"/>
                        <a:pt x="430976" y="307"/>
                      </a:cubicBezTo>
                      <a:cubicBezTo>
                        <a:pt x="390495" y="84032"/>
                        <a:pt x="362206" y="194998"/>
                        <a:pt x="333726" y="320157"/>
                      </a:cubicBezTo>
                      <a:close/>
                    </a:path>
                  </a:pathLst>
                </a:custGeom>
                <a:solidFill>
                  <a:srgbClr val="A4C82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5" name="Google Shape;455;p2"/>
                <p:cNvSpPr/>
                <p:nvPr/>
              </p:nvSpPr>
              <p:spPr>
                <a:xfrm>
                  <a:off x="5746521" y="2254947"/>
                  <a:ext cx="84152" cy="703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152" h="703421" extrusionOk="0">
                      <a:moveTo>
                        <a:pt x="83072" y="-320"/>
                      </a:moveTo>
                      <a:cubicBezTo>
                        <a:pt x="-8272" y="222803"/>
                        <a:pt x="-25798" y="469319"/>
                        <a:pt x="33161" y="703101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74A007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6" name="Google Shape;456;p2"/>
                <p:cNvSpPr/>
                <p:nvPr/>
              </p:nvSpPr>
              <p:spPr>
                <a:xfrm>
                  <a:off x="5999607" y="2473261"/>
                  <a:ext cx="192595" cy="19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595" h="192595" extrusionOk="0">
                      <a:moveTo>
                        <a:pt x="192595" y="96298"/>
                      </a:moveTo>
                      <a:cubicBezTo>
                        <a:pt x="192595" y="149481"/>
                        <a:pt x="149482" y="192595"/>
                        <a:pt x="96298" y="192595"/>
                      </a:cubicBezTo>
                      <a:cubicBezTo>
                        <a:pt x="43114" y="192595"/>
                        <a:pt x="0" y="149482"/>
                        <a:pt x="0" y="96298"/>
                      </a:cubicBezTo>
                      <a:cubicBezTo>
                        <a:pt x="0" y="43114"/>
                        <a:pt x="43114" y="0"/>
                        <a:pt x="96298" y="0"/>
                      </a:cubicBezTo>
                      <a:cubicBezTo>
                        <a:pt x="149481" y="0"/>
                        <a:pt x="192595" y="43114"/>
                        <a:pt x="192595" y="96298"/>
                      </a:cubicBezTo>
                      <a:close/>
                    </a:path>
                  </a:pathLst>
                </a:custGeom>
                <a:solidFill>
                  <a:srgbClr val="AE90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57" name="Google Shape;457;p2"/>
            <p:cNvSpPr/>
            <p:nvPr/>
          </p:nvSpPr>
          <p:spPr>
            <a:xfrm flipH="1">
              <a:off x="841023" y="4271451"/>
              <a:ext cx="1340822" cy="1904874"/>
            </a:xfrm>
            <a:custGeom>
              <a:avLst/>
              <a:gdLst/>
              <a:ahLst/>
              <a:cxnLst/>
              <a:rect l="l" t="t" r="r" b="b"/>
              <a:pathLst>
                <a:path w="1062037" h="1508811" extrusionOk="0">
                  <a:moveTo>
                    <a:pt x="381953" y="1176267"/>
                  </a:moveTo>
                  <a:cubicBezTo>
                    <a:pt x="569595" y="1036250"/>
                    <a:pt x="628650" y="893375"/>
                    <a:pt x="758190" y="761930"/>
                  </a:cubicBezTo>
                  <a:cubicBezTo>
                    <a:pt x="514350" y="834320"/>
                    <a:pt x="391478" y="1110545"/>
                    <a:pt x="380047" y="1168647"/>
                  </a:cubicBezTo>
                  <a:cubicBezTo>
                    <a:pt x="364808" y="1073397"/>
                    <a:pt x="360997" y="978147"/>
                    <a:pt x="369570" y="885755"/>
                  </a:cubicBezTo>
                  <a:cubicBezTo>
                    <a:pt x="478155" y="790505"/>
                    <a:pt x="597217" y="737165"/>
                    <a:pt x="676275" y="600957"/>
                  </a:cubicBezTo>
                  <a:cubicBezTo>
                    <a:pt x="521970" y="635247"/>
                    <a:pt x="401003" y="805745"/>
                    <a:pt x="370522" y="871467"/>
                  </a:cubicBezTo>
                  <a:cubicBezTo>
                    <a:pt x="379095" y="789552"/>
                    <a:pt x="397192" y="709542"/>
                    <a:pt x="424815" y="632390"/>
                  </a:cubicBezTo>
                  <a:cubicBezTo>
                    <a:pt x="537210" y="579050"/>
                    <a:pt x="633412" y="507612"/>
                    <a:pt x="709612" y="422840"/>
                  </a:cubicBezTo>
                  <a:cubicBezTo>
                    <a:pt x="599122" y="451415"/>
                    <a:pt x="503872" y="511422"/>
                    <a:pt x="440055" y="594290"/>
                  </a:cubicBezTo>
                  <a:cubicBezTo>
                    <a:pt x="463867" y="535235"/>
                    <a:pt x="494347" y="478085"/>
                    <a:pt x="529590" y="423792"/>
                  </a:cubicBezTo>
                  <a:cubicBezTo>
                    <a:pt x="534353" y="424745"/>
                    <a:pt x="539115" y="426650"/>
                    <a:pt x="543878" y="427602"/>
                  </a:cubicBezTo>
                  <a:cubicBezTo>
                    <a:pt x="642937" y="405695"/>
                    <a:pt x="728662" y="357117"/>
                    <a:pt x="786765" y="288537"/>
                  </a:cubicBezTo>
                  <a:cubicBezTo>
                    <a:pt x="701040" y="301872"/>
                    <a:pt x="621983" y="334257"/>
                    <a:pt x="559117" y="382835"/>
                  </a:cubicBezTo>
                  <a:cubicBezTo>
                    <a:pt x="581978" y="351402"/>
                    <a:pt x="606742" y="321875"/>
                    <a:pt x="633412" y="293300"/>
                  </a:cubicBezTo>
                  <a:cubicBezTo>
                    <a:pt x="649605" y="292347"/>
                    <a:pt x="701040" y="284727"/>
                    <a:pt x="701040" y="284727"/>
                  </a:cubicBezTo>
                  <a:cubicBezTo>
                    <a:pt x="784860" y="264725"/>
                    <a:pt x="857250" y="229482"/>
                    <a:pt x="926783" y="190430"/>
                  </a:cubicBezTo>
                  <a:cubicBezTo>
                    <a:pt x="855345" y="190430"/>
                    <a:pt x="686753" y="259010"/>
                    <a:pt x="641033" y="284727"/>
                  </a:cubicBezTo>
                  <a:cubicBezTo>
                    <a:pt x="677228" y="246627"/>
                    <a:pt x="717233" y="210432"/>
                    <a:pt x="760095" y="177095"/>
                  </a:cubicBezTo>
                  <a:cubicBezTo>
                    <a:pt x="762000" y="177095"/>
                    <a:pt x="763905" y="177095"/>
                    <a:pt x="765810" y="178047"/>
                  </a:cubicBezTo>
                  <a:cubicBezTo>
                    <a:pt x="830580" y="173285"/>
                    <a:pt x="887730" y="147567"/>
                    <a:pt x="935355" y="114230"/>
                  </a:cubicBezTo>
                  <a:cubicBezTo>
                    <a:pt x="982028" y="80892"/>
                    <a:pt x="1021080" y="40887"/>
                    <a:pt x="1062037" y="1835"/>
                  </a:cubicBezTo>
                  <a:cubicBezTo>
                    <a:pt x="902970" y="-16263"/>
                    <a:pt x="832485" y="103752"/>
                    <a:pt x="750570" y="175190"/>
                  </a:cubicBezTo>
                  <a:cubicBezTo>
                    <a:pt x="750570" y="175190"/>
                    <a:pt x="751522" y="175190"/>
                    <a:pt x="751522" y="175190"/>
                  </a:cubicBezTo>
                  <a:cubicBezTo>
                    <a:pt x="712470" y="204717"/>
                    <a:pt x="676275" y="236150"/>
                    <a:pt x="641985" y="270440"/>
                  </a:cubicBezTo>
                  <a:cubicBezTo>
                    <a:pt x="659130" y="187572"/>
                    <a:pt x="689610" y="108515"/>
                    <a:pt x="722947" y="29457"/>
                  </a:cubicBezTo>
                  <a:cubicBezTo>
                    <a:pt x="655320" y="88512"/>
                    <a:pt x="620078" y="172332"/>
                    <a:pt x="622935" y="258057"/>
                  </a:cubicBezTo>
                  <a:cubicBezTo>
                    <a:pt x="622935" y="258057"/>
                    <a:pt x="628650" y="274250"/>
                    <a:pt x="633412" y="279012"/>
                  </a:cubicBezTo>
                  <a:cubicBezTo>
                    <a:pt x="590550" y="322827"/>
                    <a:pt x="551497" y="369500"/>
                    <a:pt x="518160" y="419982"/>
                  </a:cubicBezTo>
                  <a:lnTo>
                    <a:pt x="518160" y="419982"/>
                  </a:lnTo>
                  <a:lnTo>
                    <a:pt x="518160" y="419982"/>
                  </a:lnTo>
                  <a:cubicBezTo>
                    <a:pt x="513397" y="427602"/>
                    <a:pt x="507683" y="435222"/>
                    <a:pt x="502920" y="442842"/>
                  </a:cubicBezTo>
                  <a:cubicBezTo>
                    <a:pt x="506730" y="404742"/>
                    <a:pt x="546735" y="218052"/>
                    <a:pt x="469583" y="71367"/>
                  </a:cubicBezTo>
                  <a:cubicBezTo>
                    <a:pt x="437197" y="187572"/>
                    <a:pt x="453390" y="330447"/>
                    <a:pt x="500062" y="446652"/>
                  </a:cubicBezTo>
                  <a:cubicBezTo>
                    <a:pt x="461962" y="506660"/>
                    <a:pt x="431483" y="569525"/>
                    <a:pt x="406717" y="636200"/>
                  </a:cubicBezTo>
                  <a:cubicBezTo>
                    <a:pt x="396240" y="571430"/>
                    <a:pt x="383858" y="340925"/>
                    <a:pt x="300037" y="196145"/>
                  </a:cubicBezTo>
                  <a:cubicBezTo>
                    <a:pt x="308610" y="269487"/>
                    <a:pt x="288608" y="359975"/>
                    <a:pt x="298133" y="433317"/>
                  </a:cubicBezTo>
                  <a:cubicBezTo>
                    <a:pt x="306705" y="503802"/>
                    <a:pt x="353378" y="586670"/>
                    <a:pt x="402908" y="646677"/>
                  </a:cubicBezTo>
                  <a:cubicBezTo>
                    <a:pt x="376237" y="720972"/>
                    <a:pt x="359092" y="799077"/>
                    <a:pt x="350520" y="879087"/>
                  </a:cubicBezTo>
                  <a:cubicBezTo>
                    <a:pt x="295275" y="704780"/>
                    <a:pt x="235267" y="511422"/>
                    <a:pt x="94297" y="334257"/>
                  </a:cubicBezTo>
                  <a:cubicBezTo>
                    <a:pt x="81915" y="515232"/>
                    <a:pt x="300990" y="836225"/>
                    <a:pt x="349567" y="889565"/>
                  </a:cubicBezTo>
                  <a:cubicBezTo>
                    <a:pt x="340995" y="981005"/>
                    <a:pt x="343853" y="1074350"/>
                    <a:pt x="357187" y="1168647"/>
                  </a:cubicBezTo>
                  <a:cubicBezTo>
                    <a:pt x="333375" y="1115308"/>
                    <a:pt x="271462" y="944810"/>
                    <a:pt x="220028" y="862895"/>
                  </a:cubicBezTo>
                  <a:cubicBezTo>
                    <a:pt x="155257" y="765740"/>
                    <a:pt x="101917" y="679062"/>
                    <a:pt x="0" y="599052"/>
                  </a:cubicBezTo>
                  <a:cubicBezTo>
                    <a:pt x="41910" y="854322"/>
                    <a:pt x="181928" y="1036250"/>
                    <a:pt x="359092" y="1181983"/>
                  </a:cubicBezTo>
                  <a:cubicBezTo>
                    <a:pt x="376237" y="1288662"/>
                    <a:pt x="406717" y="1394390"/>
                    <a:pt x="451485" y="1498212"/>
                  </a:cubicBezTo>
                  <a:cubicBezTo>
                    <a:pt x="451485" y="1498212"/>
                    <a:pt x="451485" y="1498212"/>
                    <a:pt x="451485" y="1498212"/>
                  </a:cubicBezTo>
                  <a:cubicBezTo>
                    <a:pt x="454342" y="1504880"/>
                    <a:pt x="461962" y="1509642"/>
                    <a:pt x="468630" y="1508690"/>
                  </a:cubicBezTo>
                  <a:cubicBezTo>
                    <a:pt x="475297" y="1507737"/>
                    <a:pt x="478155" y="1502022"/>
                    <a:pt x="475297" y="1495355"/>
                  </a:cubicBezTo>
                  <a:cubicBezTo>
                    <a:pt x="432435" y="1391533"/>
                    <a:pt x="400050" y="1283900"/>
                    <a:pt x="381953" y="1176267"/>
                  </a:cubicBezTo>
                  <a:close/>
                </a:path>
              </a:pathLst>
            </a:custGeom>
            <a:solidFill>
              <a:srgbClr val="3670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2"/>
            <p:cNvSpPr/>
            <p:nvPr/>
          </p:nvSpPr>
          <p:spPr>
            <a:xfrm flipH="1">
              <a:off x="341934" y="4125814"/>
              <a:ext cx="953463" cy="2033163"/>
            </a:xfrm>
            <a:custGeom>
              <a:avLst/>
              <a:gdLst/>
              <a:ahLst/>
              <a:cxnLst/>
              <a:rect l="l" t="t" r="r" b="b"/>
              <a:pathLst>
                <a:path w="755218" h="1610426" extrusionOk="0">
                  <a:moveTo>
                    <a:pt x="124839" y="867728"/>
                  </a:moveTo>
                  <a:cubicBezTo>
                    <a:pt x="176273" y="796290"/>
                    <a:pt x="243901" y="733425"/>
                    <a:pt x="271523" y="649605"/>
                  </a:cubicBezTo>
                  <a:cubicBezTo>
                    <a:pt x="296289" y="573405"/>
                    <a:pt x="285811" y="488633"/>
                    <a:pt x="316291" y="415290"/>
                  </a:cubicBezTo>
                  <a:cubicBezTo>
                    <a:pt x="349628" y="333375"/>
                    <a:pt x="426781" y="279083"/>
                    <a:pt x="493456" y="221933"/>
                  </a:cubicBezTo>
                  <a:cubicBezTo>
                    <a:pt x="561084" y="164783"/>
                    <a:pt x="625853" y="88583"/>
                    <a:pt x="620139" y="0"/>
                  </a:cubicBezTo>
                  <a:cubicBezTo>
                    <a:pt x="735391" y="220980"/>
                    <a:pt x="775396" y="477203"/>
                    <a:pt x="745868" y="724853"/>
                  </a:cubicBezTo>
                  <a:cubicBezTo>
                    <a:pt x="716341" y="972503"/>
                    <a:pt x="618234" y="1209675"/>
                    <a:pt x="475359" y="1412557"/>
                  </a:cubicBezTo>
                  <a:cubicBezTo>
                    <a:pt x="431543" y="1474470"/>
                    <a:pt x="382014" y="1535430"/>
                    <a:pt x="316291" y="1573530"/>
                  </a:cubicBezTo>
                  <a:cubicBezTo>
                    <a:pt x="250568" y="1611630"/>
                    <a:pt x="165796" y="1624965"/>
                    <a:pt x="98168" y="1590675"/>
                  </a:cubicBezTo>
                  <a:lnTo>
                    <a:pt x="98168" y="1590675"/>
                  </a:lnTo>
                  <a:cubicBezTo>
                    <a:pt x="-7559" y="1536382"/>
                    <a:pt x="2918" y="1370648"/>
                    <a:pt x="61" y="1267778"/>
                  </a:cubicBezTo>
                  <a:cubicBezTo>
                    <a:pt x="-1844" y="1126807"/>
                    <a:pt x="41018" y="982980"/>
                    <a:pt x="124839" y="867728"/>
                  </a:cubicBezTo>
                  <a:close/>
                </a:path>
              </a:pathLst>
            </a:custGeom>
            <a:solidFill>
              <a:srgbClr val="2F5B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9" name="Google Shape;459;p2"/>
            <p:cNvGrpSpPr/>
            <p:nvPr/>
          </p:nvGrpSpPr>
          <p:grpSpPr>
            <a:xfrm flipH="1">
              <a:off x="1810083" y="4029638"/>
              <a:ext cx="1371127" cy="3143327"/>
              <a:chOff x="6209082" y="1899985"/>
              <a:chExt cx="1085697" cy="2488975"/>
            </a:xfrm>
          </p:grpSpPr>
          <p:sp>
            <p:nvSpPr>
              <p:cNvPr id="460" name="Google Shape;460;p2"/>
              <p:cNvSpPr/>
              <p:nvPr/>
            </p:nvSpPr>
            <p:spPr>
              <a:xfrm>
                <a:off x="6209082" y="1899985"/>
                <a:ext cx="1085697" cy="2325514"/>
              </a:xfrm>
              <a:custGeom>
                <a:avLst/>
                <a:gdLst/>
                <a:ahLst/>
                <a:cxnLst/>
                <a:rect l="l" t="t" r="r" b="b"/>
                <a:pathLst>
                  <a:path w="1085697" h="2325514" extrusionOk="0">
                    <a:moveTo>
                      <a:pt x="140933" y="1965007"/>
                    </a:moveTo>
                    <a:lnTo>
                      <a:pt x="140933" y="1965007"/>
                    </a:lnTo>
                    <a:cubicBezTo>
                      <a:pt x="116169" y="1839278"/>
                      <a:pt x="185701" y="1717357"/>
                      <a:pt x="230469" y="1597343"/>
                    </a:cubicBezTo>
                    <a:cubicBezTo>
                      <a:pt x="275236" y="1477328"/>
                      <a:pt x="286666" y="1318260"/>
                      <a:pt x="182844" y="1243965"/>
                    </a:cubicBezTo>
                    <a:cubicBezTo>
                      <a:pt x="130456" y="1205865"/>
                      <a:pt x="51398" y="1191578"/>
                      <a:pt x="32348" y="1130618"/>
                    </a:cubicBezTo>
                    <a:cubicBezTo>
                      <a:pt x="3773" y="1041082"/>
                      <a:pt x="135219" y="968693"/>
                      <a:pt x="130456" y="875347"/>
                    </a:cubicBezTo>
                    <a:cubicBezTo>
                      <a:pt x="127598" y="809625"/>
                      <a:pt x="60923" y="768668"/>
                      <a:pt x="27586" y="712470"/>
                    </a:cubicBezTo>
                    <a:cubicBezTo>
                      <a:pt x="-16229" y="640080"/>
                      <a:pt x="-1942" y="545783"/>
                      <a:pt x="29491" y="467678"/>
                    </a:cubicBezTo>
                    <a:cubicBezTo>
                      <a:pt x="60923" y="389572"/>
                      <a:pt x="108548" y="317183"/>
                      <a:pt x="131408" y="235267"/>
                    </a:cubicBezTo>
                    <a:cubicBezTo>
                      <a:pt x="154269" y="153353"/>
                      <a:pt x="146648" y="55245"/>
                      <a:pt x="82831" y="0"/>
                    </a:cubicBezTo>
                    <a:cubicBezTo>
                      <a:pt x="219991" y="76200"/>
                      <a:pt x="359056" y="154305"/>
                      <a:pt x="470498" y="263842"/>
                    </a:cubicBezTo>
                    <a:cubicBezTo>
                      <a:pt x="582894" y="373380"/>
                      <a:pt x="666713" y="521017"/>
                      <a:pt x="666713" y="678180"/>
                    </a:cubicBezTo>
                    <a:cubicBezTo>
                      <a:pt x="666713" y="784860"/>
                      <a:pt x="631471" y="904875"/>
                      <a:pt x="696241" y="988695"/>
                    </a:cubicBezTo>
                    <a:cubicBezTo>
                      <a:pt x="736246" y="1041082"/>
                      <a:pt x="803873" y="1062038"/>
                      <a:pt x="864833" y="1087755"/>
                    </a:cubicBezTo>
                    <a:cubicBezTo>
                      <a:pt x="925794" y="1113473"/>
                      <a:pt x="990563" y="1153478"/>
                      <a:pt x="1002946" y="1218248"/>
                    </a:cubicBezTo>
                    <a:cubicBezTo>
                      <a:pt x="1017233" y="1288732"/>
                      <a:pt x="965798" y="1355407"/>
                      <a:pt x="959131" y="1427798"/>
                    </a:cubicBezTo>
                    <a:cubicBezTo>
                      <a:pt x="951511" y="1522095"/>
                      <a:pt x="1021044" y="1602105"/>
                      <a:pt x="1057239" y="1689735"/>
                    </a:cubicBezTo>
                    <a:cubicBezTo>
                      <a:pt x="1117246" y="1834515"/>
                      <a:pt x="1078194" y="2009775"/>
                      <a:pt x="979133" y="2131695"/>
                    </a:cubicBezTo>
                    <a:cubicBezTo>
                      <a:pt x="882931" y="2250758"/>
                      <a:pt x="705766" y="2368868"/>
                      <a:pt x="550508" y="2309813"/>
                    </a:cubicBezTo>
                    <a:cubicBezTo>
                      <a:pt x="394298" y="2248853"/>
                      <a:pt x="176176" y="2145983"/>
                      <a:pt x="140933" y="1965007"/>
                    </a:cubicBezTo>
                    <a:close/>
                  </a:path>
                </a:pathLst>
              </a:custGeom>
              <a:solidFill>
                <a:srgbClr val="2F5B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>
                <a:off x="6442316" y="2213685"/>
                <a:ext cx="561812" cy="2175275"/>
              </a:xfrm>
              <a:custGeom>
                <a:avLst/>
                <a:gdLst/>
                <a:ahLst/>
                <a:cxnLst/>
                <a:rect l="l" t="t" r="r" b="b"/>
                <a:pathLst>
                  <a:path w="561812" h="2175275" extrusionOk="0">
                    <a:moveTo>
                      <a:pt x="329658" y="1406516"/>
                    </a:moveTo>
                    <a:cubicBezTo>
                      <a:pt x="365853" y="1257926"/>
                      <a:pt x="422050" y="1114098"/>
                      <a:pt x="495393" y="979796"/>
                    </a:cubicBezTo>
                    <a:cubicBezTo>
                      <a:pt x="498250" y="975033"/>
                      <a:pt x="490630" y="971223"/>
                      <a:pt x="488725" y="975986"/>
                    </a:cubicBezTo>
                    <a:cubicBezTo>
                      <a:pt x="417287" y="1105526"/>
                      <a:pt x="362995" y="1244591"/>
                      <a:pt x="325848" y="1387466"/>
                    </a:cubicBezTo>
                    <a:cubicBezTo>
                      <a:pt x="322990" y="1361748"/>
                      <a:pt x="320133" y="1336031"/>
                      <a:pt x="318228" y="1311266"/>
                    </a:cubicBezTo>
                    <a:cubicBezTo>
                      <a:pt x="290605" y="1018848"/>
                      <a:pt x="282033" y="722621"/>
                      <a:pt x="205833" y="437823"/>
                    </a:cubicBezTo>
                    <a:cubicBezTo>
                      <a:pt x="204880" y="433061"/>
                      <a:pt x="202975" y="428298"/>
                      <a:pt x="202023" y="423536"/>
                    </a:cubicBezTo>
                    <a:cubicBezTo>
                      <a:pt x="202023" y="423536"/>
                      <a:pt x="202023" y="423536"/>
                      <a:pt x="202023" y="422583"/>
                    </a:cubicBezTo>
                    <a:cubicBezTo>
                      <a:pt x="212500" y="353051"/>
                      <a:pt x="222978" y="283518"/>
                      <a:pt x="232503" y="213986"/>
                    </a:cubicBezTo>
                    <a:cubicBezTo>
                      <a:pt x="233455" y="209223"/>
                      <a:pt x="224883" y="209223"/>
                      <a:pt x="224883" y="213986"/>
                    </a:cubicBezTo>
                    <a:cubicBezTo>
                      <a:pt x="215358" y="277803"/>
                      <a:pt x="205833" y="340668"/>
                      <a:pt x="196308" y="404486"/>
                    </a:cubicBezTo>
                    <a:cubicBezTo>
                      <a:pt x="196308" y="404486"/>
                      <a:pt x="196308" y="404486"/>
                      <a:pt x="196308" y="404486"/>
                    </a:cubicBezTo>
                    <a:cubicBezTo>
                      <a:pt x="196308" y="403533"/>
                      <a:pt x="196308" y="401628"/>
                      <a:pt x="195355" y="400676"/>
                    </a:cubicBezTo>
                    <a:cubicBezTo>
                      <a:pt x="153445" y="258753"/>
                      <a:pt x="94390" y="122546"/>
                      <a:pt x="7712" y="1578"/>
                    </a:cubicBezTo>
                    <a:cubicBezTo>
                      <a:pt x="4855" y="-2232"/>
                      <a:pt x="-2765" y="1578"/>
                      <a:pt x="1045" y="5388"/>
                    </a:cubicBezTo>
                    <a:cubicBezTo>
                      <a:pt x="84865" y="123498"/>
                      <a:pt x="142968" y="254943"/>
                      <a:pt x="183925" y="391151"/>
                    </a:cubicBezTo>
                    <a:cubicBezTo>
                      <a:pt x="135348" y="354003"/>
                      <a:pt x="86770" y="317808"/>
                      <a:pt x="38193" y="280661"/>
                    </a:cubicBezTo>
                    <a:cubicBezTo>
                      <a:pt x="34383" y="277803"/>
                      <a:pt x="29620" y="284471"/>
                      <a:pt x="34383" y="287328"/>
                    </a:cubicBezTo>
                    <a:cubicBezTo>
                      <a:pt x="85818" y="326381"/>
                      <a:pt x="136300" y="365433"/>
                      <a:pt x="187735" y="403533"/>
                    </a:cubicBezTo>
                    <a:cubicBezTo>
                      <a:pt x="228693" y="543551"/>
                      <a:pt x="252505" y="689283"/>
                      <a:pt x="268698" y="834063"/>
                    </a:cubicBezTo>
                    <a:cubicBezTo>
                      <a:pt x="282985" y="958841"/>
                      <a:pt x="291558" y="1084571"/>
                      <a:pt x="302035" y="1210301"/>
                    </a:cubicBezTo>
                    <a:cubicBezTo>
                      <a:pt x="233455" y="1045518"/>
                      <a:pt x="139158" y="891213"/>
                      <a:pt x="24858" y="754053"/>
                    </a:cubicBezTo>
                    <a:cubicBezTo>
                      <a:pt x="21048" y="750243"/>
                      <a:pt x="15333" y="755958"/>
                      <a:pt x="19143" y="759768"/>
                    </a:cubicBezTo>
                    <a:cubicBezTo>
                      <a:pt x="137253" y="900738"/>
                      <a:pt x="232503" y="1058853"/>
                      <a:pt x="301083" y="1229351"/>
                    </a:cubicBezTo>
                    <a:cubicBezTo>
                      <a:pt x="302035" y="1230303"/>
                      <a:pt x="302987" y="1231256"/>
                      <a:pt x="303940" y="1231256"/>
                    </a:cubicBezTo>
                    <a:cubicBezTo>
                      <a:pt x="318228" y="1395086"/>
                      <a:pt x="335373" y="1557963"/>
                      <a:pt x="372520" y="1717983"/>
                    </a:cubicBezTo>
                    <a:cubicBezTo>
                      <a:pt x="409668" y="1878003"/>
                      <a:pt x="465865" y="2034213"/>
                      <a:pt x="554448" y="2173278"/>
                    </a:cubicBezTo>
                    <a:cubicBezTo>
                      <a:pt x="557305" y="2178041"/>
                      <a:pt x="563973" y="2173278"/>
                      <a:pt x="561115" y="2169468"/>
                    </a:cubicBezTo>
                    <a:cubicBezTo>
                      <a:pt x="416335" y="1940868"/>
                      <a:pt x="359185" y="1673216"/>
                      <a:pt x="328705" y="1406516"/>
                    </a:cubicBezTo>
                    <a:cubicBezTo>
                      <a:pt x="328705" y="1408421"/>
                      <a:pt x="329658" y="1407468"/>
                      <a:pt x="329658" y="1406516"/>
                    </a:cubicBez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2" name="Google Shape;462;p2"/>
            <p:cNvSpPr/>
            <p:nvPr/>
          </p:nvSpPr>
          <p:spPr>
            <a:xfrm flipH="1">
              <a:off x="-353158" y="4350400"/>
              <a:ext cx="1295759" cy="2131735"/>
            </a:xfrm>
            <a:custGeom>
              <a:avLst/>
              <a:gdLst/>
              <a:ahLst/>
              <a:cxnLst/>
              <a:rect l="l" t="t" r="r" b="b"/>
              <a:pathLst>
                <a:path w="1026344" h="1688503" extrusionOk="0">
                  <a:moveTo>
                    <a:pt x="224555" y="1223284"/>
                  </a:moveTo>
                  <a:cubicBezTo>
                    <a:pt x="165500" y="1170897"/>
                    <a:pt x="100730" y="1123272"/>
                    <a:pt x="54057" y="1059454"/>
                  </a:cubicBezTo>
                  <a:cubicBezTo>
                    <a:pt x="7385" y="995637"/>
                    <a:pt x="-17380" y="908959"/>
                    <a:pt x="14052" y="836569"/>
                  </a:cubicBezTo>
                  <a:cubicBezTo>
                    <a:pt x="45485" y="764179"/>
                    <a:pt x="149307" y="725127"/>
                    <a:pt x="209315" y="776562"/>
                  </a:cubicBezTo>
                  <a:cubicBezTo>
                    <a:pt x="234080" y="797517"/>
                    <a:pt x="258845" y="831807"/>
                    <a:pt x="288373" y="819424"/>
                  </a:cubicBezTo>
                  <a:cubicBezTo>
                    <a:pt x="315995" y="807994"/>
                    <a:pt x="312185" y="766084"/>
                    <a:pt x="296945" y="740367"/>
                  </a:cubicBezTo>
                  <a:cubicBezTo>
                    <a:pt x="271227" y="698457"/>
                    <a:pt x="230270" y="667977"/>
                    <a:pt x="193123" y="635592"/>
                  </a:cubicBezTo>
                  <a:cubicBezTo>
                    <a:pt x="155975" y="603207"/>
                    <a:pt x="119780" y="565107"/>
                    <a:pt x="110255" y="516529"/>
                  </a:cubicBezTo>
                  <a:cubicBezTo>
                    <a:pt x="100730" y="467952"/>
                    <a:pt x="129305" y="409849"/>
                    <a:pt x="177882" y="403182"/>
                  </a:cubicBezTo>
                  <a:cubicBezTo>
                    <a:pt x="195980" y="401277"/>
                    <a:pt x="215030" y="406039"/>
                    <a:pt x="232175" y="399372"/>
                  </a:cubicBezTo>
                  <a:cubicBezTo>
                    <a:pt x="260750" y="388894"/>
                    <a:pt x="270275" y="350794"/>
                    <a:pt x="263607" y="320314"/>
                  </a:cubicBezTo>
                  <a:cubicBezTo>
                    <a:pt x="256940" y="289834"/>
                    <a:pt x="237890" y="264117"/>
                    <a:pt x="227412" y="235542"/>
                  </a:cubicBezTo>
                  <a:cubicBezTo>
                    <a:pt x="189312" y="133624"/>
                    <a:pt x="271227" y="6942"/>
                    <a:pt x="379812" y="274"/>
                  </a:cubicBezTo>
                  <a:cubicBezTo>
                    <a:pt x="488398" y="-6393"/>
                    <a:pt x="585552" y="109812"/>
                    <a:pt x="560787" y="215539"/>
                  </a:cubicBezTo>
                  <a:cubicBezTo>
                    <a:pt x="553167" y="247924"/>
                    <a:pt x="536023" y="279357"/>
                    <a:pt x="533165" y="312694"/>
                  </a:cubicBezTo>
                  <a:cubicBezTo>
                    <a:pt x="531260" y="346032"/>
                    <a:pt x="552215" y="386037"/>
                    <a:pt x="585552" y="385084"/>
                  </a:cubicBezTo>
                  <a:cubicBezTo>
                    <a:pt x="619842" y="384132"/>
                    <a:pt x="638892" y="346032"/>
                    <a:pt x="667467" y="327934"/>
                  </a:cubicBezTo>
                  <a:cubicBezTo>
                    <a:pt x="715092" y="297454"/>
                    <a:pt x="783673" y="331744"/>
                    <a:pt x="805580" y="384132"/>
                  </a:cubicBezTo>
                  <a:cubicBezTo>
                    <a:pt x="827487" y="436519"/>
                    <a:pt x="813200" y="497479"/>
                    <a:pt x="790340" y="548914"/>
                  </a:cubicBezTo>
                  <a:cubicBezTo>
                    <a:pt x="767480" y="600349"/>
                    <a:pt x="735095" y="648927"/>
                    <a:pt x="718902" y="703219"/>
                  </a:cubicBezTo>
                  <a:cubicBezTo>
                    <a:pt x="713187" y="722269"/>
                    <a:pt x="710330" y="746082"/>
                    <a:pt x="726523" y="758464"/>
                  </a:cubicBezTo>
                  <a:cubicBezTo>
                    <a:pt x="751287" y="778467"/>
                    <a:pt x="783673" y="747987"/>
                    <a:pt x="809390" y="729889"/>
                  </a:cubicBezTo>
                  <a:cubicBezTo>
                    <a:pt x="872255" y="687027"/>
                    <a:pt x="965600" y="726079"/>
                    <a:pt x="1001795" y="792754"/>
                  </a:cubicBezTo>
                  <a:cubicBezTo>
                    <a:pt x="1037990" y="860382"/>
                    <a:pt x="1029417" y="942297"/>
                    <a:pt x="1006557" y="1015639"/>
                  </a:cubicBezTo>
                  <a:lnTo>
                    <a:pt x="1006557" y="1015639"/>
                  </a:lnTo>
                  <a:cubicBezTo>
                    <a:pt x="970362" y="1133749"/>
                    <a:pt x="903687" y="1237572"/>
                    <a:pt x="835107" y="1338537"/>
                  </a:cubicBezTo>
                  <a:cubicBezTo>
                    <a:pt x="768432" y="1436644"/>
                    <a:pt x="715092" y="1549992"/>
                    <a:pt x="645560" y="1643337"/>
                  </a:cubicBezTo>
                  <a:cubicBezTo>
                    <a:pt x="547452" y="1775734"/>
                    <a:pt x="504590" y="1582377"/>
                    <a:pt x="457917" y="1506177"/>
                  </a:cubicBezTo>
                  <a:cubicBezTo>
                    <a:pt x="396005" y="1401402"/>
                    <a:pt x="316948" y="1305199"/>
                    <a:pt x="224555" y="1223284"/>
                  </a:cubicBezTo>
                  <a:close/>
                </a:path>
              </a:pathLst>
            </a:custGeom>
            <a:gradFill>
              <a:gsLst>
                <a:gs pos="0">
                  <a:srgbClr val="BDD559"/>
                </a:gs>
                <a:gs pos="8000">
                  <a:srgbClr val="BDD559"/>
                </a:gs>
                <a:gs pos="100000">
                  <a:srgbClr val="5F932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2"/>
            <p:cNvSpPr/>
            <p:nvPr/>
          </p:nvSpPr>
          <p:spPr>
            <a:xfrm flipH="1">
              <a:off x="2724573" y="4705235"/>
              <a:ext cx="1564623" cy="2250437"/>
            </a:xfrm>
            <a:custGeom>
              <a:avLst/>
              <a:gdLst/>
              <a:ahLst/>
              <a:cxnLst/>
              <a:rect l="l" t="t" r="r" b="b"/>
              <a:pathLst>
                <a:path w="1109662" h="1587610" extrusionOk="0">
                  <a:moveTo>
                    <a:pt x="828675" y="1237922"/>
                  </a:moveTo>
                  <a:cubicBezTo>
                    <a:pt x="626745" y="1089332"/>
                    <a:pt x="549592" y="938837"/>
                    <a:pt x="404813" y="799772"/>
                  </a:cubicBezTo>
                  <a:cubicBezTo>
                    <a:pt x="650557" y="878829"/>
                    <a:pt x="809625" y="1168389"/>
                    <a:pt x="828675" y="1230302"/>
                  </a:cubicBezTo>
                  <a:cubicBezTo>
                    <a:pt x="828675" y="1131242"/>
                    <a:pt x="818197" y="1031229"/>
                    <a:pt x="796290" y="934074"/>
                  </a:cubicBezTo>
                  <a:cubicBezTo>
                    <a:pt x="678180" y="833109"/>
                    <a:pt x="554355" y="775959"/>
                    <a:pt x="458153" y="632132"/>
                  </a:cubicBezTo>
                  <a:cubicBezTo>
                    <a:pt x="611505" y="670232"/>
                    <a:pt x="753428" y="850254"/>
                    <a:pt x="792480" y="919787"/>
                  </a:cubicBezTo>
                  <a:cubicBezTo>
                    <a:pt x="771525" y="834062"/>
                    <a:pt x="742950" y="749289"/>
                    <a:pt x="704850" y="669279"/>
                  </a:cubicBezTo>
                  <a:cubicBezTo>
                    <a:pt x="588645" y="611177"/>
                    <a:pt x="485775" y="535929"/>
                    <a:pt x="399097" y="446394"/>
                  </a:cubicBezTo>
                  <a:cubicBezTo>
                    <a:pt x="509588" y="476874"/>
                    <a:pt x="610553" y="541644"/>
                    <a:pt x="684847" y="628322"/>
                  </a:cubicBezTo>
                  <a:cubicBezTo>
                    <a:pt x="652463" y="566409"/>
                    <a:pt x="615315" y="506402"/>
                    <a:pt x="573405" y="449252"/>
                  </a:cubicBezTo>
                  <a:cubicBezTo>
                    <a:pt x="568642" y="450204"/>
                    <a:pt x="564832" y="452109"/>
                    <a:pt x="560070" y="453062"/>
                  </a:cubicBezTo>
                  <a:cubicBezTo>
                    <a:pt x="461010" y="429249"/>
                    <a:pt x="371475" y="376862"/>
                    <a:pt x="305753" y="304472"/>
                  </a:cubicBezTo>
                  <a:cubicBezTo>
                    <a:pt x="390525" y="318759"/>
                    <a:pt x="471488" y="354002"/>
                    <a:pt x="539115" y="405437"/>
                  </a:cubicBezTo>
                  <a:cubicBezTo>
                    <a:pt x="512445" y="373052"/>
                    <a:pt x="483870" y="341619"/>
                    <a:pt x="454342" y="311139"/>
                  </a:cubicBezTo>
                  <a:cubicBezTo>
                    <a:pt x="439103" y="310187"/>
                    <a:pt x="387667" y="300662"/>
                    <a:pt x="387667" y="300662"/>
                  </a:cubicBezTo>
                  <a:cubicBezTo>
                    <a:pt x="303847" y="278754"/>
                    <a:pt x="229553" y="241607"/>
                    <a:pt x="156210" y="198744"/>
                  </a:cubicBezTo>
                  <a:cubicBezTo>
                    <a:pt x="224790" y="199697"/>
                    <a:pt x="398145" y="273039"/>
                    <a:pt x="445770" y="301614"/>
                  </a:cubicBezTo>
                  <a:cubicBezTo>
                    <a:pt x="404813" y="260657"/>
                    <a:pt x="360997" y="222557"/>
                    <a:pt x="315278" y="188267"/>
                  </a:cubicBezTo>
                  <a:cubicBezTo>
                    <a:pt x="313372" y="188267"/>
                    <a:pt x="311467" y="188267"/>
                    <a:pt x="310515" y="189219"/>
                  </a:cubicBezTo>
                  <a:cubicBezTo>
                    <a:pt x="247650" y="183504"/>
                    <a:pt x="188595" y="155882"/>
                    <a:pt x="138113" y="120639"/>
                  </a:cubicBezTo>
                  <a:cubicBezTo>
                    <a:pt x="87630" y="85397"/>
                    <a:pt x="44767" y="42534"/>
                    <a:pt x="0" y="1577"/>
                  </a:cubicBezTo>
                  <a:cubicBezTo>
                    <a:pt x="151447" y="-15568"/>
                    <a:pt x="236220" y="111114"/>
                    <a:pt x="326707" y="187314"/>
                  </a:cubicBezTo>
                  <a:cubicBezTo>
                    <a:pt x="326707" y="187314"/>
                    <a:pt x="325755" y="187314"/>
                    <a:pt x="325755" y="187314"/>
                  </a:cubicBezTo>
                  <a:cubicBezTo>
                    <a:pt x="367665" y="218747"/>
                    <a:pt x="407670" y="252084"/>
                    <a:pt x="444817" y="288279"/>
                  </a:cubicBezTo>
                  <a:cubicBezTo>
                    <a:pt x="416242" y="201602"/>
                    <a:pt x="375285" y="117782"/>
                    <a:pt x="331470" y="34914"/>
                  </a:cubicBezTo>
                  <a:cubicBezTo>
                    <a:pt x="404813" y="97779"/>
                    <a:pt x="452438" y="185409"/>
                    <a:pt x="461963" y="275897"/>
                  </a:cubicBezTo>
                  <a:cubicBezTo>
                    <a:pt x="461963" y="275897"/>
                    <a:pt x="459105" y="292089"/>
                    <a:pt x="454342" y="297804"/>
                  </a:cubicBezTo>
                  <a:cubicBezTo>
                    <a:pt x="501967" y="344477"/>
                    <a:pt x="546735" y="394007"/>
                    <a:pt x="585788" y="446394"/>
                  </a:cubicBezTo>
                  <a:lnTo>
                    <a:pt x="585788" y="446394"/>
                  </a:lnTo>
                  <a:lnTo>
                    <a:pt x="585788" y="446394"/>
                  </a:lnTo>
                  <a:cubicBezTo>
                    <a:pt x="591503" y="454014"/>
                    <a:pt x="598170" y="462587"/>
                    <a:pt x="603885" y="471159"/>
                  </a:cubicBezTo>
                  <a:cubicBezTo>
                    <a:pt x="594360" y="431154"/>
                    <a:pt x="528638" y="234939"/>
                    <a:pt x="581025" y="83492"/>
                  </a:cubicBezTo>
                  <a:cubicBezTo>
                    <a:pt x="629603" y="205412"/>
                    <a:pt x="635317" y="354954"/>
                    <a:pt x="606742" y="474969"/>
                  </a:cubicBezTo>
                  <a:cubicBezTo>
                    <a:pt x="651510" y="537834"/>
                    <a:pt x="691515" y="604509"/>
                    <a:pt x="723900" y="674042"/>
                  </a:cubicBezTo>
                  <a:cubicBezTo>
                    <a:pt x="724853" y="606414"/>
                    <a:pt x="702945" y="365432"/>
                    <a:pt x="762000" y="214937"/>
                  </a:cubicBezTo>
                  <a:cubicBezTo>
                    <a:pt x="764857" y="292089"/>
                    <a:pt x="797242" y="386387"/>
                    <a:pt x="799147" y="463539"/>
                  </a:cubicBezTo>
                  <a:cubicBezTo>
                    <a:pt x="801053" y="537834"/>
                    <a:pt x="768667" y="622607"/>
                    <a:pt x="729615" y="685472"/>
                  </a:cubicBezTo>
                  <a:cubicBezTo>
                    <a:pt x="765810" y="763577"/>
                    <a:pt x="794385" y="845492"/>
                    <a:pt x="814388" y="929312"/>
                  </a:cubicBezTo>
                  <a:cubicBezTo>
                    <a:pt x="842010" y="747384"/>
                    <a:pt x="871538" y="546407"/>
                    <a:pt x="981075" y="363527"/>
                  </a:cubicBezTo>
                  <a:cubicBezTo>
                    <a:pt x="1020128" y="553074"/>
                    <a:pt x="855345" y="886449"/>
                    <a:pt x="816292" y="941694"/>
                  </a:cubicBezTo>
                  <a:cubicBezTo>
                    <a:pt x="838200" y="1036944"/>
                    <a:pt x="849630" y="1135052"/>
                    <a:pt x="849630" y="1234112"/>
                  </a:cubicBezTo>
                  <a:cubicBezTo>
                    <a:pt x="864870" y="1177914"/>
                    <a:pt x="899160" y="1000749"/>
                    <a:pt x="937260" y="915977"/>
                  </a:cubicBezTo>
                  <a:cubicBezTo>
                    <a:pt x="984885" y="815964"/>
                    <a:pt x="1023938" y="725477"/>
                    <a:pt x="1109663" y="642609"/>
                  </a:cubicBezTo>
                  <a:cubicBezTo>
                    <a:pt x="1106805" y="909309"/>
                    <a:pt x="998220" y="1096952"/>
                    <a:pt x="849630" y="1247447"/>
                  </a:cubicBezTo>
                  <a:cubicBezTo>
                    <a:pt x="848678" y="1357937"/>
                    <a:pt x="834390" y="1469379"/>
                    <a:pt x="807720" y="1577012"/>
                  </a:cubicBezTo>
                  <a:cubicBezTo>
                    <a:pt x="807720" y="1577012"/>
                    <a:pt x="807720" y="1577012"/>
                    <a:pt x="807720" y="1577012"/>
                  </a:cubicBezTo>
                  <a:cubicBezTo>
                    <a:pt x="805815" y="1583679"/>
                    <a:pt x="799147" y="1588442"/>
                    <a:pt x="792480" y="1587489"/>
                  </a:cubicBezTo>
                  <a:cubicBezTo>
                    <a:pt x="785813" y="1586537"/>
                    <a:pt x="782003" y="1579869"/>
                    <a:pt x="783907" y="1573202"/>
                  </a:cubicBezTo>
                  <a:cubicBezTo>
                    <a:pt x="812482" y="1463664"/>
                    <a:pt x="827722" y="1351269"/>
                    <a:pt x="828675" y="1237922"/>
                  </a:cubicBezTo>
                  <a:close/>
                </a:path>
              </a:pathLst>
            </a:custGeom>
            <a:gradFill>
              <a:gsLst>
                <a:gs pos="0">
                  <a:srgbClr val="BDD559"/>
                </a:gs>
                <a:gs pos="8000">
                  <a:srgbClr val="BDD559"/>
                </a:gs>
                <a:gs pos="100000">
                  <a:srgbClr val="5F932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2"/>
            <p:cNvSpPr/>
            <p:nvPr/>
          </p:nvSpPr>
          <p:spPr>
            <a:xfrm rot="1022161" flipH="1">
              <a:off x="451538" y="5082079"/>
              <a:ext cx="423396" cy="1601096"/>
            </a:xfrm>
            <a:custGeom>
              <a:avLst/>
              <a:gdLst/>
              <a:ahLst/>
              <a:cxnLst/>
              <a:rect l="l" t="t" r="r" b="b"/>
              <a:pathLst>
                <a:path w="335253" h="1267777" extrusionOk="0">
                  <a:moveTo>
                    <a:pt x="281655" y="1267778"/>
                  </a:moveTo>
                  <a:cubicBezTo>
                    <a:pt x="203550" y="1220153"/>
                    <a:pt x="190215" y="1205865"/>
                    <a:pt x="127350" y="1138238"/>
                  </a:cubicBezTo>
                  <a:cubicBezTo>
                    <a:pt x="65438" y="1070610"/>
                    <a:pt x="21623" y="981075"/>
                    <a:pt x="29243" y="889635"/>
                  </a:cubicBezTo>
                  <a:cubicBezTo>
                    <a:pt x="34958" y="824865"/>
                    <a:pt x="66390" y="762953"/>
                    <a:pt x="60675" y="698182"/>
                  </a:cubicBezTo>
                  <a:cubicBezTo>
                    <a:pt x="55913" y="641985"/>
                    <a:pt x="25433" y="591503"/>
                    <a:pt x="10193" y="536257"/>
                  </a:cubicBezTo>
                  <a:cubicBezTo>
                    <a:pt x="-36479" y="360997"/>
                    <a:pt x="94013" y="179070"/>
                    <a:pt x="63533" y="0"/>
                  </a:cubicBezTo>
                  <a:cubicBezTo>
                    <a:pt x="154021" y="172403"/>
                    <a:pt x="246413" y="357188"/>
                    <a:pt x="232125" y="551497"/>
                  </a:cubicBezTo>
                  <a:cubicBezTo>
                    <a:pt x="228315" y="606743"/>
                    <a:pt x="214980" y="661988"/>
                    <a:pt x="215933" y="717232"/>
                  </a:cubicBezTo>
                  <a:cubicBezTo>
                    <a:pt x="217838" y="811530"/>
                    <a:pt x="259748" y="900113"/>
                    <a:pt x="293085" y="988695"/>
                  </a:cubicBezTo>
                  <a:cubicBezTo>
                    <a:pt x="326423" y="1077278"/>
                    <a:pt x="352140" y="1175385"/>
                    <a:pt x="321660" y="1264920"/>
                  </a:cubicBezTo>
                  <a:lnTo>
                    <a:pt x="281655" y="1267778"/>
                  </a:lnTo>
                  <a:close/>
                </a:path>
              </a:pathLst>
            </a:custGeom>
            <a:gradFill>
              <a:gsLst>
                <a:gs pos="0">
                  <a:srgbClr val="367023"/>
                </a:gs>
                <a:gs pos="52999">
                  <a:srgbClr val="367023"/>
                </a:gs>
                <a:gs pos="100000">
                  <a:srgbClr val="2A5B5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5" name="Google Shape;465;p2"/>
            <p:cNvGrpSpPr/>
            <p:nvPr/>
          </p:nvGrpSpPr>
          <p:grpSpPr>
            <a:xfrm flipH="1">
              <a:off x="1882384" y="5251798"/>
              <a:ext cx="1093348" cy="2287332"/>
              <a:chOff x="6371781" y="2867726"/>
              <a:chExt cx="865744" cy="1811174"/>
            </a:xfrm>
          </p:grpSpPr>
          <p:sp>
            <p:nvSpPr>
              <p:cNvPr id="466" name="Google Shape;466;p2"/>
              <p:cNvSpPr/>
              <p:nvPr/>
            </p:nvSpPr>
            <p:spPr>
              <a:xfrm>
                <a:off x="6371781" y="2867726"/>
                <a:ext cx="736425" cy="1790700"/>
              </a:xfrm>
              <a:custGeom>
                <a:avLst/>
                <a:gdLst/>
                <a:ahLst/>
                <a:cxnLst/>
                <a:rect l="l" t="t" r="r" b="b"/>
                <a:pathLst>
                  <a:path w="736425" h="1790700" extrusionOk="0">
                    <a:moveTo>
                      <a:pt x="736425" y="0"/>
                    </a:moveTo>
                    <a:cubicBezTo>
                      <a:pt x="622125" y="66675"/>
                      <a:pt x="519255" y="145732"/>
                      <a:pt x="428768" y="234315"/>
                    </a:cubicBezTo>
                    <a:cubicBezTo>
                      <a:pt x="463058" y="277178"/>
                      <a:pt x="499253" y="318135"/>
                      <a:pt x="526875" y="340042"/>
                    </a:cubicBezTo>
                    <a:cubicBezTo>
                      <a:pt x="526875" y="340042"/>
                      <a:pt x="449723" y="317182"/>
                      <a:pt x="379238" y="284797"/>
                    </a:cubicBezTo>
                    <a:cubicBezTo>
                      <a:pt x="295418" y="374332"/>
                      <a:pt x="223980" y="473392"/>
                      <a:pt x="166830" y="579120"/>
                    </a:cubicBezTo>
                    <a:cubicBezTo>
                      <a:pt x="229695" y="633413"/>
                      <a:pt x="299228" y="690563"/>
                      <a:pt x="341138" y="718185"/>
                    </a:cubicBezTo>
                    <a:cubicBezTo>
                      <a:pt x="399240" y="755332"/>
                      <a:pt x="250650" y="713422"/>
                      <a:pt x="123968" y="665797"/>
                    </a:cubicBezTo>
                    <a:cubicBezTo>
                      <a:pt x="106823" y="703897"/>
                      <a:pt x="91583" y="741997"/>
                      <a:pt x="78248" y="782003"/>
                    </a:cubicBezTo>
                    <a:cubicBezTo>
                      <a:pt x="50625" y="860107"/>
                      <a:pt x="30623" y="942022"/>
                      <a:pt x="18240" y="1024890"/>
                    </a:cubicBezTo>
                    <a:cubicBezTo>
                      <a:pt x="104918" y="1069657"/>
                      <a:pt x="193500" y="1113473"/>
                      <a:pt x="214455" y="1117282"/>
                    </a:cubicBezTo>
                    <a:cubicBezTo>
                      <a:pt x="242078" y="1122998"/>
                      <a:pt x="120158" y="1123950"/>
                      <a:pt x="6810" y="1111567"/>
                    </a:cubicBezTo>
                    <a:cubicBezTo>
                      <a:pt x="3000" y="1154430"/>
                      <a:pt x="143" y="1197292"/>
                      <a:pt x="143" y="1241107"/>
                    </a:cubicBezTo>
                    <a:cubicBezTo>
                      <a:pt x="-810" y="1311592"/>
                      <a:pt x="3000" y="1383982"/>
                      <a:pt x="11573" y="1456373"/>
                    </a:cubicBezTo>
                    <a:cubicBezTo>
                      <a:pt x="43958" y="1461135"/>
                      <a:pt x="73485" y="1465898"/>
                      <a:pt x="84915" y="1464945"/>
                    </a:cubicBezTo>
                    <a:cubicBezTo>
                      <a:pt x="103965" y="1463992"/>
                      <a:pt x="64913" y="1504950"/>
                      <a:pt x="21098" y="1524953"/>
                    </a:cubicBezTo>
                    <a:cubicBezTo>
                      <a:pt x="28718" y="1573530"/>
                      <a:pt x="40148" y="1622107"/>
                      <a:pt x="53483" y="1669732"/>
                    </a:cubicBezTo>
                    <a:cubicBezTo>
                      <a:pt x="71580" y="1733550"/>
                      <a:pt x="96345" y="1771650"/>
                      <a:pt x="124920" y="1790700"/>
                    </a:cubicBezTo>
                    <a:cubicBezTo>
                      <a:pt x="299228" y="1196340"/>
                      <a:pt x="506873" y="569595"/>
                      <a:pt x="736425" y="0"/>
                    </a:cubicBezTo>
                    <a:cubicBezTo>
                      <a:pt x="736425" y="952"/>
                      <a:pt x="736425" y="0"/>
                      <a:pt x="73642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BDD559"/>
                  </a:gs>
                  <a:gs pos="8000">
                    <a:srgbClr val="BDD559"/>
                  </a:gs>
                  <a:gs pos="100000">
                    <a:srgbClr val="5F9322"/>
                  </a:gs>
                </a:gsLst>
                <a:lin ang="270000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2"/>
              <p:cNvSpPr/>
              <p:nvPr/>
            </p:nvSpPr>
            <p:spPr>
              <a:xfrm>
                <a:off x="6488181" y="2872787"/>
                <a:ext cx="749344" cy="1806113"/>
              </a:xfrm>
              <a:custGeom>
                <a:avLst/>
                <a:gdLst/>
                <a:ahLst/>
                <a:cxnLst/>
                <a:rect l="l" t="t" r="r" b="b"/>
                <a:pathLst>
                  <a:path w="749344" h="1806113" extrusionOk="0">
                    <a:moveTo>
                      <a:pt x="360998" y="1284923"/>
                    </a:moveTo>
                    <a:cubicBezTo>
                      <a:pt x="394335" y="1312545"/>
                      <a:pt x="464820" y="1352550"/>
                      <a:pt x="532448" y="1387793"/>
                    </a:cubicBezTo>
                    <a:cubicBezTo>
                      <a:pt x="596265" y="1290637"/>
                      <a:pt x="646748" y="1186815"/>
                      <a:pt x="682943" y="1077277"/>
                    </a:cubicBezTo>
                    <a:cubicBezTo>
                      <a:pt x="688658" y="1060133"/>
                      <a:pt x="693420" y="1043940"/>
                      <a:pt x="698183" y="1026795"/>
                    </a:cubicBezTo>
                    <a:cubicBezTo>
                      <a:pt x="609600" y="1008698"/>
                      <a:pt x="501015" y="978218"/>
                      <a:pt x="544830" y="977265"/>
                    </a:cubicBezTo>
                    <a:cubicBezTo>
                      <a:pt x="576263" y="977265"/>
                      <a:pt x="649605" y="970598"/>
                      <a:pt x="714375" y="964883"/>
                    </a:cubicBezTo>
                    <a:cubicBezTo>
                      <a:pt x="745807" y="827723"/>
                      <a:pt x="756285" y="684848"/>
                      <a:pt x="744855" y="539115"/>
                    </a:cubicBezTo>
                    <a:cubicBezTo>
                      <a:pt x="658178" y="530543"/>
                      <a:pt x="552450" y="505777"/>
                      <a:pt x="591503" y="508635"/>
                    </a:cubicBezTo>
                    <a:cubicBezTo>
                      <a:pt x="621983" y="510540"/>
                      <a:pt x="683895" y="483870"/>
                      <a:pt x="736282" y="458152"/>
                    </a:cubicBezTo>
                    <a:cubicBezTo>
                      <a:pt x="717232" y="305752"/>
                      <a:pt x="675323" y="151448"/>
                      <a:pt x="610553" y="0"/>
                    </a:cubicBezTo>
                    <a:cubicBezTo>
                      <a:pt x="381000" y="568643"/>
                      <a:pt x="173355" y="1195387"/>
                      <a:pt x="0" y="1790700"/>
                    </a:cubicBezTo>
                    <a:cubicBezTo>
                      <a:pt x="53340" y="1825943"/>
                      <a:pt x="122873" y="1797368"/>
                      <a:pt x="200025" y="1739265"/>
                    </a:cubicBezTo>
                    <a:cubicBezTo>
                      <a:pt x="219075" y="1724977"/>
                      <a:pt x="238125" y="1709737"/>
                      <a:pt x="256223" y="1694498"/>
                    </a:cubicBezTo>
                    <a:cubicBezTo>
                      <a:pt x="222885" y="1642110"/>
                      <a:pt x="199073" y="1542098"/>
                      <a:pt x="220028" y="1564005"/>
                    </a:cubicBezTo>
                    <a:cubicBezTo>
                      <a:pt x="232410" y="1577340"/>
                      <a:pt x="273368" y="1612583"/>
                      <a:pt x="311468" y="1645920"/>
                    </a:cubicBezTo>
                    <a:cubicBezTo>
                      <a:pt x="375285" y="1586865"/>
                      <a:pt x="433388" y="1523048"/>
                      <a:pt x="483870" y="1455420"/>
                    </a:cubicBezTo>
                    <a:cubicBezTo>
                      <a:pt x="397193" y="1366837"/>
                      <a:pt x="312420" y="1243965"/>
                      <a:pt x="360998" y="1284923"/>
                    </a:cubicBezTo>
                    <a:close/>
                  </a:path>
                </a:pathLst>
              </a:custGeom>
              <a:solidFill>
                <a:srgbClr val="2F5B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8" name="Google Shape;468;p2"/>
            <p:cNvSpPr/>
            <p:nvPr/>
          </p:nvSpPr>
          <p:spPr>
            <a:xfrm rot="-581164" flipH="1">
              <a:off x="6145" y="4653566"/>
              <a:ext cx="709571" cy="2747383"/>
            </a:xfrm>
            <a:custGeom>
              <a:avLst/>
              <a:gdLst/>
              <a:ahLst/>
              <a:cxnLst/>
              <a:rect l="l" t="t" r="r" b="b"/>
              <a:pathLst>
                <a:path w="561812" h="2175275" extrusionOk="0">
                  <a:moveTo>
                    <a:pt x="329658" y="1406516"/>
                  </a:moveTo>
                  <a:cubicBezTo>
                    <a:pt x="365853" y="1257926"/>
                    <a:pt x="422050" y="1114098"/>
                    <a:pt x="495393" y="979796"/>
                  </a:cubicBezTo>
                  <a:cubicBezTo>
                    <a:pt x="498250" y="975033"/>
                    <a:pt x="490630" y="971223"/>
                    <a:pt x="488725" y="975986"/>
                  </a:cubicBezTo>
                  <a:cubicBezTo>
                    <a:pt x="417287" y="1105526"/>
                    <a:pt x="362995" y="1244591"/>
                    <a:pt x="325848" y="1387466"/>
                  </a:cubicBezTo>
                  <a:cubicBezTo>
                    <a:pt x="322990" y="1361748"/>
                    <a:pt x="320133" y="1336031"/>
                    <a:pt x="318228" y="1311266"/>
                  </a:cubicBezTo>
                  <a:cubicBezTo>
                    <a:pt x="290605" y="1018848"/>
                    <a:pt x="282033" y="722621"/>
                    <a:pt x="205833" y="437823"/>
                  </a:cubicBezTo>
                  <a:cubicBezTo>
                    <a:pt x="204880" y="433061"/>
                    <a:pt x="202975" y="428298"/>
                    <a:pt x="202023" y="423536"/>
                  </a:cubicBezTo>
                  <a:cubicBezTo>
                    <a:pt x="202023" y="423536"/>
                    <a:pt x="202023" y="423536"/>
                    <a:pt x="202023" y="422583"/>
                  </a:cubicBezTo>
                  <a:cubicBezTo>
                    <a:pt x="212500" y="353051"/>
                    <a:pt x="222978" y="283518"/>
                    <a:pt x="232503" y="213986"/>
                  </a:cubicBezTo>
                  <a:cubicBezTo>
                    <a:pt x="233455" y="209223"/>
                    <a:pt x="224883" y="209223"/>
                    <a:pt x="224883" y="213986"/>
                  </a:cubicBezTo>
                  <a:cubicBezTo>
                    <a:pt x="215358" y="277803"/>
                    <a:pt x="205833" y="340668"/>
                    <a:pt x="196308" y="404486"/>
                  </a:cubicBezTo>
                  <a:cubicBezTo>
                    <a:pt x="196308" y="404486"/>
                    <a:pt x="196308" y="404486"/>
                    <a:pt x="196308" y="404486"/>
                  </a:cubicBezTo>
                  <a:cubicBezTo>
                    <a:pt x="196308" y="403533"/>
                    <a:pt x="196308" y="401628"/>
                    <a:pt x="195355" y="400676"/>
                  </a:cubicBezTo>
                  <a:cubicBezTo>
                    <a:pt x="153445" y="258753"/>
                    <a:pt x="94390" y="122546"/>
                    <a:pt x="7712" y="1578"/>
                  </a:cubicBezTo>
                  <a:cubicBezTo>
                    <a:pt x="4855" y="-2232"/>
                    <a:pt x="-2765" y="1578"/>
                    <a:pt x="1045" y="5388"/>
                  </a:cubicBezTo>
                  <a:cubicBezTo>
                    <a:pt x="84865" y="123498"/>
                    <a:pt x="142968" y="254943"/>
                    <a:pt x="183925" y="391151"/>
                  </a:cubicBezTo>
                  <a:cubicBezTo>
                    <a:pt x="135348" y="354003"/>
                    <a:pt x="86770" y="317808"/>
                    <a:pt x="38193" y="280661"/>
                  </a:cubicBezTo>
                  <a:cubicBezTo>
                    <a:pt x="34383" y="277803"/>
                    <a:pt x="29620" y="284471"/>
                    <a:pt x="34383" y="287328"/>
                  </a:cubicBezTo>
                  <a:cubicBezTo>
                    <a:pt x="85818" y="326381"/>
                    <a:pt x="136300" y="365433"/>
                    <a:pt x="187735" y="403533"/>
                  </a:cubicBezTo>
                  <a:cubicBezTo>
                    <a:pt x="228693" y="543551"/>
                    <a:pt x="252505" y="689283"/>
                    <a:pt x="268698" y="834063"/>
                  </a:cubicBezTo>
                  <a:cubicBezTo>
                    <a:pt x="282985" y="958841"/>
                    <a:pt x="291558" y="1084571"/>
                    <a:pt x="302035" y="1210301"/>
                  </a:cubicBezTo>
                  <a:cubicBezTo>
                    <a:pt x="233455" y="1045518"/>
                    <a:pt x="139158" y="891213"/>
                    <a:pt x="24858" y="754053"/>
                  </a:cubicBezTo>
                  <a:cubicBezTo>
                    <a:pt x="21048" y="750243"/>
                    <a:pt x="15333" y="755958"/>
                    <a:pt x="19143" y="759768"/>
                  </a:cubicBezTo>
                  <a:cubicBezTo>
                    <a:pt x="137253" y="900738"/>
                    <a:pt x="232503" y="1058853"/>
                    <a:pt x="301083" y="1229351"/>
                  </a:cubicBezTo>
                  <a:cubicBezTo>
                    <a:pt x="302035" y="1230303"/>
                    <a:pt x="302987" y="1231256"/>
                    <a:pt x="303940" y="1231256"/>
                  </a:cubicBezTo>
                  <a:cubicBezTo>
                    <a:pt x="318228" y="1395086"/>
                    <a:pt x="335373" y="1557963"/>
                    <a:pt x="372520" y="1717983"/>
                  </a:cubicBezTo>
                  <a:cubicBezTo>
                    <a:pt x="409668" y="1878003"/>
                    <a:pt x="465865" y="2034213"/>
                    <a:pt x="554448" y="2173278"/>
                  </a:cubicBezTo>
                  <a:cubicBezTo>
                    <a:pt x="557305" y="2178041"/>
                    <a:pt x="563973" y="2173278"/>
                    <a:pt x="561115" y="2169468"/>
                  </a:cubicBezTo>
                  <a:cubicBezTo>
                    <a:pt x="416335" y="1940868"/>
                    <a:pt x="359185" y="1673216"/>
                    <a:pt x="328705" y="1406516"/>
                  </a:cubicBezTo>
                  <a:cubicBezTo>
                    <a:pt x="328705" y="1408421"/>
                    <a:pt x="329658" y="1407468"/>
                    <a:pt x="329658" y="1406516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9" name="Google Shape;469;p2"/>
            <p:cNvGrpSpPr/>
            <p:nvPr/>
          </p:nvGrpSpPr>
          <p:grpSpPr>
            <a:xfrm flipH="1">
              <a:off x="-162212" y="5356548"/>
              <a:ext cx="858671" cy="1691764"/>
              <a:chOff x="8191513" y="2954403"/>
              <a:chExt cx="679920" cy="1339587"/>
            </a:xfrm>
          </p:grpSpPr>
          <p:sp>
            <p:nvSpPr>
              <p:cNvPr id="470" name="Google Shape;470;p2"/>
              <p:cNvSpPr/>
              <p:nvPr/>
            </p:nvSpPr>
            <p:spPr>
              <a:xfrm>
                <a:off x="8191513" y="2954403"/>
                <a:ext cx="679920" cy="1339587"/>
              </a:xfrm>
              <a:custGeom>
                <a:avLst/>
                <a:gdLst/>
                <a:ahLst/>
                <a:cxnLst/>
                <a:rect l="l" t="t" r="r" b="b"/>
                <a:pathLst>
                  <a:path w="679920" h="1339587" extrusionOk="0">
                    <a:moveTo>
                      <a:pt x="129226" y="707707"/>
                    </a:moveTo>
                    <a:cubicBezTo>
                      <a:pt x="176851" y="650557"/>
                      <a:pt x="236858" y="600075"/>
                      <a:pt x="264481" y="531495"/>
                    </a:cubicBezTo>
                    <a:cubicBezTo>
                      <a:pt x="289246" y="468630"/>
                      <a:pt x="285435" y="396240"/>
                      <a:pt x="314963" y="335280"/>
                    </a:cubicBezTo>
                    <a:cubicBezTo>
                      <a:pt x="347348" y="267652"/>
                      <a:pt x="414976" y="226695"/>
                      <a:pt x="474983" y="180975"/>
                    </a:cubicBezTo>
                    <a:cubicBezTo>
                      <a:pt x="534990" y="136207"/>
                      <a:pt x="594046" y="75247"/>
                      <a:pt x="593093" y="0"/>
                    </a:cubicBezTo>
                    <a:cubicBezTo>
                      <a:pt x="678818" y="192405"/>
                      <a:pt x="699773" y="411480"/>
                      <a:pt x="661673" y="619125"/>
                    </a:cubicBezTo>
                    <a:cubicBezTo>
                      <a:pt x="623573" y="826770"/>
                      <a:pt x="528323" y="1022032"/>
                      <a:pt x="396878" y="1186815"/>
                    </a:cubicBezTo>
                    <a:cubicBezTo>
                      <a:pt x="356873" y="1237298"/>
                      <a:pt x="311153" y="1285875"/>
                      <a:pt x="254003" y="1314450"/>
                    </a:cubicBezTo>
                    <a:cubicBezTo>
                      <a:pt x="196853" y="1343977"/>
                      <a:pt x="124463" y="1350645"/>
                      <a:pt x="69218" y="1317307"/>
                    </a:cubicBezTo>
                    <a:lnTo>
                      <a:pt x="69218" y="1317307"/>
                    </a:lnTo>
                    <a:cubicBezTo>
                      <a:pt x="-17460" y="1265873"/>
                      <a:pt x="638" y="1126807"/>
                      <a:pt x="3496" y="1039177"/>
                    </a:cubicBezTo>
                    <a:cubicBezTo>
                      <a:pt x="8258" y="919163"/>
                      <a:pt x="52073" y="800100"/>
                      <a:pt x="129226" y="707707"/>
                    </a:cubicBezTo>
                    <a:close/>
                  </a:path>
                </a:pathLst>
              </a:custGeom>
              <a:gradFill>
                <a:gsLst>
                  <a:gs pos="0">
                    <a:srgbClr val="367023"/>
                  </a:gs>
                  <a:gs pos="52999">
                    <a:srgbClr val="367023"/>
                  </a:gs>
                  <a:gs pos="100000">
                    <a:srgbClr val="2A5B52"/>
                  </a:gs>
                </a:gsLst>
                <a:lin ang="270000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2"/>
              <p:cNvSpPr/>
              <p:nvPr/>
            </p:nvSpPr>
            <p:spPr>
              <a:xfrm>
                <a:off x="8301689" y="3128809"/>
                <a:ext cx="462055" cy="1157079"/>
              </a:xfrm>
              <a:custGeom>
                <a:avLst/>
                <a:gdLst/>
                <a:ahLst/>
                <a:cxnLst/>
                <a:rect l="l" t="t" r="r" b="b"/>
                <a:pathLst>
                  <a:path w="462055" h="1157079" extrusionOk="0">
                    <a:moveTo>
                      <a:pt x="7620" y="1153379"/>
                    </a:moveTo>
                    <a:cubicBezTo>
                      <a:pt x="19050" y="990501"/>
                      <a:pt x="80963" y="838101"/>
                      <a:pt x="153352" y="694274"/>
                    </a:cubicBezTo>
                    <a:cubicBezTo>
                      <a:pt x="226695" y="548541"/>
                      <a:pt x="312420" y="408524"/>
                      <a:pt x="378143" y="258981"/>
                    </a:cubicBezTo>
                    <a:cubicBezTo>
                      <a:pt x="414338" y="177066"/>
                      <a:pt x="443865" y="92294"/>
                      <a:pt x="461963" y="4664"/>
                    </a:cubicBezTo>
                    <a:cubicBezTo>
                      <a:pt x="462915" y="-99"/>
                      <a:pt x="456247" y="-2004"/>
                      <a:pt x="455295" y="2759"/>
                    </a:cubicBezTo>
                    <a:cubicBezTo>
                      <a:pt x="421957" y="164684"/>
                      <a:pt x="348615" y="313274"/>
                      <a:pt x="271463" y="458054"/>
                    </a:cubicBezTo>
                    <a:cubicBezTo>
                      <a:pt x="195263" y="599976"/>
                      <a:pt x="113347" y="739994"/>
                      <a:pt x="58102" y="892394"/>
                    </a:cubicBezTo>
                    <a:cubicBezTo>
                      <a:pt x="27622" y="977166"/>
                      <a:pt x="6668" y="1063844"/>
                      <a:pt x="0" y="1154331"/>
                    </a:cubicBezTo>
                    <a:cubicBezTo>
                      <a:pt x="0" y="1158141"/>
                      <a:pt x="6668" y="1158141"/>
                      <a:pt x="7620" y="1153379"/>
                    </a:cubicBezTo>
                    <a:lnTo>
                      <a:pt x="7620" y="115337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2" name="Google Shape;472;p2"/>
            <p:cNvGrpSpPr/>
            <p:nvPr/>
          </p:nvGrpSpPr>
          <p:grpSpPr>
            <a:xfrm flipH="1">
              <a:off x="499773" y="5598237"/>
              <a:ext cx="680862" cy="1495702"/>
              <a:chOff x="7793199" y="3142045"/>
              <a:chExt cx="539126" cy="1184339"/>
            </a:xfrm>
          </p:grpSpPr>
          <p:sp>
            <p:nvSpPr>
              <p:cNvPr id="473" name="Google Shape;473;p2"/>
              <p:cNvSpPr/>
              <p:nvPr/>
            </p:nvSpPr>
            <p:spPr>
              <a:xfrm>
                <a:off x="7793199" y="3142045"/>
                <a:ext cx="539126" cy="1184339"/>
              </a:xfrm>
              <a:custGeom>
                <a:avLst/>
                <a:gdLst/>
                <a:ahLst/>
                <a:cxnLst/>
                <a:rect l="l" t="t" r="r" b="b"/>
                <a:pathLst>
                  <a:path w="539126" h="1184339" extrusionOk="0">
                    <a:moveTo>
                      <a:pt x="89390" y="737235"/>
                    </a:moveTo>
                    <a:cubicBezTo>
                      <a:pt x="89390" y="671513"/>
                      <a:pt x="101772" y="604838"/>
                      <a:pt x="81770" y="541972"/>
                    </a:cubicBezTo>
                    <a:cubicBezTo>
                      <a:pt x="63672" y="485775"/>
                      <a:pt x="19857" y="439103"/>
                      <a:pt x="5570" y="381953"/>
                    </a:cubicBezTo>
                    <a:cubicBezTo>
                      <a:pt x="-10623" y="318135"/>
                      <a:pt x="12237" y="252413"/>
                      <a:pt x="26524" y="188595"/>
                    </a:cubicBezTo>
                    <a:cubicBezTo>
                      <a:pt x="41765" y="124778"/>
                      <a:pt x="46527" y="50483"/>
                      <a:pt x="4617" y="0"/>
                    </a:cubicBezTo>
                    <a:cubicBezTo>
                      <a:pt x="170352" y="81915"/>
                      <a:pt x="307512" y="217170"/>
                      <a:pt x="398952" y="379095"/>
                    </a:cubicBezTo>
                    <a:cubicBezTo>
                      <a:pt x="490392" y="540068"/>
                      <a:pt x="536112" y="724853"/>
                      <a:pt x="538970" y="910590"/>
                    </a:cubicBezTo>
                    <a:cubicBezTo>
                      <a:pt x="539922" y="966788"/>
                      <a:pt x="537065" y="1024890"/>
                      <a:pt x="515157" y="1077278"/>
                    </a:cubicBezTo>
                    <a:cubicBezTo>
                      <a:pt x="493249" y="1128713"/>
                      <a:pt x="447529" y="1174433"/>
                      <a:pt x="392285" y="1183005"/>
                    </a:cubicBezTo>
                    <a:lnTo>
                      <a:pt x="392285" y="1183005"/>
                    </a:lnTo>
                    <a:cubicBezTo>
                      <a:pt x="304654" y="1197293"/>
                      <a:pt x="238932" y="1093470"/>
                      <a:pt x="192260" y="1032510"/>
                    </a:cubicBezTo>
                    <a:cubicBezTo>
                      <a:pt x="126537" y="947738"/>
                      <a:pt x="89390" y="842963"/>
                      <a:pt x="89390" y="737235"/>
                    </a:cubicBezTo>
                    <a:close/>
                  </a:path>
                </a:pathLst>
              </a:custGeom>
              <a:solidFill>
                <a:srgbClr val="3A7B0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>
                <a:off x="7878077" y="3272865"/>
                <a:ext cx="346292" cy="1036599"/>
              </a:xfrm>
              <a:custGeom>
                <a:avLst/>
                <a:gdLst/>
                <a:ahLst/>
                <a:cxnLst/>
                <a:rect l="l" t="t" r="r" b="b"/>
                <a:pathLst>
                  <a:path w="346292" h="1036599" extrusionOk="0">
                    <a:moveTo>
                      <a:pt x="345507" y="1031231"/>
                    </a:moveTo>
                    <a:cubicBezTo>
                      <a:pt x="262639" y="915978"/>
                      <a:pt x="217872" y="778818"/>
                      <a:pt x="186439" y="641658"/>
                    </a:cubicBezTo>
                    <a:cubicBezTo>
                      <a:pt x="154055" y="501641"/>
                      <a:pt x="133099" y="358766"/>
                      <a:pt x="93094" y="220653"/>
                    </a:cubicBezTo>
                    <a:cubicBezTo>
                      <a:pt x="71187" y="144453"/>
                      <a:pt x="43564" y="71111"/>
                      <a:pt x="6417" y="1578"/>
                    </a:cubicBezTo>
                    <a:cubicBezTo>
                      <a:pt x="4512" y="-2232"/>
                      <a:pt x="-2156" y="1578"/>
                      <a:pt x="702" y="5388"/>
                    </a:cubicBezTo>
                    <a:cubicBezTo>
                      <a:pt x="69282" y="132071"/>
                      <a:pt x="102619" y="273041"/>
                      <a:pt x="132147" y="413058"/>
                    </a:cubicBezTo>
                    <a:cubicBezTo>
                      <a:pt x="160722" y="553076"/>
                      <a:pt x="184534" y="694998"/>
                      <a:pt x="234064" y="829301"/>
                    </a:cubicBezTo>
                    <a:cubicBezTo>
                      <a:pt x="260734" y="902643"/>
                      <a:pt x="295024" y="972176"/>
                      <a:pt x="340744" y="1035993"/>
                    </a:cubicBezTo>
                    <a:cubicBezTo>
                      <a:pt x="342649" y="1037898"/>
                      <a:pt x="348364" y="1035041"/>
                      <a:pt x="345507" y="1031231"/>
                    </a:cubicBezTo>
                    <a:lnTo>
                      <a:pt x="345507" y="10312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5" name="Google Shape;475;p2"/>
            <p:cNvGrpSpPr/>
            <p:nvPr/>
          </p:nvGrpSpPr>
          <p:grpSpPr>
            <a:xfrm flipH="1">
              <a:off x="767152" y="5560945"/>
              <a:ext cx="1460189" cy="1674907"/>
              <a:chOff x="6964378" y="3112518"/>
              <a:chExt cx="1156219" cy="1326239"/>
            </a:xfrm>
          </p:grpSpPr>
          <p:sp>
            <p:nvSpPr>
              <p:cNvPr id="476" name="Google Shape;476;p2"/>
              <p:cNvSpPr/>
              <p:nvPr/>
            </p:nvSpPr>
            <p:spPr>
              <a:xfrm>
                <a:off x="6964378" y="3113470"/>
                <a:ext cx="1156219" cy="1325287"/>
              </a:xfrm>
              <a:custGeom>
                <a:avLst/>
                <a:gdLst/>
                <a:ahLst/>
                <a:cxnLst/>
                <a:rect l="l" t="t" r="r" b="b"/>
                <a:pathLst>
                  <a:path w="1156219" h="1325287" extrusionOk="0">
                    <a:moveTo>
                      <a:pt x="1148715" y="907733"/>
                    </a:moveTo>
                    <a:cubicBezTo>
                      <a:pt x="1148715" y="906780"/>
                      <a:pt x="1148715" y="905828"/>
                      <a:pt x="1147763" y="904875"/>
                    </a:cubicBezTo>
                    <a:cubicBezTo>
                      <a:pt x="1141095" y="905828"/>
                      <a:pt x="1134428" y="905828"/>
                      <a:pt x="1127760" y="905828"/>
                    </a:cubicBezTo>
                    <a:cubicBezTo>
                      <a:pt x="1020128" y="902018"/>
                      <a:pt x="921068" y="845820"/>
                      <a:pt x="827723" y="791528"/>
                    </a:cubicBezTo>
                    <a:cubicBezTo>
                      <a:pt x="919163" y="825818"/>
                      <a:pt x="1022985" y="824865"/>
                      <a:pt x="1114425" y="792480"/>
                    </a:cubicBezTo>
                    <a:cubicBezTo>
                      <a:pt x="1080135" y="706755"/>
                      <a:pt x="1030605" y="626745"/>
                      <a:pt x="980123" y="548640"/>
                    </a:cubicBezTo>
                    <a:cubicBezTo>
                      <a:pt x="956310" y="512445"/>
                      <a:pt x="932498" y="477203"/>
                      <a:pt x="908685" y="441008"/>
                    </a:cubicBezTo>
                    <a:cubicBezTo>
                      <a:pt x="886778" y="446722"/>
                      <a:pt x="862965" y="447675"/>
                      <a:pt x="840105" y="444818"/>
                    </a:cubicBezTo>
                    <a:cubicBezTo>
                      <a:pt x="784860" y="438150"/>
                      <a:pt x="733425" y="410528"/>
                      <a:pt x="686753" y="379095"/>
                    </a:cubicBezTo>
                    <a:cubicBezTo>
                      <a:pt x="738188" y="373380"/>
                      <a:pt x="790575" y="366713"/>
                      <a:pt x="837248" y="344805"/>
                    </a:cubicBezTo>
                    <a:cubicBezTo>
                      <a:pt x="838200" y="343853"/>
                      <a:pt x="840105" y="343853"/>
                      <a:pt x="841057" y="342900"/>
                    </a:cubicBezTo>
                    <a:cubicBezTo>
                      <a:pt x="760095" y="226695"/>
                      <a:pt x="677228" y="112395"/>
                      <a:pt x="590550" y="0"/>
                    </a:cubicBezTo>
                    <a:cubicBezTo>
                      <a:pt x="588645" y="2858"/>
                      <a:pt x="587693" y="4763"/>
                      <a:pt x="585788" y="7620"/>
                    </a:cubicBezTo>
                    <a:cubicBezTo>
                      <a:pt x="534353" y="90488"/>
                      <a:pt x="448628" y="142875"/>
                      <a:pt x="363855" y="195263"/>
                    </a:cubicBezTo>
                    <a:cubicBezTo>
                      <a:pt x="411480" y="246697"/>
                      <a:pt x="463868" y="294322"/>
                      <a:pt x="521018" y="334328"/>
                    </a:cubicBezTo>
                    <a:cubicBezTo>
                      <a:pt x="449580" y="331470"/>
                      <a:pt x="383857" y="298133"/>
                      <a:pt x="320993" y="265747"/>
                    </a:cubicBezTo>
                    <a:cubicBezTo>
                      <a:pt x="309563" y="260033"/>
                      <a:pt x="297180" y="253365"/>
                      <a:pt x="285750" y="245745"/>
                    </a:cubicBezTo>
                    <a:cubicBezTo>
                      <a:pt x="279082" y="250508"/>
                      <a:pt x="272415" y="255270"/>
                      <a:pt x="265748" y="260033"/>
                    </a:cubicBezTo>
                    <a:cubicBezTo>
                      <a:pt x="214313" y="299085"/>
                      <a:pt x="170498" y="345758"/>
                      <a:pt x="133350" y="397193"/>
                    </a:cubicBezTo>
                    <a:cubicBezTo>
                      <a:pt x="229553" y="457200"/>
                      <a:pt x="342900" y="490538"/>
                      <a:pt x="456248" y="489585"/>
                    </a:cubicBezTo>
                    <a:cubicBezTo>
                      <a:pt x="402907" y="536258"/>
                      <a:pt x="324803" y="537210"/>
                      <a:pt x="253365" y="535305"/>
                    </a:cubicBezTo>
                    <a:cubicBezTo>
                      <a:pt x="203835" y="534353"/>
                      <a:pt x="154305" y="533400"/>
                      <a:pt x="104775" y="532447"/>
                    </a:cubicBezTo>
                    <a:cubicBezTo>
                      <a:pt x="89535" y="532447"/>
                      <a:pt x="73343" y="531495"/>
                      <a:pt x="58103" y="528638"/>
                    </a:cubicBezTo>
                    <a:cubicBezTo>
                      <a:pt x="22860" y="611505"/>
                      <a:pt x="2858" y="700088"/>
                      <a:pt x="0" y="790575"/>
                    </a:cubicBezTo>
                    <a:cubicBezTo>
                      <a:pt x="91440" y="799147"/>
                      <a:pt x="185738" y="784860"/>
                      <a:pt x="277178" y="770572"/>
                    </a:cubicBezTo>
                    <a:cubicBezTo>
                      <a:pt x="215265" y="836295"/>
                      <a:pt x="140018" y="888683"/>
                      <a:pt x="57150" y="925830"/>
                    </a:cubicBezTo>
                    <a:cubicBezTo>
                      <a:pt x="42863" y="931545"/>
                      <a:pt x="28575" y="938213"/>
                      <a:pt x="13335" y="940118"/>
                    </a:cubicBezTo>
                    <a:cubicBezTo>
                      <a:pt x="14288" y="945833"/>
                      <a:pt x="16193" y="951547"/>
                      <a:pt x="17145" y="958215"/>
                    </a:cubicBezTo>
                    <a:cubicBezTo>
                      <a:pt x="40958" y="1056323"/>
                      <a:pt x="89535" y="1150620"/>
                      <a:pt x="161925" y="1219200"/>
                    </a:cubicBezTo>
                    <a:cubicBezTo>
                      <a:pt x="223838" y="1190625"/>
                      <a:pt x="286703" y="1161098"/>
                      <a:pt x="348615" y="1132523"/>
                    </a:cubicBezTo>
                    <a:cubicBezTo>
                      <a:pt x="338138" y="1171575"/>
                      <a:pt x="325755" y="1209675"/>
                      <a:pt x="302895" y="1243013"/>
                    </a:cubicBezTo>
                    <a:cubicBezTo>
                      <a:pt x="291465" y="1260158"/>
                      <a:pt x="276225" y="1275398"/>
                      <a:pt x="259080" y="1286828"/>
                    </a:cubicBezTo>
                    <a:cubicBezTo>
                      <a:pt x="261938" y="1287780"/>
                      <a:pt x="263843" y="1289685"/>
                      <a:pt x="266700" y="1290638"/>
                    </a:cubicBezTo>
                    <a:cubicBezTo>
                      <a:pt x="392430" y="1346835"/>
                      <a:pt x="559118" y="1316355"/>
                      <a:pt x="637223" y="1204913"/>
                    </a:cubicBezTo>
                    <a:cubicBezTo>
                      <a:pt x="641032" y="1210628"/>
                      <a:pt x="644843" y="1215390"/>
                      <a:pt x="648653" y="1221105"/>
                    </a:cubicBezTo>
                    <a:cubicBezTo>
                      <a:pt x="689610" y="1273493"/>
                      <a:pt x="750570" y="1309688"/>
                      <a:pt x="816293" y="1321118"/>
                    </a:cubicBezTo>
                    <a:cubicBezTo>
                      <a:pt x="890588" y="1334453"/>
                      <a:pt x="969645" y="1315403"/>
                      <a:pt x="1029653" y="1269683"/>
                    </a:cubicBezTo>
                    <a:cubicBezTo>
                      <a:pt x="1031557" y="1268730"/>
                      <a:pt x="1032510" y="1266825"/>
                      <a:pt x="1034415" y="1265873"/>
                    </a:cubicBezTo>
                    <a:cubicBezTo>
                      <a:pt x="1007745" y="1251585"/>
                      <a:pt x="986790" y="1230630"/>
                      <a:pt x="967740" y="1206818"/>
                    </a:cubicBezTo>
                    <a:cubicBezTo>
                      <a:pt x="929640" y="1161098"/>
                      <a:pt x="900113" y="1107758"/>
                      <a:pt x="879157" y="1052513"/>
                    </a:cubicBezTo>
                    <a:cubicBezTo>
                      <a:pt x="943928" y="1112520"/>
                      <a:pt x="1027748" y="1150620"/>
                      <a:pt x="1115378" y="1162050"/>
                    </a:cubicBezTo>
                    <a:cubicBezTo>
                      <a:pt x="1155382" y="1084898"/>
                      <a:pt x="1164907" y="992505"/>
                      <a:pt x="1148715" y="907733"/>
                    </a:cubicBezTo>
                    <a:close/>
                  </a:path>
                </a:pathLst>
              </a:custGeom>
              <a:gradFill>
                <a:gsLst>
                  <a:gs pos="0">
                    <a:srgbClr val="BDD559"/>
                  </a:gs>
                  <a:gs pos="8000">
                    <a:srgbClr val="BDD559"/>
                  </a:gs>
                  <a:gs pos="100000">
                    <a:srgbClr val="5F9322"/>
                  </a:gs>
                </a:gsLst>
                <a:lin ang="270000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>
                <a:off x="7527095" y="3112518"/>
                <a:ext cx="593165" cy="1325287"/>
              </a:xfrm>
              <a:custGeom>
                <a:avLst/>
                <a:gdLst/>
                <a:ahLst/>
                <a:cxnLst/>
                <a:rect l="l" t="t" r="r" b="b"/>
                <a:pathLst>
                  <a:path w="593165" h="1325287" extrusionOk="0">
                    <a:moveTo>
                      <a:pt x="140229" y="1269683"/>
                    </a:moveTo>
                    <a:cubicBezTo>
                      <a:pt x="174519" y="1295400"/>
                      <a:pt x="214524" y="1313498"/>
                      <a:pt x="256434" y="1321118"/>
                    </a:cubicBezTo>
                    <a:cubicBezTo>
                      <a:pt x="330729" y="1334453"/>
                      <a:pt x="409787" y="1315403"/>
                      <a:pt x="469794" y="1269683"/>
                    </a:cubicBezTo>
                    <a:cubicBezTo>
                      <a:pt x="471699" y="1268730"/>
                      <a:pt x="472651" y="1266825"/>
                      <a:pt x="474557" y="1265873"/>
                    </a:cubicBezTo>
                    <a:cubicBezTo>
                      <a:pt x="447887" y="1251585"/>
                      <a:pt x="426932" y="1230630"/>
                      <a:pt x="407882" y="1206818"/>
                    </a:cubicBezTo>
                    <a:cubicBezTo>
                      <a:pt x="369782" y="1161098"/>
                      <a:pt x="340254" y="1107758"/>
                      <a:pt x="319299" y="1052513"/>
                    </a:cubicBezTo>
                    <a:cubicBezTo>
                      <a:pt x="384069" y="1112520"/>
                      <a:pt x="467889" y="1150620"/>
                      <a:pt x="555519" y="1162050"/>
                    </a:cubicBezTo>
                    <a:cubicBezTo>
                      <a:pt x="592666" y="1085850"/>
                      <a:pt x="601239" y="992505"/>
                      <a:pt x="585999" y="907733"/>
                    </a:cubicBezTo>
                    <a:cubicBezTo>
                      <a:pt x="585999" y="906780"/>
                      <a:pt x="585999" y="905828"/>
                      <a:pt x="585046" y="904875"/>
                    </a:cubicBezTo>
                    <a:cubicBezTo>
                      <a:pt x="578379" y="905828"/>
                      <a:pt x="571712" y="905828"/>
                      <a:pt x="565044" y="905828"/>
                    </a:cubicBezTo>
                    <a:cubicBezTo>
                      <a:pt x="457412" y="902018"/>
                      <a:pt x="358351" y="845820"/>
                      <a:pt x="265007" y="791528"/>
                    </a:cubicBezTo>
                    <a:cubicBezTo>
                      <a:pt x="356446" y="825818"/>
                      <a:pt x="460269" y="824865"/>
                      <a:pt x="551709" y="792480"/>
                    </a:cubicBezTo>
                    <a:cubicBezTo>
                      <a:pt x="517419" y="706755"/>
                      <a:pt x="467889" y="626745"/>
                      <a:pt x="417407" y="548640"/>
                    </a:cubicBezTo>
                    <a:cubicBezTo>
                      <a:pt x="393594" y="512445"/>
                      <a:pt x="369782" y="477203"/>
                      <a:pt x="345969" y="441008"/>
                    </a:cubicBezTo>
                    <a:cubicBezTo>
                      <a:pt x="324062" y="446723"/>
                      <a:pt x="300249" y="447675"/>
                      <a:pt x="277389" y="444818"/>
                    </a:cubicBezTo>
                    <a:cubicBezTo>
                      <a:pt x="222144" y="438150"/>
                      <a:pt x="170709" y="410528"/>
                      <a:pt x="124037" y="379095"/>
                    </a:cubicBezTo>
                    <a:cubicBezTo>
                      <a:pt x="175471" y="373380"/>
                      <a:pt x="227859" y="366713"/>
                      <a:pt x="274532" y="344805"/>
                    </a:cubicBezTo>
                    <a:cubicBezTo>
                      <a:pt x="275484" y="343853"/>
                      <a:pt x="277389" y="343853"/>
                      <a:pt x="278341" y="342900"/>
                    </a:cubicBezTo>
                    <a:cubicBezTo>
                      <a:pt x="197379" y="226695"/>
                      <a:pt x="114512" y="112395"/>
                      <a:pt x="27834" y="0"/>
                    </a:cubicBezTo>
                    <a:cubicBezTo>
                      <a:pt x="25929" y="2858"/>
                      <a:pt x="24976" y="4763"/>
                      <a:pt x="23071" y="7620"/>
                    </a:cubicBezTo>
                    <a:cubicBezTo>
                      <a:pt x="16404" y="51435"/>
                      <a:pt x="-37888" y="387668"/>
                      <a:pt x="47837" y="694373"/>
                    </a:cubicBezTo>
                    <a:cubicBezTo>
                      <a:pt x="133562" y="1001078"/>
                      <a:pt x="76412" y="1203960"/>
                      <a:pt x="76412" y="1203960"/>
                    </a:cubicBezTo>
                    <a:lnTo>
                      <a:pt x="140229" y="1269683"/>
                    </a:lnTo>
                    <a:close/>
                  </a:path>
                </a:pathLst>
              </a:custGeom>
              <a:gradFill>
                <a:gsLst>
                  <a:gs pos="0">
                    <a:srgbClr val="BDD559"/>
                  </a:gs>
                  <a:gs pos="8000">
                    <a:srgbClr val="BDD559"/>
                  </a:gs>
                  <a:gs pos="100000">
                    <a:srgbClr val="5F9322"/>
                  </a:gs>
                </a:gsLst>
                <a:lin ang="270000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78" name="Google Shape;478;p2"/>
          <p:cNvSpPr txBox="1">
            <a:spLocks noGrp="1"/>
          </p:cNvSpPr>
          <p:nvPr>
            <p:ph type="subTitle" idx="1"/>
          </p:nvPr>
        </p:nvSpPr>
        <p:spPr>
          <a:xfrm>
            <a:off x="8058675" y="7133550"/>
            <a:ext cx="7918200" cy="8797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700"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315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315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315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315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315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315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3150"/>
              </a:spcBef>
              <a:spcAft>
                <a:spcPts val="315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2"/>
          <p:cNvSpPr txBox="1">
            <a:spLocks noGrp="1"/>
          </p:cNvSpPr>
          <p:nvPr>
            <p:ph type="title"/>
          </p:nvPr>
        </p:nvSpPr>
        <p:spPr>
          <a:xfrm>
            <a:off x="8638763" y="3476925"/>
            <a:ext cx="6728850" cy="37903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ldrich"/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10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10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10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10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10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10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10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10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480" name="Google Shape;480;p2"/>
          <p:cNvSpPr/>
          <p:nvPr/>
        </p:nvSpPr>
        <p:spPr>
          <a:xfrm rot="-5400000">
            <a:off x="17249914" y="913396"/>
            <a:ext cx="1697018" cy="171884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317D6-A475-4F3A-B69A-F3779EE82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8C9123-F15C-460D-9E18-61D803D6C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AF2670-A6FE-40B7-81E6-A4E358CC8A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286D64-A5E3-457A-A650-CF9913CCA4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6E8AB7-7A2D-4961-94D6-8949BD0252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C9F30A-5983-4589-9089-DF22063D8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4D05C-3DE2-403D-B7DB-D8153E6E9CBA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D6309-75A1-4919-81B1-100722721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4F1ACD-101A-46B2-B502-8015D6685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80E5-64E1-4C51-BB28-E34438E9B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46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6A1B6-1B5E-4DDB-B5E2-915C978E7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B81A25-4A5F-4C61-AE7F-53E0E09DB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4D05C-3DE2-403D-B7DB-D8153E6E9CBA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1F4126-FBE6-458D-94E1-2611CF79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43DECF-9CA8-4898-8AD7-41BF4DF3A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80E5-64E1-4C51-BB28-E34438E9B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03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44ED96-7C13-4BA6-A715-255E02C85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4D05C-3DE2-403D-B7DB-D8153E6E9CBA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E8EB95-0CBA-44D4-81B5-F282FFD4D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625747-B822-4362-A0C2-292452B36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80E5-64E1-4C51-BB28-E34438E9B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162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7244C-0086-4F5A-A638-B3F6BD886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FC097-044F-47FC-9A5A-40A8BFD8D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A7A69C-8AAD-4BD2-948F-1866C6F11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5F592B-566D-40EC-9AF6-29D43C09C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4D05C-3DE2-403D-B7DB-D8153E6E9CBA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3E67A-01C7-4648-8442-587BD7943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9C684-B9A4-46AD-8429-33EBD3DB0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80E5-64E1-4C51-BB28-E34438E9B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49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C0186-49B6-4AE3-A336-FC3621449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34C1A3-FBAB-4421-A38E-AC54552E72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BE80D4-B1F6-445E-9DE5-27F1ECDC7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467434-E268-4054-A631-11CF7DA10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4D05C-3DE2-403D-B7DB-D8153E6E9CBA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836CE6-6DEE-42CC-891C-7AD2A66DA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A04848-B5B1-4900-A437-AEE68380B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80E5-64E1-4C51-BB28-E34438E9B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5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EE34B-B8DB-4154-BEA8-E87742A00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B39456-4C34-4B86-81F7-B9A9C43EC6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EF2DD9-A0AB-4907-8C48-C0680E685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4D05C-3DE2-403D-B7DB-D8153E6E9CBA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DE3CA1-A92D-4450-ADA6-68739A15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2415A-3240-43DF-9B7F-5C6685DE6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80E5-64E1-4C51-BB28-E34438E9B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55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C33BC8-2365-4698-B186-0AC8D6B617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E3F1AB-EA38-4578-B67E-010A1C01C2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EDA871-15F4-475F-BE42-C19B690C7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4D05C-3DE2-403D-B7DB-D8153E6E9CBA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5FBB2-16D8-4DA1-8832-0CAAB0EA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30891-6063-4A3F-AED7-A22C95408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80E5-64E1-4C51-BB28-E34438E9B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471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p3"/>
          <p:cNvGrpSpPr/>
          <p:nvPr/>
        </p:nvGrpSpPr>
        <p:grpSpPr>
          <a:xfrm rot="5400000">
            <a:off x="2519894" y="-3492487"/>
            <a:ext cx="13205009" cy="17386940"/>
            <a:chOff x="3767130" y="581037"/>
            <a:chExt cx="4659577" cy="5693449"/>
          </a:xfrm>
        </p:grpSpPr>
        <p:sp>
          <p:nvSpPr>
            <p:cNvPr id="483" name="Google Shape;483;p3"/>
            <p:cNvSpPr/>
            <p:nvPr/>
          </p:nvSpPr>
          <p:spPr>
            <a:xfrm>
              <a:off x="7875555" y="3143250"/>
              <a:ext cx="198977" cy="210707"/>
            </a:xfrm>
            <a:custGeom>
              <a:avLst/>
              <a:gdLst/>
              <a:ahLst/>
              <a:cxnLst/>
              <a:rect l="l" t="t" r="r" b="b"/>
              <a:pathLst>
                <a:path w="198977" h="210707" extrusionOk="0">
                  <a:moveTo>
                    <a:pt x="101632" y="190500"/>
                  </a:moveTo>
                  <a:cubicBezTo>
                    <a:pt x="147638" y="152400"/>
                    <a:pt x="191834" y="65913"/>
                    <a:pt x="198977" y="0"/>
                  </a:cubicBezTo>
                  <a:cubicBezTo>
                    <a:pt x="166497" y="86678"/>
                    <a:pt x="116586" y="163735"/>
                    <a:pt x="0" y="209550"/>
                  </a:cubicBezTo>
                  <a:cubicBezTo>
                    <a:pt x="12383" y="213170"/>
                    <a:pt x="32195" y="207454"/>
                    <a:pt x="51530" y="204026"/>
                  </a:cubicBezTo>
                  <a:cubicBezTo>
                    <a:pt x="70866" y="200596"/>
                    <a:pt x="92107" y="197929"/>
                    <a:pt x="101632" y="190500"/>
                  </a:cubicBezTo>
                </a:path>
              </a:pathLst>
            </a:custGeom>
            <a:solidFill>
              <a:srgbClr val="6CA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8156826" y="929595"/>
              <a:ext cx="89743" cy="60502"/>
            </a:xfrm>
            <a:custGeom>
              <a:avLst/>
              <a:gdLst/>
              <a:ahLst/>
              <a:cxnLst/>
              <a:rect l="l" t="t" r="r" b="b"/>
              <a:pathLst>
                <a:path w="89743" h="60502" extrusionOk="0">
                  <a:moveTo>
                    <a:pt x="44102" y="60053"/>
                  </a:moveTo>
                  <a:cubicBezTo>
                    <a:pt x="19623" y="62910"/>
                    <a:pt x="-189" y="51861"/>
                    <a:pt x="1" y="35383"/>
                  </a:cubicBezTo>
                  <a:cubicBezTo>
                    <a:pt x="192" y="18905"/>
                    <a:pt x="20671" y="3188"/>
                    <a:pt x="45626" y="426"/>
                  </a:cubicBezTo>
                  <a:cubicBezTo>
                    <a:pt x="70582" y="-2336"/>
                    <a:pt x="90394" y="8617"/>
                    <a:pt x="89727" y="25096"/>
                  </a:cubicBezTo>
                  <a:cubicBezTo>
                    <a:pt x="89060" y="41574"/>
                    <a:pt x="68677" y="57290"/>
                    <a:pt x="44102" y="60053"/>
                  </a:cubicBezTo>
                </a:path>
              </a:pathLst>
            </a:custGeom>
            <a:solidFill>
              <a:srgbClr val="893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8075296" y="930684"/>
              <a:ext cx="113050" cy="86490"/>
            </a:xfrm>
            <a:custGeom>
              <a:avLst/>
              <a:gdLst/>
              <a:ahLst/>
              <a:cxnLst/>
              <a:rect l="l" t="t" r="r" b="b"/>
              <a:pathLst>
                <a:path w="113050" h="86490" extrusionOk="0">
                  <a:moveTo>
                    <a:pt x="56291" y="670"/>
                  </a:moveTo>
                  <a:cubicBezTo>
                    <a:pt x="91248" y="-4759"/>
                    <a:pt x="131443" y="23149"/>
                    <a:pt x="103916" y="71346"/>
                  </a:cubicBezTo>
                  <a:cubicBezTo>
                    <a:pt x="94029" y="77758"/>
                    <a:pt x="83104" y="82400"/>
                    <a:pt x="71626" y="85062"/>
                  </a:cubicBezTo>
                  <a:cubicBezTo>
                    <a:pt x="71626" y="82776"/>
                    <a:pt x="71626" y="80776"/>
                    <a:pt x="71626" y="78394"/>
                  </a:cubicBezTo>
                  <a:lnTo>
                    <a:pt x="61434" y="85919"/>
                  </a:lnTo>
                  <a:cubicBezTo>
                    <a:pt x="50395" y="86681"/>
                    <a:pt x="39327" y="86681"/>
                    <a:pt x="28287" y="85919"/>
                  </a:cubicBezTo>
                  <a:cubicBezTo>
                    <a:pt x="-31625" y="57344"/>
                    <a:pt x="16095" y="7052"/>
                    <a:pt x="56862" y="670"/>
                  </a:cubicBezTo>
                </a:path>
              </a:pathLst>
            </a:custGeom>
            <a:solidFill>
              <a:srgbClr val="B342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4450922" y="935363"/>
              <a:ext cx="63155" cy="231651"/>
            </a:xfrm>
            <a:custGeom>
              <a:avLst/>
              <a:gdLst/>
              <a:ahLst/>
              <a:cxnLst/>
              <a:rect l="l" t="t" r="r" b="b"/>
              <a:pathLst>
                <a:path w="63155" h="231651" extrusionOk="0">
                  <a:moveTo>
                    <a:pt x="63070" y="13517"/>
                  </a:moveTo>
                  <a:cubicBezTo>
                    <a:pt x="63854" y="6882"/>
                    <a:pt x="59112" y="868"/>
                    <a:pt x="52477" y="84"/>
                  </a:cubicBezTo>
                  <a:cubicBezTo>
                    <a:pt x="46481" y="-624"/>
                    <a:pt x="40879" y="3198"/>
                    <a:pt x="39353" y="9041"/>
                  </a:cubicBezTo>
                  <a:lnTo>
                    <a:pt x="396" y="216495"/>
                  </a:lnTo>
                  <a:cubicBezTo>
                    <a:pt x="-1293" y="222959"/>
                    <a:pt x="2579" y="229568"/>
                    <a:pt x="9043" y="231256"/>
                  </a:cubicBezTo>
                  <a:cubicBezTo>
                    <a:pt x="15507" y="232945"/>
                    <a:pt x="22116" y="229073"/>
                    <a:pt x="23804" y="222609"/>
                  </a:cubicBezTo>
                  <a:cubicBezTo>
                    <a:pt x="23944" y="222071"/>
                    <a:pt x="24047" y="221524"/>
                    <a:pt x="24113" y="220972"/>
                  </a:cubicBezTo>
                  <a:lnTo>
                    <a:pt x="63070" y="135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4237493" y="3319237"/>
              <a:ext cx="223931" cy="89439"/>
            </a:xfrm>
            <a:custGeom>
              <a:avLst/>
              <a:gdLst/>
              <a:ahLst/>
              <a:cxnLst/>
              <a:rect l="l" t="t" r="r" b="b"/>
              <a:pathLst>
                <a:path w="223931" h="89439" extrusionOk="0">
                  <a:moveTo>
                    <a:pt x="8274" y="23466"/>
                  </a:moveTo>
                  <a:cubicBezTo>
                    <a:pt x="1962" y="21390"/>
                    <a:pt x="-1472" y="14589"/>
                    <a:pt x="607" y="8274"/>
                  </a:cubicBezTo>
                  <a:cubicBezTo>
                    <a:pt x="2685" y="1959"/>
                    <a:pt x="9487" y="-1470"/>
                    <a:pt x="15799" y="606"/>
                  </a:cubicBezTo>
                  <a:lnTo>
                    <a:pt x="216396" y="66138"/>
                  </a:lnTo>
                  <a:cubicBezTo>
                    <a:pt x="222583" y="68662"/>
                    <a:pt x="225555" y="75720"/>
                    <a:pt x="223034" y="81902"/>
                  </a:cubicBezTo>
                  <a:cubicBezTo>
                    <a:pt x="220773" y="87455"/>
                    <a:pt x="214789" y="90513"/>
                    <a:pt x="208966" y="89093"/>
                  </a:cubicBezTo>
                  <a:lnTo>
                    <a:pt x="8274" y="2346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4448921" y="5661741"/>
              <a:ext cx="63465" cy="232818"/>
            </a:xfrm>
            <a:custGeom>
              <a:avLst/>
              <a:gdLst/>
              <a:ahLst/>
              <a:cxnLst/>
              <a:rect l="l" t="t" r="r" b="b"/>
              <a:pathLst>
                <a:path w="63465" h="232818" extrusionOk="0">
                  <a:moveTo>
                    <a:pt x="63070" y="217660"/>
                  </a:moveTo>
                  <a:cubicBezTo>
                    <a:pt x="64759" y="224128"/>
                    <a:pt x="60887" y="230738"/>
                    <a:pt x="54423" y="232424"/>
                  </a:cubicBezTo>
                  <a:cubicBezTo>
                    <a:pt x="47959" y="234110"/>
                    <a:pt x="41350" y="230243"/>
                    <a:pt x="39662" y="223775"/>
                  </a:cubicBezTo>
                  <a:cubicBezTo>
                    <a:pt x="39522" y="223232"/>
                    <a:pt x="39419" y="222689"/>
                    <a:pt x="39353" y="222137"/>
                  </a:cubicBezTo>
                  <a:lnTo>
                    <a:pt x="396" y="15159"/>
                  </a:lnTo>
                  <a:cubicBezTo>
                    <a:pt x="-1293" y="8691"/>
                    <a:pt x="2579" y="2090"/>
                    <a:pt x="9043" y="395"/>
                  </a:cubicBezTo>
                  <a:cubicBezTo>
                    <a:pt x="15507" y="-1291"/>
                    <a:pt x="22116" y="2576"/>
                    <a:pt x="23804" y="9043"/>
                  </a:cubicBezTo>
                  <a:cubicBezTo>
                    <a:pt x="23944" y="9586"/>
                    <a:pt x="24047" y="10129"/>
                    <a:pt x="24113" y="10682"/>
                  </a:cubicBezTo>
                  <a:lnTo>
                    <a:pt x="63070" y="21813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7732687" y="3322856"/>
              <a:ext cx="223632" cy="89414"/>
            </a:xfrm>
            <a:custGeom>
              <a:avLst/>
              <a:gdLst/>
              <a:ahLst/>
              <a:cxnLst/>
              <a:rect l="l" t="t" r="r" b="b"/>
              <a:pathLst>
                <a:path w="223632" h="89414" extrusionOk="0">
                  <a:moveTo>
                    <a:pt x="215924" y="23371"/>
                  </a:moveTo>
                  <a:cubicBezTo>
                    <a:pt x="222154" y="20942"/>
                    <a:pt x="225230" y="13932"/>
                    <a:pt x="222801" y="7712"/>
                  </a:cubicBezTo>
                  <a:cubicBezTo>
                    <a:pt x="220563" y="1959"/>
                    <a:pt x="214362" y="-1184"/>
                    <a:pt x="208400" y="416"/>
                  </a:cubicBezTo>
                  <a:lnTo>
                    <a:pt x="7708" y="66043"/>
                  </a:lnTo>
                  <a:cubicBezTo>
                    <a:pt x="1479" y="68472"/>
                    <a:pt x="-1598" y="75482"/>
                    <a:pt x="831" y="81702"/>
                  </a:cubicBezTo>
                  <a:cubicBezTo>
                    <a:pt x="3069" y="87455"/>
                    <a:pt x="9280" y="90599"/>
                    <a:pt x="15233" y="88998"/>
                  </a:cubicBezTo>
                  <a:lnTo>
                    <a:pt x="215924" y="2337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7679827" y="938982"/>
              <a:ext cx="63153" cy="231747"/>
            </a:xfrm>
            <a:custGeom>
              <a:avLst/>
              <a:gdLst/>
              <a:ahLst/>
              <a:cxnLst/>
              <a:rect l="l" t="t" r="r" b="b"/>
              <a:pathLst>
                <a:path w="63153" h="231747" extrusionOk="0">
                  <a:moveTo>
                    <a:pt x="84" y="13517"/>
                  </a:moveTo>
                  <a:cubicBezTo>
                    <a:pt x="-697" y="6882"/>
                    <a:pt x="4046" y="868"/>
                    <a:pt x="10676" y="84"/>
                  </a:cubicBezTo>
                  <a:cubicBezTo>
                    <a:pt x="16677" y="-624"/>
                    <a:pt x="22277" y="3198"/>
                    <a:pt x="23801" y="9041"/>
                  </a:cubicBezTo>
                  <a:lnTo>
                    <a:pt x="62759" y="216590"/>
                  </a:lnTo>
                  <a:cubicBezTo>
                    <a:pt x="64444" y="223054"/>
                    <a:pt x="60577" y="229664"/>
                    <a:pt x="54110" y="231351"/>
                  </a:cubicBezTo>
                  <a:cubicBezTo>
                    <a:pt x="47652" y="233040"/>
                    <a:pt x="41042" y="229168"/>
                    <a:pt x="39346" y="222705"/>
                  </a:cubicBezTo>
                  <a:cubicBezTo>
                    <a:pt x="39213" y="222166"/>
                    <a:pt x="39108" y="221620"/>
                    <a:pt x="39041" y="221067"/>
                  </a:cubicBezTo>
                  <a:lnTo>
                    <a:pt x="84" y="135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7681698" y="5665546"/>
              <a:ext cx="63082" cy="231640"/>
            </a:xfrm>
            <a:custGeom>
              <a:avLst/>
              <a:gdLst/>
              <a:ahLst/>
              <a:cxnLst/>
              <a:rect l="l" t="t" r="r" b="b"/>
              <a:pathLst>
                <a:path w="63082" h="231640" extrusionOk="0">
                  <a:moveTo>
                    <a:pt x="213" y="217379"/>
                  </a:moveTo>
                  <a:cubicBezTo>
                    <a:pt x="-1025" y="223903"/>
                    <a:pt x="3261" y="230190"/>
                    <a:pt x="9786" y="231428"/>
                  </a:cubicBezTo>
                  <a:cubicBezTo>
                    <a:pt x="16310" y="232666"/>
                    <a:pt x="22597" y="228380"/>
                    <a:pt x="23835" y="221855"/>
                  </a:cubicBezTo>
                  <a:lnTo>
                    <a:pt x="62887" y="14401"/>
                  </a:lnTo>
                  <a:cubicBezTo>
                    <a:pt x="64059" y="7876"/>
                    <a:pt x="59849" y="1600"/>
                    <a:pt x="53362" y="209"/>
                  </a:cubicBezTo>
                  <a:cubicBezTo>
                    <a:pt x="46847" y="-1010"/>
                    <a:pt x="40561" y="3228"/>
                    <a:pt x="39266" y="9734"/>
                  </a:cubicBezTo>
                  <a:lnTo>
                    <a:pt x="213" y="217379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4306129" y="1119867"/>
              <a:ext cx="3565088" cy="4651004"/>
            </a:xfrm>
            <a:custGeom>
              <a:avLst/>
              <a:gdLst/>
              <a:ahLst/>
              <a:cxnLst/>
              <a:rect l="l" t="t" r="r" b="b"/>
              <a:pathLst>
                <a:path w="3565088" h="4651004" extrusionOk="0">
                  <a:moveTo>
                    <a:pt x="63180" y="294628"/>
                  </a:moveTo>
                  <a:cubicBezTo>
                    <a:pt x="38320" y="244622"/>
                    <a:pt x="22699" y="141371"/>
                    <a:pt x="35177" y="89746"/>
                  </a:cubicBezTo>
                  <a:cubicBezTo>
                    <a:pt x="64609" y="-31508"/>
                    <a:pt x="486566" y="93556"/>
                    <a:pt x="635252" y="93556"/>
                  </a:cubicBezTo>
                  <a:cubicBezTo>
                    <a:pt x="832991" y="93556"/>
                    <a:pt x="870233" y="-11219"/>
                    <a:pt x="964436" y="108319"/>
                  </a:cubicBezTo>
                  <a:cubicBezTo>
                    <a:pt x="993582" y="145467"/>
                    <a:pt x="1007584" y="111558"/>
                    <a:pt x="1034063" y="94984"/>
                  </a:cubicBezTo>
                  <a:cubicBezTo>
                    <a:pt x="1272188" y="184900"/>
                    <a:pt x="1244090" y="35739"/>
                    <a:pt x="1398014" y="18784"/>
                  </a:cubicBezTo>
                  <a:cubicBezTo>
                    <a:pt x="1412777" y="17165"/>
                    <a:pt x="1552604" y="235097"/>
                    <a:pt x="1570607" y="236145"/>
                  </a:cubicBezTo>
                  <a:cubicBezTo>
                    <a:pt x="1593276" y="237478"/>
                    <a:pt x="1552700" y="68314"/>
                    <a:pt x="1581560" y="75172"/>
                  </a:cubicBezTo>
                  <a:cubicBezTo>
                    <a:pt x="1607754" y="81364"/>
                    <a:pt x="1623089" y="42216"/>
                    <a:pt x="1655474" y="54027"/>
                  </a:cubicBezTo>
                  <a:cubicBezTo>
                    <a:pt x="1804160" y="108034"/>
                    <a:pt x="1855499" y="95365"/>
                    <a:pt x="1882931" y="57742"/>
                  </a:cubicBezTo>
                  <a:cubicBezTo>
                    <a:pt x="1904648" y="28119"/>
                    <a:pt x="2075336" y="106414"/>
                    <a:pt x="2085147" y="56122"/>
                  </a:cubicBezTo>
                  <a:cubicBezTo>
                    <a:pt x="2102102" y="63552"/>
                    <a:pt x="2167919" y="171756"/>
                    <a:pt x="2212306" y="90317"/>
                  </a:cubicBezTo>
                  <a:cubicBezTo>
                    <a:pt x="2221831" y="73363"/>
                    <a:pt x="2548348" y="37930"/>
                    <a:pt x="2574732" y="37263"/>
                  </a:cubicBezTo>
                  <a:cubicBezTo>
                    <a:pt x="2637788" y="35739"/>
                    <a:pt x="2806666" y="-7409"/>
                    <a:pt x="2915918" y="23737"/>
                  </a:cubicBezTo>
                  <a:cubicBezTo>
                    <a:pt x="3025169" y="54884"/>
                    <a:pt x="2892677" y="280912"/>
                    <a:pt x="3045553" y="410643"/>
                  </a:cubicBezTo>
                  <a:cubicBezTo>
                    <a:pt x="2911060" y="93841"/>
                    <a:pt x="3083653" y="-1599"/>
                    <a:pt x="3098988" y="20"/>
                  </a:cubicBezTo>
                  <a:cubicBezTo>
                    <a:pt x="3343495" y="26595"/>
                    <a:pt x="3188142" y="135942"/>
                    <a:pt x="3210145" y="126036"/>
                  </a:cubicBezTo>
                  <a:cubicBezTo>
                    <a:pt x="3310729" y="80792"/>
                    <a:pt x="3466272" y="14974"/>
                    <a:pt x="3530661" y="34405"/>
                  </a:cubicBezTo>
                  <a:cubicBezTo>
                    <a:pt x="3576286" y="48217"/>
                    <a:pt x="3580858" y="134894"/>
                    <a:pt x="3518183" y="290342"/>
                  </a:cubicBezTo>
                  <a:cubicBezTo>
                    <a:pt x="3476750" y="393117"/>
                    <a:pt x="3449603" y="430741"/>
                    <a:pt x="3501991" y="544564"/>
                  </a:cubicBezTo>
                  <a:cubicBezTo>
                    <a:pt x="3533423" y="613049"/>
                    <a:pt x="3435316" y="663627"/>
                    <a:pt x="3399216" y="709728"/>
                  </a:cubicBezTo>
                  <a:cubicBezTo>
                    <a:pt x="3387500" y="724778"/>
                    <a:pt x="3389691" y="863271"/>
                    <a:pt x="3386929" y="974428"/>
                  </a:cubicBezTo>
                  <a:cubicBezTo>
                    <a:pt x="3384167" y="1105111"/>
                    <a:pt x="3324350" y="1034721"/>
                    <a:pt x="3257675" y="1047865"/>
                  </a:cubicBezTo>
                  <a:cubicBezTo>
                    <a:pt x="3198239" y="1059486"/>
                    <a:pt x="3139184" y="1032530"/>
                    <a:pt x="3042886" y="985096"/>
                  </a:cubicBezTo>
                  <a:cubicBezTo>
                    <a:pt x="3048696" y="996907"/>
                    <a:pt x="3189666" y="1073202"/>
                    <a:pt x="3248912" y="1082251"/>
                  </a:cubicBezTo>
                  <a:cubicBezTo>
                    <a:pt x="3314920" y="1091776"/>
                    <a:pt x="3384643" y="1099586"/>
                    <a:pt x="3384072" y="1103968"/>
                  </a:cubicBezTo>
                  <a:cubicBezTo>
                    <a:pt x="3359688" y="1278942"/>
                    <a:pt x="3489894" y="1095205"/>
                    <a:pt x="3287107" y="1347332"/>
                  </a:cubicBezTo>
                  <a:cubicBezTo>
                    <a:pt x="3143565" y="1637749"/>
                    <a:pt x="3302061" y="1612793"/>
                    <a:pt x="3401407" y="1935119"/>
                  </a:cubicBezTo>
                  <a:cubicBezTo>
                    <a:pt x="3443984" y="2073803"/>
                    <a:pt x="3303109" y="2121143"/>
                    <a:pt x="3347876" y="2154194"/>
                  </a:cubicBezTo>
                  <a:cubicBezTo>
                    <a:pt x="3550188" y="2277162"/>
                    <a:pt x="3649533" y="2493761"/>
                    <a:pt x="3375785" y="2532622"/>
                  </a:cubicBezTo>
                  <a:cubicBezTo>
                    <a:pt x="3262818" y="2548720"/>
                    <a:pt x="3463986" y="2950580"/>
                    <a:pt x="3402836" y="3045068"/>
                  </a:cubicBezTo>
                  <a:cubicBezTo>
                    <a:pt x="3275963" y="3240997"/>
                    <a:pt x="3478178" y="3362250"/>
                    <a:pt x="3457700" y="3534748"/>
                  </a:cubicBezTo>
                  <a:cubicBezTo>
                    <a:pt x="3448175" y="3613520"/>
                    <a:pt x="3348924" y="3516555"/>
                    <a:pt x="3262532" y="3566942"/>
                  </a:cubicBezTo>
                  <a:cubicBezTo>
                    <a:pt x="3501896" y="3569514"/>
                    <a:pt x="3414456" y="3612757"/>
                    <a:pt x="3470368" y="3807925"/>
                  </a:cubicBezTo>
                  <a:cubicBezTo>
                    <a:pt x="3503229" y="3922796"/>
                    <a:pt x="3416456" y="4004330"/>
                    <a:pt x="3458271" y="4244551"/>
                  </a:cubicBezTo>
                  <a:cubicBezTo>
                    <a:pt x="3459986" y="4254076"/>
                    <a:pt x="3496371" y="4410762"/>
                    <a:pt x="3496371" y="4425526"/>
                  </a:cubicBezTo>
                  <a:cubicBezTo>
                    <a:pt x="3496371" y="4431717"/>
                    <a:pt x="3566285" y="4575449"/>
                    <a:pt x="3508182" y="4623265"/>
                  </a:cubicBezTo>
                  <a:cubicBezTo>
                    <a:pt x="3475988" y="4664127"/>
                    <a:pt x="3367879" y="4582688"/>
                    <a:pt x="3293774" y="4547065"/>
                  </a:cubicBezTo>
                  <a:cubicBezTo>
                    <a:pt x="3235100" y="4518490"/>
                    <a:pt x="3145851" y="4516776"/>
                    <a:pt x="3030313" y="4516109"/>
                  </a:cubicBezTo>
                  <a:cubicBezTo>
                    <a:pt x="2939730" y="4515537"/>
                    <a:pt x="2964209" y="4573259"/>
                    <a:pt x="2811238" y="4543350"/>
                  </a:cubicBezTo>
                  <a:cubicBezTo>
                    <a:pt x="2506914" y="4484010"/>
                    <a:pt x="2636740" y="4426574"/>
                    <a:pt x="2337941" y="4535159"/>
                  </a:cubicBezTo>
                  <a:cubicBezTo>
                    <a:pt x="2218688" y="4578593"/>
                    <a:pt x="2185541" y="4524015"/>
                    <a:pt x="2127724" y="4539540"/>
                  </a:cubicBezTo>
                  <a:cubicBezTo>
                    <a:pt x="2101816" y="4463340"/>
                    <a:pt x="2090862" y="4534587"/>
                    <a:pt x="2039808" y="4383235"/>
                  </a:cubicBezTo>
                  <a:cubicBezTo>
                    <a:pt x="2036760" y="4373710"/>
                    <a:pt x="2036474" y="4380663"/>
                    <a:pt x="2031617" y="4372567"/>
                  </a:cubicBezTo>
                  <a:cubicBezTo>
                    <a:pt x="2009805" y="4408095"/>
                    <a:pt x="2070574" y="4528872"/>
                    <a:pt x="2025235" y="4544017"/>
                  </a:cubicBezTo>
                  <a:cubicBezTo>
                    <a:pt x="2013805" y="4534492"/>
                    <a:pt x="1631186" y="4568020"/>
                    <a:pt x="1528887" y="4552780"/>
                  </a:cubicBezTo>
                  <a:cubicBezTo>
                    <a:pt x="1455621" y="4541531"/>
                    <a:pt x="1384383" y="4519642"/>
                    <a:pt x="1317432" y="4487819"/>
                  </a:cubicBezTo>
                  <a:cubicBezTo>
                    <a:pt x="1248852" y="4480199"/>
                    <a:pt x="1190273" y="4498297"/>
                    <a:pt x="1128266" y="4515537"/>
                  </a:cubicBezTo>
                  <a:cubicBezTo>
                    <a:pt x="1105787" y="4521728"/>
                    <a:pt x="1173414" y="4366852"/>
                    <a:pt x="1142363" y="4232264"/>
                  </a:cubicBezTo>
                  <a:cubicBezTo>
                    <a:pt x="1131504" y="4185210"/>
                    <a:pt x="1185606" y="4103486"/>
                    <a:pt x="1142363" y="4069100"/>
                  </a:cubicBezTo>
                  <a:cubicBezTo>
                    <a:pt x="1169318" y="4117773"/>
                    <a:pt x="1109978" y="4200736"/>
                    <a:pt x="1119979" y="4242932"/>
                  </a:cubicBezTo>
                  <a:cubicBezTo>
                    <a:pt x="1158841" y="4407238"/>
                    <a:pt x="1081403" y="4517633"/>
                    <a:pt x="985867" y="4536492"/>
                  </a:cubicBezTo>
                  <a:cubicBezTo>
                    <a:pt x="965579" y="4540493"/>
                    <a:pt x="943481" y="4534016"/>
                    <a:pt x="920335" y="4529539"/>
                  </a:cubicBezTo>
                  <a:cubicBezTo>
                    <a:pt x="802415" y="4506488"/>
                    <a:pt x="676781" y="4635171"/>
                    <a:pt x="527714" y="4541636"/>
                  </a:cubicBezTo>
                  <a:cubicBezTo>
                    <a:pt x="374171" y="4445433"/>
                    <a:pt x="173003" y="4746519"/>
                    <a:pt x="30795" y="4618979"/>
                  </a:cubicBezTo>
                  <a:cubicBezTo>
                    <a:pt x="-53501" y="4543636"/>
                    <a:pt x="59370" y="4455720"/>
                    <a:pt x="83659" y="4248266"/>
                  </a:cubicBezTo>
                  <a:cubicBezTo>
                    <a:pt x="79373" y="4147015"/>
                    <a:pt x="157478" y="3807068"/>
                    <a:pt x="156049" y="3792209"/>
                  </a:cubicBezTo>
                  <a:cubicBezTo>
                    <a:pt x="148524" y="3707531"/>
                    <a:pt x="213199" y="3724581"/>
                    <a:pt x="150715" y="3562465"/>
                  </a:cubicBezTo>
                  <a:cubicBezTo>
                    <a:pt x="65561" y="3343390"/>
                    <a:pt x="281493" y="3361202"/>
                    <a:pt x="164050" y="3057640"/>
                  </a:cubicBezTo>
                  <a:cubicBezTo>
                    <a:pt x="149096" y="2892287"/>
                    <a:pt x="154525" y="2962390"/>
                    <a:pt x="164050" y="2796655"/>
                  </a:cubicBezTo>
                  <a:cubicBezTo>
                    <a:pt x="170146" y="2691404"/>
                    <a:pt x="166907" y="2584820"/>
                    <a:pt x="147953" y="2531861"/>
                  </a:cubicBezTo>
                  <a:cubicBezTo>
                    <a:pt x="74801" y="2328406"/>
                    <a:pt x="32700" y="2302594"/>
                    <a:pt x="107757" y="2095520"/>
                  </a:cubicBezTo>
                  <a:cubicBezTo>
                    <a:pt x="109186" y="2091520"/>
                    <a:pt x="216437" y="1963694"/>
                    <a:pt x="254061" y="1869778"/>
                  </a:cubicBezTo>
                  <a:cubicBezTo>
                    <a:pt x="261014" y="1852347"/>
                    <a:pt x="443228" y="1808437"/>
                    <a:pt x="425511" y="1807103"/>
                  </a:cubicBezTo>
                  <a:cubicBezTo>
                    <a:pt x="366266" y="1802722"/>
                    <a:pt x="302353" y="1849870"/>
                    <a:pt x="245393" y="1745286"/>
                  </a:cubicBezTo>
                  <a:cubicBezTo>
                    <a:pt x="125950" y="1525544"/>
                    <a:pt x="79277" y="1575455"/>
                    <a:pt x="161669" y="1363048"/>
                  </a:cubicBezTo>
                  <a:cubicBezTo>
                    <a:pt x="167669" y="1347712"/>
                    <a:pt x="116806" y="829648"/>
                    <a:pt x="119949" y="714109"/>
                  </a:cubicBezTo>
                  <a:cubicBezTo>
                    <a:pt x="125759" y="497225"/>
                    <a:pt x="22032" y="580759"/>
                    <a:pt x="161669" y="407881"/>
                  </a:cubicBezTo>
                  <a:cubicBezTo>
                    <a:pt x="3554" y="511894"/>
                    <a:pt x="73086" y="313678"/>
                    <a:pt x="63180" y="294628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7755921" y="5611558"/>
              <a:ext cx="40386" cy="40385"/>
            </a:xfrm>
            <a:custGeom>
              <a:avLst/>
              <a:gdLst/>
              <a:ahLst/>
              <a:cxnLst/>
              <a:rect l="l" t="t" r="r" b="b"/>
              <a:pathLst>
                <a:path w="40386" h="40385" extrusionOk="0">
                  <a:moveTo>
                    <a:pt x="20193" y="0"/>
                  </a:moveTo>
                  <a:cubicBezTo>
                    <a:pt x="9039" y="0"/>
                    <a:pt x="0" y="9039"/>
                    <a:pt x="0" y="20193"/>
                  </a:cubicBezTo>
                  <a:cubicBezTo>
                    <a:pt x="0" y="31347"/>
                    <a:pt x="9039" y="40386"/>
                    <a:pt x="20193" y="40386"/>
                  </a:cubicBezTo>
                  <a:cubicBezTo>
                    <a:pt x="31347" y="40386"/>
                    <a:pt x="40386" y="31347"/>
                    <a:pt x="40386" y="20193"/>
                  </a:cubicBezTo>
                  <a:cubicBezTo>
                    <a:pt x="40339" y="9058"/>
                    <a:pt x="31328" y="57"/>
                    <a:pt x="20193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7761160" y="5611558"/>
              <a:ext cx="36194" cy="36194"/>
            </a:xfrm>
            <a:custGeom>
              <a:avLst/>
              <a:gdLst/>
              <a:ahLst/>
              <a:cxnLst/>
              <a:rect l="l" t="t" r="r" b="b"/>
              <a:pathLst>
                <a:path w="36194" h="36194" extrusionOk="0">
                  <a:moveTo>
                    <a:pt x="18097" y="0"/>
                  </a:moveTo>
                  <a:cubicBezTo>
                    <a:pt x="8106" y="0"/>
                    <a:pt x="0" y="8106"/>
                    <a:pt x="0" y="18097"/>
                  </a:cubicBezTo>
                  <a:cubicBezTo>
                    <a:pt x="0" y="28089"/>
                    <a:pt x="8106" y="36195"/>
                    <a:pt x="18097" y="36195"/>
                  </a:cubicBezTo>
                  <a:cubicBezTo>
                    <a:pt x="28089" y="36195"/>
                    <a:pt x="36195" y="28089"/>
                    <a:pt x="36195" y="18097"/>
                  </a:cubicBezTo>
                  <a:cubicBezTo>
                    <a:pt x="36147" y="8125"/>
                    <a:pt x="28070" y="57"/>
                    <a:pt x="18097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7771358" y="5515505"/>
              <a:ext cx="209442" cy="125146"/>
            </a:xfrm>
            <a:custGeom>
              <a:avLst/>
              <a:gdLst/>
              <a:ahLst/>
              <a:cxnLst/>
              <a:rect l="l" t="t" r="r" b="b"/>
              <a:pathLst>
                <a:path w="209442" h="125146" extrusionOk="0">
                  <a:moveTo>
                    <a:pt x="203162" y="22616"/>
                  </a:moveTo>
                  <a:cubicBezTo>
                    <a:pt x="209001" y="19434"/>
                    <a:pt x="211153" y="12119"/>
                    <a:pt x="207972" y="6281"/>
                  </a:cubicBezTo>
                  <a:cubicBezTo>
                    <a:pt x="204791" y="441"/>
                    <a:pt x="197475" y="-1711"/>
                    <a:pt x="191637" y="1470"/>
                  </a:cubicBezTo>
                  <a:lnTo>
                    <a:pt x="6280" y="102530"/>
                  </a:lnTo>
                  <a:cubicBezTo>
                    <a:pt x="441" y="105712"/>
                    <a:pt x="-1711" y="113027"/>
                    <a:pt x="1470" y="118866"/>
                  </a:cubicBezTo>
                  <a:cubicBezTo>
                    <a:pt x="4651" y="124705"/>
                    <a:pt x="11967" y="126857"/>
                    <a:pt x="17806" y="123676"/>
                  </a:cubicBezTo>
                  <a:lnTo>
                    <a:pt x="203162" y="2261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7894955" y="2477685"/>
              <a:ext cx="222566" cy="1900754"/>
            </a:xfrm>
            <a:custGeom>
              <a:avLst/>
              <a:gdLst/>
              <a:ahLst/>
              <a:cxnLst/>
              <a:rect l="l" t="t" r="r" b="b"/>
              <a:pathLst>
                <a:path w="222566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34632" y="6339"/>
                    <a:pt x="208057" y="65203"/>
                    <a:pt x="206057" y="95683"/>
                  </a:cubicBezTo>
                  <a:cubicBezTo>
                    <a:pt x="171005" y="651372"/>
                    <a:pt x="162147" y="1212013"/>
                    <a:pt x="206057" y="1782942"/>
                  </a:cubicBezTo>
                  <a:cubicBezTo>
                    <a:pt x="209010" y="1821042"/>
                    <a:pt x="241680" y="1894385"/>
                    <a:pt x="206057" y="189638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8042909" y="2487072"/>
              <a:ext cx="74924" cy="1880235"/>
            </a:xfrm>
            <a:custGeom>
              <a:avLst/>
              <a:gdLst/>
              <a:ahLst/>
              <a:cxnLst/>
              <a:rect l="l" t="t" r="r" b="b"/>
              <a:pathLst>
                <a:path w="74924" h="1880235" extrusionOk="0">
                  <a:moveTo>
                    <a:pt x="68675" y="286"/>
                  </a:moveTo>
                  <a:cubicBezTo>
                    <a:pt x="78772" y="16097"/>
                    <a:pt x="60008" y="60960"/>
                    <a:pt x="58388" y="86011"/>
                  </a:cubicBezTo>
                  <a:cubicBezTo>
                    <a:pt x="23336" y="641699"/>
                    <a:pt x="14478" y="1202341"/>
                    <a:pt x="58388" y="1773269"/>
                  </a:cubicBezTo>
                  <a:cubicBezTo>
                    <a:pt x="60865" y="1804702"/>
                    <a:pt x="84011" y="1861185"/>
                    <a:pt x="70961" y="1880235"/>
                  </a:cubicBezTo>
                  <a:cubicBezTo>
                    <a:pt x="27622" y="1654397"/>
                    <a:pt x="0" y="1314355"/>
                    <a:pt x="0" y="933926"/>
                  </a:cubicBezTo>
                  <a:cubicBezTo>
                    <a:pt x="0" y="560356"/>
                    <a:pt x="26670" y="225742"/>
                    <a:pt x="68675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7894955" y="2477685"/>
              <a:ext cx="222965" cy="1900754"/>
            </a:xfrm>
            <a:custGeom>
              <a:avLst/>
              <a:gdLst/>
              <a:ahLst/>
              <a:cxnLst/>
              <a:rect l="l" t="t" r="r" b="b"/>
              <a:pathLst>
                <a:path w="222965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23107" y="5386"/>
                    <a:pt x="220630" y="26627"/>
                    <a:pt x="215582" y="49963"/>
                  </a:cubicBezTo>
                  <a:cubicBezTo>
                    <a:pt x="192712" y="46401"/>
                    <a:pt x="170090" y="41372"/>
                    <a:pt x="147859" y="34914"/>
                  </a:cubicBezTo>
                  <a:cubicBezTo>
                    <a:pt x="127571" y="31104"/>
                    <a:pt x="56419" y="34914"/>
                    <a:pt x="77565" y="144547"/>
                  </a:cubicBezTo>
                  <a:cubicBezTo>
                    <a:pt x="109854" y="312472"/>
                    <a:pt x="116141" y="765672"/>
                    <a:pt x="115665" y="955696"/>
                  </a:cubicBezTo>
                  <a:cubicBezTo>
                    <a:pt x="114807" y="1228682"/>
                    <a:pt x="71564" y="1813517"/>
                    <a:pt x="75278" y="1814374"/>
                  </a:cubicBezTo>
                  <a:cubicBezTo>
                    <a:pt x="87566" y="1865047"/>
                    <a:pt x="217677" y="1875049"/>
                    <a:pt x="202723" y="1787800"/>
                  </a:cubicBezTo>
                  <a:cubicBezTo>
                    <a:pt x="215963" y="1809326"/>
                    <a:pt x="213201" y="1818756"/>
                    <a:pt x="216915" y="1833901"/>
                  </a:cubicBezTo>
                  <a:cubicBezTo>
                    <a:pt x="224250" y="1865238"/>
                    <a:pt x="228917" y="1895146"/>
                    <a:pt x="206438" y="1896385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7894955" y="2477685"/>
              <a:ext cx="222394" cy="1900754"/>
            </a:xfrm>
            <a:custGeom>
              <a:avLst/>
              <a:gdLst/>
              <a:ahLst/>
              <a:cxnLst/>
              <a:rect l="l" t="t" r="r" b="b"/>
              <a:pathLst>
                <a:path w="222394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23869" y="5482"/>
                    <a:pt x="220440" y="28437"/>
                    <a:pt x="214725" y="53011"/>
                  </a:cubicBezTo>
                  <a:cubicBezTo>
                    <a:pt x="215582" y="5863"/>
                    <a:pt x="154717" y="28151"/>
                    <a:pt x="145002" y="26341"/>
                  </a:cubicBezTo>
                  <a:cubicBezTo>
                    <a:pt x="124713" y="22532"/>
                    <a:pt x="19462" y="-7568"/>
                    <a:pt x="53085" y="130259"/>
                  </a:cubicBezTo>
                  <a:cubicBezTo>
                    <a:pt x="93567" y="296185"/>
                    <a:pt x="88994" y="771387"/>
                    <a:pt x="88328" y="961411"/>
                  </a:cubicBezTo>
                  <a:cubicBezTo>
                    <a:pt x="87375" y="1234397"/>
                    <a:pt x="46513" y="1806754"/>
                    <a:pt x="50228" y="1848664"/>
                  </a:cubicBezTo>
                  <a:cubicBezTo>
                    <a:pt x="54514" y="1893051"/>
                    <a:pt x="97853" y="1878382"/>
                    <a:pt x="135953" y="1875430"/>
                  </a:cubicBezTo>
                  <a:cubicBezTo>
                    <a:pt x="178339" y="1872096"/>
                    <a:pt x="207581" y="1884097"/>
                    <a:pt x="216344" y="1833996"/>
                  </a:cubicBezTo>
                  <a:cubicBezTo>
                    <a:pt x="223678" y="1865333"/>
                    <a:pt x="228345" y="1895146"/>
                    <a:pt x="205866" y="189638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7898003" y="4373703"/>
              <a:ext cx="222543" cy="1900783"/>
            </a:xfrm>
            <a:custGeom>
              <a:avLst/>
              <a:gdLst/>
              <a:ahLst/>
              <a:cxnLst/>
              <a:rect l="l" t="t" r="r" b="b"/>
              <a:pathLst>
                <a:path w="222543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34632" y="6368"/>
                    <a:pt x="207962" y="65137"/>
                    <a:pt x="206057" y="95712"/>
                  </a:cubicBezTo>
                  <a:cubicBezTo>
                    <a:pt x="170910" y="651305"/>
                    <a:pt x="162052" y="1212042"/>
                    <a:pt x="206057" y="1782875"/>
                  </a:cubicBezTo>
                  <a:cubicBezTo>
                    <a:pt x="208914" y="1820975"/>
                    <a:pt x="241680" y="1894318"/>
                    <a:pt x="206057" y="1896414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8045671" y="4382928"/>
              <a:ext cx="74829" cy="1880330"/>
            </a:xfrm>
            <a:custGeom>
              <a:avLst/>
              <a:gdLst/>
              <a:ahLst/>
              <a:cxnLst/>
              <a:rect l="l" t="t" r="r" b="b"/>
              <a:pathLst>
                <a:path w="74829" h="1880330" extrusionOk="0">
                  <a:moveTo>
                    <a:pt x="68580" y="381"/>
                  </a:moveTo>
                  <a:cubicBezTo>
                    <a:pt x="78772" y="16193"/>
                    <a:pt x="60007" y="61151"/>
                    <a:pt x="58388" y="86106"/>
                  </a:cubicBezTo>
                  <a:cubicBezTo>
                    <a:pt x="23241" y="641699"/>
                    <a:pt x="14383" y="1202436"/>
                    <a:pt x="58388" y="1773269"/>
                  </a:cubicBezTo>
                  <a:cubicBezTo>
                    <a:pt x="60770" y="1804702"/>
                    <a:pt x="83915" y="1861185"/>
                    <a:pt x="70866" y="1880330"/>
                  </a:cubicBezTo>
                  <a:cubicBezTo>
                    <a:pt x="27527" y="1654492"/>
                    <a:pt x="0" y="1314450"/>
                    <a:pt x="0" y="934022"/>
                  </a:cubicBezTo>
                  <a:cubicBezTo>
                    <a:pt x="0" y="560451"/>
                    <a:pt x="26575" y="225838"/>
                    <a:pt x="68580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7898003" y="4373703"/>
              <a:ext cx="222815" cy="1900783"/>
            </a:xfrm>
            <a:custGeom>
              <a:avLst/>
              <a:gdLst/>
              <a:ahLst/>
              <a:cxnLst/>
              <a:rect l="l" t="t" r="r" b="b"/>
              <a:pathLst>
                <a:path w="222815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23012" y="5415"/>
                    <a:pt x="220630" y="26561"/>
                    <a:pt x="215582" y="49992"/>
                  </a:cubicBezTo>
                  <a:cubicBezTo>
                    <a:pt x="192712" y="46363"/>
                    <a:pt x="170091" y="41305"/>
                    <a:pt x="147859" y="34847"/>
                  </a:cubicBezTo>
                  <a:cubicBezTo>
                    <a:pt x="127476" y="31133"/>
                    <a:pt x="56324" y="34847"/>
                    <a:pt x="77470" y="144575"/>
                  </a:cubicBezTo>
                  <a:cubicBezTo>
                    <a:pt x="109759" y="312501"/>
                    <a:pt x="116141" y="765605"/>
                    <a:pt x="115570" y="955724"/>
                  </a:cubicBezTo>
                  <a:cubicBezTo>
                    <a:pt x="114617" y="1228711"/>
                    <a:pt x="71373" y="1813451"/>
                    <a:pt x="75088" y="1814403"/>
                  </a:cubicBezTo>
                  <a:cubicBezTo>
                    <a:pt x="87375" y="1864981"/>
                    <a:pt x="217487" y="1875077"/>
                    <a:pt x="202533" y="1787733"/>
                  </a:cubicBezTo>
                  <a:cubicBezTo>
                    <a:pt x="215868" y="1809355"/>
                    <a:pt x="213010" y="1818689"/>
                    <a:pt x="216725" y="1833929"/>
                  </a:cubicBezTo>
                  <a:cubicBezTo>
                    <a:pt x="224059" y="1865267"/>
                    <a:pt x="228822" y="1895080"/>
                    <a:pt x="206343" y="1896414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7898003" y="4373703"/>
              <a:ext cx="222323" cy="1900783"/>
            </a:xfrm>
            <a:custGeom>
              <a:avLst/>
              <a:gdLst/>
              <a:ahLst/>
              <a:cxnLst/>
              <a:rect l="l" t="t" r="r" b="b"/>
              <a:pathLst>
                <a:path w="222323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23773" y="5415"/>
                    <a:pt x="220345" y="28466"/>
                    <a:pt x="214629" y="53040"/>
                  </a:cubicBezTo>
                  <a:cubicBezTo>
                    <a:pt x="215487" y="5891"/>
                    <a:pt x="154622" y="28085"/>
                    <a:pt x="144906" y="26275"/>
                  </a:cubicBezTo>
                  <a:cubicBezTo>
                    <a:pt x="124618" y="22560"/>
                    <a:pt x="19367" y="-7539"/>
                    <a:pt x="52990" y="130288"/>
                  </a:cubicBezTo>
                  <a:cubicBezTo>
                    <a:pt x="93471" y="296118"/>
                    <a:pt x="88995" y="771320"/>
                    <a:pt x="88328" y="961439"/>
                  </a:cubicBezTo>
                  <a:cubicBezTo>
                    <a:pt x="87375" y="1234426"/>
                    <a:pt x="46418" y="1806783"/>
                    <a:pt x="50228" y="1848693"/>
                  </a:cubicBezTo>
                  <a:cubicBezTo>
                    <a:pt x="54610" y="1893079"/>
                    <a:pt x="97853" y="1878411"/>
                    <a:pt x="135953" y="1875363"/>
                  </a:cubicBezTo>
                  <a:cubicBezTo>
                    <a:pt x="178244" y="1872124"/>
                    <a:pt x="207486" y="1884126"/>
                    <a:pt x="216344" y="1834024"/>
                  </a:cubicBezTo>
                  <a:cubicBezTo>
                    <a:pt x="223583" y="1865267"/>
                    <a:pt x="228250" y="1895080"/>
                    <a:pt x="205866" y="189641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7941944" y="5482780"/>
              <a:ext cx="135159" cy="130778"/>
            </a:xfrm>
            <a:custGeom>
              <a:avLst/>
              <a:gdLst/>
              <a:ahLst/>
              <a:cxnLst/>
              <a:rect l="l" t="t" r="r" b="b"/>
              <a:pathLst>
                <a:path w="135159" h="130778" extrusionOk="0">
                  <a:moveTo>
                    <a:pt x="0" y="130778"/>
                  </a:moveTo>
                  <a:cubicBezTo>
                    <a:pt x="1143" y="87030"/>
                    <a:pt x="2000" y="43434"/>
                    <a:pt x="2572" y="0"/>
                  </a:cubicBezTo>
                  <a:cubicBezTo>
                    <a:pt x="8449" y="2286"/>
                    <a:pt x="14592" y="3820"/>
                    <a:pt x="20860" y="4572"/>
                  </a:cubicBezTo>
                  <a:cubicBezTo>
                    <a:pt x="47149" y="7811"/>
                    <a:pt x="81725" y="16764"/>
                    <a:pt x="107347" y="8191"/>
                  </a:cubicBezTo>
                  <a:cubicBezTo>
                    <a:pt x="116310" y="7115"/>
                    <a:pt x="125016" y="4467"/>
                    <a:pt x="133064" y="381"/>
                  </a:cubicBezTo>
                  <a:cubicBezTo>
                    <a:pt x="133569" y="41977"/>
                    <a:pt x="134274" y="83630"/>
                    <a:pt x="135160" y="125349"/>
                  </a:cubicBezTo>
                  <a:cubicBezTo>
                    <a:pt x="115348" y="115824"/>
                    <a:pt x="81344" y="104013"/>
                    <a:pt x="70771" y="104394"/>
                  </a:cubicBezTo>
                  <a:cubicBezTo>
                    <a:pt x="24194" y="106394"/>
                    <a:pt x="12097" y="123444"/>
                    <a:pt x="0" y="130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7922608" y="5763216"/>
              <a:ext cx="171831" cy="269442"/>
            </a:xfrm>
            <a:custGeom>
              <a:avLst/>
              <a:gdLst/>
              <a:ahLst/>
              <a:cxnLst/>
              <a:rect l="l" t="t" r="r" b="b"/>
              <a:pathLst>
                <a:path w="171831" h="269442" extrusionOk="0">
                  <a:moveTo>
                    <a:pt x="0" y="269442"/>
                  </a:moveTo>
                  <a:cubicBezTo>
                    <a:pt x="4001" y="204863"/>
                    <a:pt x="10954" y="77704"/>
                    <a:pt x="13811" y="13696"/>
                  </a:cubicBezTo>
                  <a:cubicBezTo>
                    <a:pt x="25908" y="40938"/>
                    <a:pt x="75438" y="63798"/>
                    <a:pt x="86773" y="61321"/>
                  </a:cubicBezTo>
                  <a:cubicBezTo>
                    <a:pt x="114110" y="56749"/>
                    <a:pt x="136208" y="-2401"/>
                    <a:pt x="159163" y="76"/>
                  </a:cubicBezTo>
                  <a:cubicBezTo>
                    <a:pt x="161735" y="63512"/>
                    <a:pt x="168021" y="192099"/>
                    <a:pt x="171831" y="255726"/>
                  </a:cubicBezTo>
                  <a:cubicBezTo>
                    <a:pt x="154877" y="225437"/>
                    <a:pt x="112681" y="208101"/>
                    <a:pt x="88297" y="201815"/>
                  </a:cubicBezTo>
                  <a:cubicBezTo>
                    <a:pt x="63913" y="195529"/>
                    <a:pt x="24098" y="250298"/>
                    <a:pt x="0" y="26896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7894955" y="584522"/>
              <a:ext cx="222566" cy="1900824"/>
            </a:xfrm>
            <a:custGeom>
              <a:avLst/>
              <a:gdLst/>
              <a:ahLst/>
              <a:cxnLst/>
              <a:rect l="l" t="t" r="r" b="b"/>
              <a:pathLst>
                <a:path w="222566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34632" y="6409"/>
                    <a:pt x="208057" y="65178"/>
                    <a:pt x="206057" y="95753"/>
                  </a:cubicBezTo>
                  <a:cubicBezTo>
                    <a:pt x="171005" y="651347"/>
                    <a:pt x="162147" y="1212083"/>
                    <a:pt x="206057" y="1782917"/>
                  </a:cubicBezTo>
                  <a:cubicBezTo>
                    <a:pt x="209010" y="1821017"/>
                    <a:pt x="241680" y="1894359"/>
                    <a:pt x="206057" y="189645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8042909" y="593788"/>
              <a:ext cx="74924" cy="1880330"/>
            </a:xfrm>
            <a:custGeom>
              <a:avLst/>
              <a:gdLst/>
              <a:ahLst/>
              <a:cxnLst/>
              <a:rect l="l" t="t" r="r" b="b"/>
              <a:pathLst>
                <a:path w="74924" h="1880330" extrusionOk="0">
                  <a:moveTo>
                    <a:pt x="68675" y="381"/>
                  </a:moveTo>
                  <a:cubicBezTo>
                    <a:pt x="78772" y="16192"/>
                    <a:pt x="60008" y="61055"/>
                    <a:pt x="58388" y="86106"/>
                  </a:cubicBezTo>
                  <a:cubicBezTo>
                    <a:pt x="23336" y="641699"/>
                    <a:pt x="14478" y="1202436"/>
                    <a:pt x="58388" y="1773269"/>
                  </a:cubicBezTo>
                  <a:cubicBezTo>
                    <a:pt x="60865" y="1804702"/>
                    <a:pt x="84011" y="1861185"/>
                    <a:pt x="70961" y="1880330"/>
                  </a:cubicBezTo>
                  <a:cubicBezTo>
                    <a:pt x="27622" y="1654492"/>
                    <a:pt x="0" y="1314355"/>
                    <a:pt x="0" y="933926"/>
                  </a:cubicBezTo>
                  <a:cubicBezTo>
                    <a:pt x="0" y="560451"/>
                    <a:pt x="26670" y="225743"/>
                    <a:pt x="68675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894955" y="584522"/>
              <a:ext cx="223061" cy="1900824"/>
            </a:xfrm>
            <a:custGeom>
              <a:avLst/>
              <a:gdLst/>
              <a:ahLst/>
              <a:cxnLst/>
              <a:rect l="l" t="t" r="r" b="b"/>
              <a:pathLst>
                <a:path w="223061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23107" y="5361"/>
                    <a:pt x="220630" y="26602"/>
                    <a:pt x="215582" y="50033"/>
                  </a:cubicBezTo>
                  <a:cubicBezTo>
                    <a:pt x="192741" y="46307"/>
                    <a:pt x="170157" y="41153"/>
                    <a:pt x="147954" y="34603"/>
                  </a:cubicBezTo>
                  <a:cubicBezTo>
                    <a:pt x="127666" y="30888"/>
                    <a:pt x="56514" y="34603"/>
                    <a:pt x="77660" y="144331"/>
                  </a:cubicBezTo>
                  <a:cubicBezTo>
                    <a:pt x="109950" y="312161"/>
                    <a:pt x="116236" y="765361"/>
                    <a:pt x="115760" y="955480"/>
                  </a:cubicBezTo>
                  <a:cubicBezTo>
                    <a:pt x="114903" y="1228466"/>
                    <a:pt x="71659" y="1813206"/>
                    <a:pt x="75374" y="1814159"/>
                  </a:cubicBezTo>
                  <a:cubicBezTo>
                    <a:pt x="87661" y="1864736"/>
                    <a:pt x="217773" y="1874833"/>
                    <a:pt x="202818" y="1787489"/>
                  </a:cubicBezTo>
                  <a:cubicBezTo>
                    <a:pt x="216058" y="1809110"/>
                    <a:pt x="213296" y="1818445"/>
                    <a:pt x="217011" y="1833685"/>
                  </a:cubicBezTo>
                  <a:cubicBezTo>
                    <a:pt x="224345" y="1865022"/>
                    <a:pt x="229012" y="1894835"/>
                    <a:pt x="206533" y="1896169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7894955" y="584522"/>
              <a:ext cx="222965" cy="1900824"/>
            </a:xfrm>
            <a:custGeom>
              <a:avLst/>
              <a:gdLst/>
              <a:ahLst/>
              <a:cxnLst/>
              <a:rect l="l" t="t" r="r" b="b"/>
              <a:pathLst>
                <a:path w="222965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23869" y="5456"/>
                    <a:pt x="220440" y="28507"/>
                    <a:pt x="214725" y="53081"/>
                  </a:cubicBezTo>
                  <a:cubicBezTo>
                    <a:pt x="215582" y="5456"/>
                    <a:pt x="154717" y="28126"/>
                    <a:pt x="145002" y="26316"/>
                  </a:cubicBezTo>
                  <a:cubicBezTo>
                    <a:pt x="124999" y="22601"/>
                    <a:pt x="19748" y="-7593"/>
                    <a:pt x="53657" y="129853"/>
                  </a:cubicBezTo>
                  <a:cubicBezTo>
                    <a:pt x="94138" y="295778"/>
                    <a:pt x="89566" y="770981"/>
                    <a:pt x="88899" y="961100"/>
                  </a:cubicBezTo>
                  <a:cubicBezTo>
                    <a:pt x="87947" y="1234086"/>
                    <a:pt x="47085" y="1806348"/>
                    <a:pt x="50799" y="1848353"/>
                  </a:cubicBezTo>
                  <a:cubicBezTo>
                    <a:pt x="55086" y="1892740"/>
                    <a:pt x="98424" y="1878071"/>
                    <a:pt x="136524" y="1875023"/>
                  </a:cubicBezTo>
                  <a:cubicBezTo>
                    <a:pt x="178911" y="1871785"/>
                    <a:pt x="208152" y="1883786"/>
                    <a:pt x="216915" y="1833685"/>
                  </a:cubicBezTo>
                  <a:cubicBezTo>
                    <a:pt x="224250" y="1864927"/>
                    <a:pt x="228917" y="1894740"/>
                    <a:pt x="206438" y="189607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7921942" y="806686"/>
              <a:ext cx="170211" cy="284552"/>
            </a:xfrm>
            <a:custGeom>
              <a:avLst/>
              <a:gdLst/>
              <a:ahLst/>
              <a:cxnLst/>
              <a:rect l="l" t="t" r="r" b="b"/>
              <a:pathLst>
                <a:path w="170211" h="284552" extrusionOk="0">
                  <a:moveTo>
                    <a:pt x="9525" y="230015"/>
                  </a:moveTo>
                  <a:cubicBezTo>
                    <a:pt x="6667" y="167404"/>
                    <a:pt x="3495" y="104983"/>
                    <a:pt x="0" y="42753"/>
                  </a:cubicBezTo>
                  <a:cubicBezTo>
                    <a:pt x="0" y="-12397"/>
                    <a:pt x="41148" y="-2300"/>
                    <a:pt x="42863" y="8463"/>
                  </a:cubicBezTo>
                  <a:cubicBezTo>
                    <a:pt x="51721" y="65613"/>
                    <a:pt x="131350" y="61327"/>
                    <a:pt x="170212" y="37038"/>
                  </a:cubicBezTo>
                  <a:cubicBezTo>
                    <a:pt x="166783" y="101618"/>
                    <a:pt x="163763" y="166197"/>
                    <a:pt x="161163" y="230777"/>
                  </a:cubicBezTo>
                  <a:cubicBezTo>
                    <a:pt x="153352" y="221252"/>
                    <a:pt x="147066" y="216680"/>
                    <a:pt x="117443" y="202773"/>
                  </a:cubicBezTo>
                  <a:cubicBezTo>
                    <a:pt x="101822" y="195534"/>
                    <a:pt x="56388" y="206297"/>
                    <a:pt x="58388" y="261638"/>
                  </a:cubicBezTo>
                  <a:cubicBezTo>
                    <a:pt x="59912" y="304976"/>
                    <a:pt x="49625" y="282497"/>
                    <a:pt x="9906" y="23049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5318426" y="5801937"/>
              <a:ext cx="1556127" cy="177174"/>
            </a:xfrm>
            <a:custGeom>
              <a:avLst/>
              <a:gdLst/>
              <a:ahLst/>
              <a:cxnLst/>
              <a:rect l="l" t="t" r="r" b="b"/>
              <a:pathLst>
                <a:path w="1556127" h="177174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5191" y="186716"/>
                    <a:pt x="53388" y="165475"/>
                    <a:pt x="78343" y="163951"/>
                  </a:cubicBezTo>
                  <a:cubicBezTo>
                    <a:pt x="533257" y="135948"/>
                    <a:pt x="992743" y="128994"/>
                    <a:pt x="1459468" y="163951"/>
                  </a:cubicBezTo>
                  <a:cubicBezTo>
                    <a:pt x="1490329" y="166237"/>
                    <a:pt x="1550622" y="192526"/>
                    <a:pt x="1552337" y="16395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5326188" y="5919120"/>
              <a:ext cx="1539335" cy="59612"/>
            </a:xfrm>
            <a:custGeom>
              <a:avLst/>
              <a:gdLst/>
              <a:ahLst/>
              <a:cxnLst/>
              <a:rect l="l" t="t" r="r" b="b"/>
              <a:pathLst>
                <a:path w="1539335" h="59612" extrusionOk="0">
                  <a:moveTo>
                    <a:pt x="191" y="54864"/>
                  </a:moveTo>
                  <a:cubicBezTo>
                    <a:pt x="13145" y="62865"/>
                    <a:pt x="49911" y="48006"/>
                    <a:pt x="70580" y="46768"/>
                  </a:cubicBezTo>
                  <a:cubicBezTo>
                    <a:pt x="525494" y="18765"/>
                    <a:pt x="984980" y="11811"/>
                    <a:pt x="1451705" y="46768"/>
                  </a:cubicBezTo>
                  <a:cubicBezTo>
                    <a:pt x="1477423" y="48673"/>
                    <a:pt x="1523619" y="66961"/>
                    <a:pt x="1539335" y="56293"/>
                  </a:cubicBezTo>
                  <a:cubicBezTo>
                    <a:pt x="1354455" y="21907"/>
                    <a:pt x="1076039" y="0"/>
                    <a:pt x="764572" y="0"/>
                  </a:cubicBezTo>
                  <a:cubicBezTo>
                    <a:pt x="458819" y="0"/>
                    <a:pt x="184785" y="21146"/>
                    <a:pt x="0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5318426" y="5801937"/>
              <a:ext cx="1556127" cy="176951"/>
            </a:xfrm>
            <a:custGeom>
              <a:avLst/>
              <a:gdLst/>
              <a:ahLst/>
              <a:cxnLst/>
              <a:rect l="l" t="t" r="r" b="b"/>
              <a:pathLst>
                <a:path w="1556127" h="176951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4429" y="177477"/>
                    <a:pt x="21860" y="175476"/>
                    <a:pt x="41386" y="171285"/>
                  </a:cubicBezTo>
                  <a:cubicBezTo>
                    <a:pt x="38405" y="153131"/>
                    <a:pt x="34271" y="135186"/>
                    <a:pt x="29004" y="117564"/>
                  </a:cubicBezTo>
                  <a:cubicBezTo>
                    <a:pt x="25956" y="101372"/>
                    <a:pt x="29004" y="44889"/>
                    <a:pt x="118824" y="61652"/>
                  </a:cubicBezTo>
                  <a:cubicBezTo>
                    <a:pt x="256270" y="87275"/>
                    <a:pt x="627174" y="92323"/>
                    <a:pt x="782812" y="91847"/>
                  </a:cubicBezTo>
                  <a:cubicBezTo>
                    <a:pt x="1006269" y="91085"/>
                    <a:pt x="1484995" y="56795"/>
                    <a:pt x="1485757" y="59748"/>
                  </a:cubicBezTo>
                  <a:cubicBezTo>
                    <a:pt x="1527191" y="69273"/>
                    <a:pt x="1535478" y="172810"/>
                    <a:pt x="1463945" y="160903"/>
                  </a:cubicBezTo>
                  <a:cubicBezTo>
                    <a:pt x="1481662" y="171476"/>
                    <a:pt x="1489281" y="169285"/>
                    <a:pt x="1502045" y="172143"/>
                  </a:cubicBezTo>
                  <a:cubicBezTo>
                    <a:pt x="1527667" y="177953"/>
                    <a:pt x="1552146" y="181668"/>
                    <a:pt x="1553194" y="16395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5318426" y="5801937"/>
              <a:ext cx="1556127" cy="176999"/>
            </a:xfrm>
            <a:custGeom>
              <a:avLst/>
              <a:gdLst/>
              <a:ahLst/>
              <a:cxnLst/>
              <a:rect l="l" t="t" r="r" b="b"/>
              <a:pathLst>
                <a:path w="1556127" h="176999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4524" y="177953"/>
                    <a:pt x="23384" y="175286"/>
                    <a:pt x="43482" y="170714"/>
                  </a:cubicBezTo>
                  <a:cubicBezTo>
                    <a:pt x="4810" y="171381"/>
                    <a:pt x="23098" y="123089"/>
                    <a:pt x="21574" y="115374"/>
                  </a:cubicBezTo>
                  <a:cubicBezTo>
                    <a:pt x="18526" y="99276"/>
                    <a:pt x="-6144" y="15742"/>
                    <a:pt x="106632" y="42412"/>
                  </a:cubicBezTo>
                  <a:cubicBezTo>
                    <a:pt x="242554" y="74511"/>
                    <a:pt x="631555" y="70987"/>
                    <a:pt x="787098" y="70416"/>
                  </a:cubicBezTo>
                  <a:cubicBezTo>
                    <a:pt x="1010650" y="69654"/>
                    <a:pt x="1479185" y="37174"/>
                    <a:pt x="1513475" y="40412"/>
                  </a:cubicBezTo>
                  <a:cubicBezTo>
                    <a:pt x="1549765" y="43841"/>
                    <a:pt x="1537859" y="78512"/>
                    <a:pt x="1535382" y="108420"/>
                  </a:cubicBezTo>
                  <a:cubicBezTo>
                    <a:pt x="1532620" y="142043"/>
                    <a:pt x="1542431" y="165570"/>
                    <a:pt x="1501473" y="172238"/>
                  </a:cubicBezTo>
                  <a:cubicBezTo>
                    <a:pt x="1527096" y="177953"/>
                    <a:pt x="1551480" y="181763"/>
                    <a:pt x="1552527" y="1639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6870620" y="5804063"/>
              <a:ext cx="1556087" cy="177144"/>
            </a:xfrm>
            <a:custGeom>
              <a:avLst/>
              <a:gdLst/>
              <a:ahLst/>
              <a:cxnLst/>
              <a:rect l="l" t="t" r="r" b="b"/>
              <a:pathLst>
                <a:path w="1556087" h="177144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5191" y="186686"/>
                    <a:pt x="53388" y="165444"/>
                    <a:pt x="78343" y="163921"/>
                  </a:cubicBezTo>
                  <a:cubicBezTo>
                    <a:pt x="533257" y="136013"/>
                    <a:pt x="992267" y="128964"/>
                    <a:pt x="1459468" y="163921"/>
                  </a:cubicBezTo>
                  <a:cubicBezTo>
                    <a:pt x="1490329" y="166207"/>
                    <a:pt x="1550622" y="192496"/>
                    <a:pt x="1552337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6878383" y="5921216"/>
              <a:ext cx="1539239" cy="59650"/>
            </a:xfrm>
            <a:custGeom>
              <a:avLst/>
              <a:gdLst/>
              <a:ahLst/>
              <a:cxnLst/>
              <a:rect l="l" t="t" r="r" b="b"/>
              <a:pathLst>
                <a:path w="1539239" h="59650" extrusionOk="0">
                  <a:moveTo>
                    <a:pt x="190" y="54864"/>
                  </a:moveTo>
                  <a:cubicBezTo>
                    <a:pt x="13144" y="62960"/>
                    <a:pt x="49816" y="48006"/>
                    <a:pt x="70580" y="46767"/>
                  </a:cubicBezTo>
                  <a:cubicBezTo>
                    <a:pt x="525494" y="18859"/>
                    <a:pt x="984504" y="11811"/>
                    <a:pt x="1451705" y="46767"/>
                  </a:cubicBezTo>
                  <a:cubicBezTo>
                    <a:pt x="1477423" y="48673"/>
                    <a:pt x="1523619" y="67056"/>
                    <a:pt x="1539240" y="56292"/>
                  </a:cubicBezTo>
                  <a:cubicBezTo>
                    <a:pt x="1354360" y="21907"/>
                    <a:pt x="1075944" y="0"/>
                    <a:pt x="764572" y="0"/>
                  </a:cubicBezTo>
                  <a:cubicBezTo>
                    <a:pt x="458724" y="0"/>
                    <a:pt x="184785" y="21145"/>
                    <a:pt x="0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6870620" y="5804063"/>
              <a:ext cx="1556087" cy="177007"/>
            </a:xfrm>
            <a:custGeom>
              <a:avLst/>
              <a:gdLst/>
              <a:ahLst/>
              <a:cxnLst/>
              <a:rect l="l" t="t" r="r" b="b"/>
              <a:pathLst>
                <a:path w="1556087" h="177007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4429" y="177446"/>
                    <a:pt x="21765" y="175446"/>
                    <a:pt x="40910" y="171255"/>
                  </a:cubicBezTo>
                  <a:cubicBezTo>
                    <a:pt x="37948" y="153110"/>
                    <a:pt x="33842" y="135165"/>
                    <a:pt x="28623" y="117534"/>
                  </a:cubicBezTo>
                  <a:cubicBezTo>
                    <a:pt x="25479" y="101437"/>
                    <a:pt x="28623" y="44954"/>
                    <a:pt x="118348" y="61622"/>
                  </a:cubicBezTo>
                  <a:cubicBezTo>
                    <a:pt x="255794" y="87340"/>
                    <a:pt x="626793" y="92388"/>
                    <a:pt x="782431" y="91816"/>
                  </a:cubicBezTo>
                  <a:cubicBezTo>
                    <a:pt x="1005888" y="91054"/>
                    <a:pt x="1484614" y="56764"/>
                    <a:pt x="1485376" y="59717"/>
                  </a:cubicBezTo>
                  <a:cubicBezTo>
                    <a:pt x="1526810" y="69242"/>
                    <a:pt x="1535097" y="172874"/>
                    <a:pt x="1463564" y="160968"/>
                  </a:cubicBezTo>
                  <a:cubicBezTo>
                    <a:pt x="1481280" y="171445"/>
                    <a:pt x="1488901" y="169255"/>
                    <a:pt x="1501664" y="172207"/>
                  </a:cubicBezTo>
                  <a:cubicBezTo>
                    <a:pt x="1527286" y="178018"/>
                    <a:pt x="1551765" y="181732"/>
                    <a:pt x="1552813" y="16392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6870620" y="5804063"/>
              <a:ext cx="1556087" cy="177483"/>
            </a:xfrm>
            <a:custGeom>
              <a:avLst/>
              <a:gdLst/>
              <a:ahLst/>
              <a:cxnLst/>
              <a:rect l="l" t="t" r="r" b="b"/>
              <a:pathLst>
                <a:path w="1556087" h="177483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4524" y="178018"/>
                    <a:pt x="23289" y="175255"/>
                    <a:pt x="43482" y="170779"/>
                  </a:cubicBezTo>
                  <a:cubicBezTo>
                    <a:pt x="4810" y="171445"/>
                    <a:pt x="23003" y="123154"/>
                    <a:pt x="21574" y="115438"/>
                  </a:cubicBezTo>
                  <a:cubicBezTo>
                    <a:pt x="18526" y="99246"/>
                    <a:pt x="-6144" y="15712"/>
                    <a:pt x="106632" y="42382"/>
                  </a:cubicBezTo>
                  <a:cubicBezTo>
                    <a:pt x="242459" y="74576"/>
                    <a:pt x="631460" y="70957"/>
                    <a:pt x="787098" y="70957"/>
                  </a:cubicBezTo>
                  <a:cubicBezTo>
                    <a:pt x="1010555" y="70194"/>
                    <a:pt x="1479090" y="37714"/>
                    <a:pt x="1513475" y="40953"/>
                  </a:cubicBezTo>
                  <a:cubicBezTo>
                    <a:pt x="1549765" y="44382"/>
                    <a:pt x="1537764" y="78576"/>
                    <a:pt x="1535382" y="108867"/>
                  </a:cubicBezTo>
                  <a:cubicBezTo>
                    <a:pt x="1532620" y="142489"/>
                    <a:pt x="1542431" y="166017"/>
                    <a:pt x="1501473" y="172684"/>
                  </a:cubicBezTo>
                  <a:cubicBezTo>
                    <a:pt x="1527096" y="178494"/>
                    <a:pt x="1551480" y="182209"/>
                    <a:pt x="1552528" y="16439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7637811" y="5841206"/>
              <a:ext cx="125825" cy="103155"/>
            </a:xfrm>
            <a:custGeom>
              <a:avLst/>
              <a:gdLst/>
              <a:ahLst/>
              <a:cxnLst/>
              <a:rect l="l" t="t" r="r" b="b"/>
              <a:pathLst>
                <a:path w="125825" h="103155" extrusionOk="0">
                  <a:moveTo>
                    <a:pt x="125825" y="286"/>
                  </a:moveTo>
                  <a:cubicBezTo>
                    <a:pt x="87278" y="791"/>
                    <a:pt x="48739" y="1019"/>
                    <a:pt x="10192" y="952"/>
                  </a:cubicBezTo>
                  <a:cubicBezTo>
                    <a:pt x="18421" y="29842"/>
                    <a:pt x="18193" y="60484"/>
                    <a:pt x="9525" y="89249"/>
                  </a:cubicBezTo>
                  <a:cubicBezTo>
                    <a:pt x="7373" y="94507"/>
                    <a:pt x="4124" y="99250"/>
                    <a:pt x="0" y="103156"/>
                  </a:cubicBezTo>
                  <a:cubicBezTo>
                    <a:pt x="38100" y="103156"/>
                    <a:pt x="76553" y="103156"/>
                    <a:pt x="115348" y="103156"/>
                  </a:cubicBezTo>
                  <a:cubicBezTo>
                    <a:pt x="112204" y="79372"/>
                    <a:pt x="111852" y="55302"/>
                    <a:pt x="114300" y="31432"/>
                  </a:cubicBezTo>
                  <a:cubicBezTo>
                    <a:pt x="115881" y="20260"/>
                    <a:pt x="119815" y="9553"/>
                    <a:pt x="125825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7879841" y="5829300"/>
              <a:ext cx="269748" cy="126777"/>
            </a:xfrm>
            <a:custGeom>
              <a:avLst/>
              <a:gdLst/>
              <a:ahLst/>
              <a:cxnLst/>
              <a:rect l="l" t="t" r="r" b="b"/>
              <a:pathLst>
                <a:path w="269748" h="126777" extrusionOk="0">
                  <a:moveTo>
                    <a:pt x="250698" y="0"/>
                  </a:moveTo>
                  <a:cubicBezTo>
                    <a:pt x="167135" y="4382"/>
                    <a:pt x="84011" y="7554"/>
                    <a:pt x="1334" y="9525"/>
                  </a:cubicBezTo>
                  <a:cubicBezTo>
                    <a:pt x="11430" y="27337"/>
                    <a:pt x="29146" y="35433"/>
                    <a:pt x="46672" y="46767"/>
                  </a:cubicBezTo>
                  <a:cubicBezTo>
                    <a:pt x="72009" y="63246"/>
                    <a:pt x="49244" y="72961"/>
                    <a:pt x="30671" y="86773"/>
                  </a:cubicBezTo>
                  <a:cubicBezTo>
                    <a:pt x="22670" y="92678"/>
                    <a:pt x="5905" y="104013"/>
                    <a:pt x="0" y="116777"/>
                  </a:cubicBezTo>
                  <a:cubicBezTo>
                    <a:pt x="89659" y="118682"/>
                    <a:pt x="179575" y="122015"/>
                    <a:pt x="269748" y="126778"/>
                  </a:cubicBezTo>
                  <a:cubicBezTo>
                    <a:pt x="266700" y="105346"/>
                    <a:pt x="234410" y="78677"/>
                    <a:pt x="218313" y="70675"/>
                  </a:cubicBezTo>
                  <a:cubicBezTo>
                    <a:pt x="212788" y="68009"/>
                    <a:pt x="196882" y="58388"/>
                    <a:pt x="202216" y="50864"/>
                  </a:cubicBezTo>
                  <a:cubicBezTo>
                    <a:pt x="209998" y="40129"/>
                    <a:pt x="218627" y="30023"/>
                    <a:pt x="228029" y="20669"/>
                  </a:cubicBezTo>
                  <a:cubicBezTo>
                    <a:pt x="236106" y="14383"/>
                    <a:pt x="243688" y="7468"/>
                    <a:pt x="250698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5318426" y="841157"/>
              <a:ext cx="1556127" cy="177144"/>
            </a:xfrm>
            <a:custGeom>
              <a:avLst/>
              <a:gdLst/>
              <a:ahLst/>
              <a:cxnLst/>
              <a:rect l="l" t="t" r="r" b="b"/>
              <a:pathLst>
                <a:path w="1556127" h="177144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5191" y="186685"/>
                    <a:pt x="53388" y="165445"/>
                    <a:pt x="78343" y="163921"/>
                  </a:cubicBezTo>
                  <a:cubicBezTo>
                    <a:pt x="533257" y="136012"/>
                    <a:pt x="992743" y="128964"/>
                    <a:pt x="1459468" y="163921"/>
                  </a:cubicBezTo>
                  <a:cubicBezTo>
                    <a:pt x="1490329" y="166207"/>
                    <a:pt x="1550622" y="192496"/>
                    <a:pt x="1552337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5326379" y="958691"/>
              <a:ext cx="1539144" cy="59270"/>
            </a:xfrm>
            <a:custGeom>
              <a:avLst/>
              <a:gdLst/>
              <a:ahLst/>
              <a:cxnLst/>
              <a:rect l="l" t="t" r="r" b="b"/>
              <a:pathLst>
                <a:path w="1539144" h="59270" extrusionOk="0">
                  <a:moveTo>
                    <a:pt x="0" y="54483"/>
                  </a:moveTo>
                  <a:cubicBezTo>
                    <a:pt x="12954" y="62579"/>
                    <a:pt x="49721" y="47625"/>
                    <a:pt x="70390" y="46387"/>
                  </a:cubicBezTo>
                  <a:cubicBezTo>
                    <a:pt x="525304" y="18478"/>
                    <a:pt x="984790" y="11430"/>
                    <a:pt x="1451515" y="46387"/>
                  </a:cubicBezTo>
                  <a:cubicBezTo>
                    <a:pt x="1477232" y="48292"/>
                    <a:pt x="1523429" y="66675"/>
                    <a:pt x="1539145" y="55912"/>
                  </a:cubicBezTo>
                  <a:cubicBezTo>
                    <a:pt x="1354455" y="22384"/>
                    <a:pt x="1076039" y="0"/>
                    <a:pt x="764858" y="0"/>
                  </a:cubicBezTo>
                  <a:cubicBezTo>
                    <a:pt x="459105" y="0"/>
                    <a:pt x="185071" y="21145"/>
                    <a:pt x="286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5318426" y="841157"/>
              <a:ext cx="1556127" cy="177483"/>
            </a:xfrm>
            <a:custGeom>
              <a:avLst/>
              <a:gdLst/>
              <a:ahLst/>
              <a:cxnLst/>
              <a:rect l="l" t="t" r="r" b="b"/>
              <a:pathLst>
                <a:path w="1556127" h="177483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4429" y="177446"/>
                    <a:pt x="21860" y="175446"/>
                    <a:pt x="41386" y="171350"/>
                  </a:cubicBezTo>
                  <a:cubicBezTo>
                    <a:pt x="38414" y="153165"/>
                    <a:pt x="34281" y="135189"/>
                    <a:pt x="29004" y="117534"/>
                  </a:cubicBezTo>
                  <a:cubicBezTo>
                    <a:pt x="25956" y="101437"/>
                    <a:pt x="29004" y="44953"/>
                    <a:pt x="118824" y="61717"/>
                  </a:cubicBezTo>
                  <a:cubicBezTo>
                    <a:pt x="255889" y="87340"/>
                    <a:pt x="626793" y="92293"/>
                    <a:pt x="782336" y="92293"/>
                  </a:cubicBezTo>
                  <a:cubicBezTo>
                    <a:pt x="1005792" y="91531"/>
                    <a:pt x="1484519" y="57241"/>
                    <a:pt x="1485281" y="60193"/>
                  </a:cubicBezTo>
                  <a:cubicBezTo>
                    <a:pt x="1526715" y="69718"/>
                    <a:pt x="1535001" y="173255"/>
                    <a:pt x="1463469" y="161444"/>
                  </a:cubicBezTo>
                  <a:cubicBezTo>
                    <a:pt x="1481185" y="171922"/>
                    <a:pt x="1488805" y="169731"/>
                    <a:pt x="1501569" y="172684"/>
                  </a:cubicBezTo>
                  <a:cubicBezTo>
                    <a:pt x="1527191" y="178494"/>
                    <a:pt x="1551670" y="182209"/>
                    <a:pt x="1552718" y="164397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5318426" y="841157"/>
              <a:ext cx="1556127" cy="177007"/>
            </a:xfrm>
            <a:custGeom>
              <a:avLst/>
              <a:gdLst/>
              <a:ahLst/>
              <a:cxnLst/>
              <a:rect l="l" t="t" r="r" b="b"/>
              <a:pathLst>
                <a:path w="1556127" h="177007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4524" y="178018"/>
                    <a:pt x="23384" y="175255"/>
                    <a:pt x="43482" y="170779"/>
                  </a:cubicBezTo>
                  <a:cubicBezTo>
                    <a:pt x="4810" y="171445"/>
                    <a:pt x="23098" y="123154"/>
                    <a:pt x="21574" y="115438"/>
                  </a:cubicBezTo>
                  <a:cubicBezTo>
                    <a:pt x="18526" y="99246"/>
                    <a:pt x="-6144" y="15712"/>
                    <a:pt x="106632" y="42382"/>
                  </a:cubicBezTo>
                  <a:cubicBezTo>
                    <a:pt x="242554" y="74576"/>
                    <a:pt x="631555" y="70957"/>
                    <a:pt x="787098" y="70385"/>
                  </a:cubicBezTo>
                  <a:cubicBezTo>
                    <a:pt x="1010650" y="69623"/>
                    <a:pt x="1479185" y="37238"/>
                    <a:pt x="1513475" y="40477"/>
                  </a:cubicBezTo>
                  <a:cubicBezTo>
                    <a:pt x="1549765" y="43906"/>
                    <a:pt x="1537859" y="78100"/>
                    <a:pt x="1535382" y="108390"/>
                  </a:cubicBezTo>
                  <a:cubicBezTo>
                    <a:pt x="1532620" y="142013"/>
                    <a:pt x="1542431" y="165540"/>
                    <a:pt x="1501473" y="172207"/>
                  </a:cubicBezTo>
                  <a:cubicBezTo>
                    <a:pt x="1527096" y="178018"/>
                    <a:pt x="1551480" y="181732"/>
                    <a:pt x="1552527" y="16392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6870620" y="843317"/>
              <a:ext cx="1556087" cy="177101"/>
            </a:xfrm>
            <a:custGeom>
              <a:avLst/>
              <a:gdLst/>
              <a:ahLst/>
              <a:cxnLst/>
              <a:rect l="l" t="t" r="r" b="b"/>
              <a:pathLst>
                <a:path w="1556087" h="177101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5191" y="186716"/>
                    <a:pt x="53388" y="165380"/>
                    <a:pt x="78343" y="163856"/>
                  </a:cubicBezTo>
                  <a:cubicBezTo>
                    <a:pt x="533257" y="135948"/>
                    <a:pt x="992267" y="128994"/>
                    <a:pt x="1459468" y="163856"/>
                  </a:cubicBezTo>
                  <a:cubicBezTo>
                    <a:pt x="1490329" y="166237"/>
                    <a:pt x="1550622" y="192431"/>
                    <a:pt x="1552337" y="163856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6878383" y="960405"/>
              <a:ext cx="1539239" cy="59662"/>
            </a:xfrm>
            <a:custGeom>
              <a:avLst/>
              <a:gdLst/>
              <a:ahLst/>
              <a:cxnLst/>
              <a:rect l="l" t="t" r="r" b="b"/>
              <a:pathLst>
                <a:path w="1539239" h="59662" extrusionOk="0">
                  <a:moveTo>
                    <a:pt x="190" y="54864"/>
                  </a:moveTo>
                  <a:cubicBezTo>
                    <a:pt x="13144" y="62960"/>
                    <a:pt x="49816" y="48101"/>
                    <a:pt x="70580" y="46768"/>
                  </a:cubicBezTo>
                  <a:cubicBezTo>
                    <a:pt x="525494" y="18859"/>
                    <a:pt x="984504" y="11906"/>
                    <a:pt x="1451705" y="46768"/>
                  </a:cubicBezTo>
                  <a:cubicBezTo>
                    <a:pt x="1477423" y="48768"/>
                    <a:pt x="1523619" y="67056"/>
                    <a:pt x="1539240" y="56293"/>
                  </a:cubicBezTo>
                  <a:cubicBezTo>
                    <a:pt x="1354360" y="21907"/>
                    <a:pt x="1075944" y="0"/>
                    <a:pt x="764572" y="0"/>
                  </a:cubicBezTo>
                  <a:cubicBezTo>
                    <a:pt x="458724" y="0"/>
                    <a:pt x="184785" y="21050"/>
                    <a:pt x="0" y="54388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6870620" y="843317"/>
              <a:ext cx="1556087" cy="176990"/>
            </a:xfrm>
            <a:custGeom>
              <a:avLst/>
              <a:gdLst/>
              <a:ahLst/>
              <a:cxnLst/>
              <a:rect l="l" t="t" r="r" b="b"/>
              <a:pathLst>
                <a:path w="1556087" h="176990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4429" y="177381"/>
                    <a:pt x="21765" y="175476"/>
                    <a:pt x="40910" y="171285"/>
                  </a:cubicBezTo>
                  <a:cubicBezTo>
                    <a:pt x="37948" y="153137"/>
                    <a:pt x="33842" y="135195"/>
                    <a:pt x="28623" y="117564"/>
                  </a:cubicBezTo>
                  <a:cubicBezTo>
                    <a:pt x="25479" y="101372"/>
                    <a:pt x="28623" y="44889"/>
                    <a:pt x="118348" y="61653"/>
                  </a:cubicBezTo>
                  <a:cubicBezTo>
                    <a:pt x="255794" y="87275"/>
                    <a:pt x="626793" y="92323"/>
                    <a:pt x="782431" y="91847"/>
                  </a:cubicBezTo>
                  <a:cubicBezTo>
                    <a:pt x="1005888" y="91085"/>
                    <a:pt x="1484614" y="56700"/>
                    <a:pt x="1485376" y="59748"/>
                  </a:cubicBezTo>
                  <a:cubicBezTo>
                    <a:pt x="1526810" y="69273"/>
                    <a:pt x="1535097" y="172809"/>
                    <a:pt x="1463564" y="160903"/>
                  </a:cubicBezTo>
                  <a:cubicBezTo>
                    <a:pt x="1481280" y="171476"/>
                    <a:pt x="1488901" y="169285"/>
                    <a:pt x="1501664" y="172238"/>
                  </a:cubicBezTo>
                  <a:cubicBezTo>
                    <a:pt x="1527286" y="177953"/>
                    <a:pt x="1551765" y="181763"/>
                    <a:pt x="1552813" y="163856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6870620" y="843317"/>
              <a:ext cx="1556087" cy="177085"/>
            </a:xfrm>
            <a:custGeom>
              <a:avLst/>
              <a:gdLst/>
              <a:ahLst/>
              <a:cxnLst/>
              <a:rect l="l" t="t" r="r" b="b"/>
              <a:pathLst>
                <a:path w="1556087" h="177085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4524" y="177953"/>
                    <a:pt x="23289" y="175286"/>
                    <a:pt x="43482" y="170714"/>
                  </a:cubicBezTo>
                  <a:cubicBezTo>
                    <a:pt x="4810" y="171381"/>
                    <a:pt x="23003" y="123089"/>
                    <a:pt x="21574" y="115374"/>
                  </a:cubicBezTo>
                  <a:cubicBezTo>
                    <a:pt x="18526" y="99657"/>
                    <a:pt x="-6144" y="15742"/>
                    <a:pt x="106442" y="42507"/>
                  </a:cubicBezTo>
                  <a:cubicBezTo>
                    <a:pt x="242269" y="74607"/>
                    <a:pt x="631269" y="71082"/>
                    <a:pt x="786908" y="70511"/>
                  </a:cubicBezTo>
                  <a:cubicBezTo>
                    <a:pt x="1010364" y="69749"/>
                    <a:pt x="1478899" y="37269"/>
                    <a:pt x="1513285" y="40507"/>
                  </a:cubicBezTo>
                  <a:cubicBezTo>
                    <a:pt x="1549575" y="43936"/>
                    <a:pt x="1537573" y="78607"/>
                    <a:pt x="1535192" y="108516"/>
                  </a:cubicBezTo>
                  <a:cubicBezTo>
                    <a:pt x="1532430" y="142139"/>
                    <a:pt x="1542240" y="165666"/>
                    <a:pt x="1501283" y="172333"/>
                  </a:cubicBezTo>
                  <a:cubicBezTo>
                    <a:pt x="1526905" y="178048"/>
                    <a:pt x="1551289" y="181858"/>
                    <a:pt x="1552337" y="1639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7715630" y="5827204"/>
              <a:ext cx="29528" cy="136778"/>
            </a:xfrm>
            <a:custGeom>
              <a:avLst/>
              <a:gdLst/>
              <a:ahLst/>
              <a:cxnLst/>
              <a:rect l="l" t="t" r="r" b="b"/>
              <a:pathLst>
                <a:path w="29528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1010" y="5324"/>
                    <a:pt x="6468" y="0"/>
                    <a:pt x="13145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7721631" y="5827298"/>
              <a:ext cx="17525" cy="136684"/>
            </a:xfrm>
            <a:custGeom>
              <a:avLst/>
              <a:gdLst/>
              <a:ahLst/>
              <a:cxnLst/>
              <a:rect l="l" t="t" r="r" b="b"/>
              <a:pathLst>
                <a:path w="17525" h="136684" extrusionOk="0">
                  <a:moveTo>
                    <a:pt x="9430" y="136685"/>
                  </a:moveTo>
                  <a:lnTo>
                    <a:pt x="6953" y="136685"/>
                  </a:lnTo>
                  <a:cubicBezTo>
                    <a:pt x="3095" y="136637"/>
                    <a:pt x="0" y="133494"/>
                    <a:pt x="0" y="129636"/>
                  </a:cubicBezTo>
                  <a:lnTo>
                    <a:pt x="952" y="6859"/>
                  </a:lnTo>
                  <a:cubicBezTo>
                    <a:pt x="1000" y="3020"/>
                    <a:pt x="4162" y="-47"/>
                    <a:pt x="8001" y="1"/>
                  </a:cubicBezTo>
                  <a:cubicBezTo>
                    <a:pt x="8001" y="1"/>
                    <a:pt x="8001" y="1"/>
                    <a:pt x="8001" y="1"/>
                  </a:cubicBezTo>
                  <a:lnTo>
                    <a:pt x="10573" y="1"/>
                  </a:lnTo>
                  <a:cubicBezTo>
                    <a:pt x="14430" y="48"/>
                    <a:pt x="17526" y="3192"/>
                    <a:pt x="17526" y="7050"/>
                  </a:cubicBezTo>
                  <a:lnTo>
                    <a:pt x="16478" y="129826"/>
                  </a:lnTo>
                  <a:cubicBezTo>
                    <a:pt x="16478" y="133617"/>
                    <a:pt x="13411" y="136685"/>
                    <a:pt x="9620" y="136685"/>
                  </a:cubicBezTo>
                  <a:cubicBezTo>
                    <a:pt x="9553" y="136685"/>
                    <a:pt x="9496" y="136685"/>
                    <a:pt x="9430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7726774" y="5830919"/>
              <a:ext cx="7620" cy="129445"/>
            </a:xfrm>
            <a:custGeom>
              <a:avLst/>
              <a:gdLst/>
              <a:ahLst/>
              <a:cxnLst/>
              <a:rect l="l" t="t" r="r" b="b"/>
              <a:pathLst>
                <a:path w="7620" h="129445" extrusionOk="0">
                  <a:moveTo>
                    <a:pt x="3620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30" y="128111"/>
                    <a:pt x="5429" y="129388"/>
                    <a:pt x="3905" y="129445"/>
                  </a:cubicBezTo>
                  <a:cubicBezTo>
                    <a:pt x="3877" y="129445"/>
                    <a:pt x="3839" y="129445"/>
                    <a:pt x="3810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7687245" y="5827204"/>
              <a:ext cx="29528" cy="136778"/>
            </a:xfrm>
            <a:custGeom>
              <a:avLst/>
              <a:gdLst/>
              <a:ahLst/>
              <a:cxnLst/>
              <a:rect l="l" t="t" r="r" b="b"/>
              <a:pathLst>
                <a:path w="29528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1010" y="5324"/>
                    <a:pt x="6468" y="0"/>
                    <a:pt x="13145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7693246" y="5827298"/>
              <a:ext cx="17526" cy="136685"/>
            </a:xfrm>
            <a:custGeom>
              <a:avLst/>
              <a:gdLst/>
              <a:ahLst/>
              <a:cxnLst/>
              <a:rect l="l" t="t" r="r" b="b"/>
              <a:pathLst>
                <a:path w="17526" h="136685" extrusionOk="0">
                  <a:moveTo>
                    <a:pt x="9430" y="136685"/>
                  </a:moveTo>
                  <a:lnTo>
                    <a:pt x="6859" y="136685"/>
                  </a:lnTo>
                  <a:cubicBezTo>
                    <a:pt x="3020" y="136637"/>
                    <a:pt x="-47" y="133474"/>
                    <a:pt x="1" y="129636"/>
                  </a:cubicBezTo>
                  <a:cubicBezTo>
                    <a:pt x="1" y="129636"/>
                    <a:pt x="1" y="129636"/>
                    <a:pt x="1" y="129636"/>
                  </a:cubicBezTo>
                  <a:lnTo>
                    <a:pt x="953" y="6859"/>
                  </a:lnTo>
                  <a:cubicBezTo>
                    <a:pt x="1010" y="3020"/>
                    <a:pt x="4163" y="-47"/>
                    <a:pt x="8002" y="1"/>
                  </a:cubicBezTo>
                  <a:cubicBezTo>
                    <a:pt x="8002" y="1"/>
                    <a:pt x="8002" y="1"/>
                    <a:pt x="8002" y="1"/>
                  </a:cubicBezTo>
                  <a:lnTo>
                    <a:pt x="10573" y="1"/>
                  </a:lnTo>
                  <a:cubicBezTo>
                    <a:pt x="14431" y="48"/>
                    <a:pt x="17527" y="3192"/>
                    <a:pt x="17527" y="7050"/>
                  </a:cubicBezTo>
                  <a:lnTo>
                    <a:pt x="16479" y="129826"/>
                  </a:lnTo>
                  <a:cubicBezTo>
                    <a:pt x="16431" y="133665"/>
                    <a:pt x="13269" y="136732"/>
                    <a:pt x="9430" y="136685"/>
                  </a:cubicBezTo>
                  <a:cubicBezTo>
                    <a:pt x="9430" y="136685"/>
                    <a:pt x="9430" y="136685"/>
                    <a:pt x="9430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7698199" y="5830919"/>
              <a:ext cx="7620" cy="129445"/>
            </a:xfrm>
            <a:custGeom>
              <a:avLst/>
              <a:gdLst/>
              <a:ahLst/>
              <a:cxnLst/>
              <a:rect l="l" t="t" r="r" b="b"/>
              <a:pathLst>
                <a:path w="7620" h="129445" extrusionOk="0">
                  <a:moveTo>
                    <a:pt x="3810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30" y="128111"/>
                    <a:pt x="5429" y="129388"/>
                    <a:pt x="3905" y="129445"/>
                  </a:cubicBezTo>
                  <a:cubicBezTo>
                    <a:pt x="3877" y="129445"/>
                    <a:pt x="3839" y="129445"/>
                    <a:pt x="3810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7659718" y="5827204"/>
              <a:ext cx="29527" cy="136778"/>
            </a:xfrm>
            <a:custGeom>
              <a:avLst/>
              <a:gdLst/>
              <a:ahLst/>
              <a:cxnLst/>
              <a:rect l="l" t="t" r="r" b="b"/>
              <a:pathLst>
                <a:path w="29527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962" y="5343"/>
                    <a:pt x="6392" y="0"/>
                    <a:pt x="13050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7665528" y="5827298"/>
              <a:ext cx="17526" cy="136685"/>
            </a:xfrm>
            <a:custGeom>
              <a:avLst/>
              <a:gdLst/>
              <a:ahLst/>
              <a:cxnLst/>
              <a:rect l="l" t="t" r="r" b="b"/>
              <a:pathLst>
                <a:path w="17526" h="136685" extrusionOk="0">
                  <a:moveTo>
                    <a:pt x="9621" y="136685"/>
                  </a:moveTo>
                  <a:lnTo>
                    <a:pt x="6859" y="136685"/>
                  </a:lnTo>
                  <a:cubicBezTo>
                    <a:pt x="3020" y="136637"/>
                    <a:pt x="-47" y="133474"/>
                    <a:pt x="1" y="129636"/>
                  </a:cubicBezTo>
                  <a:cubicBezTo>
                    <a:pt x="1" y="129636"/>
                    <a:pt x="1" y="129636"/>
                    <a:pt x="1" y="129636"/>
                  </a:cubicBezTo>
                  <a:lnTo>
                    <a:pt x="953" y="6859"/>
                  </a:lnTo>
                  <a:cubicBezTo>
                    <a:pt x="1001" y="3020"/>
                    <a:pt x="4163" y="-47"/>
                    <a:pt x="8002" y="1"/>
                  </a:cubicBezTo>
                  <a:cubicBezTo>
                    <a:pt x="8002" y="1"/>
                    <a:pt x="8002" y="1"/>
                    <a:pt x="8002" y="1"/>
                  </a:cubicBezTo>
                  <a:lnTo>
                    <a:pt x="10573" y="1"/>
                  </a:lnTo>
                  <a:cubicBezTo>
                    <a:pt x="14431" y="48"/>
                    <a:pt x="17527" y="3192"/>
                    <a:pt x="17527" y="7050"/>
                  </a:cubicBezTo>
                  <a:lnTo>
                    <a:pt x="16384" y="129826"/>
                  </a:lnTo>
                  <a:cubicBezTo>
                    <a:pt x="16336" y="133665"/>
                    <a:pt x="13174" y="136732"/>
                    <a:pt x="9335" y="136685"/>
                  </a:cubicBezTo>
                  <a:cubicBezTo>
                    <a:pt x="9335" y="136685"/>
                    <a:pt x="9335" y="136685"/>
                    <a:pt x="9335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7670672" y="5830919"/>
              <a:ext cx="7619" cy="129445"/>
            </a:xfrm>
            <a:custGeom>
              <a:avLst/>
              <a:gdLst/>
              <a:ahLst/>
              <a:cxnLst/>
              <a:rect l="l" t="t" r="r" b="b"/>
              <a:pathLst>
                <a:path w="7619" h="129445" extrusionOk="0">
                  <a:moveTo>
                    <a:pt x="3715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29" y="128111"/>
                    <a:pt x="5429" y="129388"/>
                    <a:pt x="3905" y="129445"/>
                  </a:cubicBezTo>
                  <a:cubicBezTo>
                    <a:pt x="3848" y="129445"/>
                    <a:pt x="3781" y="129445"/>
                    <a:pt x="3715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7930228" y="5498496"/>
              <a:ext cx="163449" cy="29527"/>
            </a:xfrm>
            <a:custGeom>
              <a:avLst/>
              <a:gdLst/>
              <a:ahLst/>
              <a:cxnLst/>
              <a:rect l="l" t="t" r="r" b="b"/>
              <a:pathLst>
                <a:path w="163449" h="29527" extrusionOk="0">
                  <a:moveTo>
                    <a:pt x="163354" y="13050"/>
                  </a:moveTo>
                  <a:lnTo>
                    <a:pt x="163354" y="17431"/>
                  </a:lnTo>
                  <a:cubicBezTo>
                    <a:pt x="163201" y="24118"/>
                    <a:pt x="157762" y="29480"/>
                    <a:pt x="151066" y="29528"/>
                  </a:cubicBezTo>
                  <a:lnTo>
                    <a:pt x="11906" y="28575"/>
                  </a:lnTo>
                  <a:cubicBezTo>
                    <a:pt x="5334" y="28575"/>
                    <a:pt x="0" y="23251"/>
                    <a:pt x="0" y="16669"/>
                  </a:cubicBezTo>
                  <a:cubicBezTo>
                    <a:pt x="0" y="16602"/>
                    <a:pt x="0" y="16545"/>
                    <a:pt x="0" y="16479"/>
                  </a:cubicBezTo>
                  <a:lnTo>
                    <a:pt x="0" y="12002"/>
                  </a:lnTo>
                  <a:cubicBezTo>
                    <a:pt x="105" y="5306"/>
                    <a:pt x="5591" y="-57"/>
                    <a:pt x="12287" y="0"/>
                  </a:cubicBezTo>
                  <a:lnTo>
                    <a:pt x="151447" y="857"/>
                  </a:lnTo>
                  <a:cubicBezTo>
                    <a:pt x="158105" y="962"/>
                    <a:pt x="163449" y="6391"/>
                    <a:pt x="163449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7930133" y="5504497"/>
              <a:ext cx="163354" cy="17430"/>
            </a:xfrm>
            <a:custGeom>
              <a:avLst/>
              <a:gdLst/>
              <a:ahLst/>
              <a:cxnLst/>
              <a:rect l="l" t="t" r="r" b="b"/>
              <a:pathLst>
                <a:path w="163354" h="17430" extrusionOk="0">
                  <a:moveTo>
                    <a:pt x="163354" y="8001"/>
                  </a:moveTo>
                  <a:lnTo>
                    <a:pt x="163354" y="10477"/>
                  </a:lnTo>
                  <a:cubicBezTo>
                    <a:pt x="163354" y="14316"/>
                    <a:pt x="160239" y="17430"/>
                    <a:pt x="156401" y="17430"/>
                  </a:cubicBezTo>
                  <a:cubicBezTo>
                    <a:pt x="156372" y="17430"/>
                    <a:pt x="156334" y="17430"/>
                    <a:pt x="156305" y="17430"/>
                  </a:cubicBezTo>
                  <a:lnTo>
                    <a:pt x="6858" y="16573"/>
                  </a:lnTo>
                  <a:cubicBezTo>
                    <a:pt x="3038" y="16469"/>
                    <a:pt x="0" y="13345"/>
                    <a:pt x="0" y="9525"/>
                  </a:cubicBezTo>
                  <a:lnTo>
                    <a:pt x="0" y="6953"/>
                  </a:lnTo>
                  <a:cubicBezTo>
                    <a:pt x="105" y="3086"/>
                    <a:pt x="3267" y="0"/>
                    <a:pt x="7144" y="0"/>
                  </a:cubicBezTo>
                  <a:lnTo>
                    <a:pt x="156496" y="952"/>
                  </a:lnTo>
                  <a:cubicBezTo>
                    <a:pt x="160334" y="1000"/>
                    <a:pt x="163401" y="4162"/>
                    <a:pt x="163354" y="8001"/>
                  </a:cubicBezTo>
                  <a:cubicBezTo>
                    <a:pt x="163354" y="8001"/>
                    <a:pt x="163354" y="8001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7934705" y="5509450"/>
              <a:ext cx="154304" cy="7525"/>
            </a:xfrm>
            <a:custGeom>
              <a:avLst/>
              <a:gdLst/>
              <a:ahLst/>
              <a:cxnLst/>
              <a:rect l="l" t="t" r="r" b="b"/>
              <a:pathLst>
                <a:path w="154304" h="7525" extrusionOk="0">
                  <a:moveTo>
                    <a:pt x="154305" y="3810"/>
                  </a:moveTo>
                  <a:lnTo>
                    <a:pt x="154305" y="4763"/>
                  </a:lnTo>
                  <a:cubicBezTo>
                    <a:pt x="154257" y="6305"/>
                    <a:pt x="152990" y="7525"/>
                    <a:pt x="151447" y="7525"/>
                  </a:cubicBezTo>
                  <a:lnTo>
                    <a:pt x="2667" y="6572"/>
                  </a:lnTo>
                  <a:cubicBezTo>
                    <a:pt x="1191" y="6572"/>
                    <a:pt x="0" y="5382"/>
                    <a:pt x="0" y="3906"/>
                  </a:cubicBezTo>
                  <a:cubicBezTo>
                    <a:pt x="0" y="3877"/>
                    <a:pt x="0" y="3839"/>
                    <a:pt x="0" y="3810"/>
                  </a:cubicBezTo>
                  <a:lnTo>
                    <a:pt x="0" y="2763"/>
                  </a:lnTo>
                  <a:cubicBezTo>
                    <a:pt x="0" y="1238"/>
                    <a:pt x="1238" y="0"/>
                    <a:pt x="2762" y="0"/>
                  </a:cubicBezTo>
                  <a:lnTo>
                    <a:pt x="151543" y="953"/>
                  </a:lnTo>
                  <a:cubicBezTo>
                    <a:pt x="153086" y="1001"/>
                    <a:pt x="154305" y="2267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7930228" y="5526880"/>
              <a:ext cx="163354" cy="29527"/>
            </a:xfrm>
            <a:custGeom>
              <a:avLst/>
              <a:gdLst/>
              <a:ahLst/>
              <a:cxnLst/>
              <a:rect l="l" t="t" r="r" b="b"/>
              <a:pathLst>
                <a:path w="163354" h="29527" extrusionOk="0">
                  <a:moveTo>
                    <a:pt x="163354" y="13050"/>
                  </a:moveTo>
                  <a:lnTo>
                    <a:pt x="163354" y="17431"/>
                  </a:lnTo>
                  <a:cubicBezTo>
                    <a:pt x="163250" y="24108"/>
                    <a:pt x="157839" y="29480"/>
                    <a:pt x="151162" y="29528"/>
                  </a:cubicBezTo>
                  <a:lnTo>
                    <a:pt x="12002" y="28575"/>
                  </a:lnTo>
                  <a:cubicBezTo>
                    <a:pt x="5325" y="28528"/>
                    <a:pt x="-57" y="23061"/>
                    <a:pt x="0" y="16383"/>
                  </a:cubicBezTo>
                  <a:cubicBezTo>
                    <a:pt x="0" y="16383"/>
                    <a:pt x="0" y="16383"/>
                    <a:pt x="0" y="16383"/>
                  </a:cubicBezTo>
                  <a:lnTo>
                    <a:pt x="0" y="12002"/>
                  </a:lnTo>
                  <a:cubicBezTo>
                    <a:pt x="57" y="5325"/>
                    <a:pt x="5515" y="-47"/>
                    <a:pt x="12192" y="0"/>
                  </a:cubicBezTo>
                  <a:cubicBezTo>
                    <a:pt x="12192" y="0"/>
                    <a:pt x="12192" y="0"/>
                    <a:pt x="12192" y="0"/>
                  </a:cubicBezTo>
                  <a:lnTo>
                    <a:pt x="151353" y="858"/>
                  </a:lnTo>
                  <a:cubicBezTo>
                    <a:pt x="158030" y="915"/>
                    <a:pt x="163402" y="6373"/>
                    <a:pt x="163354" y="13050"/>
                  </a:cubicBezTo>
                  <a:cubicBezTo>
                    <a:pt x="163354" y="13050"/>
                    <a:pt x="163354" y="13050"/>
                    <a:pt x="163354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7930228" y="5532977"/>
              <a:ext cx="163353" cy="17525"/>
            </a:xfrm>
            <a:custGeom>
              <a:avLst/>
              <a:gdLst/>
              <a:ahLst/>
              <a:cxnLst/>
              <a:rect l="l" t="t" r="r" b="b"/>
              <a:pathLst>
                <a:path w="163353" h="17525" extrusionOk="0">
                  <a:moveTo>
                    <a:pt x="163354" y="7905"/>
                  </a:moveTo>
                  <a:lnTo>
                    <a:pt x="163354" y="10573"/>
                  </a:lnTo>
                  <a:cubicBezTo>
                    <a:pt x="163306" y="14431"/>
                    <a:pt x="160163" y="17526"/>
                    <a:pt x="156305" y="17526"/>
                  </a:cubicBezTo>
                  <a:lnTo>
                    <a:pt x="6953" y="16478"/>
                  </a:lnTo>
                  <a:cubicBezTo>
                    <a:pt x="3115" y="16478"/>
                    <a:pt x="0" y="13364"/>
                    <a:pt x="0" y="9525"/>
                  </a:cubicBezTo>
                  <a:lnTo>
                    <a:pt x="0" y="6953"/>
                  </a:lnTo>
                  <a:cubicBezTo>
                    <a:pt x="48" y="3096"/>
                    <a:pt x="3191" y="0"/>
                    <a:pt x="7048" y="0"/>
                  </a:cubicBezTo>
                  <a:lnTo>
                    <a:pt x="156400" y="952"/>
                  </a:lnTo>
                  <a:cubicBezTo>
                    <a:pt x="160258" y="1000"/>
                    <a:pt x="163354" y="4143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7934705" y="5537835"/>
              <a:ext cx="154304" cy="7619"/>
            </a:xfrm>
            <a:custGeom>
              <a:avLst/>
              <a:gdLst/>
              <a:ahLst/>
              <a:cxnLst/>
              <a:rect l="l" t="t" r="r" b="b"/>
              <a:pathLst>
                <a:path w="154304" h="7619" extrusionOk="0">
                  <a:moveTo>
                    <a:pt x="154305" y="3810"/>
                  </a:moveTo>
                  <a:lnTo>
                    <a:pt x="154305" y="4857"/>
                  </a:lnTo>
                  <a:cubicBezTo>
                    <a:pt x="154257" y="6401"/>
                    <a:pt x="152990" y="7620"/>
                    <a:pt x="151447" y="7620"/>
                  </a:cubicBezTo>
                  <a:lnTo>
                    <a:pt x="2762" y="6572"/>
                  </a:lnTo>
                  <a:cubicBezTo>
                    <a:pt x="1238" y="6572"/>
                    <a:pt x="0" y="5334"/>
                    <a:pt x="0" y="3810"/>
                  </a:cubicBezTo>
                  <a:lnTo>
                    <a:pt x="0" y="2762"/>
                  </a:lnTo>
                  <a:cubicBezTo>
                    <a:pt x="0" y="1238"/>
                    <a:pt x="1238" y="0"/>
                    <a:pt x="2762" y="0"/>
                  </a:cubicBezTo>
                  <a:cubicBezTo>
                    <a:pt x="2791" y="0"/>
                    <a:pt x="2829" y="0"/>
                    <a:pt x="2857" y="0"/>
                  </a:cubicBezTo>
                  <a:lnTo>
                    <a:pt x="151543" y="952"/>
                  </a:lnTo>
                  <a:cubicBezTo>
                    <a:pt x="153086" y="1000"/>
                    <a:pt x="154305" y="2267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7930228" y="5554598"/>
              <a:ext cx="163354" cy="29527"/>
            </a:xfrm>
            <a:custGeom>
              <a:avLst/>
              <a:gdLst/>
              <a:ahLst/>
              <a:cxnLst/>
              <a:rect l="l" t="t" r="r" b="b"/>
              <a:pathLst>
                <a:path w="163354" h="29527" extrusionOk="0">
                  <a:moveTo>
                    <a:pt x="163354" y="12859"/>
                  </a:moveTo>
                  <a:lnTo>
                    <a:pt x="163354" y="17526"/>
                  </a:lnTo>
                  <a:cubicBezTo>
                    <a:pt x="163250" y="24184"/>
                    <a:pt x="157820" y="29528"/>
                    <a:pt x="151162" y="29528"/>
                  </a:cubicBezTo>
                  <a:lnTo>
                    <a:pt x="12002" y="28575"/>
                  </a:lnTo>
                  <a:cubicBezTo>
                    <a:pt x="5325" y="28518"/>
                    <a:pt x="-57" y="23060"/>
                    <a:pt x="0" y="16383"/>
                  </a:cubicBezTo>
                  <a:cubicBezTo>
                    <a:pt x="0" y="16383"/>
                    <a:pt x="0" y="16383"/>
                    <a:pt x="0" y="16383"/>
                  </a:cubicBezTo>
                  <a:lnTo>
                    <a:pt x="0" y="12002"/>
                  </a:lnTo>
                  <a:cubicBezTo>
                    <a:pt x="105" y="5344"/>
                    <a:pt x="5534" y="0"/>
                    <a:pt x="12192" y="0"/>
                  </a:cubicBezTo>
                  <a:lnTo>
                    <a:pt x="151353" y="858"/>
                  </a:lnTo>
                  <a:cubicBezTo>
                    <a:pt x="158030" y="905"/>
                    <a:pt x="163402" y="6372"/>
                    <a:pt x="163354" y="13050"/>
                  </a:cubicBezTo>
                  <a:cubicBezTo>
                    <a:pt x="163354" y="13050"/>
                    <a:pt x="163354" y="13050"/>
                    <a:pt x="163354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7930228" y="5560409"/>
              <a:ext cx="163353" cy="17430"/>
            </a:xfrm>
            <a:custGeom>
              <a:avLst/>
              <a:gdLst/>
              <a:ahLst/>
              <a:cxnLst/>
              <a:rect l="l" t="t" r="r" b="b"/>
              <a:pathLst>
                <a:path w="163353" h="17430" extrusionOk="0">
                  <a:moveTo>
                    <a:pt x="163354" y="8001"/>
                  </a:moveTo>
                  <a:lnTo>
                    <a:pt x="163354" y="10573"/>
                  </a:lnTo>
                  <a:cubicBezTo>
                    <a:pt x="163354" y="14364"/>
                    <a:pt x="160287" y="17430"/>
                    <a:pt x="156496" y="17430"/>
                  </a:cubicBezTo>
                  <a:cubicBezTo>
                    <a:pt x="156429" y="17430"/>
                    <a:pt x="156372" y="17430"/>
                    <a:pt x="156305" y="17430"/>
                  </a:cubicBezTo>
                  <a:lnTo>
                    <a:pt x="6953" y="16478"/>
                  </a:lnTo>
                  <a:cubicBezTo>
                    <a:pt x="3115" y="16478"/>
                    <a:pt x="0" y="13363"/>
                    <a:pt x="0" y="9525"/>
                  </a:cubicBezTo>
                  <a:lnTo>
                    <a:pt x="0" y="6953"/>
                  </a:lnTo>
                  <a:cubicBezTo>
                    <a:pt x="48" y="3095"/>
                    <a:pt x="3191" y="0"/>
                    <a:pt x="7048" y="0"/>
                  </a:cubicBezTo>
                  <a:lnTo>
                    <a:pt x="156400" y="952"/>
                  </a:lnTo>
                  <a:cubicBezTo>
                    <a:pt x="160258" y="1000"/>
                    <a:pt x="163354" y="4143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7934705" y="5565457"/>
              <a:ext cx="154304" cy="7429"/>
            </a:xfrm>
            <a:custGeom>
              <a:avLst/>
              <a:gdLst/>
              <a:ahLst/>
              <a:cxnLst/>
              <a:rect l="l" t="t" r="r" b="b"/>
              <a:pathLst>
                <a:path w="154304" h="7429" extrusionOk="0">
                  <a:moveTo>
                    <a:pt x="154305" y="3715"/>
                  </a:moveTo>
                  <a:lnTo>
                    <a:pt x="154305" y="4667"/>
                  </a:lnTo>
                  <a:cubicBezTo>
                    <a:pt x="154305" y="6191"/>
                    <a:pt x="153067" y="7430"/>
                    <a:pt x="151543" y="7430"/>
                  </a:cubicBezTo>
                  <a:cubicBezTo>
                    <a:pt x="151514" y="7430"/>
                    <a:pt x="151476" y="7430"/>
                    <a:pt x="151447" y="7430"/>
                  </a:cubicBezTo>
                  <a:lnTo>
                    <a:pt x="2762" y="6668"/>
                  </a:lnTo>
                  <a:cubicBezTo>
                    <a:pt x="1219" y="6620"/>
                    <a:pt x="0" y="5353"/>
                    <a:pt x="0" y="3810"/>
                  </a:cubicBezTo>
                  <a:lnTo>
                    <a:pt x="0" y="2763"/>
                  </a:lnTo>
                  <a:cubicBezTo>
                    <a:pt x="48" y="1219"/>
                    <a:pt x="1314" y="0"/>
                    <a:pt x="2857" y="0"/>
                  </a:cubicBezTo>
                  <a:lnTo>
                    <a:pt x="151543" y="953"/>
                  </a:lnTo>
                  <a:cubicBezTo>
                    <a:pt x="153067" y="953"/>
                    <a:pt x="154305" y="2191"/>
                    <a:pt x="154305" y="3715"/>
                  </a:cubicBezTo>
                  <a:cubicBezTo>
                    <a:pt x="154305" y="3743"/>
                    <a:pt x="154305" y="3782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7916389" y="5779011"/>
              <a:ext cx="228656" cy="195766"/>
            </a:xfrm>
            <a:custGeom>
              <a:avLst/>
              <a:gdLst/>
              <a:ahLst/>
              <a:cxnLst/>
              <a:rect l="l" t="t" r="r" b="b"/>
              <a:pathLst>
                <a:path w="228656" h="195766" extrusionOk="0">
                  <a:moveTo>
                    <a:pt x="226057" y="188210"/>
                  </a:moveTo>
                  <a:lnTo>
                    <a:pt x="223104" y="191545"/>
                  </a:lnTo>
                  <a:cubicBezTo>
                    <a:pt x="218703" y="196564"/>
                    <a:pt x="211122" y="197192"/>
                    <a:pt x="205959" y="192973"/>
                  </a:cubicBezTo>
                  <a:lnTo>
                    <a:pt x="4315" y="24381"/>
                  </a:lnTo>
                  <a:cubicBezTo>
                    <a:pt x="-724" y="20237"/>
                    <a:pt x="-1458" y="12798"/>
                    <a:pt x="2686" y="7759"/>
                  </a:cubicBezTo>
                  <a:cubicBezTo>
                    <a:pt x="2753" y="7674"/>
                    <a:pt x="2819" y="7598"/>
                    <a:pt x="2886" y="7521"/>
                  </a:cubicBezTo>
                  <a:lnTo>
                    <a:pt x="5743" y="4187"/>
                  </a:lnTo>
                  <a:cubicBezTo>
                    <a:pt x="10096" y="-737"/>
                    <a:pt x="17535" y="-1413"/>
                    <a:pt x="22698" y="2664"/>
                  </a:cubicBezTo>
                  <a:lnTo>
                    <a:pt x="224342" y="171256"/>
                  </a:lnTo>
                  <a:cubicBezTo>
                    <a:pt x="229381" y="175400"/>
                    <a:pt x="230114" y="182839"/>
                    <a:pt x="225971" y="187877"/>
                  </a:cubicBezTo>
                  <a:cubicBezTo>
                    <a:pt x="225904" y="187963"/>
                    <a:pt x="225837" y="188039"/>
                    <a:pt x="225771" y="18811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7918273" y="5781922"/>
              <a:ext cx="224602" cy="190379"/>
            </a:xfrm>
            <a:custGeom>
              <a:avLst/>
              <a:gdLst/>
              <a:ahLst/>
              <a:cxnLst/>
              <a:rect l="l" t="t" r="r" b="b"/>
              <a:pathLst>
                <a:path w="224602" h="190379" extrusionOk="0">
                  <a:moveTo>
                    <a:pt x="223506" y="186062"/>
                  </a:moveTo>
                  <a:lnTo>
                    <a:pt x="221886" y="187967"/>
                  </a:lnTo>
                  <a:cubicBezTo>
                    <a:pt x="219296" y="190863"/>
                    <a:pt x="214886" y="191196"/>
                    <a:pt x="211885" y="188729"/>
                  </a:cubicBezTo>
                  <a:lnTo>
                    <a:pt x="2335" y="13659"/>
                  </a:lnTo>
                  <a:cubicBezTo>
                    <a:pt x="-456" y="11211"/>
                    <a:pt x="-789" y="6992"/>
                    <a:pt x="1573" y="4134"/>
                  </a:cubicBezTo>
                  <a:lnTo>
                    <a:pt x="3192" y="2229"/>
                  </a:lnTo>
                  <a:cubicBezTo>
                    <a:pt x="5707" y="-419"/>
                    <a:pt x="9812" y="-752"/>
                    <a:pt x="12717" y="1467"/>
                  </a:cubicBezTo>
                  <a:lnTo>
                    <a:pt x="222267" y="176537"/>
                  </a:lnTo>
                  <a:cubicBezTo>
                    <a:pt x="225058" y="178985"/>
                    <a:pt x="225392" y="183204"/>
                    <a:pt x="223030" y="18606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7925992" y="5788487"/>
              <a:ext cx="210021" cy="176500"/>
            </a:xfrm>
            <a:custGeom>
              <a:avLst/>
              <a:gdLst/>
              <a:ahLst/>
              <a:cxnLst/>
              <a:rect l="l" t="t" r="r" b="b"/>
              <a:pathLst>
                <a:path w="210021" h="176500" extrusionOk="0">
                  <a:moveTo>
                    <a:pt x="209214" y="174924"/>
                  </a:moveTo>
                  <a:lnTo>
                    <a:pt x="208548" y="175686"/>
                  </a:lnTo>
                  <a:cubicBezTo>
                    <a:pt x="207433" y="176772"/>
                    <a:pt x="205662" y="176772"/>
                    <a:pt x="204547" y="175686"/>
                  </a:cubicBezTo>
                  <a:lnTo>
                    <a:pt x="807" y="5474"/>
                  </a:lnTo>
                  <a:cubicBezTo>
                    <a:pt x="-269" y="4398"/>
                    <a:pt x="-269" y="2645"/>
                    <a:pt x="807" y="1569"/>
                  </a:cubicBezTo>
                  <a:lnTo>
                    <a:pt x="1474" y="807"/>
                  </a:lnTo>
                  <a:cubicBezTo>
                    <a:pt x="2550" y="-269"/>
                    <a:pt x="4303" y="-269"/>
                    <a:pt x="5379" y="807"/>
                  </a:cubicBezTo>
                  <a:lnTo>
                    <a:pt x="209214" y="171114"/>
                  </a:lnTo>
                  <a:cubicBezTo>
                    <a:pt x="210291" y="172191"/>
                    <a:pt x="210291" y="173943"/>
                    <a:pt x="209214" y="17502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7898287" y="5800835"/>
              <a:ext cx="228915" cy="195797"/>
            </a:xfrm>
            <a:custGeom>
              <a:avLst/>
              <a:gdLst/>
              <a:ahLst/>
              <a:cxnLst/>
              <a:rect l="l" t="t" r="r" b="b"/>
              <a:pathLst>
                <a:path w="228915" h="195797" extrusionOk="0">
                  <a:moveTo>
                    <a:pt x="226061" y="188295"/>
                  </a:moveTo>
                  <a:lnTo>
                    <a:pt x="223109" y="191628"/>
                  </a:lnTo>
                  <a:cubicBezTo>
                    <a:pt x="218689" y="196619"/>
                    <a:pt x="211107" y="197210"/>
                    <a:pt x="205963" y="192962"/>
                  </a:cubicBezTo>
                  <a:lnTo>
                    <a:pt x="4224" y="24465"/>
                  </a:lnTo>
                  <a:cubicBezTo>
                    <a:pt x="-824" y="20169"/>
                    <a:pt x="-1434" y="12596"/>
                    <a:pt x="2862" y="7548"/>
                  </a:cubicBezTo>
                  <a:cubicBezTo>
                    <a:pt x="2871" y="7538"/>
                    <a:pt x="2881" y="7520"/>
                    <a:pt x="2890" y="7510"/>
                  </a:cubicBezTo>
                  <a:lnTo>
                    <a:pt x="5748" y="4176"/>
                  </a:lnTo>
                  <a:cubicBezTo>
                    <a:pt x="10206" y="-825"/>
                    <a:pt x="17816" y="-1415"/>
                    <a:pt x="22988" y="2843"/>
                  </a:cubicBezTo>
                  <a:lnTo>
                    <a:pt x="224632" y="171340"/>
                  </a:lnTo>
                  <a:cubicBezTo>
                    <a:pt x="229709" y="175607"/>
                    <a:pt x="230367" y="183170"/>
                    <a:pt x="226099" y="188247"/>
                  </a:cubicBezTo>
                  <a:cubicBezTo>
                    <a:pt x="226090" y="188266"/>
                    <a:pt x="226071" y="188276"/>
                    <a:pt x="226061" y="18829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7900612" y="5803699"/>
              <a:ext cx="224681" cy="190231"/>
            </a:xfrm>
            <a:custGeom>
              <a:avLst/>
              <a:gdLst/>
              <a:ahLst/>
              <a:cxnLst/>
              <a:rect l="l" t="t" r="r" b="b"/>
              <a:pathLst>
                <a:path w="224681" h="190231" extrusionOk="0">
                  <a:moveTo>
                    <a:pt x="223069" y="186097"/>
                  </a:moveTo>
                  <a:lnTo>
                    <a:pt x="221449" y="188002"/>
                  </a:lnTo>
                  <a:cubicBezTo>
                    <a:pt x="218935" y="190650"/>
                    <a:pt x="214830" y="190983"/>
                    <a:pt x="211924" y="188764"/>
                  </a:cubicBezTo>
                  <a:lnTo>
                    <a:pt x="2374" y="13695"/>
                  </a:lnTo>
                  <a:cubicBezTo>
                    <a:pt x="-464" y="11275"/>
                    <a:pt x="-807" y="7008"/>
                    <a:pt x="1612" y="4170"/>
                  </a:cubicBezTo>
                  <a:lnTo>
                    <a:pt x="3232" y="2264"/>
                  </a:lnTo>
                  <a:cubicBezTo>
                    <a:pt x="5727" y="-431"/>
                    <a:pt x="9871" y="-764"/>
                    <a:pt x="12757" y="1502"/>
                  </a:cubicBezTo>
                  <a:lnTo>
                    <a:pt x="222307" y="176572"/>
                  </a:lnTo>
                  <a:cubicBezTo>
                    <a:pt x="225145" y="178991"/>
                    <a:pt x="225488" y="183259"/>
                    <a:pt x="223069" y="186097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7907894" y="5810335"/>
              <a:ext cx="209735" cy="176524"/>
            </a:xfrm>
            <a:custGeom>
              <a:avLst/>
              <a:gdLst/>
              <a:ahLst/>
              <a:cxnLst/>
              <a:rect l="l" t="t" r="r" b="b"/>
              <a:pathLst>
                <a:path w="209735" h="176524" extrusionOk="0">
                  <a:moveTo>
                    <a:pt x="209214" y="174984"/>
                  </a:moveTo>
                  <a:lnTo>
                    <a:pt x="208548" y="175746"/>
                  </a:lnTo>
                  <a:cubicBezTo>
                    <a:pt x="207414" y="176784"/>
                    <a:pt x="205681" y="176784"/>
                    <a:pt x="204547" y="175746"/>
                  </a:cubicBezTo>
                  <a:lnTo>
                    <a:pt x="807" y="5439"/>
                  </a:lnTo>
                  <a:cubicBezTo>
                    <a:pt x="-269" y="4362"/>
                    <a:pt x="-269" y="2610"/>
                    <a:pt x="807" y="1533"/>
                  </a:cubicBezTo>
                  <a:lnTo>
                    <a:pt x="1474" y="772"/>
                  </a:lnTo>
                  <a:cubicBezTo>
                    <a:pt x="2569" y="-257"/>
                    <a:pt x="4284" y="-257"/>
                    <a:pt x="5379" y="772"/>
                  </a:cubicBezTo>
                  <a:lnTo>
                    <a:pt x="208929" y="171364"/>
                  </a:lnTo>
                  <a:cubicBezTo>
                    <a:pt x="210005" y="172440"/>
                    <a:pt x="210005" y="174193"/>
                    <a:pt x="208929" y="17526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7880761" y="5821945"/>
              <a:ext cx="228894" cy="195836"/>
            </a:xfrm>
            <a:custGeom>
              <a:avLst/>
              <a:gdLst/>
              <a:ahLst/>
              <a:cxnLst/>
              <a:rect l="l" t="t" r="r" b="b"/>
              <a:pathLst>
                <a:path w="228894" h="195836" extrusionOk="0">
                  <a:moveTo>
                    <a:pt x="225966" y="188330"/>
                  </a:moveTo>
                  <a:lnTo>
                    <a:pt x="223108" y="191568"/>
                  </a:lnTo>
                  <a:cubicBezTo>
                    <a:pt x="218698" y="196645"/>
                    <a:pt x="211050" y="197283"/>
                    <a:pt x="205868" y="192997"/>
                  </a:cubicBezTo>
                  <a:lnTo>
                    <a:pt x="4224" y="24499"/>
                  </a:lnTo>
                  <a:cubicBezTo>
                    <a:pt x="-824" y="20204"/>
                    <a:pt x="-1434" y="12632"/>
                    <a:pt x="2862" y="7583"/>
                  </a:cubicBezTo>
                  <a:cubicBezTo>
                    <a:pt x="2871" y="7574"/>
                    <a:pt x="2881" y="7555"/>
                    <a:pt x="2890" y="7545"/>
                  </a:cubicBezTo>
                  <a:lnTo>
                    <a:pt x="5748" y="4211"/>
                  </a:lnTo>
                  <a:cubicBezTo>
                    <a:pt x="10177" y="-837"/>
                    <a:pt x="17835" y="-1427"/>
                    <a:pt x="22988" y="2878"/>
                  </a:cubicBezTo>
                  <a:lnTo>
                    <a:pt x="224632" y="171375"/>
                  </a:lnTo>
                  <a:cubicBezTo>
                    <a:pt x="229671" y="175595"/>
                    <a:pt x="230338" y="183100"/>
                    <a:pt x="226118" y="188149"/>
                  </a:cubicBezTo>
                  <a:cubicBezTo>
                    <a:pt x="226071" y="188206"/>
                    <a:pt x="226023" y="188273"/>
                    <a:pt x="225966" y="18833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7882973" y="5824886"/>
              <a:ext cx="224624" cy="190287"/>
            </a:xfrm>
            <a:custGeom>
              <a:avLst/>
              <a:gdLst/>
              <a:ahLst/>
              <a:cxnLst/>
              <a:rect l="l" t="t" r="r" b="b"/>
              <a:pathLst>
                <a:path w="224624" h="190287" extrusionOk="0">
                  <a:moveTo>
                    <a:pt x="223182" y="186151"/>
                  </a:moveTo>
                  <a:lnTo>
                    <a:pt x="221467" y="188056"/>
                  </a:lnTo>
                  <a:cubicBezTo>
                    <a:pt x="218953" y="190713"/>
                    <a:pt x="214848" y="191037"/>
                    <a:pt x="211942" y="188817"/>
                  </a:cubicBezTo>
                  <a:lnTo>
                    <a:pt x="2392" y="13748"/>
                  </a:lnTo>
                  <a:cubicBezTo>
                    <a:pt x="-427" y="11329"/>
                    <a:pt x="-808" y="7109"/>
                    <a:pt x="1535" y="4223"/>
                  </a:cubicBezTo>
                  <a:lnTo>
                    <a:pt x="3250" y="2318"/>
                  </a:lnTo>
                  <a:cubicBezTo>
                    <a:pt x="5717" y="-406"/>
                    <a:pt x="9860" y="-778"/>
                    <a:pt x="12775" y="1461"/>
                  </a:cubicBezTo>
                  <a:lnTo>
                    <a:pt x="222325" y="176530"/>
                  </a:lnTo>
                  <a:cubicBezTo>
                    <a:pt x="225068" y="178997"/>
                    <a:pt x="225401" y="183179"/>
                    <a:pt x="223087" y="18605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7890654" y="5831819"/>
              <a:ext cx="210021" cy="176186"/>
            </a:xfrm>
            <a:custGeom>
              <a:avLst/>
              <a:gdLst/>
              <a:ahLst/>
              <a:cxnLst/>
              <a:rect l="l" t="t" r="r" b="b"/>
              <a:pathLst>
                <a:path w="210021" h="176186" extrusionOk="0">
                  <a:moveTo>
                    <a:pt x="208929" y="174645"/>
                  </a:moveTo>
                  <a:lnTo>
                    <a:pt x="208262" y="175407"/>
                  </a:lnTo>
                  <a:cubicBezTo>
                    <a:pt x="207128" y="176446"/>
                    <a:pt x="205395" y="176446"/>
                    <a:pt x="204261" y="175407"/>
                  </a:cubicBezTo>
                  <a:lnTo>
                    <a:pt x="807" y="5482"/>
                  </a:lnTo>
                  <a:cubicBezTo>
                    <a:pt x="-269" y="4405"/>
                    <a:pt x="-269" y="2653"/>
                    <a:pt x="807" y="1576"/>
                  </a:cubicBezTo>
                  <a:lnTo>
                    <a:pt x="1474" y="814"/>
                  </a:lnTo>
                  <a:cubicBezTo>
                    <a:pt x="2589" y="-271"/>
                    <a:pt x="4360" y="-271"/>
                    <a:pt x="5474" y="814"/>
                  </a:cubicBezTo>
                  <a:lnTo>
                    <a:pt x="209214" y="171026"/>
                  </a:lnTo>
                  <a:cubicBezTo>
                    <a:pt x="210291" y="172102"/>
                    <a:pt x="210291" y="173855"/>
                    <a:pt x="209214" y="17493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7869872" y="5771000"/>
              <a:ext cx="223381" cy="202186"/>
            </a:xfrm>
            <a:custGeom>
              <a:avLst/>
              <a:gdLst/>
              <a:ahLst/>
              <a:cxnLst/>
              <a:rect l="l" t="t" r="r" b="b"/>
              <a:pathLst>
                <a:path w="223381" h="202186" extrusionOk="0">
                  <a:moveTo>
                    <a:pt x="217614" y="4198"/>
                  </a:moveTo>
                  <a:lnTo>
                    <a:pt x="220472" y="7531"/>
                  </a:lnTo>
                  <a:cubicBezTo>
                    <a:pt x="224786" y="12637"/>
                    <a:pt x="224243" y="20247"/>
                    <a:pt x="219233" y="24676"/>
                  </a:cubicBezTo>
                  <a:lnTo>
                    <a:pt x="22732" y="199174"/>
                  </a:lnTo>
                  <a:cubicBezTo>
                    <a:pt x="17818" y="203546"/>
                    <a:pt x="10293" y="203108"/>
                    <a:pt x="5921" y="198193"/>
                  </a:cubicBezTo>
                  <a:cubicBezTo>
                    <a:pt x="5873" y="198146"/>
                    <a:pt x="5826" y="198089"/>
                    <a:pt x="5778" y="198031"/>
                  </a:cubicBezTo>
                  <a:lnTo>
                    <a:pt x="2921" y="194698"/>
                  </a:lnTo>
                  <a:cubicBezTo>
                    <a:pt x="-1413" y="189564"/>
                    <a:pt x="-861" y="181915"/>
                    <a:pt x="4159" y="177457"/>
                  </a:cubicBezTo>
                  <a:lnTo>
                    <a:pt x="200659" y="3055"/>
                  </a:lnTo>
                  <a:cubicBezTo>
                    <a:pt x="205498" y="-1327"/>
                    <a:pt x="212966" y="-946"/>
                    <a:pt x="217338" y="3883"/>
                  </a:cubicBezTo>
                  <a:cubicBezTo>
                    <a:pt x="217433" y="3988"/>
                    <a:pt x="217528" y="4093"/>
                    <a:pt x="217614" y="419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7872204" y="5773487"/>
              <a:ext cx="218982" cy="196359"/>
            </a:xfrm>
            <a:custGeom>
              <a:avLst/>
              <a:gdLst/>
              <a:ahLst/>
              <a:cxnLst/>
              <a:rect l="l" t="t" r="r" b="b"/>
              <a:pathLst>
                <a:path w="218982" h="196359" extrusionOk="0">
                  <a:moveTo>
                    <a:pt x="215854" y="2378"/>
                  </a:moveTo>
                  <a:lnTo>
                    <a:pt x="217473" y="4283"/>
                  </a:lnTo>
                  <a:cubicBezTo>
                    <a:pt x="219721" y="7159"/>
                    <a:pt x="219426" y="11274"/>
                    <a:pt x="216806" y="13808"/>
                  </a:cubicBezTo>
                  <a:lnTo>
                    <a:pt x="12685" y="194783"/>
                  </a:lnTo>
                  <a:cubicBezTo>
                    <a:pt x="9837" y="197116"/>
                    <a:pt x="5656" y="196830"/>
                    <a:pt x="3160" y="194116"/>
                  </a:cubicBezTo>
                  <a:lnTo>
                    <a:pt x="1541" y="192116"/>
                  </a:lnTo>
                  <a:cubicBezTo>
                    <a:pt x="-745" y="189248"/>
                    <a:pt x="-459" y="185105"/>
                    <a:pt x="2208" y="182591"/>
                  </a:cubicBezTo>
                  <a:lnTo>
                    <a:pt x="206329" y="1616"/>
                  </a:lnTo>
                  <a:cubicBezTo>
                    <a:pt x="209167" y="-775"/>
                    <a:pt x="213377" y="-480"/>
                    <a:pt x="215854" y="228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7879069" y="5780867"/>
              <a:ext cx="204997" cy="182632"/>
            </a:xfrm>
            <a:custGeom>
              <a:avLst/>
              <a:gdLst/>
              <a:ahLst/>
              <a:cxnLst/>
              <a:rect l="l" t="t" r="r" b="b"/>
              <a:pathLst>
                <a:path w="204997" h="182632" extrusionOk="0">
                  <a:moveTo>
                    <a:pt x="203559" y="807"/>
                  </a:moveTo>
                  <a:lnTo>
                    <a:pt x="204226" y="1569"/>
                  </a:lnTo>
                  <a:cubicBezTo>
                    <a:pt x="205254" y="2665"/>
                    <a:pt x="205254" y="4379"/>
                    <a:pt x="204226" y="5474"/>
                  </a:cubicBezTo>
                  <a:lnTo>
                    <a:pt x="5344" y="181782"/>
                  </a:lnTo>
                  <a:cubicBezTo>
                    <a:pt x="4343" y="182858"/>
                    <a:pt x="2657" y="182925"/>
                    <a:pt x="1572" y="181915"/>
                  </a:cubicBezTo>
                  <a:cubicBezTo>
                    <a:pt x="1524" y="181877"/>
                    <a:pt x="1486" y="181830"/>
                    <a:pt x="1438" y="181782"/>
                  </a:cubicBezTo>
                  <a:lnTo>
                    <a:pt x="772" y="181020"/>
                  </a:lnTo>
                  <a:cubicBezTo>
                    <a:pt x="-257" y="179925"/>
                    <a:pt x="-257" y="178210"/>
                    <a:pt x="772" y="177115"/>
                  </a:cubicBezTo>
                  <a:lnTo>
                    <a:pt x="199654" y="807"/>
                  </a:lnTo>
                  <a:cubicBezTo>
                    <a:pt x="200730" y="-269"/>
                    <a:pt x="202482" y="-269"/>
                    <a:pt x="203559" y="80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7888827" y="5792040"/>
              <a:ext cx="223381" cy="202196"/>
            </a:xfrm>
            <a:custGeom>
              <a:avLst/>
              <a:gdLst/>
              <a:ahLst/>
              <a:cxnLst/>
              <a:rect l="l" t="t" r="r" b="b"/>
              <a:pathLst>
                <a:path w="223381" h="202196" extrusionOk="0">
                  <a:moveTo>
                    <a:pt x="217614" y="4303"/>
                  </a:moveTo>
                  <a:lnTo>
                    <a:pt x="220471" y="7637"/>
                  </a:lnTo>
                  <a:cubicBezTo>
                    <a:pt x="224786" y="12743"/>
                    <a:pt x="224243" y="20353"/>
                    <a:pt x="219233" y="24782"/>
                  </a:cubicBezTo>
                  <a:lnTo>
                    <a:pt x="22732" y="199185"/>
                  </a:lnTo>
                  <a:cubicBezTo>
                    <a:pt x="17818" y="203556"/>
                    <a:pt x="10293" y="203119"/>
                    <a:pt x="5921" y="198203"/>
                  </a:cubicBezTo>
                  <a:cubicBezTo>
                    <a:pt x="5873" y="198156"/>
                    <a:pt x="5826" y="198099"/>
                    <a:pt x="5778" y="198042"/>
                  </a:cubicBezTo>
                  <a:lnTo>
                    <a:pt x="2921" y="194708"/>
                  </a:lnTo>
                  <a:cubicBezTo>
                    <a:pt x="-1413" y="189574"/>
                    <a:pt x="-861" y="181925"/>
                    <a:pt x="4159" y="177467"/>
                  </a:cubicBezTo>
                  <a:lnTo>
                    <a:pt x="200660" y="2970"/>
                  </a:lnTo>
                  <a:cubicBezTo>
                    <a:pt x="205594" y="-1374"/>
                    <a:pt x="213118" y="-897"/>
                    <a:pt x="217461" y="4037"/>
                  </a:cubicBezTo>
                  <a:cubicBezTo>
                    <a:pt x="217519" y="4094"/>
                    <a:pt x="217566" y="4151"/>
                    <a:pt x="217614" y="420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7891159" y="5795108"/>
              <a:ext cx="219201" cy="196398"/>
            </a:xfrm>
            <a:custGeom>
              <a:avLst/>
              <a:gdLst/>
              <a:ahLst/>
              <a:cxnLst/>
              <a:rect l="l" t="t" r="r" b="b"/>
              <a:pathLst>
                <a:path w="219201" h="196398" extrusionOk="0">
                  <a:moveTo>
                    <a:pt x="215854" y="1902"/>
                  </a:moveTo>
                  <a:lnTo>
                    <a:pt x="217473" y="3807"/>
                  </a:lnTo>
                  <a:cubicBezTo>
                    <a:pt x="220016" y="6759"/>
                    <a:pt x="219721" y="11217"/>
                    <a:pt x="216806" y="13808"/>
                  </a:cubicBezTo>
                  <a:lnTo>
                    <a:pt x="12685" y="194783"/>
                  </a:lnTo>
                  <a:cubicBezTo>
                    <a:pt x="9847" y="197174"/>
                    <a:pt x="5637" y="196879"/>
                    <a:pt x="3160" y="194116"/>
                  </a:cubicBezTo>
                  <a:lnTo>
                    <a:pt x="1541" y="192116"/>
                  </a:lnTo>
                  <a:cubicBezTo>
                    <a:pt x="-745" y="189249"/>
                    <a:pt x="-459" y="185105"/>
                    <a:pt x="2208" y="182591"/>
                  </a:cubicBezTo>
                  <a:lnTo>
                    <a:pt x="206329" y="1616"/>
                  </a:lnTo>
                  <a:cubicBezTo>
                    <a:pt x="209167" y="-775"/>
                    <a:pt x="213377" y="-480"/>
                    <a:pt x="215854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7898310" y="5802048"/>
              <a:ext cx="204718" cy="182692"/>
            </a:xfrm>
            <a:custGeom>
              <a:avLst/>
              <a:gdLst/>
              <a:ahLst/>
              <a:cxnLst/>
              <a:rect l="l" t="t" r="r" b="b"/>
              <a:pathLst>
                <a:path w="204718" h="182692" extrusionOk="0">
                  <a:moveTo>
                    <a:pt x="203273" y="771"/>
                  </a:moveTo>
                  <a:lnTo>
                    <a:pt x="203940" y="1533"/>
                  </a:lnTo>
                  <a:cubicBezTo>
                    <a:pt x="204978" y="2667"/>
                    <a:pt x="204978" y="4401"/>
                    <a:pt x="203940" y="5534"/>
                  </a:cubicBezTo>
                  <a:lnTo>
                    <a:pt x="5344" y="181842"/>
                  </a:lnTo>
                  <a:cubicBezTo>
                    <a:pt x="4343" y="182918"/>
                    <a:pt x="2648" y="182985"/>
                    <a:pt x="1572" y="181975"/>
                  </a:cubicBezTo>
                  <a:cubicBezTo>
                    <a:pt x="1524" y="181937"/>
                    <a:pt x="1486" y="181889"/>
                    <a:pt x="1438" y="181842"/>
                  </a:cubicBezTo>
                  <a:lnTo>
                    <a:pt x="772" y="181080"/>
                  </a:lnTo>
                  <a:cubicBezTo>
                    <a:pt x="-257" y="179984"/>
                    <a:pt x="-257" y="178270"/>
                    <a:pt x="772" y="177175"/>
                  </a:cubicBezTo>
                  <a:lnTo>
                    <a:pt x="199368" y="771"/>
                  </a:lnTo>
                  <a:cubicBezTo>
                    <a:pt x="200463" y="-257"/>
                    <a:pt x="202178" y="-257"/>
                    <a:pt x="203273" y="77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7906829" y="5812650"/>
              <a:ext cx="223733" cy="202215"/>
            </a:xfrm>
            <a:custGeom>
              <a:avLst/>
              <a:gdLst/>
              <a:ahLst/>
              <a:cxnLst/>
              <a:rect l="l" t="t" r="r" b="b"/>
              <a:pathLst>
                <a:path w="223733" h="202215" extrusionOk="0">
                  <a:moveTo>
                    <a:pt x="217995" y="4172"/>
                  </a:moveTo>
                  <a:lnTo>
                    <a:pt x="220852" y="7505"/>
                  </a:lnTo>
                  <a:cubicBezTo>
                    <a:pt x="225129" y="12658"/>
                    <a:pt x="224586" y="20260"/>
                    <a:pt x="219614" y="24745"/>
                  </a:cubicBezTo>
                  <a:lnTo>
                    <a:pt x="22733" y="199244"/>
                  </a:lnTo>
                  <a:cubicBezTo>
                    <a:pt x="17751" y="203606"/>
                    <a:pt x="10159" y="203111"/>
                    <a:pt x="5797" y="198120"/>
                  </a:cubicBezTo>
                  <a:cubicBezTo>
                    <a:pt x="5788" y="198120"/>
                    <a:pt x="5788" y="198110"/>
                    <a:pt x="5778" y="198101"/>
                  </a:cubicBezTo>
                  <a:lnTo>
                    <a:pt x="2921" y="194672"/>
                  </a:lnTo>
                  <a:cubicBezTo>
                    <a:pt x="-1413" y="189538"/>
                    <a:pt x="-861" y="181889"/>
                    <a:pt x="4159" y="177431"/>
                  </a:cubicBezTo>
                  <a:lnTo>
                    <a:pt x="200659" y="2933"/>
                  </a:lnTo>
                  <a:cubicBezTo>
                    <a:pt x="205670" y="-1410"/>
                    <a:pt x="213252" y="-867"/>
                    <a:pt x="217585" y="4143"/>
                  </a:cubicBezTo>
                  <a:cubicBezTo>
                    <a:pt x="217595" y="4153"/>
                    <a:pt x="217605" y="4162"/>
                    <a:pt x="217614" y="417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7909478" y="5815206"/>
              <a:ext cx="219014" cy="196303"/>
            </a:xfrm>
            <a:custGeom>
              <a:avLst/>
              <a:gdLst/>
              <a:ahLst/>
              <a:cxnLst/>
              <a:rect l="l" t="t" r="r" b="b"/>
              <a:pathLst>
                <a:path w="219014" h="196303" extrusionOk="0">
                  <a:moveTo>
                    <a:pt x="215917" y="2283"/>
                  </a:moveTo>
                  <a:lnTo>
                    <a:pt x="217537" y="4188"/>
                  </a:lnTo>
                  <a:cubicBezTo>
                    <a:pt x="219737" y="7083"/>
                    <a:pt x="219451" y="11160"/>
                    <a:pt x="216870" y="13713"/>
                  </a:cubicBezTo>
                  <a:lnTo>
                    <a:pt x="12654" y="194688"/>
                  </a:lnTo>
                  <a:cubicBezTo>
                    <a:pt x="9815" y="197078"/>
                    <a:pt x="5606" y="196783"/>
                    <a:pt x="3129" y="194021"/>
                  </a:cubicBezTo>
                  <a:lnTo>
                    <a:pt x="1510" y="192116"/>
                  </a:lnTo>
                  <a:cubicBezTo>
                    <a:pt x="-738" y="189239"/>
                    <a:pt x="-443" y="185124"/>
                    <a:pt x="2176" y="182591"/>
                  </a:cubicBezTo>
                  <a:lnTo>
                    <a:pt x="206297" y="1616"/>
                  </a:lnTo>
                  <a:cubicBezTo>
                    <a:pt x="209136" y="-775"/>
                    <a:pt x="213346" y="-480"/>
                    <a:pt x="215822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7916781" y="5822448"/>
              <a:ext cx="204718" cy="182727"/>
            </a:xfrm>
            <a:custGeom>
              <a:avLst/>
              <a:gdLst/>
              <a:ahLst/>
              <a:cxnLst/>
              <a:rect l="l" t="t" r="r" b="b"/>
              <a:pathLst>
                <a:path w="204718" h="182727" extrusionOk="0">
                  <a:moveTo>
                    <a:pt x="203280" y="946"/>
                  </a:moveTo>
                  <a:lnTo>
                    <a:pt x="203947" y="1708"/>
                  </a:lnTo>
                  <a:cubicBezTo>
                    <a:pt x="204976" y="2803"/>
                    <a:pt x="204976" y="4518"/>
                    <a:pt x="203947" y="5613"/>
                  </a:cubicBezTo>
                  <a:lnTo>
                    <a:pt x="5351" y="181921"/>
                  </a:lnTo>
                  <a:cubicBezTo>
                    <a:pt x="4274" y="182997"/>
                    <a:pt x="2522" y="182997"/>
                    <a:pt x="1445" y="181921"/>
                  </a:cubicBezTo>
                  <a:lnTo>
                    <a:pt x="779" y="181159"/>
                  </a:lnTo>
                  <a:cubicBezTo>
                    <a:pt x="-260" y="180026"/>
                    <a:pt x="-260" y="178292"/>
                    <a:pt x="779" y="177158"/>
                  </a:cubicBezTo>
                  <a:lnTo>
                    <a:pt x="199375" y="851"/>
                  </a:lnTo>
                  <a:cubicBezTo>
                    <a:pt x="200375" y="-226"/>
                    <a:pt x="202061" y="-292"/>
                    <a:pt x="203147" y="717"/>
                  </a:cubicBezTo>
                  <a:cubicBezTo>
                    <a:pt x="203194" y="755"/>
                    <a:pt x="203232" y="803"/>
                    <a:pt x="203280" y="8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7753730" y="1183290"/>
              <a:ext cx="40576" cy="40576"/>
            </a:xfrm>
            <a:custGeom>
              <a:avLst/>
              <a:gdLst/>
              <a:ahLst/>
              <a:cxnLst/>
              <a:rect l="l" t="t" r="r" b="b"/>
              <a:pathLst>
                <a:path w="40576" h="40576" extrusionOk="0">
                  <a:moveTo>
                    <a:pt x="20384" y="0"/>
                  </a:moveTo>
                  <a:cubicBezTo>
                    <a:pt x="9182" y="-52"/>
                    <a:pt x="57" y="8988"/>
                    <a:pt x="0" y="20193"/>
                  </a:cubicBezTo>
                  <a:cubicBezTo>
                    <a:pt x="-57" y="31397"/>
                    <a:pt x="8992" y="40523"/>
                    <a:pt x="20193" y="40577"/>
                  </a:cubicBezTo>
                  <a:cubicBezTo>
                    <a:pt x="31395" y="40629"/>
                    <a:pt x="40520" y="31588"/>
                    <a:pt x="40577" y="20384"/>
                  </a:cubicBezTo>
                  <a:cubicBezTo>
                    <a:pt x="40577" y="20351"/>
                    <a:pt x="40577" y="20320"/>
                    <a:pt x="40577" y="20288"/>
                  </a:cubicBezTo>
                  <a:cubicBezTo>
                    <a:pt x="40577" y="9120"/>
                    <a:pt x="31547" y="53"/>
                    <a:pt x="20384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7758969" y="1187481"/>
              <a:ext cx="36385" cy="36385"/>
            </a:xfrm>
            <a:custGeom>
              <a:avLst/>
              <a:gdLst/>
              <a:ahLst/>
              <a:cxnLst/>
              <a:rect l="l" t="t" r="r" b="b"/>
              <a:pathLst>
                <a:path w="36385" h="36385" extrusionOk="0">
                  <a:moveTo>
                    <a:pt x="18193" y="0"/>
                  </a:moveTo>
                  <a:cubicBezTo>
                    <a:pt x="8144" y="0"/>
                    <a:pt x="0" y="8146"/>
                    <a:pt x="0" y="18193"/>
                  </a:cubicBezTo>
                  <a:cubicBezTo>
                    <a:pt x="0" y="28241"/>
                    <a:pt x="8144" y="36385"/>
                    <a:pt x="18193" y="36385"/>
                  </a:cubicBezTo>
                  <a:cubicBezTo>
                    <a:pt x="28242" y="36385"/>
                    <a:pt x="36386" y="28240"/>
                    <a:pt x="36386" y="18193"/>
                  </a:cubicBezTo>
                  <a:cubicBezTo>
                    <a:pt x="36386" y="18160"/>
                    <a:pt x="36386" y="18129"/>
                    <a:pt x="36386" y="18098"/>
                  </a:cubicBezTo>
                  <a:cubicBezTo>
                    <a:pt x="36338" y="8087"/>
                    <a:pt x="28204" y="0"/>
                    <a:pt x="18193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7769357" y="1194583"/>
              <a:ext cx="209442" cy="125146"/>
            </a:xfrm>
            <a:custGeom>
              <a:avLst/>
              <a:gdLst/>
              <a:ahLst/>
              <a:cxnLst/>
              <a:rect l="l" t="t" r="r" b="b"/>
              <a:pathLst>
                <a:path w="209442" h="125146" extrusionOk="0">
                  <a:moveTo>
                    <a:pt x="203162" y="102531"/>
                  </a:moveTo>
                  <a:cubicBezTo>
                    <a:pt x="209001" y="105713"/>
                    <a:pt x="211153" y="113027"/>
                    <a:pt x="207972" y="118866"/>
                  </a:cubicBezTo>
                  <a:cubicBezTo>
                    <a:pt x="204791" y="124705"/>
                    <a:pt x="197476" y="126859"/>
                    <a:pt x="191637" y="123676"/>
                  </a:cubicBezTo>
                  <a:lnTo>
                    <a:pt x="6280" y="22616"/>
                  </a:lnTo>
                  <a:cubicBezTo>
                    <a:pt x="441" y="19434"/>
                    <a:pt x="-1711" y="12120"/>
                    <a:pt x="1470" y="6281"/>
                  </a:cubicBezTo>
                  <a:cubicBezTo>
                    <a:pt x="4652" y="442"/>
                    <a:pt x="11967" y="-1712"/>
                    <a:pt x="17805" y="1471"/>
                  </a:cubicBezTo>
                  <a:lnTo>
                    <a:pt x="203162" y="10253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7919370" y="802576"/>
              <a:ext cx="174402" cy="269055"/>
            </a:xfrm>
            <a:custGeom>
              <a:avLst/>
              <a:gdLst/>
              <a:ahLst/>
              <a:cxnLst/>
              <a:rect l="l" t="t" r="r" b="b"/>
              <a:pathLst>
                <a:path w="174402" h="269055" extrusionOk="0">
                  <a:moveTo>
                    <a:pt x="0" y="0"/>
                  </a:moveTo>
                  <a:cubicBezTo>
                    <a:pt x="4096" y="64580"/>
                    <a:pt x="11144" y="191738"/>
                    <a:pt x="14002" y="255841"/>
                  </a:cubicBezTo>
                  <a:cubicBezTo>
                    <a:pt x="26289" y="228600"/>
                    <a:pt x="76676" y="205740"/>
                    <a:pt x="88106" y="207645"/>
                  </a:cubicBezTo>
                  <a:cubicBezTo>
                    <a:pt x="115824" y="212217"/>
                    <a:pt x="138303" y="271367"/>
                    <a:pt x="161544" y="268986"/>
                  </a:cubicBezTo>
                  <a:cubicBezTo>
                    <a:pt x="164116" y="205550"/>
                    <a:pt x="170593" y="76867"/>
                    <a:pt x="174403" y="13240"/>
                  </a:cubicBezTo>
                  <a:cubicBezTo>
                    <a:pt x="157258" y="43529"/>
                    <a:pt x="114395" y="60865"/>
                    <a:pt x="89630" y="67246"/>
                  </a:cubicBezTo>
                  <a:cubicBezTo>
                    <a:pt x="64865" y="73628"/>
                    <a:pt x="24479" y="1866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7633525" y="881062"/>
              <a:ext cx="125920" cy="103155"/>
            </a:xfrm>
            <a:custGeom>
              <a:avLst/>
              <a:gdLst/>
              <a:ahLst/>
              <a:cxnLst/>
              <a:rect l="l" t="t" r="r" b="b"/>
              <a:pathLst>
                <a:path w="125920" h="103155" extrusionOk="0">
                  <a:moveTo>
                    <a:pt x="125921" y="102870"/>
                  </a:moveTo>
                  <a:cubicBezTo>
                    <a:pt x="87249" y="102425"/>
                    <a:pt x="48701" y="102235"/>
                    <a:pt x="10287" y="102299"/>
                  </a:cubicBezTo>
                  <a:cubicBezTo>
                    <a:pt x="18526" y="73372"/>
                    <a:pt x="18259" y="42686"/>
                    <a:pt x="9525" y="13906"/>
                  </a:cubicBezTo>
                  <a:cubicBezTo>
                    <a:pt x="7382" y="8641"/>
                    <a:pt x="4134" y="3899"/>
                    <a:pt x="0" y="0"/>
                  </a:cubicBezTo>
                  <a:cubicBezTo>
                    <a:pt x="38100" y="0"/>
                    <a:pt x="76514" y="0"/>
                    <a:pt x="115252" y="0"/>
                  </a:cubicBezTo>
                  <a:cubicBezTo>
                    <a:pt x="112185" y="23824"/>
                    <a:pt x="111871" y="47921"/>
                    <a:pt x="114300" y="71819"/>
                  </a:cubicBezTo>
                  <a:cubicBezTo>
                    <a:pt x="115833" y="82974"/>
                    <a:pt x="119767" y="93666"/>
                    <a:pt x="125825" y="10315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7877841" y="879252"/>
              <a:ext cx="269748" cy="126777"/>
            </a:xfrm>
            <a:custGeom>
              <a:avLst/>
              <a:gdLst/>
              <a:ahLst/>
              <a:cxnLst/>
              <a:rect l="l" t="t" r="r" b="b"/>
              <a:pathLst>
                <a:path w="269748" h="126777" extrusionOk="0">
                  <a:moveTo>
                    <a:pt x="250698" y="126302"/>
                  </a:moveTo>
                  <a:cubicBezTo>
                    <a:pt x="167192" y="121920"/>
                    <a:pt x="84077" y="118745"/>
                    <a:pt x="1333" y="116777"/>
                  </a:cubicBezTo>
                  <a:cubicBezTo>
                    <a:pt x="11430" y="99060"/>
                    <a:pt x="29146" y="90868"/>
                    <a:pt x="46672" y="79534"/>
                  </a:cubicBezTo>
                  <a:cubicBezTo>
                    <a:pt x="72009" y="63056"/>
                    <a:pt x="49339" y="53435"/>
                    <a:pt x="30671" y="39529"/>
                  </a:cubicBezTo>
                  <a:cubicBezTo>
                    <a:pt x="22670" y="33623"/>
                    <a:pt x="5905" y="22384"/>
                    <a:pt x="0" y="9525"/>
                  </a:cubicBezTo>
                  <a:cubicBezTo>
                    <a:pt x="89659" y="7620"/>
                    <a:pt x="179575" y="4445"/>
                    <a:pt x="269748" y="0"/>
                  </a:cubicBezTo>
                  <a:cubicBezTo>
                    <a:pt x="266700" y="21336"/>
                    <a:pt x="234410" y="47625"/>
                    <a:pt x="218313" y="56007"/>
                  </a:cubicBezTo>
                  <a:cubicBezTo>
                    <a:pt x="212788" y="58769"/>
                    <a:pt x="196882" y="68294"/>
                    <a:pt x="202216" y="75819"/>
                  </a:cubicBezTo>
                  <a:cubicBezTo>
                    <a:pt x="209998" y="86558"/>
                    <a:pt x="218627" y="96656"/>
                    <a:pt x="228029" y="106013"/>
                  </a:cubicBezTo>
                  <a:cubicBezTo>
                    <a:pt x="236115" y="112335"/>
                    <a:pt x="243697" y="119278"/>
                    <a:pt x="250698" y="126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7711343" y="861440"/>
              <a:ext cx="29528" cy="136684"/>
            </a:xfrm>
            <a:custGeom>
              <a:avLst/>
              <a:gdLst/>
              <a:ahLst/>
              <a:cxnLst/>
              <a:rect l="l" t="t" r="r" b="b"/>
              <a:pathLst>
                <a:path w="29528" h="136684" extrusionOk="0">
                  <a:moveTo>
                    <a:pt x="16383" y="0"/>
                  </a:moveTo>
                  <a:lnTo>
                    <a:pt x="12002" y="0"/>
                  </a:lnTo>
                  <a:cubicBezTo>
                    <a:pt x="5325" y="53"/>
                    <a:pt x="-47" y="5511"/>
                    <a:pt x="0" y="12191"/>
                  </a:cubicBezTo>
                  <a:cubicBezTo>
                    <a:pt x="0" y="12191"/>
                    <a:pt x="0" y="12192"/>
                    <a:pt x="0" y="12192"/>
                  </a:cubicBezTo>
                  <a:lnTo>
                    <a:pt x="953" y="124683"/>
                  </a:lnTo>
                  <a:cubicBezTo>
                    <a:pt x="1001" y="131363"/>
                    <a:pt x="6468" y="136737"/>
                    <a:pt x="13145" y="136684"/>
                  </a:cubicBezTo>
                  <a:cubicBezTo>
                    <a:pt x="13145" y="136684"/>
                    <a:pt x="13145" y="136684"/>
                    <a:pt x="13145" y="136684"/>
                  </a:cubicBezTo>
                  <a:lnTo>
                    <a:pt x="17526" y="136684"/>
                  </a:lnTo>
                  <a:cubicBezTo>
                    <a:pt x="24222" y="136579"/>
                    <a:pt x="29585" y="131094"/>
                    <a:pt x="29528" y="124397"/>
                  </a:cubicBezTo>
                  <a:lnTo>
                    <a:pt x="28671" y="12002"/>
                  </a:lnTo>
                  <a:cubicBezTo>
                    <a:pt x="28566" y="5306"/>
                    <a:pt x="23079" y="-53"/>
                    <a:pt x="16383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7717345" y="861441"/>
              <a:ext cx="17525" cy="136779"/>
            </a:xfrm>
            <a:custGeom>
              <a:avLst/>
              <a:gdLst/>
              <a:ahLst/>
              <a:cxnLst/>
              <a:rect l="l" t="t" r="r" b="b"/>
              <a:pathLst>
                <a:path w="17525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048" y="129826"/>
                  </a:lnTo>
                  <a:cubicBezTo>
                    <a:pt x="1048" y="133666"/>
                    <a:pt x="4163" y="136779"/>
                    <a:pt x="8001" y="136780"/>
                  </a:cubicBezTo>
                  <a:cubicBezTo>
                    <a:pt x="8029" y="136780"/>
                    <a:pt x="8068" y="136779"/>
                    <a:pt x="8096" y="136779"/>
                  </a:cubicBezTo>
                  <a:lnTo>
                    <a:pt x="10573" y="136779"/>
                  </a:lnTo>
                  <a:cubicBezTo>
                    <a:pt x="14430" y="136727"/>
                    <a:pt x="17526" y="133586"/>
                    <a:pt x="17526" y="129731"/>
                  </a:cubicBezTo>
                  <a:lnTo>
                    <a:pt x="16573" y="6953"/>
                  </a:lnTo>
                  <a:cubicBezTo>
                    <a:pt x="16526" y="3098"/>
                    <a:pt x="13383" y="0"/>
                    <a:pt x="9525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7722297" y="865251"/>
              <a:ext cx="7620" cy="129444"/>
            </a:xfrm>
            <a:custGeom>
              <a:avLst/>
              <a:gdLst/>
              <a:ahLst/>
              <a:cxnLst/>
              <a:rect l="l" t="t" r="r" b="b"/>
              <a:pathLst>
                <a:path w="7620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668" y="2762"/>
                  </a:lnTo>
                  <a:cubicBezTo>
                    <a:pt x="6572" y="1242"/>
                    <a:pt x="5334" y="46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7682959" y="861345"/>
              <a:ext cx="30004" cy="136779"/>
            </a:xfrm>
            <a:custGeom>
              <a:avLst/>
              <a:gdLst/>
              <a:ahLst/>
              <a:cxnLst/>
              <a:rect l="l" t="t" r="r" b="b"/>
              <a:pathLst>
                <a:path w="30004" h="136779" extrusionOk="0">
                  <a:moveTo>
                    <a:pt x="16383" y="96"/>
                  </a:moveTo>
                  <a:lnTo>
                    <a:pt x="12002" y="96"/>
                  </a:lnTo>
                  <a:cubicBezTo>
                    <a:pt x="5325" y="148"/>
                    <a:pt x="-57" y="5606"/>
                    <a:pt x="0" y="12287"/>
                  </a:cubicBezTo>
                  <a:cubicBezTo>
                    <a:pt x="0" y="12287"/>
                    <a:pt x="0" y="12288"/>
                    <a:pt x="0" y="12288"/>
                  </a:cubicBezTo>
                  <a:lnTo>
                    <a:pt x="953" y="124778"/>
                  </a:lnTo>
                  <a:cubicBezTo>
                    <a:pt x="1001" y="131459"/>
                    <a:pt x="6468" y="136832"/>
                    <a:pt x="13145" y="136779"/>
                  </a:cubicBezTo>
                  <a:cubicBezTo>
                    <a:pt x="13145" y="136779"/>
                    <a:pt x="13145" y="136779"/>
                    <a:pt x="13145" y="136779"/>
                  </a:cubicBezTo>
                  <a:lnTo>
                    <a:pt x="18003" y="136779"/>
                  </a:lnTo>
                  <a:cubicBezTo>
                    <a:pt x="24699" y="136675"/>
                    <a:pt x="30061" y="131189"/>
                    <a:pt x="30004" y="124492"/>
                  </a:cubicBezTo>
                  <a:lnTo>
                    <a:pt x="29147" y="12002"/>
                  </a:lnTo>
                  <a:cubicBezTo>
                    <a:pt x="29042" y="5306"/>
                    <a:pt x="23556" y="-53"/>
                    <a:pt x="1686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7688960" y="861441"/>
              <a:ext cx="17525" cy="136779"/>
            </a:xfrm>
            <a:custGeom>
              <a:avLst/>
              <a:gdLst/>
              <a:ahLst/>
              <a:cxnLst/>
              <a:rect l="l" t="t" r="r" b="b"/>
              <a:pathLst>
                <a:path w="17525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048" y="129826"/>
                  </a:lnTo>
                  <a:cubicBezTo>
                    <a:pt x="1048" y="133666"/>
                    <a:pt x="4163" y="136779"/>
                    <a:pt x="8001" y="136780"/>
                  </a:cubicBezTo>
                  <a:cubicBezTo>
                    <a:pt x="8030" y="136780"/>
                    <a:pt x="8068" y="136779"/>
                    <a:pt x="8096" y="136779"/>
                  </a:cubicBezTo>
                  <a:lnTo>
                    <a:pt x="10573" y="136779"/>
                  </a:lnTo>
                  <a:cubicBezTo>
                    <a:pt x="14431" y="136727"/>
                    <a:pt x="17526" y="133586"/>
                    <a:pt x="17526" y="129731"/>
                  </a:cubicBezTo>
                  <a:lnTo>
                    <a:pt x="16574" y="6953"/>
                  </a:lnTo>
                  <a:cubicBezTo>
                    <a:pt x="16526" y="3098"/>
                    <a:pt x="13383" y="0"/>
                    <a:pt x="9525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7693913" y="865251"/>
              <a:ext cx="7619" cy="129444"/>
            </a:xfrm>
            <a:custGeom>
              <a:avLst/>
              <a:gdLst/>
              <a:ahLst/>
              <a:cxnLst/>
              <a:rect l="l" t="t" r="r" b="b"/>
              <a:pathLst>
                <a:path w="7619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572" y="2762"/>
                  </a:lnTo>
                  <a:cubicBezTo>
                    <a:pt x="6572" y="1236"/>
                    <a:pt x="5334" y="0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7655432" y="861345"/>
              <a:ext cx="29528" cy="136779"/>
            </a:xfrm>
            <a:custGeom>
              <a:avLst/>
              <a:gdLst/>
              <a:ahLst/>
              <a:cxnLst/>
              <a:rect l="l" t="t" r="r" b="b"/>
              <a:pathLst>
                <a:path w="29528" h="136779" extrusionOk="0">
                  <a:moveTo>
                    <a:pt x="16383" y="96"/>
                  </a:moveTo>
                  <a:lnTo>
                    <a:pt x="12002" y="96"/>
                  </a:lnTo>
                  <a:cubicBezTo>
                    <a:pt x="5325" y="148"/>
                    <a:pt x="-47" y="5606"/>
                    <a:pt x="0" y="12287"/>
                  </a:cubicBezTo>
                  <a:cubicBezTo>
                    <a:pt x="0" y="12287"/>
                    <a:pt x="0" y="12288"/>
                    <a:pt x="0" y="12288"/>
                  </a:cubicBezTo>
                  <a:lnTo>
                    <a:pt x="953" y="124778"/>
                  </a:lnTo>
                  <a:cubicBezTo>
                    <a:pt x="1010" y="131459"/>
                    <a:pt x="6468" y="136832"/>
                    <a:pt x="13145" y="136779"/>
                  </a:cubicBezTo>
                  <a:cubicBezTo>
                    <a:pt x="13145" y="136779"/>
                    <a:pt x="13145" y="136779"/>
                    <a:pt x="13145" y="136779"/>
                  </a:cubicBezTo>
                  <a:lnTo>
                    <a:pt x="17526" y="136779"/>
                  </a:lnTo>
                  <a:cubicBezTo>
                    <a:pt x="24222" y="136675"/>
                    <a:pt x="29585" y="131189"/>
                    <a:pt x="29528" y="124492"/>
                  </a:cubicBezTo>
                  <a:lnTo>
                    <a:pt x="28671" y="12002"/>
                  </a:lnTo>
                  <a:cubicBezTo>
                    <a:pt x="28566" y="5306"/>
                    <a:pt x="23079" y="-53"/>
                    <a:pt x="16383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7661433" y="861441"/>
              <a:ext cx="17907" cy="136779"/>
            </a:xfrm>
            <a:custGeom>
              <a:avLst/>
              <a:gdLst/>
              <a:ahLst/>
              <a:cxnLst/>
              <a:rect l="l" t="t" r="r" b="b"/>
              <a:pathLst>
                <a:path w="17907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429" y="129826"/>
                  </a:lnTo>
                  <a:cubicBezTo>
                    <a:pt x="1429" y="133666"/>
                    <a:pt x="4543" y="136779"/>
                    <a:pt x="8382" y="136780"/>
                  </a:cubicBezTo>
                  <a:cubicBezTo>
                    <a:pt x="8411" y="136780"/>
                    <a:pt x="8449" y="136779"/>
                    <a:pt x="8477" y="136779"/>
                  </a:cubicBezTo>
                  <a:lnTo>
                    <a:pt x="10954" y="136779"/>
                  </a:lnTo>
                  <a:cubicBezTo>
                    <a:pt x="14811" y="136727"/>
                    <a:pt x="17907" y="133586"/>
                    <a:pt x="17907" y="129731"/>
                  </a:cubicBezTo>
                  <a:lnTo>
                    <a:pt x="16954" y="6953"/>
                  </a:lnTo>
                  <a:cubicBezTo>
                    <a:pt x="16907" y="3098"/>
                    <a:pt x="13764" y="0"/>
                    <a:pt x="9906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7666386" y="865251"/>
              <a:ext cx="7620" cy="129444"/>
            </a:xfrm>
            <a:custGeom>
              <a:avLst/>
              <a:gdLst/>
              <a:ahLst/>
              <a:cxnLst/>
              <a:rect l="l" t="t" r="r" b="b"/>
              <a:pathLst>
                <a:path w="7620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668" y="2762"/>
                  </a:lnTo>
                  <a:cubicBezTo>
                    <a:pt x="6572" y="1242"/>
                    <a:pt x="5334" y="46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7914431" y="860467"/>
              <a:ext cx="229001" cy="195827"/>
            </a:xfrm>
            <a:custGeom>
              <a:avLst/>
              <a:gdLst/>
              <a:ahLst/>
              <a:cxnLst/>
              <a:rect l="l" t="t" r="r" b="b"/>
              <a:pathLst>
                <a:path w="229001" h="195827" extrusionOk="0">
                  <a:moveTo>
                    <a:pt x="226014" y="7546"/>
                  </a:moveTo>
                  <a:lnTo>
                    <a:pt x="223156" y="4212"/>
                  </a:lnTo>
                  <a:cubicBezTo>
                    <a:pt x="218727" y="-836"/>
                    <a:pt x="211069" y="-1428"/>
                    <a:pt x="205916" y="2878"/>
                  </a:cubicBezTo>
                  <a:lnTo>
                    <a:pt x="4272" y="171376"/>
                  </a:lnTo>
                  <a:cubicBezTo>
                    <a:pt x="-776" y="175591"/>
                    <a:pt x="-1443" y="183100"/>
                    <a:pt x="2767" y="188146"/>
                  </a:cubicBezTo>
                  <a:cubicBezTo>
                    <a:pt x="2796" y="188176"/>
                    <a:pt x="2815" y="188205"/>
                    <a:pt x="2843" y="188235"/>
                  </a:cubicBezTo>
                  <a:lnTo>
                    <a:pt x="5796" y="191569"/>
                  </a:lnTo>
                  <a:cubicBezTo>
                    <a:pt x="10168" y="196634"/>
                    <a:pt x="17788" y="197269"/>
                    <a:pt x="22941" y="192997"/>
                  </a:cubicBezTo>
                  <a:lnTo>
                    <a:pt x="224681" y="24500"/>
                  </a:lnTo>
                  <a:cubicBezTo>
                    <a:pt x="229748" y="20310"/>
                    <a:pt x="230462" y="12805"/>
                    <a:pt x="226271" y="7737"/>
                  </a:cubicBezTo>
                  <a:cubicBezTo>
                    <a:pt x="226214" y="7673"/>
                    <a:pt x="226166" y="7609"/>
                    <a:pt x="226109" y="754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7916749" y="863121"/>
              <a:ext cx="224641" cy="190192"/>
            </a:xfrm>
            <a:custGeom>
              <a:avLst/>
              <a:gdLst/>
              <a:ahLst/>
              <a:cxnLst/>
              <a:rect l="l" t="t" r="r" b="b"/>
              <a:pathLst>
                <a:path w="224641" h="190192" extrusionOk="0">
                  <a:moveTo>
                    <a:pt x="223030" y="4225"/>
                  </a:moveTo>
                  <a:lnTo>
                    <a:pt x="221410" y="2320"/>
                  </a:lnTo>
                  <a:cubicBezTo>
                    <a:pt x="218943" y="-406"/>
                    <a:pt x="214800" y="-779"/>
                    <a:pt x="211885" y="1462"/>
                  </a:cubicBezTo>
                  <a:lnTo>
                    <a:pt x="2335" y="176532"/>
                  </a:lnTo>
                  <a:cubicBezTo>
                    <a:pt x="-456" y="178978"/>
                    <a:pt x="-789" y="183198"/>
                    <a:pt x="1573" y="186057"/>
                  </a:cubicBezTo>
                  <a:lnTo>
                    <a:pt x="3192" y="187962"/>
                  </a:lnTo>
                  <a:cubicBezTo>
                    <a:pt x="5707" y="190615"/>
                    <a:pt x="9812" y="190943"/>
                    <a:pt x="12717" y="188724"/>
                  </a:cubicBezTo>
                  <a:lnTo>
                    <a:pt x="222267" y="13654"/>
                  </a:lnTo>
                  <a:cubicBezTo>
                    <a:pt x="225106" y="11233"/>
                    <a:pt x="225449" y="6971"/>
                    <a:pt x="223030" y="412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7923992" y="870252"/>
              <a:ext cx="210021" cy="176277"/>
            </a:xfrm>
            <a:custGeom>
              <a:avLst/>
              <a:gdLst/>
              <a:ahLst/>
              <a:cxnLst/>
              <a:rect l="l" t="t" r="r" b="b"/>
              <a:pathLst>
                <a:path w="210021" h="176277" extrusionOk="0">
                  <a:moveTo>
                    <a:pt x="209214" y="1571"/>
                  </a:moveTo>
                  <a:lnTo>
                    <a:pt x="208548" y="809"/>
                  </a:lnTo>
                  <a:cubicBezTo>
                    <a:pt x="207471" y="-270"/>
                    <a:pt x="205719" y="-270"/>
                    <a:pt x="204642" y="809"/>
                  </a:cubicBezTo>
                  <a:lnTo>
                    <a:pt x="807" y="170830"/>
                  </a:lnTo>
                  <a:cubicBezTo>
                    <a:pt x="-269" y="171908"/>
                    <a:pt x="-269" y="173657"/>
                    <a:pt x="807" y="174735"/>
                  </a:cubicBezTo>
                  <a:lnTo>
                    <a:pt x="1474" y="175497"/>
                  </a:lnTo>
                  <a:cubicBezTo>
                    <a:pt x="2607" y="176538"/>
                    <a:pt x="4341" y="176538"/>
                    <a:pt x="5474" y="175497"/>
                  </a:cubicBezTo>
                  <a:lnTo>
                    <a:pt x="209214" y="5190"/>
                  </a:lnTo>
                  <a:cubicBezTo>
                    <a:pt x="210291" y="4112"/>
                    <a:pt x="210291" y="2363"/>
                    <a:pt x="209214" y="128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7896704" y="838608"/>
              <a:ext cx="228878" cy="195532"/>
            </a:xfrm>
            <a:custGeom>
              <a:avLst/>
              <a:gdLst/>
              <a:ahLst/>
              <a:cxnLst/>
              <a:rect l="l" t="t" r="r" b="b"/>
              <a:pathLst>
                <a:path w="228878" h="195532" extrusionOk="0">
                  <a:moveTo>
                    <a:pt x="225643" y="7497"/>
                  </a:moveTo>
                  <a:lnTo>
                    <a:pt x="222691" y="4259"/>
                  </a:lnTo>
                  <a:cubicBezTo>
                    <a:pt x="218319" y="-807"/>
                    <a:pt x="210699" y="-1442"/>
                    <a:pt x="205546" y="2830"/>
                  </a:cubicBezTo>
                  <a:lnTo>
                    <a:pt x="4283" y="171041"/>
                  </a:lnTo>
                  <a:cubicBezTo>
                    <a:pt x="-794" y="175306"/>
                    <a:pt x="-1451" y="182876"/>
                    <a:pt x="2816" y="187950"/>
                  </a:cubicBezTo>
                  <a:cubicBezTo>
                    <a:pt x="2825" y="187965"/>
                    <a:pt x="2844" y="187981"/>
                    <a:pt x="2854" y="187996"/>
                  </a:cubicBezTo>
                  <a:lnTo>
                    <a:pt x="5807" y="191330"/>
                  </a:lnTo>
                  <a:cubicBezTo>
                    <a:pt x="10207" y="196365"/>
                    <a:pt x="17827" y="196958"/>
                    <a:pt x="22951" y="192663"/>
                  </a:cubicBezTo>
                  <a:lnTo>
                    <a:pt x="224596" y="24166"/>
                  </a:lnTo>
                  <a:cubicBezTo>
                    <a:pt x="229673" y="19901"/>
                    <a:pt x="230330" y="12331"/>
                    <a:pt x="226063" y="7257"/>
                  </a:cubicBezTo>
                  <a:cubicBezTo>
                    <a:pt x="226053" y="7242"/>
                    <a:pt x="226034" y="7227"/>
                    <a:pt x="226025" y="721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7898612" y="841303"/>
              <a:ext cx="224641" cy="190287"/>
            </a:xfrm>
            <a:custGeom>
              <a:avLst/>
              <a:gdLst/>
              <a:ahLst/>
              <a:cxnLst/>
              <a:rect l="l" t="t" r="r" b="b"/>
              <a:pathLst>
                <a:path w="224641" h="190287" extrusionOk="0">
                  <a:moveTo>
                    <a:pt x="223069" y="4136"/>
                  </a:moveTo>
                  <a:lnTo>
                    <a:pt x="221449" y="2231"/>
                  </a:lnTo>
                  <a:cubicBezTo>
                    <a:pt x="218935" y="-422"/>
                    <a:pt x="214830" y="-750"/>
                    <a:pt x="211924" y="1469"/>
                  </a:cubicBezTo>
                  <a:lnTo>
                    <a:pt x="2374" y="176538"/>
                  </a:lnTo>
                  <a:cubicBezTo>
                    <a:pt x="-464" y="178960"/>
                    <a:pt x="-807" y="183221"/>
                    <a:pt x="1613" y="186063"/>
                  </a:cubicBezTo>
                  <a:lnTo>
                    <a:pt x="3232" y="187968"/>
                  </a:lnTo>
                  <a:cubicBezTo>
                    <a:pt x="5699" y="190693"/>
                    <a:pt x="9842" y="191067"/>
                    <a:pt x="12757" y="188826"/>
                  </a:cubicBezTo>
                  <a:lnTo>
                    <a:pt x="222307" y="13756"/>
                  </a:lnTo>
                  <a:cubicBezTo>
                    <a:pt x="225097" y="11310"/>
                    <a:pt x="225431" y="7090"/>
                    <a:pt x="223069" y="423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7905894" y="848372"/>
              <a:ext cx="210012" cy="176285"/>
            </a:xfrm>
            <a:custGeom>
              <a:avLst/>
              <a:gdLst/>
              <a:ahLst/>
              <a:cxnLst/>
              <a:rect l="l" t="t" r="r" b="b"/>
              <a:pathLst>
                <a:path w="210012" h="176285" extrusionOk="0">
                  <a:moveTo>
                    <a:pt x="209214" y="1638"/>
                  </a:moveTo>
                  <a:lnTo>
                    <a:pt x="208548" y="781"/>
                  </a:lnTo>
                  <a:cubicBezTo>
                    <a:pt x="207414" y="-260"/>
                    <a:pt x="205681" y="-260"/>
                    <a:pt x="204547" y="781"/>
                  </a:cubicBezTo>
                  <a:lnTo>
                    <a:pt x="807" y="170802"/>
                  </a:lnTo>
                  <a:cubicBezTo>
                    <a:pt x="-269" y="171880"/>
                    <a:pt x="-269" y="173629"/>
                    <a:pt x="807" y="174707"/>
                  </a:cubicBezTo>
                  <a:lnTo>
                    <a:pt x="1474" y="175469"/>
                  </a:lnTo>
                  <a:cubicBezTo>
                    <a:pt x="2588" y="176558"/>
                    <a:pt x="4360" y="176558"/>
                    <a:pt x="5474" y="175469"/>
                  </a:cubicBezTo>
                  <a:lnTo>
                    <a:pt x="209214" y="5162"/>
                  </a:lnTo>
                  <a:cubicBezTo>
                    <a:pt x="210262" y="4132"/>
                    <a:pt x="210281" y="2443"/>
                    <a:pt x="209252" y="1390"/>
                  </a:cubicBezTo>
                  <a:cubicBezTo>
                    <a:pt x="209243" y="1378"/>
                    <a:pt x="209224" y="1365"/>
                    <a:pt x="209214" y="1352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7878729" y="817396"/>
              <a:ext cx="228960" cy="195853"/>
            </a:xfrm>
            <a:custGeom>
              <a:avLst/>
              <a:gdLst/>
              <a:ahLst/>
              <a:cxnLst/>
              <a:rect l="l" t="t" r="r" b="b"/>
              <a:pathLst>
                <a:path w="228960" h="195853" extrusionOk="0">
                  <a:moveTo>
                    <a:pt x="225997" y="7564"/>
                  </a:moveTo>
                  <a:lnTo>
                    <a:pt x="223139" y="4230"/>
                  </a:lnTo>
                  <a:cubicBezTo>
                    <a:pt x="218710" y="-799"/>
                    <a:pt x="211100" y="-1430"/>
                    <a:pt x="205899" y="2801"/>
                  </a:cubicBezTo>
                  <a:lnTo>
                    <a:pt x="4255" y="171394"/>
                  </a:lnTo>
                  <a:cubicBezTo>
                    <a:pt x="-755" y="175566"/>
                    <a:pt x="-1441" y="183012"/>
                    <a:pt x="2731" y="188027"/>
                  </a:cubicBezTo>
                  <a:cubicBezTo>
                    <a:pt x="2788" y="188103"/>
                    <a:pt x="2855" y="188179"/>
                    <a:pt x="2922" y="188253"/>
                  </a:cubicBezTo>
                  <a:lnTo>
                    <a:pt x="5779" y="191587"/>
                  </a:lnTo>
                  <a:cubicBezTo>
                    <a:pt x="10189" y="196663"/>
                    <a:pt x="17838" y="197298"/>
                    <a:pt x="23019" y="193015"/>
                  </a:cubicBezTo>
                  <a:lnTo>
                    <a:pt x="224664" y="24423"/>
                  </a:lnTo>
                  <a:cubicBezTo>
                    <a:pt x="229674" y="20326"/>
                    <a:pt x="230407" y="12945"/>
                    <a:pt x="226311" y="7937"/>
                  </a:cubicBezTo>
                  <a:cubicBezTo>
                    <a:pt x="226216" y="7810"/>
                    <a:pt x="226102" y="7685"/>
                    <a:pt x="225997" y="756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7880631" y="819878"/>
              <a:ext cx="224620" cy="190383"/>
            </a:xfrm>
            <a:custGeom>
              <a:avLst/>
              <a:gdLst/>
              <a:ahLst/>
              <a:cxnLst/>
              <a:rect l="l" t="t" r="r" b="b"/>
              <a:pathLst>
                <a:path w="224620" h="190383" extrusionOk="0">
                  <a:moveTo>
                    <a:pt x="223524" y="4415"/>
                  </a:moveTo>
                  <a:lnTo>
                    <a:pt x="221905" y="2415"/>
                  </a:lnTo>
                  <a:cubicBezTo>
                    <a:pt x="219314" y="-482"/>
                    <a:pt x="214904" y="-818"/>
                    <a:pt x="211903" y="1653"/>
                  </a:cubicBezTo>
                  <a:lnTo>
                    <a:pt x="2353" y="176722"/>
                  </a:lnTo>
                  <a:cubicBezTo>
                    <a:pt x="-419" y="179165"/>
                    <a:pt x="-790" y="183349"/>
                    <a:pt x="1496" y="186247"/>
                  </a:cubicBezTo>
                  <a:lnTo>
                    <a:pt x="3211" y="188152"/>
                  </a:lnTo>
                  <a:cubicBezTo>
                    <a:pt x="5725" y="190805"/>
                    <a:pt x="9830" y="191134"/>
                    <a:pt x="12736" y="188914"/>
                  </a:cubicBezTo>
                  <a:lnTo>
                    <a:pt x="222286" y="13845"/>
                  </a:lnTo>
                  <a:cubicBezTo>
                    <a:pt x="225076" y="11399"/>
                    <a:pt x="225410" y="7178"/>
                    <a:pt x="223047" y="432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7888368" y="827132"/>
              <a:ext cx="209985" cy="176277"/>
            </a:xfrm>
            <a:custGeom>
              <a:avLst/>
              <a:gdLst/>
              <a:ahLst/>
              <a:cxnLst/>
              <a:rect l="l" t="t" r="r" b="b"/>
              <a:pathLst>
                <a:path w="209985" h="176277" extrusionOk="0">
                  <a:moveTo>
                    <a:pt x="209214" y="1543"/>
                  </a:moveTo>
                  <a:lnTo>
                    <a:pt x="208548" y="781"/>
                  </a:lnTo>
                  <a:cubicBezTo>
                    <a:pt x="207414" y="-260"/>
                    <a:pt x="205681" y="-260"/>
                    <a:pt x="204547" y="781"/>
                  </a:cubicBezTo>
                  <a:lnTo>
                    <a:pt x="807" y="170802"/>
                  </a:lnTo>
                  <a:cubicBezTo>
                    <a:pt x="-269" y="171880"/>
                    <a:pt x="-269" y="173629"/>
                    <a:pt x="807" y="174707"/>
                  </a:cubicBezTo>
                  <a:lnTo>
                    <a:pt x="1474" y="175469"/>
                  </a:lnTo>
                  <a:cubicBezTo>
                    <a:pt x="2550" y="176548"/>
                    <a:pt x="4303" y="176548"/>
                    <a:pt x="5379" y="175469"/>
                  </a:cubicBezTo>
                  <a:lnTo>
                    <a:pt x="209214" y="5162"/>
                  </a:lnTo>
                  <a:cubicBezTo>
                    <a:pt x="210243" y="4064"/>
                    <a:pt x="210243" y="2355"/>
                    <a:pt x="209214" y="125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7868090" y="862013"/>
              <a:ext cx="223177" cy="202234"/>
            </a:xfrm>
            <a:custGeom>
              <a:avLst/>
              <a:gdLst/>
              <a:ahLst/>
              <a:cxnLst/>
              <a:rect l="l" t="t" r="r" b="b"/>
              <a:pathLst>
                <a:path w="223177" h="202234" extrusionOk="0">
                  <a:moveTo>
                    <a:pt x="217396" y="198119"/>
                  </a:moveTo>
                  <a:lnTo>
                    <a:pt x="220253" y="194785"/>
                  </a:lnTo>
                  <a:cubicBezTo>
                    <a:pt x="224559" y="189661"/>
                    <a:pt x="224054" y="182056"/>
                    <a:pt x="219110" y="177545"/>
                  </a:cubicBezTo>
                  <a:lnTo>
                    <a:pt x="22514" y="3047"/>
                  </a:lnTo>
                  <a:cubicBezTo>
                    <a:pt x="17723" y="-1305"/>
                    <a:pt x="10313" y="-953"/>
                    <a:pt x="5960" y="3835"/>
                  </a:cubicBezTo>
                  <a:cubicBezTo>
                    <a:pt x="5855" y="3951"/>
                    <a:pt x="5760" y="4070"/>
                    <a:pt x="5655" y="4190"/>
                  </a:cubicBezTo>
                  <a:lnTo>
                    <a:pt x="2798" y="7523"/>
                  </a:lnTo>
                  <a:cubicBezTo>
                    <a:pt x="-1460" y="12730"/>
                    <a:pt x="-784" y="20385"/>
                    <a:pt x="4322" y="24764"/>
                  </a:cubicBezTo>
                  <a:lnTo>
                    <a:pt x="200822" y="199262"/>
                  </a:lnTo>
                  <a:cubicBezTo>
                    <a:pt x="205813" y="203629"/>
                    <a:pt x="213395" y="203127"/>
                    <a:pt x="217758" y="198140"/>
                  </a:cubicBezTo>
                  <a:cubicBezTo>
                    <a:pt x="217767" y="198133"/>
                    <a:pt x="217767" y="198126"/>
                    <a:pt x="217777" y="19811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7870235" y="865423"/>
              <a:ext cx="219039" cy="196361"/>
            </a:xfrm>
            <a:custGeom>
              <a:avLst/>
              <a:gdLst/>
              <a:ahLst/>
              <a:cxnLst/>
              <a:rect l="l" t="t" r="r" b="b"/>
              <a:pathLst>
                <a:path w="219039" h="196361" extrusionOk="0">
                  <a:moveTo>
                    <a:pt x="215822" y="193947"/>
                  </a:moveTo>
                  <a:lnTo>
                    <a:pt x="217537" y="192042"/>
                  </a:lnTo>
                  <a:cubicBezTo>
                    <a:pt x="219804" y="189153"/>
                    <a:pt x="219470" y="185009"/>
                    <a:pt x="216775" y="182517"/>
                  </a:cubicBezTo>
                  <a:lnTo>
                    <a:pt x="12654" y="1542"/>
                  </a:lnTo>
                  <a:cubicBezTo>
                    <a:pt x="9787" y="-747"/>
                    <a:pt x="5644" y="-457"/>
                    <a:pt x="3129" y="2209"/>
                  </a:cubicBezTo>
                  <a:lnTo>
                    <a:pt x="1510" y="4209"/>
                  </a:lnTo>
                  <a:cubicBezTo>
                    <a:pt x="-738" y="7089"/>
                    <a:pt x="-443" y="11196"/>
                    <a:pt x="2176" y="13734"/>
                  </a:cubicBezTo>
                  <a:lnTo>
                    <a:pt x="206392" y="194709"/>
                  </a:lnTo>
                  <a:cubicBezTo>
                    <a:pt x="209212" y="197150"/>
                    <a:pt x="213470" y="196852"/>
                    <a:pt x="215917" y="1940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7877062" y="871681"/>
              <a:ext cx="205047" cy="182650"/>
            </a:xfrm>
            <a:custGeom>
              <a:avLst/>
              <a:gdLst/>
              <a:ahLst/>
              <a:cxnLst/>
              <a:rect l="l" t="t" r="r" b="b"/>
              <a:pathLst>
                <a:path w="205047" h="182650" extrusionOk="0">
                  <a:moveTo>
                    <a:pt x="203566" y="181879"/>
                  </a:moveTo>
                  <a:lnTo>
                    <a:pt x="204233" y="181117"/>
                  </a:lnTo>
                  <a:cubicBezTo>
                    <a:pt x="205319" y="180005"/>
                    <a:pt x="205319" y="178228"/>
                    <a:pt x="204233" y="177116"/>
                  </a:cubicBezTo>
                  <a:lnTo>
                    <a:pt x="5351" y="809"/>
                  </a:lnTo>
                  <a:cubicBezTo>
                    <a:pt x="4274" y="-270"/>
                    <a:pt x="2522" y="-270"/>
                    <a:pt x="1446" y="809"/>
                  </a:cubicBezTo>
                  <a:lnTo>
                    <a:pt x="779" y="1571"/>
                  </a:lnTo>
                  <a:cubicBezTo>
                    <a:pt x="-260" y="2701"/>
                    <a:pt x="-260" y="4441"/>
                    <a:pt x="779" y="5571"/>
                  </a:cubicBezTo>
                  <a:lnTo>
                    <a:pt x="199375" y="181879"/>
                  </a:lnTo>
                  <a:cubicBezTo>
                    <a:pt x="200470" y="182908"/>
                    <a:pt x="202185" y="182908"/>
                    <a:pt x="203280" y="1818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7886866" y="840868"/>
              <a:ext cx="223352" cy="202234"/>
            </a:xfrm>
            <a:custGeom>
              <a:avLst/>
              <a:gdLst/>
              <a:ahLst/>
              <a:cxnLst/>
              <a:rect l="l" t="t" r="r" b="b"/>
              <a:pathLst>
                <a:path w="223352" h="202234" extrusionOk="0">
                  <a:moveTo>
                    <a:pt x="217575" y="198119"/>
                  </a:moveTo>
                  <a:lnTo>
                    <a:pt x="220432" y="194785"/>
                  </a:lnTo>
                  <a:cubicBezTo>
                    <a:pt x="224766" y="189653"/>
                    <a:pt x="224214" y="182005"/>
                    <a:pt x="219194" y="177545"/>
                  </a:cubicBezTo>
                  <a:lnTo>
                    <a:pt x="22693" y="3047"/>
                  </a:lnTo>
                  <a:cubicBezTo>
                    <a:pt x="17902" y="-1305"/>
                    <a:pt x="10492" y="-953"/>
                    <a:pt x="6139" y="3835"/>
                  </a:cubicBezTo>
                  <a:cubicBezTo>
                    <a:pt x="6034" y="3951"/>
                    <a:pt x="5939" y="4070"/>
                    <a:pt x="5834" y="4190"/>
                  </a:cubicBezTo>
                  <a:lnTo>
                    <a:pt x="2881" y="7523"/>
                  </a:lnTo>
                  <a:cubicBezTo>
                    <a:pt x="-1395" y="12672"/>
                    <a:pt x="-852" y="20279"/>
                    <a:pt x="4120" y="24764"/>
                  </a:cubicBezTo>
                  <a:lnTo>
                    <a:pt x="200620" y="199262"/>
                  </a:lnTo>
                  <a:cubicBezTo>
                    <a:pt x="205602" y="203629"/>
                    <a:pt x="213193" y="203127"/>
                    <a:pt x="217556" y="198140"/>
                  </a:cubicBezTo>
                  <a:cubicBezTo>
                    <a:pt x="217565" y="198133"/>
                    <a:pt x="217565" y="198126"/>
                    <a:pt x="217575" y="19811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7889190" y="844277"/>
              <a:ext cx="219017" cy="196361"/>
            </a:xfrm>
            <a:custGeom>
              <a:avLst/>
              <a:gdLst/>
              <a:ahLst/>
              <a:cxnLst/>
              <a:rect l="l" t="t" r="r" b="b"/>
              <a:pathLst>
                <a:path w="219017" h="196361" extrusionOk="0">
                  <a:moveTo>
                    <a:pt x="215822" y="193947"/>
                  </a:moveTo>
                  <a:lnTo>
                    <a:pt x="217441" y="192042"/>
                  </a:lnTo>
                  <a:cubicBezTo>
                    <a:pt x="219775" y="189193"/>
                    <a:pt x="219489" y="185014"/>
                    <a:pt x="216775" y="182517"/>
                  </a:cubicBezTo>
                  <a:lnTo>
                    <a:pt x="12654" y="1542"/>
                  </a:lnTo>
                  <a:cubicBezTo>
                    <a:pt x="9787" y="-747"/>
                    <a:pt x="5644" y="-457"/>
                    <a:pt x="3129" y="2209"/>
                  </a:cubicBezTo>
                  <a:lnTo>
                    <a:pt x="1510" y="4209"/>
                  </a:lnTo>
                  <a:cubicBezTo>
                    <a:pt x="-738" y="7089"/>
                    <a:pt x="-443" y="11196"/>
                    <a:pt x="2176" y="13734"/>
                  </a:cubicBezTo>
                  <a:lnTo>
                    <a:pt x="206392" y="194709"/>
                  </a:lnTo>
                  <a:cubicBezTo>
                    <a:pt x="209212" y="197150"/>
                    <a:pt x="213470" y="196852"/>
                    <a:pt x="215917" y="1940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7895636" y="850535"/>
              <a:ext cx="205428" cy="182650"/>
            </a:xfrm>
            <a:custGeom>
              <a:avLst/>
              <a:gdLst/>
              <a:ahLst/>
              <a:cxnLst/>
              <a:rect l="l" t="t" r="r" b="b"/>
              <a:pathLst>
                <a:path w="205428" h="182650" extrusionOk="0">
                  <a:moveTo>
                    <a:pt x="203947" y="181879"/>
                  </a:moveTo>
                  <a:lnTo>
                    <a:pt x="204614" y="181117"/>
                  </a:lnTo>
                  <a:cubicBezTo>
                    <a:pt x="205699" y="180005"/>
                    <a:pt x="205699" y="178228"/>
                    <a:pt x="204614" y="177116"/>
                  </a:cubicBezTo>
                  <a:lnTo>
                    <a:pt x="5351" y="809"/>
                  </a:lnTo>
                  <a:cubicBezTo>
                    <a:pt x="4274" y="-270"/>
                    <a:pt x="2522" y="-270"/>
                    <a:pt x="1445" y="809"/>
                  </a:cubicBezTo>
                  <a:lnTo>
                    <a:pt x="779" y="1571"/>
                  </a:lnTo>
                  <a:cubicBezTo>
                    <a:pt x="-260" y="2701"/>
                    <a:pt x="-260" y="4441"/>
                    <a:pt x="779" y="5571"/>
                  </a:cubicBezTo>
                  <a:lnTo>
                    <a:pt x="199375" y="181879"/>
                  </a:lnTo>
                  <a:cubicBezTo>
                    <a:pt x="200470" y="182908"/>
                    <a:pt x="202185" y="182908"/>
                    <a:pt x="203280" y="1818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7905210" y="820423"/>
              <a:ext cx="223392" cy="202201"/>
            </a:xfrm>
            <a:custGeom>
              <a:avLst/>
              <a:gdLst/>
              <a:ahLst/>
              <a:cxnLst/>
              <a:rect l="l" t="t" r="r" b="b"/>
              <a:pathLst>
                <a:path w="223392" h="202201" extrusionOk="0">
                  <a:moveTo>
                    <a:pt x="217614" y="198085"/>
                  </a:moveTo>
                  <a:lnTo>
                    <a:pt x="220471" y="194656"/>
                  </a:lnTo>
                  <a:cubicBezTo>
                    <a:pt x="224806" y="189524"/>
                    <a:pt x="224253" y="181876"/>
                    <a:pt x="219233" y="177416"/>
                  </a:cubicBezTo>
                  <a:lnTo>
                    <a:pt x="22732" y="3013"/>
                  </a:lnTo>
                  <a:cubicBezTo>
                    <a:pt x="17818" y="-1359"/>
                    <a:pt x="10293" y="-922"/>
                    <a:pt x="5921" y="3990"/>
                  </a:cubicBezTo>
                  <a:cubicBezTo>
                    <a:pt x="5873" y="4045"/>
                    <a:pt x="5826" y="4100"/>
                    <a:pt x="5778" y="4156"/>
                  </a:cubicBezTo>
                  <a:lnTo>
                    <a:pt x="2921" y="7490"/>
                  </a:lnTo>
                  <a:cubicBezTo>
                    <a:pt x="-1413" y="12622"/>
                    <a:pt x="-861" y="20270"/>
                    <a:pt x="4159" y="24730"/>
                  </a:cubicBezTo>
                  <a:lnTo>
                    <a:pt x="200660" y="199228"/>
                  </a:lnTo>
                  <a:cubicBezTo>
                    <a:pt x="205651" y="203595"/>
                    <a:pt x="213232" y="203093"/>
                    <a:pt x="217595" y="198107"/>
                  </a:cubicBezTo>
                  <a:cubicBezTo>
                    <a:pt x="217605" y="198099"/>
                    <a:pt x="217605" y="198093"/>
                    <a:pt x="217614" y="19808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7907198" y="823002"/>
              <a:ext cx="219325" cy="196776"/>
            </a:xfrm>
            <a:custGeom>
              <a:avLst/>
              <a:gdLst/>
              <a:ahLst/>
              <a:cxnLst/>
              <a:rect l="l" t="t" r="r" b="b"/>
              <a:pathLst>
                <a:path w="219325" h="196776" extrusionOk="0">
                  <a:moveTo>
                    <a:pt x="216197" y="194744"/>
                  </a:moveTo>
                  <a:lnTo>
                    <a:pt x="217816" y="192839"/>
                  </a:lnTo>
                  <a:cubicBezTo>
                    <a:pt x="220064" y="189960"/>
                    <a:pt x="219769" y="185853"/>
                    <a:pt x="217149" y="183314"/>
                  </a:cubicBezTo>
                  <a:lnTo>
                    <a:pt x="12838" y="1577"/>
                  </a:lnTo>
                  <a:cubicBezTo>
                    <a:pt x="9990" y="-760"/>
                    <a:pt x="5809" y="-468"/>
                    <a:pt x="3313" y="2244"/>
                  </a:cubicBezTo>
                  <a:lnTo>
                    <a:pt x="1694" y="4149"/>
                  </a:lnTo>
                  <a:cubicBezTo>
                    <a:pt x="-802" y="7123"/>
                    <a:pt x="-506" y="11535"/>
                    <a:pt x="2360" y="14150"/>
                  </a:cubicBezTo>
                  <a:lnTo>
                    <a:pt x="206577" y="195125"/>
                  </a:lnTo>
                  <a:cubicBezTo>
                    <a:pt x="209396" y="197565"/>
                    <a:pt x="213654" y="197267"/>
                    <a:pt x="216102" y="194458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7914693" y="830015"/>
              <a:ext cx="204718" cy="182633"/>
            </a:xfrm>
            <a:custGeom>
              <a:avLst/>
              <a:gdLst/>
              <a:ahLst/>
              <a:cxnLst/>
              <a:rect l="l" t="t" r="r" b="b"/>
              <a:pathLst>
                <a:path w="204718" h="182633" extrusionOk="0">
                  <a:moveTo>
                    <a:pt x="203273" y="181921"/>
                  </a:moveTo>
                  <a:lnTo>
                    <a:pt x="203940" y="181159"/>
                  </a:lnTo>
                  <a:cubicBezTo>
                    <a:pt x="204978" y="180028"/>
                    <a:pt x="204978" y="178289"/>
                    <a:pt x="203940" y="177158"/>
                  </a:cubicBezTo>
                  <a:lnTo>
                    <a:pt x="5344" y="850"/>
                  </a:lnTo>
                  <a:cubicBezTo>
                    <a:pt x="4343" y="-228"/>
                    <a:pt x="2648" y="-289"/>
                    <a:pt x="1572" y="714"/>
                  </a:cubicBezTo>
                  <a:cubicBezTo>
                    <a:pt x="1524" y="758"/>
                    <a:pt x="1486" y="804"/>
                    <a:pt x="1438" y="850"/>
                  </a:cubicBezTo>
                  <a:lnTo>
                    <a:pt x="772" y="1612"/>
                  </a:lnTo>
                  <a:cubicBezTo>
                    <a:pt x="-257" y="2711"/>
                    <a:pt x="-257" y="4419"/>
                    <a:pt x="772" y="5518"/>
                  </a:cubicBezTo>
                  <a:lnTo>
                    <a:pt x="199368" y="181825"/>
                  </a:lnTo>
                  <a:cubicBezTo>
                    <a:pt x="200444" y="182904"/>
                    <a:pt x="202197" y="182904"/>
                    <a:pt x="203273" y="18182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7940325" y="3265741"/>
              <a:ext cx="132683" cy="130778"/>
            </a:xfrm>
            <a:custGeom>
              <a:avLst/>
              <a:gdLst/>
              <a:ahLst/>
              <a:cxnLst/>
              <a:rect l="l" t="t" r="r" b="b"/>
              <a:pathLst>
                <a:path w="132683" h="130778" extrusionOk="0">
                  <a:moveTo>
                    <a:pt x="0" y="0"/>
                  </a:moveTo>
                  <a:cubicBezTo>
                    <a:pt x="1143" y="43625"/>
                    <a:pt x="2000" y="87221"/>
                    <a:pt x="2572" y="130778"/>
                  </a:cubicBezTo>
                  <a:cubicBezTo>
                    <a:pt x="8296" y="128416"/>
                    <a:pt x="14326" y="126845"/>
                    <a:pt x="20479" y="126111"/>
                  </a:cubicBezTo>
                  <a:cubicBezTo>
                    <a:pt x="46291" y="122873"/>
                    <a:pt x="80200" y="113919"/>
                    <a:pt x="105346" y="122587"/>
                  </a:cubicBezTo>
                  <a:cubicBezTo>
                    <a:pt x="114157" y="123616"/>
                    <a:pt x="122711" y="126235"/>
                    <a:pt x="130588" y="130302"/>
                  </a:cubicBezTo>
                  <a:cubicBezTo>
                    <a:pt x="131035" y="88649"/>
                    <a:pt x="131731" y="46987"/>
                    <a:pt x="132683" y="5334"/>
                  </a:cubicBezTo>
                  <a:cubicBezTo>
                    <a:pt x="113157" y="14859"/>
                    <a:pt x="79820" y="26766"/>
                    <a:pt x="69437" y="26289"/>
                  </a:cubicBezTo>
                  <a:cubicBezTo>
                    <a:pt x="23717" y="24289"/>
                    <a:pt x="12287" y="723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7928799" y="3351275"/>
              <a:ext cx="160306" cy="29528"/>
            </a:xfrm>
            <a:custGeom>
              <a:avLst/>
              <a:gdLst/>
              <a:ahLst/>
              <a:cxnLst/>
              <a:rect l="l" t="t" r="r" b="b"/>
              <a:pathLst>
                <a:path w="160306" h="29528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5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53" y="24118"/>
                    <a:pt x="5591" y="29480"/>
                    <a:pt x="12287" y="29528"/>
                  </a:cubicBezTo>
                  <a:lnTo>
                    <a:pt x="148400" y="28575"/>
                  </a:lnTo>
                  <a:cubicBezTo>
                    <a:pt x="155029" y="28528"/>
                    <a:pt x="160363" y="23108"/>
                    <a:pt x="160306" y="16479"/>
                  </a:cubicBezTo>
                  <a:cubicBezTo>
                    <a:pt x="160306" y="16450"/>
                    <a:pt x="160306" y="16412"/>
                    <a:pt x="160306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7928799" y="3357276"/>
              <a:ext cx="160306" cy="17430"/>
            </a:xfrm>
            <a:custGeom>
              <a:avLst/>
              <a:gdLst/>
              <a:ahLst/>
              <a:cxnLst/>
              <a:rect l="l" t="t" r="r" b="b"/>
              <a:pathLst>
                <a:path w="160306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9" y="3096"/>
                    <a:pt x="157115" y="0"/>
                    <a:pt x="153258" y="0"/>
                  </a:cubicBezTo>
                  <a:lnTo>
                    <a:pt x="6859" y="953"/>
                  </a:lnTo>
                  <a:cubicBezTo>
                    <a:pt x="3020" y="1010"/>
                    <a:pt x="-47" y="4163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  <a:lnTo>
                    <a:pt x="1" y="10478"/>
                  </a:lnTo>
                  <a:cubicBezTo>
                    <a:pt x="1" y="14316"/>
                    <a:pt x="3115" y="17431"/>
                    <a:pt x="6954" y="17431"/>
                  </a:cubicBezTo>
                  <a:cubicBezTo>
                    <a:pt x="6982" y="17431"/>
                    <a:pt x="7020" y="17431"/>
                    <a:pt x="7049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63"/>
                    <a:pt x="160306" y="9497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7933276" y="3362325"/>
              <a:ext cx="151447" cy="7524"/>
            </a:xfrm>
            <a:custGeom>
              <a:avLst/>
              <a:gdLst/>
              <a:ahLst/>
              <a:cxnLst/>
              <a:rect l="l" t="t" r="r" b="b"/>
              <a:pathLst>
                <a:path w="151447" h="7524" extrusionOk="0">
                  <a:moveTo>
                    <a:pt x="151352" y="3715"/>
                  </a:moveTo>
                  <a:lnTo>
                    <a:pt x="151352" y="2667"/>
                  </a:lnTo>
                  <a:cubicBezTo>
                    <a:pt x="151304" y="1219"/>
                    <a:pt x="150133" y="48"/>
                    <a:pt x="148685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95" y="6287"/>
                    <a:pt x="1333" y="7477"/>
                    <a:pt x="2857" y="7525"/>
                  </a:cubicBezTo>
                  <a:lnTo>
                    <a:pt x="148685" y="6572"/>
                  </a:lnTo>
                  <a:cubicBezTo>
                    <a:pt x="150161" y="6630"/>
                    <a:pt x="151390" y="5477"/>
                    <a:pt x="151447" y="4001"/>
                  </a:cubicBezTo>
                  <a:cubicBezTo>
                    <a:pt x="151447" y="3943"/>
                    <a:pt x="151447" y="3877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7928799" y="3322890"/>
              <a:ext cx="160306" cy="29433"/>
            </a:xfrm>
            <a:custGeom>
              <a:avLst/>
              <a:gdLst/>
              <a:ahLst/>
              <a:cxnLst/>
              <a:rect l="l" t="t" r="r" b="b"/>
              <a:pathLst>
                <a:path w="160306" h="29433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5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05" y="24127"/>
                    <a:pt x="5591" y="29490"/>
                    <a:pt x="12287" y="29433"/>
                  </a:cubicBezTo>
                  <a:lnTo>
                    <a:pt x="148400" y="28575"/>
                  </a:lnTo>
                  <a:cubicBezTo>
                    <a:pt x="155029" y="28528"/>
                    <a:pt x="160363" y="23108"/>
                    <a:pt x="160306" y="16479"/>
                  </a:cubicBezTo>
                  <a:cubicBezTo>
                    <a:pt x="160306" y="16450"/>
                    <a:pt x="160306" y="16412"/>
                    <a:pt x="160306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7928799" y="3328892"/>
              <a:ext cx="160306" cy="17430"/>
            </a:xfrm>
            <a:custGeom>
              <a:avLst/>
              <a:gdLst/>
              <a:ahLst/>
              <a:cxnLst/>
              <a:rect l="l" t="t" r="r" b="b"/>
              <a:pathLst>
                <a:path w="160306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9" y="3096"/>
                    <a:pt x="157115" y="0"/>
                    <a:pt x="153258" y="0"/>
                  </a:cubicBezTo>
                  <a:lnTo>
                    <a:pt x="6859" y="953"/>
                  </a:lnTo>
                  <a:cubicBezTo>
                    <a:pt x="3020" y="1000"/>
                    <a:pt x="-47" y="4163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  <a:lnTo>
                    <a:pt x="1" y="10478"/>
                  </a:lnTo>
                  <a:cubicBezTo>
                    <a:pt x="48" y="14335"/>
                    <a:pt x="3191" y="17431"/>
                    <a:pt x="7049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54"/>
                    <a:pt x="160306" y="9497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7933276" y="3333750"/>
              <a:ext cx="151449" cy="7524"/>
            </a:xfrm>
            <a:custGeom>
              <a:avLst/>
              <a:gdLst/>
              <a:ahLst/>
              <a:cxnLst/>
              <a:rect l="l" t="t" r="r" b="b"/>
              <a:pathLst>
                <a:path w="151449" h="7524" extrusionOk="0">
                  <a:moveTo>
                    <a:pt x="151447" y="3905"/>
                  </a:moveTo>
                  <a:lnTo>
                    <a:pt x="151447" y="2857"/>
                  </a:lnTo>
                  <a:cubicBezTo>
                    <a:pt x="151504" y="1334"/>
                    <a:pt x="150304" y="57"/>
                    <a:pt x="148780" y="0"/>
                  </a:cubicBezTo>
                  <a:cubicBezTo>
                    <a:pt x="148752" y="0"/>
                    <a:pt x="148714" y="0"/>
                    <a:pt x="148685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lnTo>
                    <a:pt x="148685" y="6572"/>
                  </a:lnTo>
                  <a:cubicBezTo>
                    <a:pt x="150209" y="6572"/>
                    <a:pt x="151447" y="5334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7928894" y="3295363"/>
              <a:ext cx="160306" cy="29433"/>
            </a:xfrm>
            <a:custGeom>
              <a:avLst/>
              <a:gdLst/>
              <a:ahLst/>
              <a:cxnLst/>
              <a:rect l="l" t="t" r="r" b="b"/>
              <a:pathLst>
                <a:path w="160306" h="29433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4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05" y="24127"/>
                    <a:pt x="5592" y="29490"/>
                    <a:pt x="12288" y="29433"/>
                  </a:cubicBezTo>
                  <a:lnTo>
                    <a:pt x="148305" y="28861"/>
                  </a:lnTo>
                  <a:cubicBezTo>
                    <a:pt x="154982" y="28814"/>
                    <a:pt x="160363" y="23346"/>
                    <a:pt x="160306" y="16669"/>
                  </a:cubicBezTo>
                  <a:cubicBezTo>
                    <a:pt x="160306" y="16669"/>
                    <a:pt x="160306" y="16669"/>
                    <a:pt x="160306" y="1666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7928800" y="3301365"/>
              <a:ext cx="160305" cy="17430"/>
            </a:xfrm>
            <a:custGeom>
              <a:avLst/>
              <a:gdLst/>
              <a:ahLst/>
              <a:cxnLst/>
              <a:rect l="l" t="t" r="r" b="b"/>
              <a:pathLst>
                <a:path w="160305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8" y="3095"/>
                    <a:pt x="157115" y="0"/>
                    <a:pt x="153257" y="0"/>
                  </a:cubicBezTo>
                  <a:lnTo>
                    <a:pt x="6858" y="953"/>
                  </a:lnTo>
                  <a:cubicBezTo>
                    <a:pt x="3067" y="953"/>
                    <a:pt x="0" y="4020"/>
                    <a:pt x="0" y="7811"/>
                  </a:cubicBezTo>
                  <a:cubicBezTo>
                    <a:pt x="0" y="7877"/>
                    <a:pt x="0" y="7934"/>
                    <a:pt x="0" y="8001"/>
                  </a:cubicBezTo>
                  <a:lnTo>
                    <a:pt x="0" y="10478"/>
                  </a:lnTo>
                  <a:cubicBezTo>
                    <a:pt x="47" y="14335"/>
                    <a:pt x="3191" y="17431"/>
                    <a:pt x="7048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53"/>
                    <a:pt x="160306" y="9496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7933276" y="3306317"/>
              <a:ext cx="151447" cy="7524"/>
            </a:xfrm>
            <a:custGeom>
              <a:avLst/>
              <a:gdLst/>
              <a:ahLst/>
              <a:cxnLst/>
              <a:rect l="l" t="t" r="r" b="b"/>
              <a:pathLst>
                <a:path w="151447" h="7524" extrusionOk="0">
                  <a:moveTo>
                    <a:pt x="151447" y="3810"/>
                  </a:moveTo>
                  <a:lnTo>
                    <a:pt x="151447" y="2762"/>
                  </a:lnTo>
                  <a:cubicBezTo>
                    <a:pt x="151352" y="1238"/>
                    <a:pt x="150114" y="48"/>
                    <a:pt x="148590" y="0"/>
                  </a:cubicBezTo>
                  <a:lnTo>
                    <a:pt x="2762" y="953"/>
                  </a:lnTo>
                  <a:cubicBezTo>
                    <a:pt x="1286" y="895"/>
                    <a:pt x="57" y="2048"/>
                    <a:pt x="0" y="3524"/>
                  </a:cubicBezTo>
                  <a:cubicBezTo>
                    <a:pt x="0" y="3581"/>
                    <a:pt x="0" y="3648"/>
                    <a:pt x="0" y="3715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lnTo>
                    <a:pt x="148685" y="6572"/>
                  </a:lnTo>
                  <a:cubicBezTo>
                    <a:pt x="150209" y="6572"/>
                    <a:pt x="151447" y="5334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719713" y="3416337"/>
              <a:ext cx="40392" cy="40392"/>
            </a:xfrm>
            <a:custGeom>
              <a:avLst/>
              <a:gdLst/>
              <a:ahLst/>
              <a:cxnLst/>
              <a:rect l="l" t="t" r="r" b="b"/>
              <a:pathLst>
                <a:path w="40392" h="40392" extrusionOk="0">
                  <a:moveTo>
                    <a:pt x="16872" y="280"/>
                  </a:moveTo>
                  <a:cubicBezTo>
                    <a:pt x="5871" y="2118"/>
                    <a:pt x="-1559" y="12519"/>
                    <a:pt x="279" y="23521"/>
                  </a:cubicBezTo>
                  <a:cubicBezTo>
                    <a:pt x="2118" y="34522"/>
                    <a:pt x="12529" y="41952"/>
                    <a:pt x="23530" y="40113"/>
                  </a:cubicBezTo>
                  <a:cubicBezTo>
                    <a:pt x="34522" y="38275"/>
                    <a:pt x="41951" y="27873"/>
                    <a:pt x="40113" y="16872"/>
                  </a:cubicBezTo>
                  <a:cubicBezTo>
                    <a:pt x="40113" y="16863"/>
                    <a:pt x="40113" y="16863"/>
                    <a:pt x="40113" y="16853"/>
                  </a:cubicBezTo>
                  <a:cubicBezTo>
                    <a:pt x="38265" y="5861"/>
                    <a:pt x="27864" y="-1559"/>
                    <a:pt x="16872" y="28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7725128" y="3419885"/>
              <a:ext cx="36390" cy="36391"/>
            </a:xfrm>
            <a:custGeom>
              <a:avLst/>
              <a:gdLst/>
              <a:ahLst/>
              <a:cxnLst/>
              <a:rect l="l" t="t" r="r" b="b"/>
              <a:pathLst>
                <a:path w="36390" h="36391" extrusionOk="0">
                  <a:moveTo>
                    <a:pt x="15171" y="256"/>
                  </a:moveTo>
                  <a:cubicBezTo>
                    <a:pt x="5265" y="1923"/>
                    <a:pt x="-1412" y="11314"/>
                    <a:pt x="255" y="21220"/>
                  </a:cubicBezTo>
                  <a:cubicBezTo>
                    <a:pt x="1931" y="31127"/>
                    <a:pt x="11314" y="37803"/>
                    <a:pt x="21220" y="36137"/>
                  </a:cubicBezTo>
                  <a:cubicBezTo>
                    <a:pt x="31126" y="34460"/>
                    <a:pt x="37803" y="25078"/>
                    <a:pt x="36136" y="15172"/>
                  </a:cubicBezTo>
                  <a:cubicBezTo>
                    <a:pt x="36136" y="15153"/>
                    <a:pt x="36126" y="15134"/>
                    <a:pt x="36126" y="15115"/>
                  </a:cubicBezTo>
                  <a:cubicBezTo>
                    <a:pt x="34431" y="5237"/>
                    <a:pt x="25058" y="-1411"/>
                    <a:pt x="15171" y="256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7736158" y="3426257"/>
              <a:ext cx="222501" cy="92733"/>
            </a:xfrm>
            <a:custGeom>
              <a:avLst/>
              <a:gdLst/>
              <a:ahLst/>
              <a:cxnLst/>
              <a:rect l="l" t="t" r="r" b="b"/>
              <a:pathLst>
                <a:path w="222501" h="92733" extrusionOk="0">
                  <a:moveTo>
                    <a:pt x="214930" y="69417"/>
                  </a:moveTo>
                  <a:cubicBezTo>
                    <a:pt x="221121" y="71923"/>
                    <a:pt x="224122" y="78971"/>
                    <a:pt x="221617" y="85162"/>
                  </a:cubicBezTo>
                  <a:cubicBezTo>
                    <a:pt x="219302" y="90887"/>
                    <a:pt x="213063" y="93954"/>
                    <a:pt x="207120" y="92277"/>
                  </a:cubicBezTo>
                  <a:lnTo>
                    <a:pt x="7571" y="23317"/>
                  </a:lnTo>
                  <a:cubicBezTo>
                    <a:pt x="1380" y="20811"/>
                    <a:pt x="-1621" y="13763"/>
                    <a:pt x="884" y="7572"/>
                  </a:cubicBezTo>
                  <a:cubicBezTo>
                    <a:pt x="3199" y="1847"/>
                    <a:pt x="9438" y="-1220"/>
                    <a:pt x="15381" y="457"/>
                  </a:cubicBezTo>
                  <a:lnTo>
                    <a:pt x="214930" y="694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7942611" y="3434048"/>
              <a:ext cx="130206" cy="130778"/>
            </a:xfrm>
            <a:custGeom>
              <a:avLst/>
              <a:gdLst/>
              <a:ahLst/>
              <a:cxnLst/>
              <a:rect l="l" t="t" r="r" b="b"/>
              <a:pathLst>
                <a:path w="130206" h="130778" extrusionOk="0">
                  <a:moveTo>
                    <a:pt x="0" y="0"/>
                  </a:moveTo>
                  <a:cubicBezTo>
                    <a:pt x="1143" y="43624"/>
                    <a:pt x="1905" y="87249"/>
                    <a:pt x="2572" y="130778"/>
                  </a:cubicBezTo>
                  <a:cubicBezTo>
                    <a:pt x="8172" y="128416"/>
                    <a:pt x="14068" y="126844"/>
                    <a:pt x="20098" y="126111"/>
                  </a:cubicBezTo>
                  <a:cubicBezTo>
                    <a:pt x="45434" y="122872"/>
                    <a:pt x="78772" y="113919"/>
                    <a:pt x="103442" y="122587"/>
                  </a:cubicBezTo>
                  <a:cubicBezTo>
                    <a:pt x="112100" y="123635"/>
                    <a:pt x="120491" y="126244"/>
                    <a:pt x="128206" y="130302"/>
                  </a:cubicBezTo>
                  <a:cubicBezTo>
                    <a:pt x="128588" y="88649"/>
                    <a:pt x="129254" y="47025"/>
                    <a:pt x="130207" y="5429"/>
                  </a:cubicBezTo>
                  <a:cubicBezTo>
                    <a:pt x="111157" y="14954"/>
                    <a:pt x="78391" y="26765"/>
                    <a:pt x="68199" y="26289"/>
                  </a:cubicBezTo>
                  <a:cubicBezTo>
                    <a:pt x="23336" y="24289"/>
                    <a:pt x="11621" y="723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7930990" y="3519582"/>
              <a:ext cx="157639" cy="29527"/>
            </a:xfrm>
            <a:custGeom>
              <a:avLst/>
              <a:gdLst/>
              <a:ahLst/>
              <a:cxnLst/>
              <a:rect l="l" t="t" r="r" b="b"/>
              <a:pathLst>
                <a:path w="157639" h="29527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25" y="905"/>
                    <a:pt x="-47" y="6372"/>
                    <a:pt x="0" y="13050"/>
                  </a:cubicBezTo>
                  <a:cubicBezTo>
                    <a:pt x="0" y="13050"/>
                    <a:pt x="0" y="13050"/>
                    <a:pt x="0" y="13050"/>
                  </a:cubicBezTo>
                  <a:lnTo>
                    <a:pt x="0" y="17431"/>
                  </a:lnTo>
                  <a:cubicBezTo>
                    <a:pt x="48" y="24127"/>
                    <a:pt x="5496" y="29528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9" y="16479"/>
                  </a:cubicBezTo>
                  <a:cubicBezTo>
                    <a:pt x="157449" y="16450"/>
                    <a:pt x="157449" y="16412"/>
                    <a:pt x="157449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7931752" y="3525583"/>
              <a:ext cx="157352" cy="17431"/>
            </a:xfrm>
            <a:custGeom>
              <a:avLst/>
              <a:gdLst/>
              <a:ahLst/>
              <a:cxnLst/>
              <a:rect l="l" t="t" r="r" b="b"/>
              <a:pathLst>
                <a:path w="157352" h="17431" extrusionOk="0">
                  <a:moveTo>
                    <a:pt x="156877" y="9525"/>
                  </a:moveTo>
                  <a:lnTo>
                    <a:pt x="156877" y="6953"/>
                  </a:lnTo>
                  <a:cubicBezTo>
                    <a:pt x="156772" y="3115"/>
                    <a:pt x="153667" y="47"/>
                    <a:pt x="149828" y="0"/>
                  </a:cubicBezTo>
                  <a:lnTo>
                    <a:pt x="6953" y="952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105" y="14430"/>
                    <a:pt x="3286" y="17488"/>
                    <a:pt x="7144" y="17431"/>
                  </a:cubicBezTo>
                  <a:lnTo>
                    <a:pt x="150495" y="16478"/>
                  </a:lnTo>
                  <a:cubicBezTo>
                    <a:pt x="154295" y="16430"/>
                    <a:pt x="157353" y="13325"/>
                    <a:pt x="157353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7935753" y="3531012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495" y="3334"/>
                  </a:moveTo>
                  <a:lnTo>
                    <a:pt x="148495" y="2762"/>
                  </a:lnTo>
                  <a:cubicBezTo>
                    <a:pt x="148495" y="1238"/>
                    <a:pt x="147256" y="0"/>
                    <a:pt x="145733" y="0"/>
                  </a:cubicBezTo>
                  <a:cubicBezTo>
                    <a:pt x="145704" y="0"/>
                    <a:pt x="145666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cubicBezTo>
                    <a:pt x="2791" y="7525"/>
                    <a:pt x="2829" y="7525"/>
                    <a:pt x="2858" y="7525"/>
                  </a:cubicBezTo>
                  <a:lnTo>
                    <a:pt x="145733" y="6572"/>
                  </a:lnTo>
                  <a:cubicBezTo>
                    <a:pt x="147256" y="6572"/>
                    <a:pt x="148495" y="5334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7930990" y="3491197"/>
              <a:ext cx="157639" cy="29528"/>
            </a:xfrm>
            <a:custGeom>
              <a:avLst/>
              <a:gdLst/>
              <a:ahLst/>
              <a:cxnLst/>
              <a:rect l="l" t="t" r="r" b="b"/>
              <a:pathLst>
                <a:path w="157639" h="29528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25" y="905"/>
                    <a:pt x="-47" y="6373"/>
                    <a:pt x="0" y="13050"/>
                  </a:cubicBezTo>
                  <a:cubicBezTo>
                    <a:pt x="0" y="13050"/>
                    <a:pt x="0" y="13050"/>
                    <a:pt x="0" y="13050"/>
                  </a:cubicBezTo>
                  <a:lnTo>
                    <a:pt x="0" y="17431"/>
                  </a:lnTo>
                  <a:cubicBezTo>
                    <a:pt x="105" y="24108"/>
                    <a:pt x="5515" y="29480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9" y="16479"/>
                  </a:cubicBezTo>
                  <a:cubicBezTo>
                    <a:pt x="157449" y="16450"/>
                    <a:pt x="157449" y="16412"/>
                    <a:pt x="157449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7931752" y="3497199"/>
              <a:ext cx="157257" cy="17430"/>
            </a:xfrm>
            <a:custGeom>
              <a:avLst/>
              <a:gdLst/>
              <a:ahLst/>
              <a:cxnLst/>
              <a:rect l="l" t="t" r="r" b="b"/>
              <a:pathLst>
                <a:path w="157257" h="17430" extrusionOk="0">
                  <a:moveTo>
                    <a:pt x="156877" y="9430"/>
                  </a:moveTo>
                  <a:lnTo>
                    <a:pt x="156877" y="6953"/>
                  </a:lnTo>
                  <a:cubicBezTo>
                    <a:pt x="156772" y="3115"/>
                    <a:pt x="153667" y="48"/>
                    <a:pt x="149828" y="0"/>
                  </a:cubicBezTo>
                  <a:lnTo>
                    <a:pt x="6953" y="953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0" y="14364"/>
                    <a:pt x="3067" y="17431"/>
                    <a:pt x="6858" y="17431"/>
                  </a:cubicBezTo>
                  <a:cubicBezTo>
                    <a:pt x="6925" y="17431"/>
                    <a:pt x="6982" y="17431"/>
                    <a:pt x="7048" y="17431"/>
                  </a:cubicBezTo>
                  <a:lnTo>
                    <a:pt x="150400" y="16478"/>
                  </a:lnTo>
                  <a:cubicBezTo>
                    <a:pt x="154191" y="16478"/>
                    <a:pt x="157258" y="13411"/>
                    <a:pt x="157258" y="9620"/>
                  </a:cubicBezTo>
                  <a:cubicBezTo>
                    <a:pt x="157258" y="9563"/>
                    <a:pt x="157258" y="9497"/>
                    <a:pt x="157258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7935848" y="3502437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399" y="3524"/>
                  </a:moveTo>
                  <a:lnTo>
                    <a:pt x="148399" y="2762"/>
                  </a:lnTo>
                  <a:cubicBezTo>
                    <a:pt x="148399" y="1238"/>
                    <a:pt x="147161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48" y="6306"/>
                    <a:pt x="1314" y="7525"/>
                    <a:pt x="2857" y="7525"/>
                  </a:cubicBezTo>
                  <a:lnTo>
                    <a:pt x="145732" y="6572"/>
                  </a:lnTo>
                  <a:cubicBezTo>
                    <a:pt x="147209" y="6630"/>
                    <a:pt x="148437" y="5477"/>
                    <a:pt x="148495" y="4001"/>
                  </a:cubicBezTo>
                  <a:cubicBezTo>
                    <a:pt x="148495" y="3943"/>
                    <a:pt x="148495" y="3877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7930990" y="3463670"/>
              <a:ext cx="157638" cy="29527"/>
            </a:xfrm>
            <a:custGeom>
              <a:avLst/>
              <a:gdLst/>
              <a:ahLst/>
              <a:cxnLst/>
              <a:rect l="l" t="t" r="r" b="b"/>
              <a:pathLst>
                <a:path w="157638" h="29527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44" y="962"/>
                    <a:pt x="0" y="6392"/>
                    <a:pt x="0" y="13050"/>
                  </a:cubicBezTo>
                  <a:lnTo>
                    <a:pt x="0" y="17431"/>
                  </a:lnTo>
                  <a:cubicBezTo>
                    <a:pt x="105" y="24108"/>
                    <a:pt x="5515" y="29480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8" y="16479"/>
                  </a:cubicBezTo>
                  <a:cubicBezTo>
                    <a:pt x="157448" y="16450"/>
                    <a:pt x="157448" y="16412"/>
                    <a:pt x="157448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7931752" y="3469671"/>
              <a:ext cx="157067" cy="17431"/>
            </a:xfrm>
            <a:custGeom>
              <a:avLst/>
              <a:gdLst/>
              <a:ahLst/>
              <a:cxnLst/>
              <a:rect l="l" t="t" r="r" b="b"/>
              <a:pathLst>
                <a:path w="157067" h="17431" extrusionOk="0">
                  <a:moveTo>
                    <a:pt x="156877" y="9430"/>
                  </a:moveTo>
                  <a:lnTo>
                    <a:pt x="156877" y="6953"/>
                  </a:lnTo>
                  <a:cubicBezTo>
                    <a:pt x="156829" y="3096"/>
                    <a:pt x="153686" y="0"/>
                    <a:pt x="149828" y="0"/>
                  </a:cubicBezTo>
                  <a:lnTo>
                    <a:pt x="6953" y="953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57" y="14411"/>
                    <a:pt x="3210" y="17479"/>
                    <a:pt x="7048" y="17431"/>
                  </a:cubicBezTo>
                  <a:cubicBezTo>
                    <a:pt x="7048" y="17431"/>
                    <a:pt x="7048" y="17431"/>
                    <a:pt x="7048" y="17431"/>
                  </a:cubicBezTo>
                  <a:lnTo>
                    <a:pt x="150209" y="16478"/>
                  </a:lnTo>
                  <a:cubicBezTo>
                    <a:pt x="154000" y="16478"/>
                    <a:pt x="157067" y="13411"/>
                    <a:pt x="157067" y="9620"/>
                  </a:cubicBezTo>
                  <a:cubicBezTo>
                    <a:pt x="157067" y="9554"/>
                    <a:pt x="157067" y="9497"/>
                    <a:pt x="157067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7935943" y="3474624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399" y="3810"/>
                  </a:moveTo>
                  <a:lnTo>
                    <a:pt x="148399" y="2762"/>
                  </a:lnTo>
                  <a:cubicBezTo>
                    <a:pt x="148399" y="1238"/>
                    <a:pt x="147161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95" y="6287"/>
                    <a:pt x="1333" y="7477"/>
                    <a:pt x="2857" y="7525"/>
                  </a:cubicBezTo>
                  <a:lnTo>
                    <a:pt x="145732" y="6572"/>
                  </a:lnTo>
                  <a:cubicBezTo>
                    <a:pt x="147256" y="6572"/>
                    <a:pt x="148495" y="5334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4397596" y="5608034"/>
              <a:ext cx="40385" cy="40385"/>
            </a:xfrm>
            <a:custGeom>
              <a:avLst/>
              <a:gdLst/>
              <a:ahLst/>
              <a:cxnLst/>
              <a:rect l="l" t="t" r="r" b="b"/>
              <a:pathLst>
                <a:path w="40385" h="40385" extrusionOk="0">
                  <a:moveTo>
                    <a:pt x="20193" y="0"/>
                  </a:moveTo>
                  <a:cubicBezTo>
                    <a:pt x="9041" y="0"/>
                    <a:pt x="0" y="9039"/>
                    <a:pt x="0" y="20193"/>
                  </a:cubicBezTo>
                  <a:cubicBezTo>
                    <a:pt x="0" y="31346"/>
                    <a:pt x="9041" y="40386"/>
                    <a:pt x="20193" y="40386"/>
                  </a:cubicBezTo>
                  <a:cubicBezTo>
                    <a:pt x="31345" y="40386"/>
                    <a:pt x="40386" y="31346"/>
                    <a:pt x="40386" y="20193"/>
                  </a:cubicBezTo>
                  <a:cubicBezTo>
                    <a:pt x="40386" y="9039"/>
                    <a:pt x="31345" y="0"/>
                    <a:pt x="20193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4396549" y="5608034"/>
              <a:ext cx="36384" cy="36385"/>
            </a:xfrm>
            <a:custGeom>
              <a:avLst/>
              <a:gdLst/>
              <a:ahLst/>
              <a:cxnLst/>
              <a:rect l="l" t="t" r="r" b="b"/>
              <a:pathLst>
                <a:path w="36384" h="36385" extrusionOk="0">
                  <a:moveTo>
                    <a:pt x="18287" y="0"/>
                  </a:moveTo>
                  <a:cubicBezTo>
                    <a:pt x="8240" y="-47"/>
                    <a:pt x="53" y="8049"/>
                    <a:pt x="0" y="18097"/>
                  </a:cubicBezTo>
                  <a:cubicBezTo>
                    <a:pt x="-53" y="28146"/>
                    <a:pt x="8050" y="36328"/>
                    <a:pt x="18098" y="36386"/>
                  </a:cubicBezTo>
                  <a:cubicBezTo>
                    <a:pt x="28145" y="36433"/>
                    <a:pt x="36332" y="28337"/>
                    <a:pt x="36385" y="18288"/>
                  </a:cubicBezTo>
                  <a:cubicBezTo>
                    <a:pt x="36385" y="18221"/>
                    <a:pt x="36385" y="18164"/>
                    <a:pt x="36385" y="18097"/>
                  </a:cubicBezTo>
                  <a:cubicBezTo>
                    <a:pt x="36332" y="8125"/>
                    <a:pt x="28261" y="48"/>
                    <a:pt x="18287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4213103" y="5511980"/>
              <a:ext cx="209460" cy="125259"/>
            </a:xfrm>
            <a:custGeom>
              <a:avLst/>
              <a:gdLst/>
              <a:ahLst/>
              <a:cxnLst/>
              <a:rect l="l" t="t" r="r" b="b"/>
              <a:pathLst>
                <a:path w="209460" h="125259" extrusionOk="0">
                  <a:moveTo>
                    <a:pt x="6281" y="22616"/>
                  </a:moveTo>
                  <a:cubicBezTo>
                    <a:pt x="442" y="19434"/>
                    <a:pt x="-1712" y="12119"/>
                    <a:pt x="1471" y="6280"/>
                  </a:cubicBezTo>
                  <a:cubicBezTo>
                    <a:pt x="4653" y="441"/>
                    <a:pt x="11967" y="-1711"/>
                    <a:pt x="17806" y="1470"/>
                  </a:cubicBezTo>
                  <a:lnTo>
                    <a:pt x="203162" y="102531"/>
                  </a:lnTo>
                  <a:cubicBezTo>
                    <a:pt x="209028" y="105740"/>
                    <a:pt x="211182" y="113094"/>
                    <a:pt x="207973" y="118961"/>
                  </a:cubicBezTo>
                  <a:cubicBezTo>
                    <a:pt x="204764" y="124829"/>
                    <a:pt x="197407" y="126981"/>
                    <a:pt x="191542" y="123771"/>
                  </a:cubicBezTo>
                  <a:lnTo>
                    <a:pt x="6281" y="2261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4076023" y="2474192"/>
              <a:ext cx="222543" cy="1900818"/>
            </a:xfrm>
            <a:custGeom>
              <a:avLst/>
              <a:gdLst/>
              <a:ahLst/>
              <a:cxnLst/>
              <a:rect l="l" t="t" r="r" b="b"/>
              <a:pathLst>
                <a:path w="222543" h="1900818" extrusionOk="0">
                  <a:moveTo>
                    <a:pt x="16487" y="1896449"/>
                  </a:moveTo>
                  <a:cubicBezTo>
                    <a:pt x="79924" y="1900164"/>
                    <a:pt x="157743" y="1904069"/>
                    <a:pt x="206987" y="1896449"/>
                  </a:cubicBezTo>
                  <a:cubicBezTo>
                    <a:pt x="240515" y="1891306"/>
                    <a:pt x="209845" y="1824440"/>
                    <a:pt x="206987" y="1788626"/>
                  </a:cubicBezTo>
                  <a:cubicBezTo>
                    <a:pt x="163831" y="1226080"/>
                    <a:pt x="163831" y="661056"/>
                    <a:pt x="206987" y="98510"/>
                  </a:cubicBezTo>
                  <a:cubicBezTo>
                    <a:pt x="209273" y="67077"/>
                    <a:pt x="236610" y="6975"/>
                    <a:pt x="206987" y="4022"/>
                  </a:cubicBezTo>
                  <a:cubicBezTo>
                    <a:pt x="143600" y="-1341"/>
                    <a:pt x="79874" y="-1341"/>
                    <a:pt x="16487" y="4022"/>
                  </a:cubicBezTo>
                  <a:cubicBezTo>
                    <a:pt x="-12088" y="6403"/>
                    <a:pt x="14582" y="65172"/>
                    <a:pt x="16487" y="95652"/>
                  </a:cubicBezTo>
                  <a:cubicBezTo>
                    <a:pt x="51634" y="651341"/>
                    <a:pt x="60492" y="1212078"/>
                    <a:pt x="16487" y="1782911"/>
                  </a:cubicBezTo>
                  <a:cubicBezTo>
                    <a:pt x="13630" y="1821011"/>
                    <a:pt x="-19136" y="1894354"/>
                    <a:pt x="16487" y="1896449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4076023" y="2483834"/>
              <a:ext cx="74875" cy="1880044"/>
            </a:xfrm>
            <a:custGeom>
              <a:avLst/>
              <a:gdLst/>
              <a:ahLst/>
              <a:cxnLst/>
              <a:rect l="l" t="t" r="r" b="b"/>
              <a:pathLst>
                <a:path w="74875" h="1880044" extrusionOk="0">
                  <a:moveTo>
                    <a:pt x="6296" y="0"/>
                  </a:moveTo>
                  <a:cubicBezTo>
                    <a:pt x="-3896" y="15811"/>
                    <a:pt x="14868" y="60674"/>
                    <a:pt x="16487" y="85725"/>
                  </a:cubicBezTo>
                  <a:cubicBezTo>
                    <a:pt x="51635" y="641413"/>
                    <a:pt x="60493" y="1202150"/>
                    <a:pt x="16487" y="1772984"/>
                  </a:cubicBezTo>
                  <a:cubicBezTo>
                    <a:pt x="14106" y="1804416"/>
                    <a:pt x="-9040" y="1860899"/>
                    <a:pt x="3914" y="1880044"/>
                  </a:cubicBezTo>
                  <a:cubicBezTo>
                    <a:pt x="47348" y="1654207"/>
                    <a:pt x="74876" y="1314069"/>
                    <a:pt x="74876" y="933641"/>
                  </a:cubicBezTo>
                  <a:cubicBezTo>
                    <a:pt x="74876" y="560165"/>
                    <a:pt x="48301" y="225457"/>
                    <a:pt x="6296" y="19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4075736" y="2474192"/>
              <a:ext cx="222831" cy="1900818"/>
            </a:xfrm>
            <a:custGeom>
              <a:avLst/>
              <a:gdLst/>
              <a:ahLst/>
              <a:cxnLst/>
              <a:rect l="l" t="t" r="r" b="b"/>
              <a:pathLst>
                <a:path w="222831" h="1900818" extrusionOk="0">
                  <a:moveTo>
                    <a:pt x="16775" y="1896449"/>
                  </a:moveTo>
                  <a:cubicBezTo>
                    <a:pt x="80211" y="1900164"/>
                    <a:pt x="158030" y="1904069"/>
                    <a:pt x="207275" y="1896449"/>
                  </a:cubicBezTo>
                  <a:cubicBezTo>
                    <a:pt x="240803" y="1891306"/>
                    <a:pt x="210132" y="1824440"/>
                    <a:pt x="207275" y="1788626"/>
                  </a:cubicBezTo>
                  <a:cubicBezTo>
                    <a:pt x="164119" y="1226080"/>
                    <a:pt x="164119" y="661056"/>
                    <a:pt x="207275" y="98510"/>
                  </a:cubicBezTo>
                  <a:cubicBezTo>
                    <a:pt x="209561" y="67077"/>
                    <a:pt x="236897" y="6975"/>
                    <a:pt x="207275" y="4022"/>
                  </a:cubicBezTo>
                  <a:cubicBezTo>
                    <a:pt x="143888" y="-1341"/>
                    <a:pt x="80162" y="-1341"/>
                    <a:pt x="16775" y="4022"/>
                  </a:cubicBezTo>
                  <a:cubicBezTo>
                    <a:pt x="-275" y="5355"/>
                    <a:pt x="2201" y="26596"/>
                    <a:pt x="7250" y="49932"/>
                  </a:cubicBezTo>
                  <a:cubicBezTo>
                    <a:pt x="30125" y="46380"/>
                    <a:pt x="52747" y="41360"/>
                    <a:pt x="74972" y="34883"/>
                  </a:cubicBezTo>
                  <a:cubicBezTo>
                    <a:pt x="95261" y="31168"/>
                    <a:pt x="166508" y="34883"/>
                    <a:pt x="145362" y="144516"/>
                  </a:cubicBezTo>
                  <a:cubicBezTo>
                    <a:pt x="113072" y="312441"/>
                    <a:pt x="106691" y="765641"/>
                    <a:pt x="107262" y="955760"/>
                  </a:cubicBezTo>
                  <a:cubicBezTo>
                    <a:pt x="108215" y="1228747"/>
                    <a:pt x="151458" y="1813010"/>
                    <a:pt x="147743" y="1814439"/>
                  </a:cubicBezTo>
                  <a:cubicBezTo>
                    <a:pt x="135456" y="1865016"/>
                    <a:pt x="5345" y="1875113"/>
                    <a:pt x="20204" y="1787769"/>
                  </a:cubicBezTo>
                  <a:cubicBezTo>
                    <a:pt x="6964" y="1809295"/>
                    <a:pt x="9821" y="1818725"/>
                    <a:pt x="6011" y="1833965"/>
                  </a:cubicBezTo>
                  <a:cubicBezTo>
                    <a:pt x="-1228" y="1865302"/>
                    <a:pt x="-5990" y="1895115"/>
                    <a:pt x="16489" y="1896449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4076244" y="2474192"/>
              <a:ext cx="222323" cy="1900818"/>
            </a:xfrm>
            <a:custGeom>
              <a:avLst/>
              <a:gdLst/>
              <a:ahLst/>
              <a:cxnLst/>
              <a:rect l="l" t="t" r="r" b="b"/>
              <a:pathLst>
                <a:path w="222323" h="1900818" extrusionOk="0">
                  <a:moveTo>
                    <a:pt x="16267" y="1896449"/>
                  </a:moveTo>
                  <a:cubicBezTo>
                    <a:pt x="79703" y="1900164"/>
                    <a:pt x="157522" y="1904069"/>
                    <a:pt x="206767" y="1896449"/>
                  </a:cubicBezTo>
                  <a:cubicBezTo>
                    <a:pt x="240295" y="1891306"/>
                    <a:pt x="209624" y="1824440"/>
                    <a:pt x="206767" y="1788626"/>
                  </a:cubicBezTo>
                  <a:cubicBezTo>
                    <a:pt x="163611" y="1226080"/>
                    <a:pt x="163611" y="661056"/>
                    <a:pt x="206767" y="98510"/>
                  </a:cubicBezTo>
                  <a:cubicBezTo>
                    <a:pt x="209053" y="67077"/>
                    <a:pt x="236389" y="6975"/>
                    <a:pt x="206767" y="4022"/>
                  </a:cubicBezTo>
                  <a:cubicBezTo>
                    <a:pt x="143380" y="-1341"/>
                    <a:pt x="79654" y="-1341"/>
                    <a:pt x="16267" y="4022"/>
                  </a:cubicBezTo>
                  <a:cubicBezTo>
                    <a:pt x="-1450" y="5451"/>
                    <a:pt x="1979" y="28501"/>
                    <a:pt x="7694" y="53076"/>
                  </a:cubicBezTo>
                  <a:cubicBezTo>
                    <a:pt x="6837" y="5451"/>
                    <a:pt x="67606" y="28120"/>
                    <a:pt x="77417" y="26310"/>
                  </a:cubicBezTo>
                  <a:cubicBezTo>
                    <a:pt x="97705" y="22596"/>
                    <a:pt x="202861" y="-7599"/>
                    <a:pt x="169333" y="130228"/>
                  </a:cubicBezTo>
                  <a:cubicBezTo>
                    <a:pt x="128852" y="296154"/>
                    <a:pt x="133329" y="771356"/>
                    <a:pt x="133996" y="961475"/>
                  </a:cubicBezTo>
                  <a:cubicBezTo>
                    <a:pt x="134948" y="1234461"/>
                    <a:pt x="175906" y="1806724"/>
                    <a:pt x="172096" y="1848729"/>
                  </a:cubicBezTo>
                  <a:cubicBezTo>
                    <a:pt x="167714" y="1893020"/>
                    <a:pt x="124471" y="1878447"/>
                    <a:pt x="86371" y="1875399"/>
                  </a:cubicBezTo>
                  <a:cubicBezTo>
                    <a:pt x="44080" y="1872065"/>
                    <a:pt x="14838" y="1884066"/>
                    <a:pt x="5980" y="1834060"/>
                  </a:cubicBezTo>
                  <a:cubicBezTo>
                    <a:pt x="-1259" y="1865302"/>
                    <a:pt x="-5927" y="1895115"/>
                    <a:pt x="16457" y="189644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4073334" y="4370215"/>
              <a:ext cx="222566" cy="1900747"/>
            </a:xfrm>
            <a:custGeom>
              <a:avLst/>
              <a:gdLst/>
              <a:ahLst/>
              <a:cxnLst/>
              <a:rect l="l" t="t" r="r" b="b"/>
              <a:pathLst>
                <a:path w="222566" h="1900747" extrusionOk="0">
                  <a:moveTo>
                    <a:pt x="16510" y="1896377"/>
                  </a:moveTo>
                  <a:cubicBezTo>
                    <a:pt x="79851" y="1900092"/>
                    <a:pt x="157670" y="1903998"/>
                    <a:pt x="207010" y="1896377"/>
                  </a:cubicBezTo>
                  <a:cubicBezTo>
                    <a:pt x="240538" y="1891234"/>
                    <a:pt x="209867" y="1824464"/>
                    <a:pt x="207010" y="1788650"/>
                  </a:cubicBezTo>
                  <a:cubicBezTo>
                    <a:pt x="163806" y="1226103"/>
                    <a:pt x="163806" y="661080"/>
                    <a:pt x="207010" y="98534"/>
                  </a:cubicBezTo>
                  <a:cubicBezTo>
                    <a:pt x="209295" y="67101"/>
                    <a:pt x="236537" y="6998"/>
                    <a:pt x="207010" y="3951"/>
                  </a:cubicBezTo>
                  <a:cubicBezTo>
                    <a:pt x="143619" y="-1317"/>
                    <a:pt x="79900" y="-1317"/>
                    <a:pt x="16510" y="3951"/>
                  </a:cubicBezTo>
                  <a:cubicBezTo>
                    <a:pt x="-12066" y="6332"/>
                    <a:pt x="14604" y="65196"/>
                    <a:pt x="16510" y="95676"/>
                  </a:cubicBezTo>
                  <a:cubicBezTo>
                    <a:pt x="51657" y="651365"/>
                    <a:pt x="60515" y="1212006"/>
                    <a:pt x="16510" y="1782935"/>
                  </a:cubicBezTo>
                  <a:cubicBezTo>
                    <a:pt x="13557" y="1821035"/>
                    <a:pt x="-19114" y="1894282"/>
                    <a:pt x="16510" y="1896377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4073346" y="4379880"/>
              <a:ext cx="74790" cy="1879949"/>
            </a:xfrm>
            <a:custGeom>
              <a:avLst/>
              <a:gdLst/>
              <a:ahLst/>
              <a:cxnLst/>
              <a:rect l="l" t="t" r="r" b="b"/>
              <a:pathLst>
                <a:path w="74790" h="1879949" extrusionOk="0">
                  <a:moveTo>
                    <a:pt x="6306" y="0"/>
                  </a:moveTo>
                  <a:cubicBezTo>
                    <a:pt x="-3886" y="15812"/>
                    <a:pt x="14879" y="60674"/>
                    <a:pt x="16498" y="85725"/>
                  </a:cubicBezTo>
                  <a:cubicBezTo>
                    <a:pt x="51645" y="641414"/>
                    <a:pt x="60503" y="1202055"/>
                    <a:pt x="16498" y="1772983"/>
                  </a:cubicBezTo>
                  <a:cubicBezTo>
                    <a:pt x="14021" y="1804416"/>
                    <a:pt x="-9029" y="1860804"/>
                    <a:pt x="3925" y="1879950"/>
                  </a:cubicBezTo>
                  <a:cubicBezTo>
                    <a:pt x="47264" y="1654398"/>
                    <a:pt x="74791" y="1314355"/>
                    <a:pt x="74791" y="933926"/>
                  </a:cubicBezTo>
                  <a:cubicBezTo>
                    <a:pt x="74791" y="560356"/>
                    <a:pt x="48216" y="225743"/>
                    <a:pt x="6211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4073164" y="4370215"/>
              <a:ext cx="222736" cy="1900747"/>
            </a:xfrm>
            <a:custGeom>
              <a:avLst/>
              <a:gdLst/>
              <a:ahLst/>
              <a:cxnLst/>
              <a:rect l="l" t="t" r="r" b="b"/>
              <a:pathLst>
                <a:path w="222736" h="1900747" extrusionOk="0">
                  <a:moveTo>
                    <a:pt x="16679" y="1896377"/>
                  </a:moveTo>
                  <a:cubicBezTo>
                    <a:pt x="80021" y="1900092"/>
                    <a:pt x="157840" y="1903998"/>
                    <a:pt x="207179" y="1896377"/>
                  </a:cubicBezTo>
                  <a:cubicBezTo>
                    <a:pt x="240707" y="1891234"/>
                    <a:pt x="210037" y="1824464"/>
                    <a:pt x="207179" y="1788650"/>
                  </a:cubicBezTo>
                  <a:cubicBezTo>
                    <a:pt x="163976" y="1226103"/>
                    <a:pt x="163976" y="661080"/>
                    <a:pt x="207179" y="98534"/>
                  </a:cubicBezTo>
                  <a:cubicBezTo>
                    <a:pt x="209465" y="67101"/>
                    <a:pt x="236707" y="6998"/>
                    <a:pt x="207179" y="3951"/>
                  </a:cubicBezTo>
                  <a:cubicBezTo>
                    <a:pt x="143789" y="-1317"/>
                    <a:pt x="80070" y="-1317"/>
                    <a:pt x="16679" y="3951"/>
                  </a:cubicBezTo>
                  <a:cubicBezTo>
                    <a:pt x="-370" y="5379"/>
                    <a:pt x="2106" y="26525"/>
                    <a:pt x="7154" y="49956"/>
                  </a:cubicBezTo>
                  <a:cubicBezTo>
                    <a:pt x="30051" y="46356"/>
                    <a:pt x="52700" y="41326"/>
                    <a:pt x="74972" y="34907"/>
                  </a:cubicBezTo>
                  <a:cubicBezTo>
                    <a:pt x="95261" y="31097"/>
                    <a:pt x="166412" y="34907"/>
                    <a:pt x="145362" y="144539"/>
                  </a:cubicBezTo>
                  <a:cubicBezTo>
                    <a:pt x="113072" y="312465"/>
                    <a:pt x="106691" y="765570"/>
                    <a:pt x="107262" y="955688"/>
                  </a:cubicBezTo>
                  <a:cubicBezTo>
                    <a:pt x="108215" y="1228675"/>
                    <a:pt x="151458" y="1813510"/>
                    <a:pt x="147743" y="1814367"/>
                  </a:cubicBezTo>
                  <a:cubicBezTo>
                    <a:pt x="135456" y="1865040"/>
                    <a:pt x="5345" y="1875041"/>
                    <a:pt x="20204" y="1787697"/>
                  </a:cubicBezTo>
                  <a:cubicBezTo>
                    <a:pt x="6964" y="1809319"/>
                    <a:pt x="9726" y="1818654"/>
                    <a:pt x="6011" y="1833893"/>
                  </a:cubicBezTo>
                  <a:cubicBezTo>
                    <a:pt x="-1228" y="1865231"/>
                    <a:pt x="-5990" y="1895140"/>
                    <a:pt x="16489" y="1896377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4073545" y="4370215"/>
              <a:ext cx="222355" cy="1900747"/>
            </a:xfrm>
            <a:custGeom>
              <a:avLst/>
              <a:gdLst/>
              <a:ahLst/>
              <a:cxnLst/>
              <a:rect l="l" t="t" r="r" b="b"/>
              <a:pathLst>
                <a:path w="222355" h="1900747" extrusionOk="0">
                  <a:moveTo>
                    <a:pt x="16298" y="1896377"/>
                  </a:moveTo>
                  <a:cubicBezTo>
                    <a:pt x="79640" y="1900092"/>
                    <a:pt x="157459" y="1903998"/>
                    <a:pt x="206798" y="1896377"/>
                  </a:cubicBezTo>
                  <a:cubicBezTo>
                    <a:pt x="240326" y="1891234"/>
                    <a:pt x="209656" y="1824464"/>
                    <a:pt x="206798" y="1788650"/>
                  </a:cubicBezTo>
                  <a:cubicBezTo>
                    <a:pt x="163595" y="1226103"/>
                    <a:pt x="163595" y="661080"/>
                    <a:pt x="206798" y="98534"/>
                  </a:cubicBezTo>
                  <a:cubicBezTo>
                    <a:pt x="209084" y="67101"/>
                    <a:pt x="236326" y="6998"/>
                    <a:pt x="206798" y="3951"/>
                  </a:cubicBezTo>
                  <a:cubicBezTo>
                    <a:pt x="143408" y="-1317"/>
                    <a:pt x="79689" y="-1317"/>
                    <a:pt x="16298" y="3951"/>
                  </a:cubicBezTo>
                  <a:cubicBezTo>
                    <a:pt x="-1418" y="5475"/>
                    <a:pt x="2011" y="28430"/>
                    <a:pt x="7631" y="53004"/>
                  </a:cubicBezTo>
                  <a:cubicBezTo>
                    <a:pt x="6773" y="5855"/>
                    <a:pt x="67638" y="28144"/>
                    <a:pt x="77354" y="26334"/>
                  </a:cubicBezTo>
                  <a:cubicBezTo>
                    <a:pt x="97737" y="22524"/>
                    <a:pt x="202893" y="-7575"/>
                    <a:pt x="169270" y="130252"/>
                  </a:cubicBezTo>
                  <a:cubicBezTo>
                    <a:pt x="128884" y="296178"/>
                    <a:pt x="133361" y="771380"/>
                    <a:pt x="134027" y="961403"/>
                  </a:cubicBezTo>
                  <a:cubicBezTo>
                    <a:pt x="134980" y="1234390"/>
                    <a:pt x="175842" y="1806747"/>
                    <a:pt x="172127" y="1848752"/>
                  </a:cubicBezTo>
                  <a:cubicBezTo>
                    <a:pt x="167841" y="1893044"/>
                    <a:pt x="124502" y="1878375"/>
                    <a:pt x="86402" y="1875423"/>
                  </a:cubicBezTo>
                  <a:cubicBezTo>
                    <a:pt x="44016" y="1872089"/>
                    <a:pt x="14774" y="1884090"/>
                    <a:pt x="6011" y="1834084"/>
                  </a:cubicBezTo>
                  <a:cubicBezTo>
                    <a:pt x="-1228" y="1865326"/>
                    <a:pt x="-5990" y="1895140"/>
                    <a:pt x="16489" y="189637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4116799" y="5479446"/>
              <a:ext cx="135159" cy="130778"/>
            </a:xfrm>
            <a:custGeom>
              <a:avLst/>
              <a:gdLst/>
              <a:ahLst/>
              <a:cxnLst/>
              <a:rect l="l" t="t" r="r" b="b"/>
              <a:pathLst>
                <a:path w="135159" h="130778" extrusionOk="0">
                  <a:moveTo>
                    <a:pt x="135160" y="130778"/>
                  </a:moveTo>
                  <a:cubicBezTo>
                    <a:pt x="134017" y="87087"/>
                    <a:pt x="133160" y="43500"/>
                    <a:pt x="132588" y="0"/>
                  </a:cubicBezTo>
                  <a:cubicBezTo>
                    <a:pt x="126682" y="2324"/>
                    <a:pt x="120505" y="3896"/>
                    <a:pt x="114205" y="4667"/>
                  </a:cubicBezTo>
                  <a:cubicBezTo>
                    <a:pt x="88011" y="7811"/>
                    <a:pt x="53435" y="16859"/>
                    <a:pt x="27813" y="8191"/>
                  </a:cubicBezTo>
                  <a:cubicBezTo>
                    <a:pt x="18852" y="7162"/>
                    <a:pt x="10144" y="4553"/>
                    <a:pt x="2096" y="476"/>
                  </a:cubicBezTo>
                  <a:cubicBezTo>
                    <a:pt x="2096" y="42005"/>
                    <a:pt x="953" y="83725"/>
                    <a:pt x="0" y="125349"/>
                  </a:cubicBezTo>
                  <a:cubicBezTo>
                    <a:pt x="19812" y="115824"/>
                    <a:pt x="53816" y="104013"/>
                    <a:pt x="64389" y="104489"/>
                  </a:cubicBezTo>
                  <a:cubicBezTo>
                    <a:pt x="110966" y="106489"/>
                    <a:pt x="123063" y="123539"/>
                    <a:pt x="135160" y="130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4099464" y="5760358"/>
              <a:ext cx="171831" cy="268966"/>
            </a:xfrm>
            <a:custGeom>
              <a:avLst/>
              <a:gdLst/>
              <a:ahLst/>
              <a:cxnLst/>
              <a:rect l="l" t="t" r="r" b="b"/>
              <a:pathLst>
                <a:path w="171831" h="268966" extrusionOk="0">
                  <a:moveTo>
                    <a:pt x="171831" y="268966"/>
                  </a:moveTo>
                  <a:cubicBezTo>
                    <a:pt x="167735" y="204482"/>
                    <a:pt x="160877" y="77323"/>
                    <a:pt x="158020" y="13220"/>
                  </a:cubicBezTo>
                  <a:cubicBezTo>
                    <a:pt x="145828" y="40462"/>
                    <a:pt x="96298" y="63321"/>
                    <a:pt x="85058" y="61417"/>
                  </a:cubicBezTo>
                  <a:cubicBezTo>
                    <a:pt x="57722" y="56749"/>
                    <a:pt x="35624" y="-2401"/>
                    <a:pt x="12668" y="76"/>
                  </a:cubicBezTo>
                  <a:cubicBezTo>
                    <a:pt x="10097" y="63512"/>
                    <a:pt x="3810" y="192099"/>
                    <a:pt x="0" y="255822"/>
                  </a:cubicBezTo>
                  <a:cubicBezTo>
                    <a:pt x="16859" y="225437"/>
                    <a:pt x="59150" y="208197"/>
                    <a:pt x="83439" y="201815"/>
                  </a:cubicBezTo>
                  <a:cubicBezTo>
                    <a:pt x="107728" y="195433"/>
                    <a:pt x="147638" y="250392"/>
                    <a:pt x="171831" y="26896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4076023" y="581037"/>
              <a:ext cx="222543" cy="1900785"/>
            </a:xfrm>
            <a:custGeom>
              <a:avLst/>
              <a:gdLst/>
              <a:ahLst/>
              <a:cxnLst/>
              <a:rect l="l" t="t" r="r" b="b"/>
              <a:pathLst>
                <a:path w="222543" h="1900785" extrusionOk="0">
                  <a:moveTo>
                    <a:pt x="16487" y="1896415"/>
                  </a:moveTo>
                  <a:cubicBezTo>
                    <a:pt x="79924" y="1900130"/>
                    <a:pt x="157743" y="1904035"/>
                    <a:pt x="206987" y="1896415"/>
                  </a:cubicBezTo>
                  <a:cubicBezTo>
                    <a:pt x="240515" y="1891272"/>
                    <a:pt x="209845" y="1824501"/>
                    <a:pt x="206987" y="1788687"/>
                  </a:cubicBezTo>
                  <a:cubicBezTo>
                    <a:pt x="163831" y="1226141"/>
                    <a:pt x="163831" y="661117"/>
                    <a:pt x="206987" y="98571"/>
                  </a:cubicBezTo>
                  <a:cubicBezTo>
                    <a:pt x="209273" y="67139"/>
                    <a:pt x="236610" y="7036"/>
                    <a:pt x="206987" y="3988"/>
                  </a:cubicBezTo>
                  <a:cubicBezTo>
                    <a:pt x="143598" y="-1329"/>
                    <a:pt x="79876" y="-1329"/>
                    <a:pt x="16487" y="3988"/>
                  </a:cubicBezTo>
                  <a:cubicBezTo>
                    <a:pt x="-12088" y="6369"/>
                    <a:pt x="14582" y="65234"/>
                    <a:pt x="16487" y="95714"/>
                  </a:cubicBezTo>
                  <a:cubicBezTo>
                    <a:pt x="51634" y="651307"/>
                    <a:pt x="60492" y="1212044"/>
                    <a:pt x="16487" y="1782972"/>
                  </a:cubicBezTo>
                  <a:cubicBezTo>
                    <a:pt x="13630" y="1821072"/>
                    <a:pt x="-19136" y="1894320"/>
                    <a:pt x="16487" y="189641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4076023" y="590168"/>
              <a:ext cx="74875" cy="1880330"/>
            </a:xfrm>
            <a:custGeom>
              <a:avLst/>
              <a:gdLst/>
              <a:ahLst/>
              <a:cxnLst/>
              <a:rect l="l" t="t" r="r" b="b"/>
              <a:pathLst>
                <a:path w="74875" h="1880330" extrusionOk="0">
                  <a:moveTo>
                    <a:pt x="6296" y="381"/>
                  </a:moveTo>
                  <a:cubicBezTo>
                    <a:pt x="-3896" y="16288"/>
                    <a:pt x="14868" y="61151"/>
                    <a:pt x="16487" y="86106"/>
                  </a:cubicBezTo>
                  <a:cubicBezTo>
                    <a:pt x="51635" y="641699"/>
                    <a:pt x="60493" y="1202436"/>
                    <a:pt x="16487" y="1773365"/>
                  </a:cubicBezTo>
                  <a:cubicBezTo>
                    <a:pt x="14106" y="1804797"/>
                    <a:pt x="-9040" y="1861185"/>
                    <a:pt x="3914" y="1880330"/>
                  </a:cubicBezTo>
                  <a:cubicBezTo>
                    <a:pt x="47348" y="1654493"/>
                    <a:pt x="74876" y="1314450"/>
                    <a:pt x="74876" y="934021"/>
                  </a:cubicBezTo>
                  <a:cubicBezTo>
                    <a:pt x="74876" y="560451"/>
                    <a:pt x="48301" y="225838"/>
                    <a:pt x="6296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4075736" y="581037"/>
              <a:ext cx="222831" cy="1900785"/>
            </a:xfrm>
            <a:custGeom>
              <a:avLst/>
              <a:gdLst/>
              <a:ahLst/>
              <a:cxnLst/>
              <a:rect l="l" t="t" r="r" b="b"/>
              <a:pathLst>
                <a:path w="222831" h="1900785" extrusionOk="0">
                  <a:moveTo>
                    <a:pt x="16775" y="1896415"/>
                  </a:moveTo>
                  <a:cubicBezTo>
                    <a:pt x="80211" y="1900130"/>
                    <a:pt x="158030" y="1904035"/>
                    <a:pt x="207275" y="1896415"/>
                  </a:cubicBezTo>
                  <a:cubicBezTo>
                    <a:pt x="240803" y="1891272"/>
                    <a:pt x="210132" y="1824501"/>
                    <a:pt x="207275" y="1788687"/>
                  </a:cubicBezTo>
                  <a:cubicBezTo>
                    <a:pt x="164119" y="1226141"/>
                    <a:pt x="164119" y="661117"/>
                    <a:pt x="207275" y="98571"/>
                  </a:cubicBezTo>
                  <a:cubicBezTo>
                    <a:pt x="209561" y="67139"/>
                    <a:pt x="236897" y="7036"/>
                    <a:pt x="207275" y="3988"/>
                  </a:cubicBezTo>
                  <a:cubicBezTo>
                    <a:pt x="143886" y="-1329"/>
                    <a:pt x="80164" y="-1329"/>
                    <a:pt x="16775" y="3988"/>
                  </a:cubicBezTo>
                  <a:cubicBezTo>
                    <a:pt x="-275" y="5417"/>
                    <a:pt x="2201" y="26562"/>
                    <a:pt x="7250" y="49994"/>
                  </a:cubicBezTo>
                  <a:cubicBezTo>
                    <a:pt x="30107" y="46349"/>
                    <a:pt x="52723" y="41323"/>
                    <a:pt x="74972" y="34944"/>
                  </a:cubicBezTo>
                  <a:cubicBezTo>
                    <a:pt x="95261" y="31134"/>
                    <a:pt x="166508" y="34944"/>
                    <a:pt x="145362" y="144577"/>
                  </a:cubicBezTo>
                  <a:cubicBezTo>
                    <a:pt x="113072" y="312503"/>
                    <a:pt x="106691" y="765607"/>
                    <a:pt x="107262" y="955726"/>
                  </a:cubicBezTo>
                  <a:cubicBezTo>
                    <a:pt x="108215" y="1228713"/>
                    <a:pt x="151458" y="1812976"/>
                    <a:pt x="147743" y="1814405"/>
                  </a:cubicBezTo>
                  <a:cubicBezTo>
                    <a:pt x="135456" y="1865078"/>
                    <a:pt x="5345" y="1875079"/>
                    <a:pt x="20204" y="1787735"/>
                  </a:cubicBezTo>
                  <a:cubicBezTo>
                    <a:pt x="6964" y="1809357"/>
                    <a:pt x="9821" y="1818691"/>
                    <a:pt x="6011" y="1833931"/>
                  </a:cubicBezTo>
                  <a:cubicBezTo>
                    <a:pt x="-1228" y="1865268"/>
                    <a:pt x="-5990" y="1895082"/>
                    <a:pt x="16489" y="1896415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4076244" y="581037"/>
              <a:ext cx="222323" cy="1900785"/>
            </a:xfrm>
            <a:custGeom>
              <a:avLst/>
              <a:gdLst/>
              <a:ahLst/>
              <a:cxnLst/>
              <a:rect l="l" t="t" r="r" b="b"/>
              <a:pathLst>
                <a:path w="222323" h="1900785" extrusionOk="0">
                  <a:moveTo>
                    <a:pt x="16267" y="1896415"/>
                  </a:moveTo>
                  <a:cubicBezTo>
                    <a:pt x="79703" y="1900130"/>
                    <a:pt x="157522" y="1904035"/>
                    <a:pt x="206767" y="1896415"/>
                  </a:cubicBezTo>
                  <a:cubicBezTo>
                    <a:pt x="240295" y="1891272"/>
                    <a:pt x="209624" y="1824501"/>
                    <a:pt x="206767" y="1788687"/>
                  </a:cubicBezTo>
                  <a:cubicBezTo>
                    <a:pt x="163611" y="1226141"/>
                    <a:pt x="163611" y="661117"/>
                    <a:pt x="206767" y="98571"/>
                  </a:cubicBezTo>
                  <a:cubicBezTo>
                    <a:pt x="209053" y="67139"/>
                    <a:pt x="236389" y="7036"/>
                    <a:pt x="206767" y="3988"/>
                  </a:cubicBezTo>
                  <a:cubicBezTo>
                    <a:pt x="143378" y="-1329"/>
                    <a:pt x="79656" y="-1329"/>
                    <a:pt x="16267" y="3988"/>
                  </a:cubicBezTo>
                  <a:cubicBezTo>
                    <a:pt x="-1450" y="5417"/>
                    <a:pt x="1979" y="28467"/>
                    <a:pt x="7694" y="53042"/>
                  </a:cubicBezTo>
                  <a:cubicBezTo>
                    <a:pt x="6837" y="5893"/>
                    <a:pt x="67606" y="28563"/>
                    <a:pt x="77417" y="26372"/>
                  </a:cubicBezTo>
                  <a:cubicBezTo>
                    <a:pt x="97705" y="22562"/>
                    <a:pt x="202861" y="-7537"/>
                    <a:pt x="169333" y="130290"/>
                  </a:cubicBezTo>
                  <a:cubicBezTo>
                    <a:pt x="129043" y="296215"/>
                    <a:pt x="133329" y="771513"/>
                    <a:pt x="133996" y="961441"/>
                  </a:cubicBezTo>
                  <a:cubicBezTo>
                    <a:pt x="134948" y="1234428"/>
                    <a:pt x="175906" y="1806785"/>
                    <a:pt x="172096" y="1848695"/>
                  </a:cubicBezTo>
                  <a:cubicBezTo>
                    <a:pt x="167714" y="1893081"/>
                    <a:pt x="124471" y="1878413"/>
                    <a:pt x="86371" y="1875460"/>
                  </a:cubicBezTo>
                  <a:cubicBezTo>
                    <a:pt x="44080" y="1872126"/>
                    <a:pt x="14838" y="1884128"/>
                    <a:pt x="5980" y="1834026"/>
                  </a:cubicBezTo>
                  <a:cubicBezTo>
                    <a:pt x="-1259" y="1865364"/>
                    <a:pt x="-5927" y="1895082"/>
                    <a:pt x="16457" y="189641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4101750" y="803162"/>
              <a:ext cx="170211" cy="284457"/>
            </a:xfrm>
            <a:custGeom>
              <a:avLst/>
              <a:gdLst/>
              <a:ahLst/>
              <a:cxnLst/>
              <a:rect l="l" t="t" r="r" b="b"/>
              <a:pathLst>
                <a:path w="170211" h="284457" extrusionOk="0">
                  <a:moveTo>
                    <a:pt x="160687" y="230015"/>
                  </a:moveTo>
                  <a:cubicBezTo>
                    <a:pt x="163480" y="167404"/>
                    <a:pt x="166656" y="104983"/>
                    <a:pt x="170212" y="42753"/>
                  </a:cubicBezTo>
                  <a:cubicBezTo>
                    <a:pt x="169736" y="-12397"/>
                    <a:pt x="129064" y="-2300"/>
                    <a:pt x="127444" y="8463"/>
                  </a:cubicBezTo>
                  <a:cubicBezTo>
                    <a:pt x="118491" y="65613"/>
                    <a:pt x="38957" y="61422"/>
                    <a:pt x="0" y="37038"/>
                  </a:cubicBezTo>
                  <a:cubicBezTo>
                    <a:pt x="3556" y="101491"/>
                    <a:pt x="6731" y="166070"/>
                    <a:pt x="9525" y="230777"/>
                  </a:cubicBezTo>
                  <a:cubicBezTo>
                    <a:pt x="17335" y="221252"/>
                    <a:pt x="23527" y="216584"/>
                    <a:pt x="53149" y="202773"/>
                  </a:cubicBezTo>
                  <a:cubicBezTo>
                    <a:pt x="68866" y="195439"/>
                    <a:pt x="114300" y="206202"/>
                    <a:pt x="112300" y="261542"/>
                  </a:cubicBezTo>
                  <a:cubicBezTo>
                    <a:pt x="110680" y="304881"/>
                    <a:pt x="121063" y="282402"/>
                    <a:pt x="160782" y="23039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3767130" y="5800561"/>
              <a:ext cx="1556117" cy="177121"/>
            </a:xfrm>
            <a:custGeom>
              <a:avLst/>
              <a:gdLst/>
              <a:ahLst/>
              <a:cxnLst/>
              <a:rect l="l" t="t" r="r" b="b"/>
              <a:pathLst>
                <a:path w="1556117" h="177121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0867" y="186758"/>
                    <a:pt x="1502670" y="165422"/>
                    <a:pt x="1477810" y="163898"/>
                  </a:cubicBezTo>
                  <a:cubicBezTo>
                    <a:pt x="1022896" y="136085"/>
                    <a:pt x="563886" y="129037"/>
                    <a:pt x="96685" y="163898"/>
                  </a:cubicBezTo>
                  <a:cubicBezTo>
                    <a:pt x="65824" y="166184"/>
                    <a:pt x="5436" y="192473"/>
                    <a:pt x="3721" y="163898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3776185" y="5917215"/>
              <a:ext cx="1539335" cy="59746"/>
            </a:xfrm>
            <a:custGeom>
              <a:avLst/>
              <a:gdLst/>
              <a:ahLst/>
              <a:cxnLst/>
              <a:rect l="l" t="t" r="r" b="b"/>
              <a:pathLst>
                <a:path w="1539335" h="59746" extrusionOk="0">
                  <a:moveTo>
                    <a:pt x="1539145" y="54959"/>
                  </a:moveTo>
                  <a:cubicBezTo>
                    <a:pt x="1526191" y="63055"/>
                    <a:pt x="1489424" y="48196"/>
                    <a:pt x="1468755" y="46863"/>
                  </a:cubicBezTo>
                  <a:cubicBezTo>
                    <a:pt x="1013841" y="19050"/>
                    <a:pt x="554831" y="12002"/>
                    <a:pt x="87630" y="46863"/>
                  </a:cubicBezTo>
                  <a:cubicBezTo>
                    <a:pt x="61913" y="48768"/>
                    <a:pt x="15716" y="67152"/>
                    <a:pt x="0" y="56388"/>
                  </a:cubicBezTo>
                  <a:cubicBezTo>
                    <a:pt x="184976" y="21908"/>
                    <a:pt x="463296" y="0"/>
                    <a:pt x="774764" y="0"/>
                  </a:cubicBezTo>
                  <a:cubicBezTo>
                    <a:pt x="1080516" y="0"/>
                    <a:pt x="1354550" y="21146"/>
                    <a:pt x="1539335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3767130" y="5800561"/>
              <a:ext cx="1556117" cy="176984"/>
            </a:xfrm>
            <a:custGeom>
              <a:avLst/>
              <a:gdLst/>
              <a:ahLst/>
              <a:cxnLst/>
              <a:rect l="l" t="t" r="r" b="b"/>
              <a:pathLst>
                <a:path w="1556117" h="176984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1629" y="177423"/>
                    <a:pt x="1534293" y="175518"/>
                    <a:pt x="1514767" y="171327"/>
                  </a:cubicBezTo>
                  <a:cubicBezTo>
                    <a:pt x="1517748" y="153144"/>
                    <a:pt x="1521882" y="135171"/>
                    <a:pt x="1527150" y="117511"/>
                  </a:cubicBezTo>
                  <a:cubicBezTo>
                    <a:pt x="1530198" y="101414"/>
                    <a:pt x="1527150" y="44931"/>
                    <a:pt x="1437424" y="61695"/>
                  </a:cubicBezTo>
                  <a:cubicBezTo>
                    <a:pt x="1299883" y="87317"/>
                    <a:pt x="928884" y="92365"/>
                    <a:pt x="773341" y="91889"/>
                  </a:cubicBezTo>
                  <a:cubicBezTo>
                    <a:pt x="549885" y="91127"/>
                    <a:pt x="71158" y="56742"/>
                    <a:pt x="70396" y="59695"/>
                  </a:cubicBezTo>
                  <a:cubicBezTo>
                    <a:pt x="28867" y="69220"/>
                    <a:pt x="20676" y="172852"/>
                    <a:pt x="92208" y="160945"/>
                  </a:cubicBezTo>
                  <a:cubicBezTo>
                    <a:pt x="74492" y="171518"/>
                    <a:pt x="66777" y="169232"/>
                    <a:pt x="54108" y="172185"/>
                  </a:cubicBezTo>
                  <a:cubicBezTo>
                    <a:pt x="28486" y="177995"/>
                    <a:pt x="4007" y="181710"/>
                    <a:pt x="2864" y="163898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3767130" y="5800561"/>
              <a:ext cx="1556117" cy="177508"/>
            </a:xfrm>
            <a:custGeom>
              <a:avLst/>
              <a:gdLst/>
              <a:ahLst/>
              <a:cxnLst/>
              <a:rect l="l" t="t" r="r" b="b"/>
              <a:pathLst>
                <a:path w="1556117" h="177508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1629" y="177995"/>
                    <a:pt x="1532769" y="175233"/>
                    <a:pt x="1512672" y="170756"/>
                  </a:cubicBezTo>
                  <a:cubicBezTo>
                    <a:pt x="1551248" y="171518"/>
                    <a:pt x="1533055" y="123131"/>
                    <a:pt x="1534579" y="115416"/>
                  </a:cubicBezTo>
                  <a:cubicBezTo>
                    <a:pt x="1537627" y="99318"/>
                    <a:pt x="1562297" y="15689"/>
                    <a:pt x="1449426" y="42359"/>
                  </a:cubicBezTo>
                  <a:cubicBezTo>
                    <a:pt x="1313694" y="74554"/>
                    <a:pt x="924598" y="70934"/>
                    <a:pt x="769055" y="70934"/>
                  </a:cubicBezTo>
                  <a:cubicBezTo>
                    <a:pt x="545503" y="70172"/>
                    <a:pt x="76968" y="37692"/>
                    <a:pt x="42678" y="40931"/>
                  </a:cubicBezTo>
                  <a:cubicBezTo>
                    <a:pt x="6388" y="44360"/>
                    <a:pt x="18294" y="79031"/>
                    <a:pt x="20771" y="108843"/>
                  </a:cubicBezTo>
                  <a:cubicBezTo>
                    <a:pt x="23533" y="142562"/>
                    <a:pt x="13722" y="165993"/>
                    <a:pt x="54680" y="172756"/>
                  </a:cubicBezTo>
                  <a:cubicBezTo>
                    <a:pt x="29058" y="178471"/>
                    <a:pt x="4674" y="182281"/>
                    <a:pt x="3531" y="16437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4430267" y="5837872"/>
              <a:ext cx="125825" cy="103059"/>
            </a:xfrm>
            <a:custGeom>
              <a:avLst/>
              <a:gdLst/>
              <a:ahLst/>
              <a:cxnLst/>
              <a:rect l="l" t="t" r="r" b="b"/>
              <a:pathLst>
                <a:path w="125825" h="103059" extrusionOk="0">
                  <a:moveTo>
                    <a:pt x="0" y="190"/>
                  </a:moveTo>
                  <a:cubicBezTo>
                    <a:pt x="38545" y="571"/>
                    <a:pt x="77089" y="762"/>
                    <a:pt x="115633" y="762"/>
                  </a:cubicBezTo>
                  <a:cubicBezTo>
                    <a:pt x="107359" y="29642"/>
                    <a:pt x="107592" y="60303"/>
                    <a:pt x="116300" y="89059"/>
                  </a:cubicBezTo>
                  <a:cubicBezTo>
                    <a:pt x="118447" y="94345"/>
                    <a:pt x="121694" y="99117"/>
                    <a:pt x="125825" y="103060"/>
                  </a:cubicBezTo>
                  <a:cubicBezTo>
                    <a:pt x="87344" y="103060"/>
                    <a:pt x="48895" y="103060"/>
                    <a:pt x="10477" y="103060"/>
                  </a:cubicBezTo>
                  <a:cubicBezTo>
                    <a:pt x="13638" y="79277"/>
                    <a:pt x="13958" y="55197"/>
                    <a:pt x="11430" y="31337"/>
                  </a:cubicBezTo>
                  <a:cubicBezTo>
                    <a:pt x="9889" y="20202"/>
                    <a:pt x="5993" y="9515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4044314" y="5825585"/>
              <a:ext cx="269747" cy="126873"/>
            </a:xfrm>
            <a:custGeom>
              <a:avLst/>
              <a:gdLst/>
              <a:ahLst/>
              <a:cxnLst/>
              <a:rect l="l" t="t" r="r" b="b"/>
              <a:pathLst>
                <a:path w="269747" h="126873" extrusionOk="0">
                  <a:moveTo>
                    <a:pt x="19050" y="571"/>
                  </a:moveTo>
                  <a:cubicBezTo>
                    <a:pt x="102553" y="5077"/>
                    <a:pt x="185642" y="8258"/>
                    <a:pt x="268319" y="10096"/>
                  </a:cubicBezTo>
                  <a:cubicBezTo>
                    <a:pt x="258318" y="27813"/>
                    <a:pt x="240602" y="35909"/>
                    <a:pt x="223076" y="47244"/>
                  </a:cubicBezTo>
                  <a:cubicBezTo>
                    <a:pt x="197739" y="63722"/>
                    <a:pt x="220409" y="73438"/>
                    <a:pt x="239078" y="87249"/>
                  </a:cubicBezTo>
                  <a:cubicBezTo>
                    <a:pt x="246983" y="93155"/>
                    <a:pt x="263843" y="104490"/>
                    <a:pt x="269748" y="117348"/>
                  </a:cubicBezTo>
                  <a:cubicBezTo>
                    <a:pt x="180086" y="119253"/>
                    <a:pt x="90170" y="122425"/>
                    <a:pt x="0" y="126873"/>
                  </a:cubicBezTo>
                  <a:cubicBezTo>
                    <a:pt x="3048" y="105442"/>
                    <a:pt x="35338" y="79248"/>
                    <a:pt x="51435" y="70866"/>
                  </a:cubicBezTo>
                  <a:cubicBezTo>
                    <a:pt x="56960" y="68104"/>
                    <a:pt x="72866" y="58484"/>
                    <a:pt x="67532" y="50959"/>
                  </a:cubicBezTo>
                  <a:cubicBezTo>
                    <a:pt x="59747" y="40253"/>
                    <a:pt x="51114" y="30185"/>
                    <a:pt x="41719" y="20860"/>
                  </a:cubicBezTo>
                  <a:cubicBezTo>
                    <a:pt x="33634" y="14507"/>
                    <a:pt x="26055" y="7534"/>
                    <a:pt x="1905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3767130" y="839823"/>
              <a:ext cx="1556117" cy="177144"/>
            </a:xfrm>
            <a:custGeom>
              <a:avLst/>
              <a:gdLst/>
              <a:ahLst/>
              <a:cxnLst/>
              <a:rect l="l" t="t" r="r" b="b"/>
              <a:pathLst>
                <a:path w="1556117" h="177144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0867" y="186685"/>
                    <a:pt x="1502670" y="165445"/>
                    <a:pt x="1477810" y="163921"/>
                  </a:cubicBezTo>
                  <a:cubicBezTo>
                    <a:pt x="1022896" y="136012"/>
                    <a:pt x="563886" y="128964"/>
                    <a:pt x="96685" y="163921"/>
                  </a:cubicBezTo>
                  <a:cubicBezTo>
                    <a:pt x="65824" y="166207"/>
                    <a:pt x="5436" y="192496"/>
                    <a:pt x="3721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3776185" y="956976"/>
              <a:ext cx="1539335" cy="59651"/>
            </a:xfrm>
            <a:custGeom>
              <a:avLst/>
              <a:gdLst/>
              <a:ahLst/>
              <a:cxnLst/>
              <a:rect l="l" t="t" r="r" b="b"/>
              <a:pathLst>
                <a:path w="1539335" h="59651" extrusionOk="0">
                  <a:moveTo>
                    <a:pt x="1539145" y="54864"/>
                  </a:moveTo>
                  <a:cubicBezTo>
                    <a:pt x="1526191" y="62865"/>
                    <a:pt x="1489424" y="48006"/>
                    <a:pt x="1468755" y="46768"/>
                  </a:cubicBezTo>
                  <a:cubicBezTo>
                    <a:pt x="1013841" y="18859"/>
                    <a:pt x="554831" y="11811"/>
                    <a:pt x="87630" y="46768"/>
                  </a:cubicBezTo>
                  <a:cubicBezTo>
                    <a:pt x="61913" y="48673"/>
                    <a:pt x="15716" y="67056"/>
                    <a:pt x="0" y="56293"/>
                  </a:cubicBezTo>
                  <a:cubicBezTo>
                    <a:pt x="184976" y="21907"/>
                    <a:pt x="463296" y="0"/>
                    <a:pt x="774764" y="0"/>
                  </a:cubicBezTo>
                  <a:cubicBezTo>
                    <a:pt x="1080516" y="0"/>
                    <a:pt x="1354550" y="21145"/>
                    <a:pt x="1539335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3767130" y="839823"/>
              <a:ext cx="1556117" cy="177007"/>
            </a:xfrm>
            <a:custGeom>
              <a:avLst/>
              <a:gdLst/>
              <a:ahLst/>
              <a:cxnLst/>
              <a:rect l="l" t="t" r="r" b="b"/>
              <a:pathLst>
                <a:path w="1556117" h="177007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1629" y="177446"/>
                    <a:pt x="1534293" y="175446"/>
                    <a:pt x="1514767" y="171255"/>
                  </a:cubicBezTo>
                  <a:cubicBezTo>
                    <a:pt x="1517748" y="153103"/>
                    <a:pt x="1521882" y="135159"/>
                    <a:pt x="1527150" y="117534"/>
                  </a:cubicBezTo>
                  <a:cubicBezTo>
                    <a:pt x="1530198" y="101437"/>
                    <a:pt x="1527150" y="44858"/>
                    <a:pt x="1437424" y="61622"/>
                  </a:cubicBezTo>
                  <a:cubicBezTo>
                    <a:pt x="1299883" y="87244"/>
                    <a:pt x="928884" y="92388"/>
                    <a:pt x="773341" y="91816"/>
                  </a:cubicBezTo>
                  <a:cubicBezTo>
                    <a:pt x="549885" y="91054"/>
                    <a:pt x="71158" y="56764"/>
                    <a:pt x="70396" y="59717"/>
                  </a:cubicBezTo>
                  <a:cubicBezTo>
                    <a:pt x="28867" y="69242"/>
                    <a:pt x="20676" y="172779"/>
                    <a:pt x="92208" y="160873"/>
                  </a:cubicBezTo>
                  <a:cubicBezTo>
                    <a:pt x="74492" y="171445"/>
                    <a:pt x="66777" y="169255"/>
                    <a:pt x="54108" y="172207"/>
                  </a:cubicBezTo>
                  <a:cubicBezTo>
                    <a:pt x="28486" y="178018"/>
                    <a:pt x="4007" y="181732"/>
                    <a:pt x="2864" y="16392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3767130" y="839823"/>
              <a:ext cx="1556117" cy="177007"/>
            </a:xfrm>
            <a:custGeom>
              <a:avLst/>
              <a:gdLst/>
              <a:ahLst/>
              <a:cxnLst/>
              <a:rect l="l" t="t" r="r" b="b"/>
              <a:pathLst>
                <a:path w="1556117" h="177007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1629" y="178018"/>
                    <a:pt x="1532769" y="175255"/>
                    <a:pt x="1512672" y="170779"/>
                  </a:cubicBezTo>
                  <a:cubicBezTo>
                    <a:pt x="1551248" y="171445"/>
                    <a:pt x="1533055" y="123154"/>
                    <a:pt x="1534579" y="115343"/>
                  </a:cubicBezTo>
                  <a:cubicBezTo>
                    <a:pt x="1537627" y="99246"/>
                    <a:pt x="1562297" y="15712"/>
                    <a:pt x="1449426" y="42382"/>
                  </a:cubicBezTo>
                  <a:cubicBezTo>
                    <a:pt x="1313694" y="74481"/>
                    <a:pt x="924598" y="70957"/>
                    <a:pt x="769055" y="70385"/>
                  </a:cubicBezTo>
                  <a:cubicBezTo>
                    <a:pt x="545503" y="69623"/>
                    <a:pt x="76968" y="37143"/>
                    <a:pt x="42678" y="40477"/>
                  </a:cubicBezTo>
                  <a:cubicBezTo>
                    <a:pt x="6388" y="43906"/>
                    <a:pt x="18294" y="78100"/>
                    <a:pt x="20771" y="108390"/>
                  </a:cubicBezTo>
                  <a:cubicBezTo>
                    <a:pt x="23533" y="142013"/>
                    <a:pt x="13722" y="165540"/>
                    <a:pt x="54680" y="172207"/>
                  </a:cubicBezTo>
                  <a:cubicBezTo>
                    <a:pt x="29058" y="178018"/>
                    <a:pt x="4674" y="181732"/>
                    <a:pt x="3531" y="16392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4448745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5" y="136685"/>
                  </a:moveTo>
                  <a:lnTo>
                    <a:pt x="17526" y="136685"/>
                  </a:lnTo>
                  <a:cubicBezTo>
                    <a:pt x="24185" y="136579"/>
                    <a:pt x="29529" y="131150"/>
                    <a:pt x="29528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3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5" y="136779"/>
                    <a:pt x="13145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4454460" y="5823489"/>
              <a:ext cx="17537" cy="137064"/>
            </a:xfrm>
            <a:custGeom>
              <a:avLst/>
              <a:gdLst/>
              <a:ahLst/>
              <a:cxnLst/>
              <a:rect l="l" t="t" r="r" b="b"/>
              <a:pathLst>
                <a:path w="17537" h="137064" extrusionOk="0">
                  <a:moveTo>
                    <a:pt x="8002" y="137065"/>
                  </a:moveTo>
                  <a:lnTo>
                    <a:pt x="10478" y="137065"/>
                  </a:lnTo>
                  <a:cubicBezTo>
                    <a:pt x="14371" y="137074"/>
                    <a:pt x="17531" y="133921"/>
                    <a:pt x="17537" y="130026"/>
                  </a:cubicBezTo>
                  <a:cubicBezTo>
                    <a:pt x="17537" y="129892"/>
                    <a:pt x="17533" y="129768"/>
                    <a:pt x="17527" y="129635"/>
                  </a:cubicBezTo>
                  <a:lnTo>
                    <a:pt x="16479" y="6953"/>
                  </a:lnTo>
                  <a:cubicBezTo>
                    <a:pt x="16479" y="3114"/>
                    <a:pt x="13366" y="0"/>
                    <a:pt x="9527" y="0"/>
                  </a:cubicBezTo>
                  <a:cubicBezTo>
                    <a:pt x="9494" y="0"/>
                    <a:pt x="9463" y="0"/>
                    <a:pt x="9430" y="0"/>
                  </a:cubicBezTo>
                  <a:lnTo>
                    <a:pt x="6859" y="0"/>
                  </a:lnTo>
                  <a:cubicBezTo>
                    <a:pt x="3019" y="57"/>
                    <a:pt x="-52" y="3210"/>
                    <a:pt x="1" y="7048"/>
                  </a:cubicBezTo>
                  <a:cubicBezTo>
                    <a:pt x="1" y="7048"/>
                    <a:pt x="1" y="7048"/>
                    <a:pt x="1" y="7048"/>
                  </a:cubicBezTo>
                  <a:lnTo>
                    <a:pt x="1048" y="129826"/>
                  </a:lnTo>
                  <a:cubicBezTo>
                    <a:pt x="1101" y="133683"/>
                    <a:pt x="4241" y="136779"/>
                    <a:pt x="8097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4459699" y="5827394"/>
              <a:ext cx="7620" cy="129349"/>
            </a:xfrm>
            <a:custGeom>
              <a:avLst/>
              <a:gdLst/>
              <a:ahLst/>
              <a:cxnLst/>
              <a:rect l="l" t="t" r="r" b="b"/>
              <a:pathLst>
                <a:path w="7620" h="129349" extrusionOk="0">
                  <a:moveTo>
                    <a:pt x="3810" y="129350"/>
                  </a:moveTo>
                  <a:lnTo>
                    <a:pt x="4858" y="129350"/>
                  </a:lnTo>
                  <a:cubicBezTo>
                    <a:pt x="6384" y="129350"/>
                    <a:pt x="7620" y="128111"/>
                    <a:pt x="7620" y="126588"/>
                  </a:cubicBezTo>
                  <a:lnTo>
                    <a:pt x="6572" y="2763"/>
                  </a:lnTo>
                  <a:cubicBezTo>
                    <a:pt x="6572" y="1238"/>
                    <a:pt x="5336" y="0"/>
                    <a:pt x="3810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1048" y="126588"/>
                  </a:lnTo>
                  <a:cubicBezTo>
                    <a:pt x="1048" y="128111"/>
                    <a:pt x="2284" y="129350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4477130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4" y="136685"/>
                  </a:moveTo>
                  <a:lnTo>
                    <a:pt x="17526" y="136685"/>
                  </a:lnTo>
                  <a:cubicBezTo>
                    <a:pt x="24207" y="136637"/>
                    <a:pt x="29580" y="131169"/>
                    <a:pt x="29527" y="124492"/>
                  </a:cubicBezTo>
                  <a:cubicBezTo>
                    <a:pt x="29527" y="124492"/>
                    <a:pt x="29527" y="124492"/>
                    <a:pt x="29527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2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4" y="136779"/>
                    <a:pt x="13144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4483131" y="5823489"/>
              <a:ext cx="17441" cy="137064"/>
            </a:xfrm>
            <a:custGeom>
              <a:avLst/>
              <a:gdLst/>
              <a:ahLst/>
              <a:cxnLst/>
              <a:rect l="l" t="t" r="r" b="b"/>
              <a:pathLst>
                <a:path w="17441" h="137064" extrusionOk="0">
                  <a:moveTo>
                    <a:pt x="7906" y="137065"/>
                  </a:moveTo>
                  <a:lnTo>
                    <a:pt x="10382" y="137065"/>
                  </a:lnTo>
                  <a:cubicBezTo>
                    <a:pt x="14275" y="137074"/>
                    <a:pt x="17436" y="133921"/>
                    <a:pt x="17441" y="130026"/>
                  </a:cubicBezTo>
                  <a:cubicBezTo>
                    <a:pt x="17441" y="129892"/>
                    <a:pt x="17437" y="129768"/>
                    <a:pt x="17431" y="129635"/>
                  </a:cubicBezTo>
                  <a:lnTo>
                    <a:pt x="16383" y="6953"/>
                  </a:lnTo>
                  <a:cubicBezTo>
                    <a:pt x="16383" y="3114"/>
                    <a:pt x="13270" y="0"/>
                    <a:pt x="9431" y="0"/>
                  </a:cubicBezTo>
                  <a:cubicBezTo>
                    <a:pt x="9398" y="0"/>
                    <a:pt x="9367" y="0"/>
                    <a:pt x="9335" y="0"/>
                  </a:cubicBezTo>
                  <a:lnTo>
                    <a:pt x="6953" y="0"/>
                  </a:lnTo>
                  <a:cubicBezTo>
                    <a:pt x="3098" y="57"/>
                    <a:pt x="0" y="3191"/>
                    <a:pt x="0" y="7048"/>
                  </a:cubicBezTo>
                  <a:lnTo>
                    <a:pt x="1048" y="129826"/>
                  </a:lnTo>
                  <a:cubicBezTo>
                    <a:pt x="1100" y="133683"/>
                    <a:pt x="4241" y="136779"/>
                    <a:pt x="8096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4488274" y="5827394"/>
              <a:ext cx="7429" cy="129349"/>
            </a:xfrm>
            <a:custGeom>
              <a:avLst/>
              <a:gdLst/>
              <a:ahLst/>
              <a:cxnLst/>
              <a:rect l="l" t="t" r="r" b="b"/>
              <a:pathLst>
                <a:path w="7429" h="129349" extrusionOk="0">
                  <a:moveTo>
                    <a:pt x="3619" y="129350"/>
                  </a:moveTo>
                  <a:lnTo>
                    <a:pt x="4667" y="129350"/>
                  </a:lnTo>
                  <a:cubicBezTo>
                    <a:pt x="6193" y="129350"/>
                    <a:pt x="7429" y="128111"/>
                    <a:pt x="7429" y="126588"/>
                  </a:cubicBezTo>
                  <a:lnTo>
                    <a:pt x="6382" y="2763"/>
                  </a:lnTo>
                  <a:cubicBezTo>
                    <a:pt x="6382" y="1238"/>
                    <a:pt x="5145" y="0"/>
                    <a:pt x="3619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1048" y="126588"/>
                  </a:lnTo>
                  <a:cubicBezTo>
                    <a:pt x="1048" y="128111"/>
                    <a:pt x="2284" y="129350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4504657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4" y="136685"/>
                  </a:moveTo>
                  <a:lnTo>
                    <a:pt x="17526" y="136685"/>
                  </a:lnTo>
                  <a:cubicBezTo>
                    <a:pt x="24185" y="136579"/>
                    <a:pt x="29528" y="131150"/>
                    <a:pt x="29527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2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4" y="136779"/>
                    <a:pt x="13144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4510658" y="5823870"/>
              <a:ext cx="17526" cy="136778"/>
            </a:xfrm>
            <a:custGeom>
              <a:avLst/>
              <a:gdLst/>
              <a:ahLst/>
              <a:cxnLst/>
              <a:rect l="l" t="t" r="r" b="b"/>
              <a:pathLst>
                <a:path w="17526" h="136778" extrusionOk="0">
                  <a:moveTo>
                    <a:pt x="8001" y="136684"/>
                  </a:moveTo>
                  <a:lnTo>
                    <a:pt x="10573" y="136684"/>
                  </a:lnTo>
                  <a:cubicBezTo>
                    <a:pt x="14413" y="136684"/>
                    <a:pt x="17526" y="133569"/>
                    <a:pt x="17527" y="129730"/>
                  </a:cubicBezTo>
                  <a:cubicBezTo>
                    <a:pt x="17527" y="129702"/>
                    <a:pt x="17526" y="129664"/>
                    <a:pt x="17526" y="129635"/>
                  </a:cubicBezTo>
                  <a:lnTo>
                    <a:pt x="16478" y="6953"/>
                  </a:lnTo>
                  <a:cubicBezTo>
                    <a:pt x="16426" y="3096"/>
                    <a:pt x="13286" y="0"/>
                    <a:pt x="9430" y="0"/>
                  </a:cubicBezTo>
                  <a:lnTo>
                    <a:pt x="6953" y="0"/>
                  </a:lnTo>
                  <a:cubicBezTo>
                    <a:pt x="3098" y="48"/>
                    <a:pt x="0" y="3191"/>
                    <a:pt x="0" y="7048"/>
                  </a:cubicBezTo>
                  <a:lnTo>
                    <a:pt x="1048" y="129826"/>
                  </a:lnTo>
                  <a:cubicBezTo>
                    <a:pt x="1048" y="133665"/>
                    <a:pt x="4161" y="136779"/>
                    <a:pt x="8001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4515801" y="5827394"/>
              <a:ext cx="7620" cy="129349"/>
            </a:xfrm>
            <a:custGeom>
              <a:avLst/>
              <a:gdLst/>
              <a:ahLst/>
              <a:cxnLst/>
              <a:rect l="l" t="t" r="r" b="b"/>
              <a:pathLst>
                <a:path w="7620" h="129349" extrusionOk="0">
                  <a:moveTo>
                    <a:pt x="3810" y="129350"/>
                  </a:moveTo>
                  <a:lnTo>
                    <a:pt x="4858" y="129350"/>
                  </a:lnTo>
                  <a:cubicBezTo>
                    <a:pt x="6384" y="129350"/>
                    <a:pt x="7620" y="128111"/>
                    <a:pt x="7620" y="126588"/>
                  </a:cubicBezTo>
                  <a:lnTo>
                    <a:pt x="6572" y="2763"/>
                  </a:lnTo>
                  <a:cubicBezTo>
                    <a:pt x="6572" y="1238"/>
                    <a:pt x="5336" y="0"/>
                    <a:pt x="3810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952" y="126588"/>
                  </a:lnTo>
                  <a:cubicBezTo>
                    <a:pt x="1050" y="128111"/>
                    <a:pt x="2288" y="129302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4100511" y="5494972"/>
              <a:ext cx="163258" cy="29527"/>
            </a:xfrm>
            <a:custGeom>
              <a:avLst/>
              <a:gdLst/>
              <a:ahLst/>
              <a:cxnLst/>
              <a:rect l="l" t="t" r="r" b="b"/>
              <a:pathLst>
                <a:path w="163258" h="29527" extrusionOk="0">
                  <a:moveTo>
                    <a:pt x="0" y="13049"/>
                  </a:moveTo>
                  <a:lnTo>
                    <a:pt x="0" y="17526"/>
                  </a:lnTo>
                  <a:cubicBezTo>
                    <a:pt x="103" y="24146"/>
                    <a:pt x="5474" y="29480"/>
                    <a:pt x="12097" y="29527"/>
                  </a:cubicBezTo>
                  <a:lnTo>
                    <a:pt x="151257" y="28575"/>
                  </a:lnTo>
                  <a:cubicBezTo>
                    <a:pt x="157885" y="28575"/>
                    <a:pt x="163259" y="23203"/>
                    <a:pt x="163259" y="16573"/>
                  </a:cubicBezTo>
                  <a:cubicBezTo>
                    <a:pt x="163259" y="16545"/>
                    <a:pt x="163259" y="16507"/>
                    <a:pt x="163259" y="16478"/>
                  </a:cubicBezTo>
                  <a:lnTo>
                    <a:pt x="163259" y="12001"/>
                  </a:lnTo>
                  <a:cubicBezTo>
                    <a:pt x="163103" y="5324"/>
                    <a:pt x="157647" y="0"/>
                    <a:pt x="150971" y="0"/>
                  </a:cubicBezTo>
                  <a:lnTo>
                    <a:pt x="11906" y="857"/>
                  </a:lnTo>
                  <a:cubicBezTo>
                    <a:pt x="5284" y="1009"/>
                    <a:pt x="-2" y="6429"/>
                    <a:pt x="0" y="1304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4100512" y="5501067"/>
              <a:ext cx="163448" cy="17431"/>
            </a:xfrm>
            <a:custGeom>
              <a:avLst/>
              <a:gdLst/>
              <a:ahLst/>
              <a:cxnLst/>
              <a:rect l="l" t="t" r="r" b="b"/>
              <a:pathLst>
                <a:path w="163448" h="17431" extrusionOk="0">
                  <a:moveTo>
                    <a:pt x="0" y="7906"/>
                  </a:moveTo>
                  <a:lnTo>
                    <a:pt x="0" y="10478"/>
                  </a:lnTo>
                  <a:cubicBezTo>
                    <a:pt x="103" y="14346"/>
                    <a:pt x="3272" y="17431"/>
                    <a:pt x="7144" y="17431"/>
                  </a:cubicBezTo>
                  <a:lnTo>
                    <a:pt x="156496" y="16479"/>
                  </a:lnTo>
                  <a:cubicBezTo>
                    <a:pt x="160351" y="16432"/>
                    <a:pt x="163449" y="13288"/>
                    <a:pt x="163449" y="9431"/>
                  </a:cubicBezTo>
                  <a:lnTo>
                    <a:pt x="163449" y="6859"/>
                  </a:lnTo>
                  <a:cubicBezTo>
                    <a:pt x="163397" y="3020"/>
                    <a:pt x="160242" y="-47"/>
                    <a:pt x="156401" y="1"/>
                  </a:cubicBezTo>
                  <a:cubicBezTo>
                    <a:pt x="156401" y="1"/>
                    <a:pt x="156400" y="1"/>
                    <a:pt x="156400" y="1"/>
                  </a:cubicBezTo>
                  <a:lnTo>
                    <a:pt x="6953" y="858"/>
                  </a:lnTo>
                  <a:cubicBezTo>
                    <a:pt x="3135" y="963"/>
                    <a:pt x="94" y="4087"/>
                    <a:pt x="95" y="790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4104891" y="5506021"/>
              <a:ext cx="154306" cy="7524"/>
            </a:xfrm>
            <a:custGeom>
              <a:avLst/>
              <a:gdLst/>
              <a:ahLst/>
              <a:cxnLst/>
              <a:rect l="l" t="t" r="r" b="b"/>
              <a:pathLst>
                <a:path w="154306" h="7524" extrusionOk="0">
                  <a:moveTo>
                    <a:pt x="2" y="3715"/>
                  </a:moveTo>
                  <a:lnTo>
                    <a:pt x="2" y="4763"/>
                  </a:lnTo>
                  <a:cubicBezTo>
                    <a:pt x="2" y="6286"/>
                    <a:pt x="1238" y="7525"/>
                    <a:pt x="2764" y="7525"/>
                  </a:cubicBezTo>
                  <a:lnTo>
                    <a:pt x="151545" y="6477"/>
                  </a:lnTo>
                  <a:cubicBezTo>
                    <a:pt x="153071" y="6477"/>
                    <a:pt x="154307" y="5239"/>
                    <a:pt x="154307" y="3715"/>
                  </a:cubicBezTo>
                  <a:lnTo>
                    <a:pt x="154307" y="2762"/>
                  </a:lnTo>
                  <a:cubicBezTo>
                    <a:pt x="154308" y="1238"/>
                    <a:pt x="153072" y="0"/>
                    <a:pt x="151547" y="0"/>
                  </a:cubicBezTo>
                  <a:cubicBezTo>
                    <a:pt x="151514" y="0"/>
                    <a:pt x="151482" y="0"/>
                    <a:pt x="151449" y="0"/>
                  </a:cubicBezTo>
                  <a:lnTo>
                    <a:pt x="2764" y="858"/>
                  </a:lnTo>
                  <a:cubicBezTo>
                    <a:pt x="1238" y="858"/>
                    <a:pt x="1" y="2096"/>
                    <a:pt x="0" y="3620"/>
                  </a:cubicBezTo>
                  <a:cubicBezTo>
                    <a:pt x="0" y="3648"/>
                    <a:pt x="1" y="3686"/>
                    <a:pt x="2" y="371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4100511" y="5523547"/>
              <a:ext cx="163163" cy="29527"/>
            </a:xfrm>
            <a:custGeom>
              <a:avLst/>
              <a:gdLst/>
              <a:ahLst/>
              <a:cxnLst/>
              <a:rect l="l" t="t" r="r" b="b"/>
              <a:pathLst>
                <a:path w="163163" h="29527" extrusionOk="0">
                  <a:moveTo>
                    <a:pt x="0" y="12954"/>
                  </a:moveTo>
                  <a:lnTo>
                    <a:pt x="0" y="17335"/>
                  </a:lnTo>
                  <a:cubicBezTo>
                    <a:pt x="50" y="24012"/>
                    <a:pt x="5422" y="29423"/>
                    <a:pt x="12097" y="29527"/>
                  </a:cubicBezTo>
                  <a:lnTo>
                    <a:pt x="151257" y="28670"/>
                  </a:lnTo>
                  <a:cubicBezTo>
                    <a:pt x="157901" y="28565"/>
                    <a:pt x="163217" y="23126"/>
                    <a:pt x="163163" y="16478"/>
                  </a:cubicBezTo>
                  <a:lnTo>
                    <a:pt x="163163" y="12001"/>
                  </a:lnTo>
                  <a:cubicBezTo>
                    <a:pt x="163008" y="5324"/>
                    <a:pt x="157552" y="0"/>
                    <a:pt x="150876" y="0"/>
                  </a:cubicBezTo>
                  <a:lnTo>
                    <a:pt x="11716" y="952"/>
                  </a:lnTo>
                  <a:cubicBezTo>
                    <a:pt x="5200" y="1105"/>
                    <a:pt x="-2" y="6439"/>
                    <a:pt x="0" y="1295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4100511" y="5529357"/>
              <a:ext cx="163355" cy="17525"/>
            </a:xfrm>
            <a:custGeom>
              <a:avLst/>
              <a:gdLst/>
              <a:ahLst/>
              <a:cxnLst/>
              <a:rect l="l" t="t" r="r" b="b"/>
              <a:pathLst>
                <a:path w="163355" h="17525" extrusionOk="0">
                  <a:moveTo>
                    <a:pt x="1" y="8001"/>
                  </a:moveTo>
                  <a:lnTo>
                    <a:pt x="1" y="10573"/>
                  </a:lnTo>
                  <a:cubicBezTo>
                    <a:pt x="104" y="14440"/>
                    <a:pt x="3273" y="17526"/>
                    <a:pt x="7145" y="17526"/>
                  </a:cubicBezTo>
                  <a:lnTo>
                    <a:pt x="156497" y="16573"/>
                  </a:lnTo>
                  <a:cubicBezTo>
                    <a:pt x="160336" y="16526"/>
                    <a:pt x="163407" y="13364"/>
                    <a:pt x="163355" y="9525"/>
                  </a:cubicBezTo>
                  <a:cubicBezTo>
                    <a:pt x="163355" y="9525"/>
                    <a:pt x="163355" y="9525"/>
                    <a:pt x="163355" y="9525"/>
                  </a:cubicBezTo>
                  <a:lnTo>
                    <a:pt x="163355" y="6953"/>
                  </a:lnTo>
                  <a:cubicBezTo>
                    <a:pt x="163253" y="3114"/>
                    <a:pt x="160141" y="48"/>
                    <a:pt x="156306" y="0"/>
                  </a:cubicBezTo>
                  <a:lnTo>
                    <a:pt x="6859" y="1048"/>
                  </a:lnTo>
                  <a:cubicBezTo>
                    <a:pt x="3072" y="1048"/>
                    <a:pt x="1" y="4115"/>
                    <a:pt x="0" y="7906"/>
                  </a:cubicBezTo>
                  <a:cubicBezTo>
                    <a:pt x="0" y="7934"/>
                    <a:pt x="1" y="7972"/>
                    <a:pt x="1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4104891" y="5534311"/>
              <a:ext cx="154306" cy="7619"/>
            </a:xfrm>
            <a:custGeom>
              <a:avLst/>
              <a:gdLst/>
              <a:ahLst/>
              <a:cxnLst/>
              <a:rect l="l" t="t" r="r" b="b"/>
              <a:pathLst>
                <a:path w="154306" h="7619" extrusionOk="0">
                  <a:moveTo>
                    <a:pt x="2" y="3810"/>
                  </a:moveTo>
                  <a:lnTo>
                    <a:pt x="2" y="4857"/>
                  </a:lnTo>
                  <a:cubicBezTo>
                    <a:pt x="2" y="6382"/>
                    <a:pt x="1238" y="7620"/>
                    <a:pt x="2764" y="7620"/>
                  </a:cubicBezTo>
                  <a:lnTo>
                    <a:pt x="151545" y="6667"/>
                  </a:lnTo>
                  <a:cubicBezTo>
                    <a:pt x="153086" y="6619"/>
                    <a:pt x="154308" y="5353"/>
                    <a:pt x="154307" y="3810"/>
                  </a:cubicBezTo>
                  <a:lnTo>
                    <a:pt x="154307" y="2762"/>
                  </a:lnTo>
                  <a:cubicBezTo>
                    <a:pt x="154210" y="1238"/>
                    <a:pt x="152971" y="47"/>
                    <a:pt x="151449" y="0"/>
                  </a:cubicBezTo>
                  <a:lnTo>
                    <a:pt x="2669" y="1048"/>
                  </a:lnTo>
                  <a:cubicBezTo>
                    <a:pt x="1196" y="1048"/>
                    <a:pt x="1" y="2238"/>
                    <a:pt x="0" y="3714"/>
                  </a:cubicBezTo>
                  <a:cubicBezTo>
                    <a:pt x="0" y="3743"/>
                    <a:pt x="1" y="3781"/>
                    <a:pt x="2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4100498" y="5550503"/>
              <a:ext cx="163368" cy="29909"/>
            </a:xfrm>
            <a:custGeom>
              <a:avLst/>
              <a:gdLst/>
              <a:ahLst/>
              <a:cxnLst/>
              <a:rect l="l" t="t" r="r" b="b"/>
              <a:pathLst>
                <a:path w="163368" h="29909" extrusionOk="0">
                  <a:moveTo>
                    <a:pt x="13" y="13431"/>
                  </a:moveTo>
                  <a:lnTo>
                    <a:pt x="13" y="17907"/>
                  </a:lnTo>
                  <a:cubicBezTo>
                    <a:pt x="118" y="24603"/>
                    <a:pt x="5604" y="29966"/>
                    <a:pt x="12301" y="29909"/>
                  </a:cubicBezTo>
                  <a:lnTo>
                    <a:pt x="151461" y="29052"/>
                  </a:lnTo>
                  <a:cubicBezTo>
                    <a:pt x="158089" y="29004"/>
                    <a:pt x="163421" y="23584"/>
                    <a:pt x="163368" y="16955"/>
                  </a:cubicBezTo>
                  <a:cubicBezTo>
                    <a:pt x="163368" y="16926"/>
                    <a:pt x="163368" y="16888"/>
                    <a:pt x="163367" y="16859"/>
                  </a:cubicBezTo>
                  <a:lnTo>
                    <a:pt x="163367" y="12097"/>
                  </a:lnTo>
                  <a:cubicBezTo>
                    <a:pt x="163213" y="5410"/>
                    <a:pt x="157771" y="48"/>
                    <a:pt x="151080" y="0"/>
                  </a:cubicBezTo>
                  <a:lnTo>
                    <a:pt x="11920" y="953"/>
                  </a:lnTo>
                  <a:cubicBezTo>
                    <a:pt x="5344" y="943"/>
                    <a:pt x="8" y="6268"/>
                    <a:pt x="0" y="12849"/>
                  </a:cubicBezTo>
                  <a:cubicBezTo>
                    <a:pt x="-1" y="13040"/>
                    <a:pt x="4" y="13240"/>
                    <a:pt x="13" y="1343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4100511" y="5556885"/>
              <a:ext cx="163355" cy="17525"/>
            </a:xfrm>
            <a:custGeom>
              <a:avLst/>
              <a:gdLst/>
              <a:ahLst/>
              <a:cxnLst/>
              <a:rect l="l" t="t" r="r" b="b"/>
              <a:pathLst>
                <a:path w="163355" h="17525" extrusionOk="0">
                  <a:moveTo>
                    <a:pt x="1" y="8001"/>
                  </a:moveTo>
                  <a:lnTo>
                    <a:pt x="1" y="10573"/>
                  </a:lnTo>
                  <a:cubicBezTo>
                    <a:pt x="103" y="14411"/>
                    <a:pt x="3214" y="17478"/>
                    <a:pt x="7049" y="17526"/>
                  </a:cubicBezTo>
                  <a:lnTo>
                    <a:pt x="156496" y="16573"/>
                  </a:lnTo>
                  <a:cubicBezTo>
                    <a:pt x="160336" y="16526"/>
                    <a:pt x="163407" y="13363"/>
                    <a:pt x="163354" y="9525"/>
                  </a:cubicBezTo>
                  <a:cubicBezTo>
                    <a:pt x="163354" y="9525"/>
                    <a:pt x="163354" y="9525"/>
                    <a:pt x="163354" y="9525"/>
                  </a:cubicBezTo>
                  <a:lnTo>
                    <a:pt x="163354" y="6953"/>
                  </a:lnTo>
                  <a:cubicBezTo>
                    <a:pt x="163253" y="3114"/>
                    <a:pt x="160141" y="48"/>
                    <a:pt x="156306" y="0"/>
                  </a:cubicBezTo>
                  <a:lnTo>
                    <a:pt x="6859" y="952"/>
                  </a:lnTo>
                  <a:cubicBezTo>
                    <a:pt x="3019" y="1000"/>
                    <a:pt x="-52" y="4162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4104798" y="5561837"/>
              <a:ext cx="154401" cy="7619"/>
            </a:xfrm>
            <a:custGeom>
              <a:avLst/>
              <a:gdLst/>
              <a:ahLst/>
              <a:cxnLst/>
              <a:rect l="l" t="t" r="r" b="b"/>
              <a:pathLst>
                <a:path w="154401" h="7619" extrusionOk="0">
                  <a:moveTo>
                    <a:pt x="0" y="3810"/>
                  </a:moveTo>
                  <a:lnTo>
                    <a:pt x="0" y="4858"/>
                  </a:lnTo>
                  <a:cubicBezTo>
                    <a:pt x="97" y="6382"/>
                    <a:pt x="1335" y="7573"/>
                    <a:pt x="2857" y="7620"/>
                  </a:cubicBezTo>
                  <a:lnTo>
                    <a:pt x="151638" y="6668"/>
                  </a:lnTo>
                  <a:cubicBezTo>
                    <a:pt x="153179" y="6620"/>
                    <a:pt x="154401" y="5353"/>
                    <a:pt x="154400" y="3810"/>
                  </a:cubicBezTo>
                  <a:lnTo>
                    <a:pt x="154400" y="2857"/>
                  </a:lnTo>
                  <a:cubicBezTo>
                    <a:pt x="154453" y="1334"/>
                    <a:pt x="153259" y="58"/>
                    <a:pt x="151735" y="0"/>
                  </a:cubicBezTo>
                  <a:cubicBezTo>
                    <a:pt x="151703" y="0"/>
                    <a:pt x="151670" y="0"/>
                    <a:pt x="151638" y="0"/>
                  </a:cubicBezTo>
                  <a:lnTo>
                    <a:pt x="2762" y="762"/>
                  </a:lnTo>
                  <a:cubicBezTo>
                    <a:pt x="1236" y="762"/>
                    <a:pt x="0" y="2000"/>
                    <a:pt x="0" y="352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4048629" y="5775445"/>
              <a:ext cx="228851" cy="195853"/>
            </a:xfrm>
            <a:custGeom>
              <a:avLst/>
              <a:gdLst/>
              <a:ahLst/>
              <a:cxnLst/>
              <a:rect l="l" t="t" r="r" b="b"/>
              <a:pathLst>
                <a:path w="228851" h="195853" extrusionOk="0">
                  <a:moveTo>
                    <a:pt x="2829" y="188252"/>
                  </a:moveTo>
                  <a:lnTo>
                    <a:pt x="5686" y="191586"/>
                  </a:lnTo>
                  <a:cubicBezTo>
                    <a:pt x="10093" y="196662"/>
                    <a:pt x="17745" y="197301"/>
                    <a:pt x="22927" y="193014"/>
                  </a:cubicBezTo>
                  <a:lnTo>
                    <a:pt x="224571" y="24517"/>
                  </a:lnTo>
                  <a:cubicBezTo>
                    <a:pt x="229646" y="20250"/>
                    <a:pt x="230302" y="12678"/>
                    <a:pt x="226038" y="7611"/>
                  </a:cubicBezTo>
                  <a:cubicBezTo>
                    <a:pt x="226025" y="7591"/>
                    <a:pt x="226012" y="7582"/>
                    <a:pt x="226000" y="7563"/>
                  </a:cubicBezTo>
                  <a:lnTo>
                    <a:pt x="223047" y="4229"/>
                  </a:lnTo>
                  <a:cubicBezTo>
                    <a:pt x="218617" y="-800"/>
                    <a:pt x="211005" y="-1429"/>
                    <a:pt x="205807" y="2800"/>
                  </a:cubicBezTo>
                  <a:lnTo>
                    <a:pt x="4258" y="171393"/>
                  </a:lnTo>
                  <a:cubicBezTo>
                    <a:pt x="-757" y="175565"/>
                    <a:pt x="-1440" y="183013"/>
                    <a:pt x="2732" y="188023"/>
                  </a:cubicBezTo>
                  <a:cubicBezTo>
                    <a:pt x="2795" y="188100"/>
                    <a:pt x="2859" y="188176"/>
                    <a:pt x="2924" y="18825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4050551" y="5778430"/>
              <a:ext cx="224602" cy="190167"/>
            </a:xfrm>
            <a:custGeom>
              <a:avLst/>
              <a:gdLst/>
              <a:ahLst/>
              <a:cxnLst/>
              <a:rect l="l" t="t" r="r" b="b"/>
              <a:pathLst>
                <a:path w="224602" h="190167" extrusionOk="0">
                  <a:moveTo>
                    <a:pt x="1573" y="186030"/>
                  </a:moveTo>
                  <a:lnTo>
                    <a:pt x="3192" y="187935"/>
                  </a:lnTo>
                  <a:cubicBezTo>
                    <a:pt x="5705" y="190592"/>
                    <a:pt x="9815" y="190916"/>
                    <a:pt x="12717" y="188696"/>
                  </a:cubicBezTo>
                  <a:lnTo>
                    <a:pt x="222267" y="13627"/>
                  </a:lnTo>
                  <a:cubicBezTo>
                    <a:pt x="225055" y="11179"/>
                    <a:pt x="225393" y="6960"/>
                    <a:pt x="223029" y="4102"/>
                  </a:cubicBezTo>
                  <a:lnTo>
                    <a:pt x="221410" y="2197"/>
                  </a:lnTo>
                  <a:cubicBezTo>
                    <a:pt x="218877" y="-412"/>
                    <a:pt x="214801" y="-737"/>
                    <a:pt x="211885" y="1435"/>
                  </a:cubicBezTo>
                  <a:lnTo>
                    <a:pt x="2335" y="176219"/>
                  </a:lnTo>
                  <a:cubicBezTo>
                    <a:pt x="-453" y="178667"/>
                    <a:pt x="-791" y="182886"/>
                    <a:pt x="1573" y="185744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4058174" y="5785718"/>
              <a:ext cx="209738" cy="175738"/>
            </a:xfrm>
            <a:custGeom>
              <a:avLst/>
              <a:gdLst/>
              <a:ahLst/>
              <a:cxnLst/>
              <a:rect l="l" t="t" r="r" b="b"/>
              <a:pathLst>
                <a:path w="209738" h="175738" extrusionOk="0">
                  <a:moveTo>
                    <a:pt x="523" y="174170"/>
                  </a:moveTo>
                  <a:lnTo>
                    <a:pt x="1190" y="174931"/>
                  </a:lnTo>
                  <a:cubicBezTo>
                    <a:pt x="2268" y="176008"/>
                    <a:pt x="4017" y="176008"/>
                    <a:pt x="5095" y="174931"/>
                  </a:cubicBezTo>
                  <a:lnTo>
                    <a:pt x="208930" y="5482"/>
                  </a:lnTo>
                  <a:cubicBezTo>
                    <a:pt x="210008" y="4406"/>
                    <a:pt x="210008" y="2653"/>
                    <a:pt x="208930" y="1577"/>
                  </a:cubicBezTo>
                  <a:lnTo>
                    <a:pt x="208263" y="814"/>
                  </a:lnTo>
                  <a:cubicBezTo>
                    <a:pt x="207152" y="-271"/>
                    <a:pt x="205373" y="-271"/>
                    <a:pt x="204263" y="814"/>
                  </a:cubicBezTo>
                  <a:lnTo>
                    <a:pt x="809" y="170264"/>
                  </a:lnTo>
                  <a:cubicBezTo>
                    <a:pt x="-270" y="171341"/>
                    <a:pt x="-270" y="173093"/>
                    <a:pt x="809" y="17417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4066345" y="5797314"/>
              <a:ext cx="228923" cy="195846"/>
            </a:xfrm>
            <a:custGeom>
              <a:avLst/>
              <a:gdLst/>
              <a:ahLst/>
              <a:cxnLst/>
              <a:rect l="l" t="t" r="r" b="b"/>
              <a:pathLst>
                <a:path w="228923" h="195846" extrusionOk="0">
                  <a:moveTo>
                    <a:pt x="3210" y="188291"/>
                  </a:moveTo>
                  <a:lnTo>
                    <a:pt x="6163" y="191625"/>
                  </a:lnTo>
                  <a:cubicBezTo>
                    <a:pt x="10559" y="196645"/>
                    <a:pt x="18141" y="197274"/>
                    <a:pt x="23308" y="193053"/>
                  </a:cubicBezTo>
                  <a:lnTo>
                    <a:pt x="224666" y="24461"/>
                  </a:lnTo>
                  <a:cubicBezTo>
                    <a:pt x="229681" y="20289"/>
                    <a:pt x="230364" y="12841"/>
                    <a:pt x="226192" y="7830"/>
                  </a:cubicBezTo>
                  <a:cubicBezTo>
                    <a:pt x="226129" y="7754"/>
                    <a:pt x="226064" y="7678"/>
                    <a:pt x="226000" y="7602"/>
                  </a:cubicBezTo>
                  <a:lnTo>
                    <a:pt x="223142" y="4268"/>
                  </a:lnTo>
                  <a:cubicBezTo>
                    <a:pt x="218736" y="-809"/>
                    <a:pt x="211084" y="-1447"/>
                    <a:pt x="205902" y="2839"/>
                  </a:cubicBezTo>
                  <a:lnTo>
                    <a:pt x="4258" y="171432"/>
                  </a:lnTo>
                  <a:cubicBezTo>
                    <a:pt x="-757" y="175604"/>
                    <a:pt x="-1440" y="183052"/>
                    <a:pt x="2732" y="188062"/>
                  </a:cubicBezTo>
                  <a:cubicBezTo>
                    <a:pt x="2795" y="188139"/>
                    <a:pt x="2859" y="188215"/>
                    <a:pt x="2924" y="18829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4068593" y="5800302"/>
              <a:ext cx="224621" cy="190202"/>
            </a:xfrm>
            <a:custGeom>
              <a:avLst/>
              <a:gdLst/>
              <a:ahLst/>
              <a:cxnLst/>
              <a:rect l="l" t="t" r="r" b="b"/>
              <a:pathLst>
                <a:path w="224621" h="190202" extrusionOk="0">
                  <a:moveTo>
                    <a:pt x="1533" y="185969"/>
                  </a:moveTo>
                  <a:lnTo>
                    <a:pt x="3248" y="187970"/>
                  </a:lnTo>
                  <a:cubicBezTo>
                    <a:pt x="5760" y="190627"/>
                    <a:pt x="9871" y="190951"/>
                    <a:pt x="12773" y="188732"/>
                  </a:cubicBezTo>
                  <a:lnTo>
                    <a:pt x="222323" y="13663"/>
                  </a:lnTo>
                  <a:cubicBezTo>
                    <a:pt x="225064" y="11195"/>
                    <a:pt x="225398" y="7014"/>
                    <a:pt x="223085" y="4138"/>
                  </a:cubicBezTo>
                  <a:lnTo>
                    <a:pt x="221466" y="2232"/>
                  </a:lnTo>
                  <a:cubicBezTo>
                    <a:pt x="218953" y="-425"/>
                    <a:pt x="214843" y="-749"/>
                    <a:pt x="211941" y="1470"/>
                  </a:cubicBezTo>
                  <a:lnTo>
                    <a:pt x="2391" y="176540"/>
                  </a:lnTo>
                  <a:cubicBezTo>
                    <a:pt x="-427" y="178959"/>
                    <a:pt x="-807" y="183179"/>
                    <a:pt x="1533" y="18606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4076230" y="5806709"/>
              <a:ext cx="209743" cy="176566"/>
            </a:xfrm>
            <a:custGeom>
              <a:avLst/>
              <a:gdLst/>
              <a:ahLst/>
              <a:cxnLst/>
              <a:rect l="l" t="t" r="r" b="b"/>
              <a:pathLst>
                <a:path w="209743" h="176566" extrusionOk="0">
                  <a:moveTo>
                    <a:pt x="565" y="174991"/>
                  </a:moveTo>
                  <a:lnTo>
                    <a:pt x="1231" y="175753"/>
                  </a:lnTo>
                  <a:cubicBezTo>
                    <a:pt x="2343" y="176838"/>
                    <a:pt x="4121" y="176838"/>
                    <a:pt x="5232" y="175753"/>
                  </a:cubicBezTo>
                  <a:lnTo>
                    <a:pt x="208972" y="5541"/>
                  </a:lnTo>
                  <a:cubicBezTo>
                    <a:pt x="210000" y="4445"/>
                    <a:pt x="210000" y="2731"/>
                    <a:pt x="208972" y="1636"/>
                  </a:cubicBezTo>
                  <a:lnTo>
                    <a:pt x="208305" y="779"/>
                  </a:lnTo>
                  <a:cubicBezTo>
                    <a:pt x="207174" y="-260"/>
                    <a:pt x="205435" y="-260"/>
                    <a:pt x="204304" y="779"/>
                  </a:cubicBezTo>
                  <a:lnTo>
                    <a:pt x="850" y="171181"/>
                  </a:lnTo>
                  <a:cubicBezTo>
                    <a:pt x="-228" y="172181"/>
                    <a:pt x="-289" y="173876"/>
                    <a:pt x="714" y="174952"/>
                  </a:cubicBezTo>
                  <a:cubicBezTo>
                    <a:pt x="758" y="175000"/>
                    <a:pt x="804" y="175038"/>
                    <a:pt x="850" y="17508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4084204" y="5818523"/>
              <a:ext cx="228899" cy="195860"/>
            </a:xfrm>
            <a:custGeom>
              <a:avLst/>
              <a:gdLst/>
              <a:ahLst/>
              <a:cxnLst/>
              <a:rect l="l" t="t" r="r" b="b"/>
              <a:pathLst>
                <a:path w="228899" h="195860" extrusionOk="0">
                  <a:moveTo>
                    <a:pt x="2972" y="188323"/>
                  </a:moveTo>
                  <a:lnTo>
                    <a:pt x="5830" y="191656"/>
                  </a:lnTo>
                  <a:cubicBezTo>
                    <a:pt x="10229" y="196695"/>
                    <a:pt x="17849" y="197286"/>
                    <a:pt x="22975" y="192990"/>
                  </a:cubicBezTo>
                  <a:lnTo>
                    <a:pt x="224619" y="24493"/>
                  </a:lnTo>
                  <a:cubicBezTo>
                    <a:pt x="229693" y="20225"/>
                    <a:pt x="230350" y="12663"/>
                    <a:pt x="226086" y="7586"/>
                  </a:cubicBezTo>
                  <a:cubicBezTo>
                    <a:pt x="226073" y="7567"/>
                    <a:pt x="226060" y="7557"/>
                    <a:pt x="226048" y="7538"/>
                  </a:cubicBezTo>
                  <a:lnTo>
                    <a:pt x="223095" y="4204"/>
                  </a:lnTo>
                  <a:cubicBezTo>
                    <a:pt x="218695" y="-834"/>
                    <a:pt x="211075" y="-1425"/>
                    <a:pt x="205950" y="2871"/>
                  </a:cubicBezTo>
                  <a:lnTo>
                    <a:pt x="4210" y="171368"/>
                  </a:lnTo>
                  <a:cubicBezTo>
                    <a:pt x="-807" y="175617"/>
                    <a:pt x="-1429" y="183131"/>
                    <a:pt x="2822" y="188151"/>
                  </a:cubicBezTo>
                  <a:cubicBezTo>
                    <a:pt x="2871" y="188208"/>
                    <a:pt x="2922" y="188265"/>
                    <a:pt x="2972" y="18832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4086651" y="5821457"/>
              <a:ext cx="224621" cy="190430"/>
            </a:xfrm>
            <a:custGeom>
              <a:avLst/>
              <a:gdLst/>
              <a:ahLst/>
              <a:cxnLst/>
              <a:rect l="l" t="t" r="r" b="b"/>
              <a:pathLst>
                <a:path w="224621" h="190430" extrusionOk="0">
                  <a:moveTo>
                    <a:pt x="1097" y="186056"/>
                  </a:moveTo>
                  <a:lnTo>
                    <a:pt x="2716" y="187960"/>
                  </a:lnTo>
                  <a:cubicBezTo>
                    <a:pt x="5278" y="190884"/>
                    <a:pt x="9695" y="191266"/>
                    <a:pt x="12717" y="188818"/>
                  </a:cubicBezTo>
                  <a:lnTo>
                    <a:pt x="222267" y="13748"/>
                  </a:lnTo>
                  <a:cubicBezTo>
                    <a:pt x="225038" y="11300"/>
                    <a:pt x="225414" y="7119"/>
                    <a:pt x="223125" y="4223"/>
                  </a:cubicBezTo>
                  <a:lnTo>
                    <a:pt x="221410" y="2318"/>
                  </a:lnTo>
                  <a:cubicBezTo>
                    <a:pt x="218944" y="-406"/>
                    <a:pt x="214798" y="-778"/>
                    <a:pt x="211885" y="1461"/>
                  </a:cubicBezTo>
                  <a:lnTo>
                    <a:pt x="2335" y="176531"/>
                  </a:lnTo>
                  <a:cubicBezTo>
                    <a:pt x="-453" y="178978"/>
                    <a:pt x="-791" y="183198"/>
                    <a:pt x="1573" y="18605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4093834" y="5828045"/>
              <a:ext cx="209701" cy="176531"/>
            </a:xfrm>
            <a:custGeom>
              <a:avLst/>
              <a:gdLst/>
              <a:ahLst/>
              <a:cxnLst/>
              <a:rect l="l" t="t" r="r" b="b"/>
              <a:pathLst>
                <a:path w="209701" h="176531" extrusionOk="0">
                  <a:moveTo>
                    <a:pt x="486" y="174991"/>
                  </a:moveTo>
                  <a:lnTo>
                    <a:pt x="1153" y="175753"/>
                  </a:lnTo>
                  <a:cubicBezTo>
                    <a:pt x="2283" y="176791"/>
                    <a:pt x="4022" y="176791"/>
                    <a:pt x="5153" y="175753"/>
                  </a:cubicBezTo>
                  <a:lnTo>
                    <a:pt x="208893" y="5446"/>
                  </a:lnTo>
                  <a:cubicBezTo>
                    <a:pt x="209971" y="4370"/>
                    <a:pt x="209971" y="2617"/>
                    <a:pt x="208893" y="1541"/>
                  </a:cubicBezTo>
                  <a:lnTo>
                    <a:pt x="208226" y="779"/>
                  </a:lnTo>
                  <a:cubicBezTo>
                    <a:pt x="207095" y="-260"/>
                    <a:pt x="205356" y="-260"/>
                    <a:pt x="204226" y="779"/>
                  </a:cubicBezTo>
                  <a:lnTo>
                    <a:pt x="772" y="171086"/>
                  </a:lnTo>
                  <a:cubicBezTo>
                    <a:pt x="-257" y="172181"/>
                    <a:pt x="-257" y="173895"/>
                    <a:pt x="772" y="17499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4100600" y="5767518"/>
              <a:ext cx="223375" cy="202673"/>
            </a:xfrm>
            <a:custGeom>
              <a:avLst/>
              <a:gdLst/>
              <a:ahLst/>
              <a:cxnLst/>
              <a:rect l="l" t="t" r="r" b="b"/>
              <a:pathLst>
                <a:path w="223375" h="202673" extrusionOk="0">
                  <a:moveTo>
                    <a:pt x="5817" y="4632"/>
                  </a:moveTo>
                  <a:lnTo>
                    <a:pt x="2960" y="7965"/>
                  </a:lnTo>
                  <a:cubicBezTo>
                    <a:pt x="-1394" y="13071"/>
                    <a:pt x="-887" y="20720"/>
                    <a:pt x="4103" y="25205"/>
                  </a:cubicBezTo>
                  <a:lnTo>
                    <a:pt x="200604" y="199704"/>
                  </a:lnTo>
                  <a:cubicBezTo>
                    <a:pt x="205538" y="204047"/>
                    <a:pt x="213061" y="203571"/>
                    <a:pt x="217408" y="198637"/>
                  </a:cubicBezTo>
                  <a:cubicBezTo>
                    <a:pt x="217458" y="198580"/>
                    <a:pt x="217509" y="198523"/>
                    <a:pt x="217558" y="198465"/>
                  </a:cubicBezTo>
                  <a:lnTo>
                    <a:pt x="220416" y="195227"/>
                  </a:lnTo>
                  <a:cubicBezTo>
                    <a:pt x="224769" y="190122"/>
                    <a:pt x="224263" y="182473"/>
                    <a:pt x="219273" y="177987"/>
                  </a:cubicBezTo>
                  <a:lnTo>
                    <a:pt x="22772" y="3013"/>
                  </a:lnTo>
                  <a:cubicBezTo>
                    <a:pt x="17860" y="-1360"/>
                    <a:pt x="10334" y="-921"/>
                    <a:pt x="5962" y="3993"/>
                  </a:cubicBezTo>
                  <a:cubicBezTo>
                    <a:pt x="5913" y="4041"/>
                    <a:pt x="5865" y="4098"/>
                    <a:pt x="5817" y="415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4102622" y="5770573"/>
              <a:ext cx="219013" cy="195692"/>
            </a:xfrm>
            <a:custGeom>
              <a:avLst/>
              <a:gdLst/>
              <a:ahLst/>
              <a:cxnLst/>
              <a:rect l="l" t="t" r="r" b="b"/>
              <a:pathLst>
                <a:path w="219013" h="195692" extrusionOk="0">
                  <a:moveTo>
                    <a:pt x="3224" y="1577"/>
                  </a:moveTo>
                  <a:lnTo>
                    <a:pt x="1509" y="3577"/>
                  </a:lnTo>
                  <a:cubicBezTo>
                    <a:pt x="-735" y="6454"/>
                    <a:pt x="-447" y="10568"/>
                    <a:pt x="2176" y="13102"/>
                  </a:cubicBezTo>
                  <a:lnTo>
                    <a:pt x="206392" y="194077"/>
                  </a:lnTo>
                  <a:cubicBezTo>
                    <a:pt x="209226" y="196468"/>
                    <a:pt x="213443" y="196172"/>
                    <a:pt x="215917" y="193410"/>
                  </a:cubicBezTo>
                  <a:lnTo>
                    <a:pt x="217536" y="191505"/>
                  </a:lnTo>
                  <a:cubicBezTo>
                    <a:pt x="219737" y="188609"/>
                    <a:pt x="219451" y="184533"/>
                    <a:pt x="216870" y="181980"/>
                  </a:cubicBezTo>
                  <a:lnTo>
                    <a:pt x="12939" y="1577"/>
                  </a:lnTo>
                  <a:cubicBezTo>
                    <a:pt x="10089" y="-757"/>
                    <a:pt x="5911" y="-472"/>
                    <a:pt x="3414" y="22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4109827" y="5777109"/>
              <a:ext cx="204852" cy="182978"/>
            </a:xfrm>
            <a:custGeom>
              <a:avLst/>
              <a:gdLst/>
              <a:ahLst/>
              <a:cxnLst/>
              <a:rect l="l" t="t" r="r" b="b"/>
              <a:pathLst>
                <a:path w="204852" h="182978" extrusionOk="0">
                  <a:moveTo>
                    <a:pt x="1448" y="1137"/>
                  </a:moveTo>
                  <a:lnTo>
                    <a:pt x="781" y="1898"/>
                  </a:lnTo>
                  <a:cubicBezTo>
                    <a:pt x="-260" y="3032"/>
                    <a:pt x="-260" y="4765"/>
                    <a:pt x="781" y="5899"/>
                  </a:cubicBezTo>
                  <a:lnTo>
                    <a:pt x="199377" y="182207"/>
                  </a:lnTo>
                  <a:cubicBezTo>
                    <a:pt x="200475" y="183235"/>
                    <a:pt x="202184" y="183235"/>
                    <a:pt x="203282" y="182207"/>
                  </a:cubicBezTo>
                  <a:lnTo>
                    <a:pt x="204044" y="181349"/>
                  </a:lnTo>
                  <a:cubicBezTo>
                    <a:pt x="205123" y="180273"/>
                    <a:pt x="205123" y="178521"/>
                    <a:pt x="204044" y="177444"/>
                  </a:cubicBezTo>
                  <a:lnTo>
                    <a:pt x="5353" y="851"/>
                  </a:lnTo>
                  <a:cubicBezTo>
                    <a:pt x="4350" y="-226"/>
                    <a:pt x="2662" y="-292"/>
                    <a:pt x="1584" y="717"/>
                  </a:cubicBezTo>
                  <a:cubicBezTo>
                    <a:pt x="1537" y="755"/>
                    <a:pt x="1491" y="803"/>
                    <a:pt x="1448" y="8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4081682" y="5788266"/>
              <a:ext cx="223338" cy="202627"/>
            </a:xfrm>
            <a:custGeom>
              <a:avLst/>
              <a:gdLst/>
              <a:ahLst/>
              <a:cxnLst/>
              <a:rect l="l" t="t" r="r" b="b"/>
              <a:pathLst>
                <a:path w="223338" h="202627" extrusionOk="0">
                  <a:moveTo>
                    <a:pt x="5780" y="4552"/>
                  </a:moveTo>
                  <a:lnTo>
                    <a:pt x="2922" y="7887"/>
                  </a:lnTo>
                  <a:cubicBezTo>
                    <a:pt x="-1380" y="13011"/>
                    <a:pt x="-876" y="20612"/>
                    <a:pt x="4065" y="25127"/>
                  </a:cubicBezTo>
                  <a:lnTo>
                    <a:pt x="200661" y="199625"/>
                  </a:lnTo>
                  <a:cubicBezTo>
                    <a:pt x="205525" y="203968"/>
                    <a:pt x="212992" y="203549"/>
                    <a:pt x="217339" y="198691"/>
                  </a:cubicBezTo>
                  <a:cubicBezTo>
                    <a:pt x="217400" y="198624"/>
                    <a:pt x="217461" y="198548"/>
                    <a:pt x="217521" y="198482"/>
                  </a:cubicBezTo>
                  <a:lnTo>
                    <a:pt x="220378" y="195053"/>
                  </a:lnTo>
                  <a:cubicBezTo>
                    <a:pt x="224732" y="189947"/>
                    <a:pt x="224225" y="182299"/>
                    <a:pt x="219235" y="177812"/>
                  </a:cubicBezTo>
                  <a:lnTo>
                    <a:pt x="22734" y="2933"/>
                  </a:lnTo>
                  <a:cubicBezTo>
                    <a:pt x="17725" y="-1410"/>
                    <a:pt x="10146" y="-867"/>
                    <a:pt x="5805" y="4143"/>
                  </a:cubicBezTo>
                  <a:cubicBezTo>
                    <a:pt x="5796" y="4153"/>
                    <a:pt x="5789" y="4162"/>
                    <a:pt x="5780" y="417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4083707" y="5791242"/>
              <a:ext cx="218973" cy="196263"/>
            </a:xfrm>
            <a:custGeom>
              <a:avLst/>
              <a:gdLst/>
              <a:ahLst/>
              <a:cxnLst/>
              <a:rect l="l" t="t" r="r" b="b"/>
              <a:pathLst>
                <a:path w="218973" h="196263" extrusionOk="0">
                  <a:moveTo>
                    <a:pt x="3183" y="2243"/>
                  </a:moveTo>
                  <a:lnTo>
                    <a:pt x="1469" y="4148"/>
                  </a:lnTo>
                  <a:cubicBezTo>
                    <a:pt x="-750" y="7053"/>
                    <a:pt x="-422" y="11159"/>
                    <a:pt x="2231" y="13673"/>
                  </a:cubicBezTo>
                  <a:lnTo>
                    <a:pt x="206352" y="194648"/>
                  </a:lnTo>
                  <a:cubicBezTo>
                    <a:pt x="209185" y="197039"/>
                    <a:pt x="213403" y="196744"/>
                    <a:pt x="215877" y="193982"/>
                  </a:cubicBezTo>
                  <a:lnTo>
                    <a:pt x="217496" y="192076"/>
                  </a:lnTo>
                  <a:cubicBezTo>
                    <a:pt x="219696" y="189181"/>
                    <a:pt x="219410" y="185104"/>
                    <a:pt x="216829" y="182551"/>
                  </a:cubicBezTo>
                  <a:lnTo>
                    <a:pt x="12613" y="1576"/>
                  </a:lnTo>
                  <a:cubicBezTo>
                    <a:pt x="9763" y="-757"/>
                    <a:pt x="5585" y="-471"/>
                    <a:pt x="3088" y="22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4090837" y="5798298"/>
              <a:ext cx="205468" cy="182875"/>
            </a:xfrm>
            <a:custGeom>
              <a:avLst/>
              <a:gdLst/>
              <a:ahLst/>
              <a:cxnLst/>
              <a:rect l="l" t="t" r="r" b="b"/>
              <a:pathLst>
                <a:path w="205468" h="182875" extrusionOk="0">
                  <a:moveTo>
                    <a:pt x="1483" y="998"/>
                  </a:moveTo>
                  <a:lnTo>
                    <a:pt x="817" y="1855"/>
                  </a:lnTo>
                  <a:cubicBezTo>
                    <a:pt x="-272" y="2970"/>
                    <a:pt x="-272" y="4741"/>
                    <a:pt x="817" y="5855"/>
                  </a:cubicBezTo>
                  <a:lnTo>
                    <a:pt x="200175" y="182068"/>
                  </a:lnTo>
                  <a:cubicBezTo>
                    <a:pt x="201253" y="183145"/>
                    <a:pt x="203002" y="183145"/>
                    <a:pt x="204080" y="182068"/>
                  </a:cubicBezTo>
                  <a:lnTo>
                    <a:pt x="204652" y="181306"/>
                  </a:lnTo>
                  <a:cubicBezTo>
                    <a:pt x="205740" y="180192"/>
                    <a:pt x="205740" y="178420"/>
                    <a:pt x="204652" y="177305"/>
                  </a:cubicBezTo>
                  <a:lnTo>
                    <a:pt x="5389" y="808"/>
                  </a:lnTo>
                  <a:cubicBezTo>
                    <a:pt x="4310" y="-269"/>
                    <a:pt x="2562" y="-269"/>
                    <a:pt x="1483" y="80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4063299" y="5809183"/>
              <a:ext cx="223329" cy="202188"/>
            </a:xfrm>
            <a:custGeom>
              <a:avLst/>
              <a:gdLst/>
              <a:ahLst/>
              <a:cxnLst/>
              <a:rect l="l" t="t" r="r" b="b"/>
              <a:pathLst>
                <a:path w="223329" h="202188" extrusionOk="0">
                  <a:moveTo>
                    <a:pt x="5780" y="4115"/>
                  </a:moveTo>
                  <a:lnTo>
                    <a:pt x="2923" y="7448"/>
                  </a:lnTo>
                  <a:cubicBezTo>
                    <a:pt x="-1381" y="12573"/>
                    <a:pt x="-876" y="20174"/>
                    <a:pt x="4066" y="24689"/>
                  </a:cubicBezTo>
                  <a:lnTo>
                    <a:pt x="200662" y="199187"/>
                  </a:lnTo>
                  <a:cubicBezTo>
                    <a:pt x="205525" y="203530"/>
                    <a:pt x="212992" y="203111"/>
                    <a:pt x="217339" y="198254"/>
                  </a:cubicBezTo>
                  <a:cubicBezTo>
                    <a:pt x="217400" y="198187"/>
                    <a:pt x="217461" y="198111"/>
                    <a:pt x="217521" y="198044"/>
                  </a:cubicBezTo>
                  <a:lnTo>
                    <a:pt x="220379" y="194615"/>
                  </a:lnTo>
                  <a:cubicBezTo>
                    <a:pt x="224721" y="189538"/>
                    <a:pt x="224213" y="181927"/>
                    <a:pt x="219236" y="177470"/>
                  </a:cubicBezTo>
                  <a:lnTo>
                    <a:pt x="22735" y="2972"/>
                  </a:lnTo>
                  <a:cubicBezTo>
                    <a:pt x="17749" y="-1391"/>
                    <a:pt x="10167" y="-895"/>
                    <a:pt x="5799" y="4096"/>
                  </a:cubicBezTo>
                  <a:cubicBezTo>
                    <a:pt x="5793" y="4096"/>
                    <a:pt x="5787" y="4105"/>
                    <a:pt x="5780" y="411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4065291" y="5811777"/>
              <a:ext cx="219038" cy="196303"/>
            </a:xfrm>
            <a:custGeom>
              <a:avLst/>
              <a:gdLst/>
              <a:ahLst/>
              <a:cxnLst/>
              <a:rect l="l" t="t" r="r" b="b"/>
              <a:pathLst>
                <a:path w="219038" h="196303" extrusionOk="0">
                  <a:moveTo>
                    <a:pt x="3216" y="2188"/>
                  </a:moveTo>
                  <a:lnTo>
                    <a:pt x="1502" y="4187"/>
                  </a:lnTo>
                  <a:cubicBezTo>
                    <a:pt x="-763" y="7074"/>
                    <a:pt x="-432" y="11217"/>
                    <a:pt x="2264" y="13712"/>
                  </a:cubicBezTo>
                  <a:lnTo>
                    <a:pt x="206385" y="194687"/>
                  </a:lnTo>
                  <a:cubicBezTo>
                    <a:pt x="209218" y="197079"/>
                    <a:pt x="213436" y="196783"/>
                    <a:pt x="215910" y="194021"/>
                  </a:cubicBezTo>
                  <a:lnTo>
                    <a:pt x="217529" y="192116"/>
                  </a:lnTo>
                  <a:cubicBezTo>
                    <a:pt x="219773" y="189240"/>
                    <a:pt x="219485" y="185125"/>
                    <a:pt x="216862" y="182591"/>
                  </a:cubicBezTo>
                  <a:lnTo>
                    <a:pt x="12646" y="1616"/>
                  </a:lnTo>
                  <a:cubicBezTo>
                    <a:pt x="9812" y="-775"/>
                    <a:pt x="5595" y="-480"/>
                    <a:pt x="3121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4072461" y="5818967"/>
              <a:ext cx="204793" cy="182553"/>
            </a:xfrm>
            <a:custGeom>
              <a:avLst/>
              <a:gdLst/>
              <a:ahLst/>
              <a:cxnLst/>
              <a:rect l="l" t="t" r="r" b="b"/>
              <a:pathLst>
                <a:path w="204793" h="182553" extrusionOk="0">
                  <a:moveTo>
                    <a:pt x="1475" y="807"/>
                  </a:moveTo>
                  <a:lnTo>
                    <a:pt x="809" y="1569"/>
                  </a:lnTo>
                  <a:cubicBezTo>
                    <a:pt x="-270" y="2645"/>
                    <a:pt x="-270" y="4398"/>
                    <a:pt x="809" y="5474"/>
                  </a:cubicBezTo>
                  <a:lnTo>
                    <a:pt x="199500" y="181782"/>
                  </a:lnTo>
                  <a:cubicBezTo>
                    <a:pt x="200598" y="182811"/>
                    <a:pt x="202307" y="182811"/>
                    <a:pt x="203405" y="181782"/>
                  </a:cubicBezTo>
                  <a:lnTo>
                    <a:pt x="203977" y="181020"/>
                  </a:lnTo>
                  <a:cubicBezTo>
                    <a:pt x="205066" y="179905"/>
                    <a:pt x="205066" y="178134"/>
                    <a:pt x="203977" y="177020"/>
                  </a:cubicBezTo>
                  <a:lnTo>
                    <a:pt x="5381" y="807"/>
                  </a:lnTo>
                  <a:cubicBezTo>
                    <a:pt x="4302" y="-269"/>
                    <a:pt x="2554" y="-269"/>
                    <a:pt x="1475" y="80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4399597" y="1179861"/>
              <a:ext cx="40385" cy="40386"/>
            </a:xfrm>
            <a:custGeom>
              <a:avLst/>
              <a:gdLst/>
              <a:ahLst/>
              <a:cxnLst/>
              <a:rect l="l" t="t" r="r" b="b"/>
              <a:pathLst>
                <a:path w="40385" h="40386" extrusionOk="0">
                  <a:moveTo>
                    <a:pt x="20193" y="0"/>
                  </a:moveTo>
                  <a:cubicBezTo>
                    <a:pt x="9041" y="0"/>
                    <a:pt x="0" y="9041"/>
                    <a:pt x="0" y="20193"/>
                  </a:cubicBezTo>
                  <a:cubicBezTo>
                    <a:pt x="0" y="31346"/>
                    <a:pt x="9041" y="40386"/>
                    <a:pt x="20193" y="40386"/>
                  </a:cubicBezTo>
                  <a:cubicBezTo>
                    <a:pt x="31309" y="40386"/>
                    <a:pt x="40334" y="31403"/>
                    <a:pt x="40386" y="20288"/>
                  </a:cubicBezTo>
                  <a:cubicBezTo>
                    <a:pt x="40386" y="9136"/>
                    <a:pt x="31345" y="95"/>
                    <a:pt x="20193" y="95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4398358" y="1183957"/>
              <a:ext cx="36385" cy="36385"/>
            </a:xfrm>
            <a:custGeom>
              <a:avLst/>
              <a:gdLst/>
              <a:ahLst/>
              <a:cxnLst/>
              <a:rect l="l" t="t" r="r" b="b"/>
              <a:pathLst>
                <a:path w="36385" h="36385" extrusionOk="0">
                  <a:moveTo>
                    <a:pt x="18288" y="0"/>
                  </a:moveTo>
                  <a:cubicBezTo>
                    <a:pt x="8241" y="-52"/>
                    <a:pt x="54" y="8050"/>
                    <a:pt x="0" y="18098"/>
                  </a:cubicBezTo>
                  <a:cubicBezTo>
                    <a:pt x="-52" y="28145"/>
                    <a:pt x="8051" y="36332"/>
                    <a:pt x="18098" y="36385"/>
                  </a:cubicBezTo>
                  <a:cubicBezTo>
                    <a:pt x="28145" y="36438"/>
                    <a:pt x="36332" y="28335"/>
                    <a:pt x="36386" y="18288"/>
                  </a:cubicBezTo>
                  <a:cubicBezTo>
                    <a:pt x="36386" y="18257"/>
                    <a:pt x="36386" y="18224"/>
                    <a:pt x="36386" y="18193"/>
                  </a:cubicBezTo>
                  <a:cubicBezTo>
                    <a:pt x="36334" y="8204"/>
                    <a:pt x="28277" y="104"/>
                    <a:pt x="18288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4216702" y="1191059"/>
              <a:ext cx="207748" cy="124110"/>
            </a:xfrm>
            <a:custGeom>
              <a:avLst/>
              <a:gdLst/>
              <a:ahLst/>
              <a:cxnLst/>
              <a:rect l="l" t="t" r="r" b="b"/>
              <a:pathLst>
                <a:path w="207748" h="124110" extrusionOk="0">
                  <a:moveTo>
                    <a:pt x="4586" y="102531"/>
                  </a:moveTo>
                  <a:cubicBezTo>
                    <a:pt x="-651" y="106679"/>
                    <a:pt x="-1534" y="114287"/>
                    <a:pt x="2615" y="119524"/>
                  </a:cubicBezTo>
                  <a:cubicBezTo>
                    <a:pt x="5844" y="123600"/>
                    <a:pt x="11316" y="125157"/>
                    <a:pt x="16207" y="123391"/>
                  </a:cubicBezTo>
                  <a:lnTo>
                    <a:pt x="201468" y="22616"/>
                  </a:lnTo>
                  <a:cubicBezTo>
                    <a:pt x="207307" y="19434"/>
                    <a:pt x="209461" y="12120"/>
                    <a:pt x="206278" y="6281"/>
                  </a:cubicBezTo>
                  <a:cubicBezTo>
                    <a:pt x="203096" y="442"/>
                    <a:pt x="195782" y="-1712"/>
                    <a:pt x="189943" y="1471"/>
                  </a:cubicBezTo>
                  <a:lnTo>
                    <a:pt x="4586" y="10253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4118704" y="1218247"/>
              <a:ext cx="135255" cy="130778"/>
            </a:xfrm>
            <a:custGeom>
              <a:avLst/>
              <a:gdLst/>
              <a:ahLst/>
              <a:cxnLst/>
              <a:rect l="l" t="t" r="r" b="b"/>
              <a:pathLst>
                <a:path w="135255" h="130778" extrusionOk="0">
                  <a:moveTo>
                    <a:pt x="135255" y="0"/>
                  </a:moveTo>
                  <a:cubicBezTo>
                    <a:pt x="134112" y="43625"/>
                    <a:pt x="133255" y="87218"/>
                    <a:pt x="132683" y="130778"/>
                  </a:cubicBezTo>
                  <a:cubicBezTo>
                    <a:pt x="126817" y="128432"/>
                    <a:pt x="120668" y="126863"/>
                    <a:pt x="114395" y="126111"/>
                  </a:cubicBezTo>
                  <a:cubicBezTo>
                    <a:pt x="88106" y="122873"/>
                    <a:pt x="53530" y="113919"/>
                    <a:pt x="27813" y="122587"/>
                  </a:cubicBezTo>
                  <a:cubicBezTo>
                    <a:pt x="18884" y="123627"/>
                    <a:pt x="10210" y="126239"/>
                    <a:pt x="2191" y="130302"/>
                  </a:cubicBezTo>
                  <a:cubicBezTo>
                    <a:pt x="1746" y="88646"/>
                    <a:pt x="1016" y="47022"/>
                    <a:pt x="0" y="5429"/>
                  </a:cubicBezTo>
                  <a:cubicBezTo>
                    <a:pt x="19907" y="14954"/>
                    <a:pt x="53816" y="26765"/>
                    <a:pt x="64484" y="26289"/>
                  </a:cubicBezTo>
                  <a:cubicBezTo>
                    <a:pt x="111062" y="24289"/>
                    <a:pt x="123158" y="7239"/>
                    <a:pt x="135255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4100512" y="799147"/>
              <a:ext cx="174497" cy="268960"/>
            </a:xfrm>
            <a:custGeom>
              <a:avLst/>
              <a:gdLst/>
              <a:ahLst/>
              <a:cxnLst/>
              <a:rect l="l" t="t" r="r" b="b"/>
              <a:pathLst>
                <a:path w="174497" h="268960" extrusionOk="0">
                  <a:moveTo>
                    <a:pt x="174022" y="0"/>
                  </a:moveTo>
                  <a:cubicBezTo>
                    <a:pt x="169831" y="64484"/>
                    <a:pt x="162877" y="191453"/>
                    <a:pt x="159925" y="255746"/>
                  </a:cubicBezTo>
                  <a:cubicBezTo>
                    <a:pt x="147638" y="228505"/>
                    <a:pt x="97346" y="205645"/>
                    <a:pt x="85916" y="207550"/>
                  </a:cubicBezTo>
                  <a:cubicBezTo>
                    <a:pt x="58102" y="212122"/>
                    <a:pt x="35719" y="271272"/>
                    <a:pt x="12478" y="268891"/>
                  </a:cubicBezTo>
                  <a:cubicBezTo>
                    <a:pt x="9525" y="205454"/>
                    <a:pt x="3429" y="77153"/>
                    <a:pt x="0" y="13145"/>
                  </a:cubicBezTo>
                  <a:cubicBezTo>
                    <a:pt x="17240" y="43434"/>
                    <a:pt x="60103" y="60770"/>
                    <a:pt x="84773" y="67151"/>
                  </a:cubicBezTo>
                  <a:cubicBezTo>
                    <a:pt x="109442" y="73533"/>
                    <a:pt x="149924" y="18574"/>
                    <a:pt x="174498" y="47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4434458" y="877538"/>
              <a:ext cx="125920" cy="103155"/>
            </a:xfrm>
            <a:custGeom>
              <a:avLst/>
              <a:gdLst/>
              <a:ahLst/>
              <a:cxnLst/>
              <a:rect l="l" t="t" r="r" b="b"/>
              <a:pathLst>
                <a:path w="125920" h="103155" extrusionOk="0">
                  <a:moveTo>
                    <a:pt x="0" y="102870"/>
                  </a:moveTo>
                  <a:cubicBezTo>
                    <a:pt x="38545" y="102489"/>
                    <a:pt x="77089" y="102299"/>
                    <a:pt x="115633" y="102299"/>
                  </a:cubicBezTo>
                  <a:cubicBezTo>
                    <a:pt x="107399" y="73372"/>
                    <a:pt x="107663" y="42686"/>
                    <a:pt x="116396" y="13907"/>
                  </a:cubicBezTo>
                  <a:cubicBezTo>
                    <a:pt x="118549" y="8649"/>
                    <a:pt x="121796" y="3908"/>
                    <a:pt x="125921" y="0"/>
                  </a:cubicBezTo>
                  <a:cubicBezTo>
                    <a:pt x="87821" y="0"/>
                    <a:pt x="49403" y="0"/>
                    <a:pt x="10668" y="0"/>
                  </a:cubicBezTo>
                  <a:cubicBezTo>
                    <a:pt x="13733" y="23824"/>
                    <a:pt x="14053" y="47921"/>
                    <a:pt x="11621" y="71818"/>
                  </a:cubicBezTo>
                  <a:cubicBezTo>
                    <a:pt x="10062" y="82968"/>
                    <a:pt x="6132" y="93654"/>
                    <a:pt x="95" y="10315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4046314" y="875823"/>
              <a:ext cx="269652" cy="126301"/>
            </a:xfrm>
            <a:custGeom>
              <a:avLst/>
              <a:gdLst/>
              <a:ahLst/>
              <a:cxnLst/>
              <a:rect l="l" t="t" r="r" b="b"/>
              <a:pathLst>
                <a:path w="269652" h="126301" extrusionOk="0">
                  <a:moveTo>
                    <a:pt x="19050" y="126301"/>
                  </a:moveTo>
                  <a:cubicBezTo>
                    <a:pt x="102553" y="121856"/>
                    <a:pt x="185642" y="118681"/>
                    <a:pt x="268319" y="116776"/>
                  </a:cubicBezTo>
                  <a:cubicBezTo>
                    <a:pt x="258223" y="99060"/>
                    <a:pt x="240602" y="90964"/>
                    <a:pt x="223076" y="79534"/>
                  </a:cubicBezTo>
                  <a:cubicBezTo>
                    <a:pt x="197739" y="63055"/>
                    <a:pt x="220409" y="53435"/>
                    <a:pt x="239078" y="39624"/>
                  </a:cubicBezTo>
                  <a:cubicBezTo>
                    <a:pt x="246983" y="33719"/>
                    <a:pt x="263843" y="22384"/>
                    <a:pt x="269653" y="9525"/>
                  </a:cubicBezTo>
                  <a:cubicBezTo>
                    <a:pt x="180054" y="7620"/>
                    <a:pt x="90170" y="4445"/>
                    <a:pt x="0" y="0"/>
                  </a:cubicBezTo>
                  <a:cubicBezTo>
                    <a:pt x="3048" y="21431"/>
                    <a:pt x="35338" y="47625"/>
                    <a:pt x="51435" y="56007"/>
                  </a:cubicBezTo>
                  <a:cubicBezTo>
                    <a:pt x="56960" y="58769"/>
                    <a:pt x="72771" y="68390"/>
                    <a:pt x="67437" y="75819"/>
                  </a:cubicBezTo>
                  <a:cubicBezTo>
                    <a:pt x="59653" y="86292"/>
                    <a:pt x="51054" y="96133"/>
                    <a:pt x="41719" y="105251"/>
                  </a:cubicBezTo>
                  <a:cubicBezTo>
                    <a:pt x="33634" y="111606"/>
                    <a:pt x="26055" y="118581"/>
                    <a:pt x="19050" y="12611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4452936" y="857916"/>
              <a:ext cx="29528" cy="136780"/>
            </a:xfrm>
            <a:custGeom>
              <a:avLst/>
              <a:gdLst/>
              <a:ahLst/>
              <a:cxnLst/>
              <a:rect l="l" t="t" r="r" b="b"/>
              <a:pathLst>
                <a:path w="29528" h="136780" extrusionOk="0">
                  <a:moveTo>
                    <a:pt x="13145" y="0"/>
                  </a:moveTo>
                  <a:lnTo>
                    <a:pt x="17622" y="0"/>
                  </a:lnTo>
                  <a:cubicBezTo>
                    <a:pt x="24265" y="105"/>
                    <a:pt x="29581" y="5547"/>
                    <a:pt x="29528" y="12192"/>
                  </a:cubicBezTo>
                  <a:lnTo>
                    <a:pt x="28575" y="124873"/>
                  </a:lnTo>
                  <a:cubicBezTo>
                    <a:pt x="28471" y="131553"/>
                    <a:pt x="22971" y="136884"/>
                    <a:pt x="16291" y="136779"/>
                  </a:cubicBezTo>
                  <a:cubicBezTo>
                    <a:pt x="16290" y="136779"/>
                    <a:pt x="16289" y="136779"/>
                    <a:pt x="16288" y="136779"/>
                  </a:cubicBezTo>
                  <a:lnTo>
                    <a:pt x="11907" y="136779"/>
                  </a:lnTo>
                  <a:cubicBezTo>
                    <a:pt x="5248" y="136623"/>
                    <a:pt x="-54" y="131153"/>
                    <a:pt x="0" y="124492"/>
                  </a:cubicBezTo>
                  <a:lnTo>
                    <a:pt x="858" y="12002"/>
                  </a:lnTo>
                  <a:cubicBezTo>
                    <a:pt x="961" y="5343"/>
                    <a:pt x="6390" y="-1"/>
                    <a:pt x="1305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4459032" y="857821"/>
              <a:ext cx="17432" cy="136779"/>
            </a:xfrm>
            <a:custGeom>
              <a:avLst/>
              <a:gdLst/>
              <a:ahLst/>
              <a:cxnLst/>
              <a:rect l="l" t="t" r="r" b="b"/>
              <a:pathLst>
                <a:path w="17432" h="136779" extrusionOk="0">
                  <a:moveTo>
                    <a:pt x="8002" y="95"/>
                  </a:moveTo>
                  <a:lnTo>
                    <a:pt x="10573" y="95"/>
                  </a:lnTo>
                  <a:cubicBezTo>
                    <a:pt x="14413" y="148"/>
                    <a:pt x="17484" y="3302"/>
                    <a:pt x="17431" y="7143"/>
                  </a:cubicBezTo>
                  <a:cubicBezTo>
                    <a:pt x="17431" y="7143"/>
                    <a:pt x="17431" y="7144"/>
                    <a:pt x="17431" y="7144"/>
                  </a:cubicBezTo>
                  <a:lnTo>
                    <a:pt x="16479" y="129921"/>
                  </a:lnTo>
                  <a:cubicBezTo>
                    <a:pt x="16427" y="133761"/>
                    <a:pt x="13272" y="136831"/>
                    <a:pt x="9431" y="136779"/>
                  </a:cubicBezTo>
                  <a:cubicBezTo>
                    <a:pt x="9431" y="136779"/>
                    <a:pt x="9431" y="136779"/>
                    <a:pt x="9430" y="136779"/>
                  </a:cubicBezTo>
                  <a:lnTo>
                    <a:pt x="6859" y="136779"/>
                  </a:lnTo>
                  <a:cubicBezTo>
                    <a:pt x="3019" y="136727"/>
                    <a:pt x="-52" y="133572"/>
                    <a:pt x="1" y="129731"/>
                  </a:cubicBezTo>
                  <a:cubicBezTo>
                    <a:pt x="1" y="129731"/>
                    <a:pt x="1" y="129731"/>
                    <a:pt x="1" y="129731"/>
                  </a:cubicBezTo>
                  <a:lnTo>
                    <a:pt x="953" y="6953"/>
                  </a:lnTo>
                  <a:cubicBezTo>
                    <a:pt x="1006" y="3098"/>
                    <a:pt x="4146" y="0"/>
                    <a:pt x="8002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4463984" y="861726"/>
              <a:ext cx="7526" cy="129446"/>
            </a:xfrm>
            <a:custGeom>
              <a:avLst/>
              <a:gdLst/>
              <a:ahLst/>
              <a:cxnLst/>
              <a:rect l="l" t="t" r="r" b="b"/>
              <a:pathLst>
                <a:path w="7526" h="129446" extrusionOk="0">
                  <a:moveTo>
                    <a:pt x="3716" y="0"/>
                  </a:moveTo>
                  <a:lnTo>
                    <a:pt x="4764" y="0"/>
                  </a:lnTo>
                  <a:cubicBezTo>
                    <a:pt x="6305" y="51"/>
                    <a:pt x="7527" y="1315"/>
                    <a:pt x="7526" y="2858"/>
                  </a:cubicBezTo>
                  <a:lnTo>
                    <a:pt x="6574" y="126683"/>
                  </a:lnTo>
                  <a:cubicBezTo>
                    <a:pt x="6575" y="128208"/>
                    <a:pt x="5338" y="129446"/>
                    <a:pt x="3813" y="129447"/>
                  </a:cubicBezTo>
                  <a:cubicBezTo>
                    <a:pt x="3781" y="129447"/>
                    <a:pt x="3749" y="129446"/>
                    <a:pt x="3716" y="129445"/>
                  </a:cubicBezTo>
                  <a:lnTo>
                    <a:pt x="2764" y="129445"/>
                  </a:lnTo>
                  <a:cubicBezTo>
                    <a:pt x="1292" y="129498"/>
                    <a:pt x="55" y="128348"/>
                    <a:pt x="1" y="126877"/>
                  </a:cubicBezTo>
                  <a:cubicBezTo>
                    <a:pt x="0" y="126812"/>
                    <a:pt x="0" y="126747"/>
                    <a:pt x="1" y="126683"/>
                  </a:cubicBezTo>
                  <a:lnTo>
                    <a:pt x="954" y="2858"/>
                  </a:lnTo>
                  <a:cubicBezTo>
                    <a:pt x="954" y="1332"/>
                    <a:pt x="2190" y="95"/>
                    <a:pt x="3716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4481512" y="857916"/>
              <a:ext cx="29337" cy="136779"/>
            </a:xfrm>
            <a:custGeom>
              <a:avLst/>
              <a:gdLst/>
              <a:ahLst/>
              <a:cxnLst/>
              <a:rect l="l" t="t" r="r" b="b"/>
              <a:pathLst>
                <a:path w="29337" h="136779" extrusionOk="0">
                  <a:moveTo>
                    <a:pt x="12954" y="0"/>
                  </a:moveTo>
                  <a:lnTo>
                    <a:pt x="17335" y="0"/>
                  </a:lnTo>
                  <a:cubicBezTo>
                    <a:pt x="24016" y="52"/>
                    <a:pt x="29389" y="5510"/>
                    <a:pt x="29337" y="12191"/>
                  </a:cubicBezTo>
                  <a:cubicBezTo>
                    <a:pt x="29337" y="12191"/>
                    <a:pt x="29337" y="12192"/>
                    <a:pt x="29337" y="12192"/>
                  </a:cubicBezTo>
                  <a:lnTo>
                    <a:pt x="28575" y="124873"/>
                  </a:lnTo>
                  <a:cubicBezTo>
                    <a:pt x="28470" y="131516"/>
                    <a:pt x="23028" y="136832"/>
                    <a:pt x="16383" y="136779"/>
                  </a:cubicBezTo>
                  <a:lnTo>
                    <a:pt x="12002" y="136779"/>
                  </a:lnTo>
                  <a:cubicBezTo>
                    <a:pt x="5349" y="136574"/>
                    <a:pt x="49" y="131148"/>
                    <a:pt x="0" y="124492"/>
                  </a:cubicBezTo>
                  <a:lnTo>
                    <a:pt x="952" y="12002"/>
                  </a:lnTo>
                  <a:cubicBezTo>
                    <a:pt x="1056" y="5343"/>
                    <a:pt x="6485" y="-1"/>
                    <a:pt x="13144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4487322" y="857821"/>
              <a:ext cx="17526" cy="136779"/>
            </a:xfrm>
            <a:custGeom>
              <a:avLst/>
              <a:gdLst/>
              <a:ahLst/>
              <a:cxnLst/>
              <a:rect l="l" t="t" r="r" b="b"/>
              <a:pathLst>
                <a:path w="17526" h="136779" extrusionOk="0">
                  <a:moveTo>
                    <a:pt x="8096" y="95"/>
                  </a:moveTo>
                  <a:lnTo>
                    <a:pt x="10668" y="95"/>
                  </a:lnTo>
                  <a:cubicBezTo>
                    <a:pt x="14508" y="148"/>
                    <a:pt x="17578" y="3302"/>
                    <a:pt x="17526" y="7143"/>
                  </a:cubicBezTo>
                  <a:cubicBezTo>
                    <a:pt x="17526" y="7143"/>
                    <a:pt x="17526" y="7144"/>
                    <a:pt x="17526" y="7144"/>
                  </a:cubicBezTo>
                  <a:lnTo>
                    <a:pt x="16573" y="129921"/>
                  </a:lnTo>
                  <a:cubicBezTo>
                    <a:pt x="16521" y="133761"/>
                    <a:pt x="13366" y="136831"/>
                    <a:pt x="9526" y="136779"/>
                  </a:cubicBezTo>
                  <a:cubicBezTo>
                    <a:pt x="9526" y="136779"/>
                    <a:pt x="9525" y="136779"/>
                    <a:pt x="9525" y="136779"/>
                  </a:cubicBezTo>
                  <a:lnTo>
                    <a:pt x="6953" y="136779"/>
                  </a:lnTo>
                  <a:cubicBezTo>
                    <a:pt x="3119" y="136677"/>
                    <a:pt x="49" y="133565"/>
                    <a:pt x="0" y="129731"/>
                  </a:cubicBezTo>
                  <a:lnTo>
                    <a:pt x="1048" y="6953"/>
                  </a:lnTo>
                  <a:cubicBezTo>
                    <a:pt x="1150" y="3119"/>
                    <a:pt x="4262" y="50"/>
                    <a:pt x="8096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4492275" y="861726"/>
              <a:ext cx="7620" cy="129446"/>
            </a:xfrm>
            <a:custGeom>
              <a:avLst/>
              <a:gdLst/>
              <a:ahLst/>
              <a:cxnLst/>
              <a:rect l="l" t="t" r="r" b="b"/>
              <a:pathLst>
                <a:path w="7620" h="129446" extrusionOk="0">
                  <a:moveTo>
                    <a:pt x="3905" y="0"/>
                  </a:moveTo>
                  <a:lnTo>
                    <a:pt x="4858" y="0"/>
                  </a:lnTo>
                  <a:cubicBezTo>
                    <a:pt x="6378" y="97"/>
                    <a:pt x="7574" y="1335"/>
                    <a:pt x="7620" y="2858"/>
                  </a:cubicBezTo>
                  <a:lnTo>
                    <a:pt x="6668" y="126683"/>
                  </a:lnTo>
                  <a:cubicBezTo>
                    <a:pt x="6668" y="128208"/>
                    <a:pt x="5432" y="129446"/>
                    <a:pt x="3907" y="129447"/>
                  </a:cubicBezTo>
                  <a:cubicBezTo>
                    <a:pt x="3875" y="129447"/>
                    <a:pt x="3842" y="129446"/>
                    <a:pt x="3810" y="129445"/>
                  </a:cubicBezTo>
                  <a:lnTo>
                    <a:pt x="2762" y="129445"/>
                  </a:lnTo>
                  <a:cubicBezTo>
                    <a:pt x="1236" y="129445"/>
                    <a:pt x="0" y="128208"/>
                    <a:pt x="0" y="126683"/>
                  </a:cubicBezTo>
                  <a:lnTo>
                    <a:pt x="1048" y="2858"/>
                  </a:lnTo>
                  <a:cubicBezTo>
                    <a:pt x="1047" y="1332"/>
                    <a:pt x="2283" y="94"/>
                    <a:pt x="3808" y="93"/>
                  </a:cubicBezTo>
                  <a:cubicBezTo>
                    <a:pt x="3841" y="93"/>
                    <a:pt x="3873" y="94"/>
                    <a:pt x="3905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4509039" y="857916"/>
              <a:ext cx="29622" cy="136780"/>
            </a:xfrm>
            <a:custGeom>
              <a:avLst/>
              <a:gdLst/>
              <a:ahLst/>
              <a:cxnLst/>
              <a:rect l="l" t="t" r="r" b="b"/>
              <a:pathLst>
                <a:path w="29622" h="136780" extrusionOk="0">
                  <a:moveTo>
                    <a:pt x="12954" y="0"/>
                  </a:moveTo>
                  <a:lnTo>
                    <a:pt x="17335" y="0"/>
                  </a:lnTo>
                  <a:cubicBezTo>
                    <a:pt x="24121" y="0"/>
                    <a:pt x="29623" y="5502"/>
                    <a:pt x="29623" y="12287"/>
                  </a:cubicBezTo>
                  <a:lnTo>
                    <a:pt x="28670" y="124873"/>
                  </a:lnTo>
                  <a:cubicBezTo>
                    <a:pt x="28619" y="131501"/>
                    <a:pt x="23204" y="136832"/>
                    <a:pt x="16575" y="136780"/>
                  </a:cubicBezTo>
                  <a:cubicBezTo>
                    <a:pt x="16543" y="136780"/>
                    <a:pt x="16511" y="136780"/>
                    <a:pt x="16478" y="136779"/>
                  </a:cubicBezTo>
                  <a:lnTo>
                    <a:pt x="12097" y="136779"/>
                  </a:lnTo>
                  <a:cubicBezTo>
                    <a:pt x="5385" y="136675"/>
                    <a:pt x="-1" y="131204"/>
                    <a:pt x="0" y="124492"/>
                  </a:cubicBezTo>
                  <a:lnTo>
                    <a:pt x="1048" y="12002"/>
                  </a:lnTo>
                  <a:cubicBezTo>
                    <a:pt x="1152" y="5343"/>
                    <a:pt x="6580" y="-1"/>
                    <a:pt x="1324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4514944" y="857821"/>
              <a:ext cx="17526" cy="136779"/>
            </a:xfrm>
            <a:custGeom>
              <a:avLst/>
              <a:gdLst/>
              <a:ahLst/>
              <a:cxnLst/>
              <a:rect l="l" t="t" r="r" b="b"/>
              <a:pathLst>
                <a:path w="17526" h="136779" extrusionOk="0">
                  <a:moveTo>
                    <a:pt x="8002" y="95"/>
                  </a:moveTo>
                  <a:lnTo>
                    <a:pt x="10573" y="95"/>
                  </a:lnTo>
                  <a:cubicBezTo>
                    <a:pt x="14429" y="148"/>
                    <a:pt x="17527" y="3288"/>
                    <a:pt x="17527" y="7144"/>
                  </a:cubicBezTo>
                  <a:lnTo>
                    <a:pt x="16479" y="129921"/>
                  </a:lnTo>
                  <a:cubicBezTo>
                    <a:pt x="16426" y="133761"/>
                    <a:pt x="13272" y="136831"/>
                    <a:pt x="9431" y="136779"/>
                  </a:cubicBezTo>
                  <a:cubicBezTo>
                    <a:pt x="9431" y="136779"/>
                    <a:pt x="9430" y="136779"/>
                    <a:pt x="9430" y="136779"/>
                  </a:cubicBezTo>
                  <a:lnTo>
                    <a:pt x="6859" y="136779"/>
                  </a:lnTo>
                  <a:cubicBezTo>
                    <a:pt x="3019" y="136727"/>
                    <a:pt x="-52" y="133572"/>
                    <a:pt x="1" y="129731"/>
                  </a:cubicBezTo>
                  <a:cubicBezTo>
                    <a:pt x="1" y="129731"/>
                    <a:pt x="1" y="129731"/>
                    <a:pt x="1" y="129731"/>
                  </a:cubicBezTo>
                  <a:lnTo>
                    <a:pt x="953" y="6953"/>
                  </a:lnTo>
                  <a:cubicBezTo>
                    <a:pt x="1006" y="3098"/>
                    <a:pt x="4146" y="0"/>
                    <a:pt x="8002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4519802" y="861726"/>
              <a:ext cx="7715" cy="129446"/>
            </a:xfrm>
            <a:custGeom>
              <a:avLst/>
              <a:gdLst/>
              <a:ahLst/>
              <a:cxnLst/>
              <a:rect l="l" t="t" r="r" b="b"/>
              <a:pathLst>
                <a:path w="7715" h="129446" extrusionOk="0">
                  <a:moveTo>
                    <a:pt x="3905" y="0"/>
                  </a:moveTo>
                  <a:lnTo>
                    <a:pt x="4953" y="0"/>
                  </a:lnTo>
                  <a:cubicBezTo>
                    <a:pt x="6473" y="97"/>
                    <a:pt x="7670" y="1335"/>
                    <a:pt x="7715" y="2858"/>
                  </a:cubicBezTo>
                  <a:lnTo>
                    <a:pt x="6668" y="126683"/>
                  </a:lnTo>
                  <a:cubicBezTo>
                    <a:pt x="6668" y="128208"/>
                    <a:pt x="5432" y="129446"/>
                    <a:pt x="3907" y="129447"/>
                  </a:cubicBezTo>
                  <a:cubicBezTo>
                    <a:pt x="3875" y="129447"/>
                    <a:pt x="3842" y="129446"/>
                    <a:pt x="3810" y="129445"/>
                  </a:cubicBezTo>
                  <a:lnTo>
                    <a:pt x="2858" y="129445"/>
                  </a:lnTo>
                  <a:cubicBezTo>
                    <a:pt x="1333" y="129497"/>
                    <a:pt x="54" y="128304"/>
                    <a:pt x="2" y="126780"/>
                  </a:cubicBezTo>
                  <a:cubicBezTo>
                    <a:pt x="1" y="126747"/>
                    <a:pt x="0" y="126715"/>
                    <a:pt x="0" y="126683"/>
                  </a:cubicBezTo>
                  <a:lnTo>
                    <a:pt x="1048" y="2858"/>
                  </a:lnTo>
                  <a:cubicBezTo>
                    <a:pt x="1099" y="1316"/>
                    <a:pt x="2363" y="94"/>
                    <a:pt x="3905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4102320" y="1303781"/>
              <a:ext cx="163356" cy="29718"/>
            </a:xfrm>
            <a:custGeom>
              <a:avLst/>
              <a:gdLst/>
              <a:ahLst/>
              <a:cxnLst/>
              <a:rect l="l" t="t" r="r" b="b"/>
              <a:pathLst>
                <a:path w="163356" h="29718" extrusionOk="0">
                  <a:moveTo>
                    <a:pt x="1" y="16383"/>
                  </a:moveTo>
                  <a:lnTo>
                    <a:pt x="1" y="12002"/>
                  </a:lnTo>
                  <a:cubicBezTo>
                    <a:pt x="106" y="5306"/>
                    <a:pt x="5592" y="-53"/>
                    <a:pt x="12289" y="0"/>
                  </a:cubicBezTo>
                  <a:lnTo>
                    <a:pt x="151449" y="1143"/>
                  </a:lnTo>
                  <a:cubicBezTo>
                    <a:pt x="158077" y="1195"/>
                    <a:pt x="163408" y="6610"/>
                    <a:pt x="163356" y="13238"/>
                  </a:cubicBezTo>
                  <a:cubicBezTo>
                    <a:pt x="163356" y="13271"/>
                    <a:pt x="163356" y="13303"/>
                    <a:pt x="163355" y="13335"/>
                  </a:cubicBezTo>
                  <a:lnTo>
                    <a:pt x="163355" y="17717"/>
                  </a:lnTo>
                  <a:cubicBezTo>
                    <a:pt x="163150" y="24369"/>
                    <a:pt x="157724" y="29670"/>
                    <a:pt x="151068" y="29718"/>
                  </a:cubicBezTo>
                  <a:lnTo>
                    <a:pt x="11908" y="28766"/>
                  </a:lnTo>
                  <a:cubicBezTo>
                    <a:pt x="5279" y="28714"/>
                    <a:pt x="-52" y="23300"/>
                    <a:pt x="0" y="16671"/>
                  </a:cubicBezTo>
                  <a:cubicBezTo>
                    <a:pt x="0" y="16639"/>
                    <a:pt x="0" y="16606"/>
                    <a:pt x="1" y="1657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4102321" y="1309782"/>
              <a:ext cx="163354" cy="17431"/>
            </a:xfrm>
            <a:custGeom>
              <a:avLst/>
              <a:gdLst/>
              <a:ahLst/>
              <a:cxnLst/>
              <a:rect l="l" t="t" r="r" b="b"/>
              <a:pathLst>
                <a:path w="163354" h="17431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103" y="3082"/>
                    <a:pt x="3272" y="-2"/>
                    <a:pt x="7144" y="0"/>
                  </a:cubicBezTo>
                  <a:lnTo>
                    <a:pt x="156496" y="952"/>
                  </a:lnTo>
                  <a:cubicBezTo>
                    <a:pt x="160335" y="1005"/>
                    <a:pt x="163406" y="4160"/>
                    <a:pt x="163354" y="8000"/>
                  </a:cubicBezTo>
                  <a:cubicBezTo>
                    <a:pt x="163354" y="8000"/>
                    <a:pt x="163354" y="8001"/>
                    <a:pt x="163354" y="8001"/>
                  </a:cubicBezTo>
                  <a:lnTo>
                    <a:pt x="163354" y="10573"/>
                  </a:lnTo>
                  <a:cubicBezTo>
                    <a:pt x="163301" y="14412"/>
                    <a:pt x="160147" y="17483"/>
                    <a:pt x="156306" y="17431"/>
                  </a:cubicBezTo>
                  <a:cubicBezTo>
                    <a:pt x="156306" y="17431"/>
                    <a:pt x="156305" y="17431"/>
                    <a:pt x="156305" y="17431"/>
                  </a:cubicBezTo>
                  <a:lnTo>
                    <a:pt x="6858" y="16478"/>
                  </a:lnTo>
                  <a:cubicBezTo>
                    <a:pt x="3055" y="16426"/>
                    <a:pt x="0" y="13328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4106778" y="1314405"/>
              <a:ext cx="154803" cy="7571"/>
            </a:xfrm>
            <a:custGeom>
              <a:avLst/>
              <a:gdLst/>
              <a:ahLst/>
              <a:cxnLst/>
              <a:rect l="l" t="t" r="r" b="b"/>
              <a:pathLst>
                <a:path w="154803" h="7571" extrusionOk="0">
                  <a:moveTo>
                    <a:pt x="20" y="4140"/>
                  </a:moveTo>
                  <a:lnTo>
                    <a:pt x="20" y="3093"/>
                  </a:lnTo>
                  <a:cubicBezTo>
                    <a:pt x="-163" y="1578"/>
                    <a:pt x="917" y="202"/>
                    <a:pt x="2432" y="20"/>
                  </a:cubicBezTo>
                  <a:cubicBezTo>
                    <a:pt x="2707" y="-13"/>
                    <a:pt x="2986" y="-5"/>
                    <a:pt x="3259" y="45"/>
                  </a:cubicBezTo>
                  <a:lnTo>
                    <a:pt x="152039" y="997"/>
                  </a:lnTo>
                  <a:cubicBezTo>
                    <a:pt x="153565" y="996"/>
                    <a:pt x="154802" y="2233"/>
                    <a:pt x="154803" y="3758"/>
                  </a:cubicBezTo>
                  <a:cubicBezTo>
                    <a:pt x="154803" y="3790"/>
                    <a:pt x="154802" y="3822"/>
                    <a:pt x="154801" y="3855"/>
                  </a:cubicBezTo>
                  <a:lnTo>
                    <a:pt x="154801" y="4807"/>
                  </a:lnTo>
                  <a:cubicBezTo>
                    <a:pt x="154802" y="6333"/>
                    <a:pt x="153566" y="7570"/>
                    <a:pt x="152041" y="7571"/>
                  </a:cubicBezTo>
                  <a:cubicBezTo>
                    <a:pt x="152009" y="7571"/>
                    <a:pt x="151976" y="7570"/>
                    <a:pt x="151944" y="7569"/>
                  </a:cubicBezTo>
                  <a:lnTo>
                    <a:pt x="3259" y="6903"/>
                  </a:lnTo>
                  <a:cubicBezTo>
                    <a:pt x="1734" y="6955"/>
                    <a:pt x="455" y="5762"/>
                    <a:pt x="403" y="4238"/>
                  </a:cubicBezTo>
                  <a:cubicBezTo>
                    <a:pt x="402" y="4205"/>
                    <a:pt x="401" y="4173"/>
                    <a:pt x="401" y="414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4102320" y="1275397"/>
              <a:ext cx="163356" cy="29527"/>
            </a:xfrm>
            <a:custGeom>
              <a:avLst/>
              <a:gdLst/>
              <a:ahLst/>
              <a:cxnLst/>
              <a:rect l="l" t="t" r="r" b="b"/>
              <a:pathLst>
                <a:path w="163356" h="29527" extrusionOk="0">
                  <a:moveTo>
                    <a:pt x="1" y="16383"/>
                  </a:moveTo>
                  <a:lnTo>
                    <a:pt x="1" y="12002"/>
                  </a:lnTo>
                  <a:cubicBezTo>
                    <a:pt x="106" y="5306"/>
                    <a:pt x="5592" y="-53"/>
                    <a:pt x="12289" y="0"/>
                  </a:cubicBezTo>
                  <a:lnTo>
                    <a:pt x="151449" y="953"/>
                  </a:lnTo>
                  <a:cubicBezTo>
                    <a:pt x="158077" y="1004"/>
                    <a:pt x="163408" y="6419"/>
                    <a:pt x="163356" y="13048"/>
                  </a:cubicBezTo>
                  <a:cubicBezTo>
                    <a:pt x="163356" y="13080"/>
                    <a:pt x="163356" y="13113"/>
                    <a:pt x="163355" y="13145"/>
                  </a:cubicBezTo>
                  <a:lnTo>
                    <a:pt x="163355" y="17526"/>
                  </a:lnTo>
                  <a:cubicBezTo>
                    <a:pt x="163150" y="24179"/>
                    <a:pt x="157724" y="29479"/>
                    <a:pt x="151068" y="29528"/>
                  </a:cubicBezTo>
                  <a:lnTo>
                    <a:pt x="11908" y="28575"/>
                  </a:lnTo>
                  <a:cubicBezTo>
                    <a:pt x="5279" y="28524"/>
                    <a:pt x="-52" y="23109"/>
                    <a:pt x="0" y="16481"/>
                  </a:cubicBezTo>
                  <a:cubicBezTo>
                    <a:pt x="0" y="16448"/>
                    <a:pt x="0" y="16416"/>
                    <a:pt x="1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4102321" y="1281398"/>
              <a:ext cx="163354" cy="17431"/>
            </a:xfrm>
            <a:custGeom>
              <a:avLst/>
              <a:gdLst/>
              <a:ahLst/>
              <a:cxnLst/>
              <a:rect l="l" t="t" r="r" b="b"/>
              <a:pathLst>
                <a:path w="163354" h="17431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52" y="3098"/>
                    <a:pt x="3193" y="0"/>
                    <a:pt x="7049" y="0"/>
                  </a:cubicBezTo>
                  <a:lnTo>
                    <a:pt x="156496" y="952"/>
                  </a:lnTo>
                  <a:cubicBezTo>
                    <a:pt x="160335" y="1005"/>
                    <a:pt x="163406" y="4160"/>
                    <a:pt x="163354" y="8000"/>
                  </a:cubicBezTo>
                  <a:cubicBezTo>
                    <a:pt x="163354" y="8000"/>
                    <a:pt x="163354" y="8000"/>
                    <a:pt x="163354" y="8001"/>
                  </a:cubicBezTo>
                  <a:lnTo>
                    <a:pt x="163354" y="10573"/>
                  </a:lnTo>
                  <a:cubicBezTo>
                    <a:pt x="163301" y="14412"/>
                    <a:pt x="160147" y="17483"/>
                    <a:pt x="156306" y="17431"/>
                  </a:cubicBezTo>
                  <a:cubicBezTo>
                    <a:pt x="156306" y="17431"/>
                    <a:pt x="156305" y="17431"/>
                    <a:pt x="156305" y="17431"/>
                  </a:cubicBezTo>
                  <a:lnTo>
                    <a:pt x="6858" y="16478"/>
                  </a:lnTo>
                  <a:cubicBezTo>
                    <a:pt x="3055" y="16426"/>
                    <a:pt x="0" y="13328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4106798" y="1286351"/>
              <a:ext cx="154402" cy="7524"/>
            </a:xfrm>
            <a:custGeom>
              <a:avLst/>
              <a:gdLst/>
              <a:ahLst/>
              <a:cxnLst/>
              <a:rect l="l" t="t" r="r" b="b"/>
              <a:pathLst>
                <a:path w="154402" h="7524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97" y="1242"/>
                    <a:pt x="1335" y="46"/>
                    <a:pt x="2857" y="0"/>
                  </a:cubicBezTo>
                  <a:lnTo>
                    <a:pt x="151638" y="952"/>
                  </a:lnTo>
                  <a:cubicBezTo>
                    <a:pt x="153164" y="952"/>
                    <a:pt x="154401" y="2188"/>
                    <a:pt x="154402" y="3713"/>
                  </a:cubicBezTo>
                  <a:cubicBezTo>
                    <a:pt x="154402" y="3745"/>
                    <a:pt x="154401" y="3778"/>
                    <a:pt x="154400" y="3810"/>
                  </a:cubicBezTo>
                  <a:lnTo>
                    <a:pt x="154400" y="4763"/>
                  </a:lnTo>
                  <a:cubicBezTo>
                    <a:pt x="154349" y="6304"/>
                    <a:pt x="153085" y="7526"/>
                    <a:pt x="151543" y="7525"/>
                  </a:cubicBezTo>
                  <a:lnTo>
                    <a:pt x="3239" y="6572"/>
                  </a:lnTo>
                  <a:cubicBezTo>
                    <a:pt x="1714" y="6625"/>
                    <a:pt x="435" y="5431"/>
                    <a:pt x="383" y="3907"/>
                  </a:cubicBezTo>
                  <a:cubicBezTo>
                    <a:pt x="382" y="3875"/>
                    <a:pt x="381" y="3842"/>
                    <a:pt x="381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4102320" y="1247774"/>
              <a:ext cx="163355" cy="29527"/>
            </a:xfrm>
            <a:custGeom>
              <a:avLst/>
              <a:gdLst/>
              <a:ahLst/>
              <a:cxnLst/>
              <a:rect l="l" t="t" r="r" b="b"/>
              <a:pathLst>
                <a:path w="163355" h="29527" extrusionOk="0">
                  <a:moveTo>
                    <a:pt x="1" y="16479"/>
                  </a:moveTo>
                  <a:lnTo>
                    <a:pt x="1" y="12097"/>
                  </a:lnTo>
                  <a:cubicBezTo>
                    <a:pt x="54" y="5364"/>
                    <a:pt x="5554" y="-52"/>
                    <a:pt x="12288" y="0"/>
                  </a:cubicBezTo>
                  <a:cubicBezTo>
                    <a:pt x="12288" y="0"/>
                    <a:pt x="12289" y="0"/>
                    <a:pt x="12289" y="0"/>
                  </a:cubicBezTo>
                  <a:lnTo>
                    <a:pt x="151449" y="858"/>
                  </a:lnTo>
                  <a:cubicBezTo>
                    <a:pt x="158093" y="962"/>
                    <a:pt x="163408" y="6405"/>
                    <a:pt x="163355" y="13050"/>
                  </a:cubicBezTo>
                  <a:lnTo>
                    <a:pt x="163355" y="17431"/>
                  </a:lnTo>
                  <a:cubicBezTo>
                    <a:pt x="163201" y="24122"/>
                    <a:pt x="157759" y="29478"/>
                    <a:pt x="151068" y="29528"/>
                  </a:cubicBezTo>
                  <a:lnTo>
                    <a:pt x="11908" y="28575"/>
                  </a:lnTo>
                  <a:cubicBezTo>
                    <a:pt x="5279" y="28524"/>
                    <a:pt x="-52" y="23109"/>
                    <a:pt x="0" y="16481"/>
                  </a:cubicBezTo>
                  <a:cubicBezTo>
                    <a:pt x="0" y="16448"/>
                    <a:pt x="0" y="16416"/>
                    <a:pt x="1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4102318" y="1253870"/>
              <a:ext cx="163357" cy="17431"/>
            </a:xfrm>
            <a:custGeom>
              <a:avLst/>
              <a:gdLst/>
              <a:ahLst/>
              <a:cxnLst/>
              <a:rect l="l" t="t" r="r" b="b"/>
              <a:pathLst>
                <a:path w="163357" h="17431" extrusionOk="0">
                  <a:moveTo>
                    <a:pt x="3" y="9430"/>
                  </a:moveTo>
                  <a:lnTo>
                    <a:pt x="3" y="6953"/>
                  </a:lnTo>
                  <a:cubicBezTo>
                    <a:pt x="55" y="3098"/>
                    <a:pt x="3196" y="0"/>
                    <a:pt x="7051" y="0"/>
                  </a:cubicBezTo>
                  <a:lnTo>
                    <a:pt x="156499" y="952"/>
                  </a:lnTo>
                  <a:cubicBezTo>
                    <a:pt x="160338" y="1005"/>
                    <a:pt x="163409" y="4160"/>
                    <a:pt x="163357" y="8000"/>
                  </a:cubicBezTo>
                  <a:cubicBezTo>
                    <a:pt x="163357" y="8000"/>
                    <a:pt x="163357" y="8000"/>
                    <a:pt x="163357" y="8001"/>
                  </a:cubicBezTo>
                  <a:lnTo>
                    <a:pt x="163357" y="10573"/>
                  </a:lnTo>
                  <a:cubicBezTo>
                    <a:pt x="163304" y="14412"/>
                    <a:pt x="160150" y="17483"/>
                    <a:pt x="156309" y="17431"/>
                  </a:cubicBezTo>
                  <a:cubicBezTo>
                    <a:pt x="156309" y="17431"/>
                    <a:pt x="156308" y="17431"/>
                    <a:pt x="156308" y="17431"/>
                  </a:cubicBezTo>
                  <a:lnTo>
                    <a:pt x="6861" y="16478"/>
                  </a:lnTo>
                  <a:cubicBezTo>
                    <a:pt x="3074" y="16480"/>
                    <a:pt x="2" y="13410"/>
                    <a:pt x="0" y="9623"/>
                  </a:cubicBezTo>
                  <a:cubicBezTo>
                    <a:pt x="0" y="9558"/>
                    <a:pt x="1" y="9495"/>
                    <a:pt x="3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4106798" y="1258824"/>
              <a:ext cx="154401" cy="7524"/>
            </a:xfrm>
            <a:custGeom>
              <a:avLst/>
              <a:gdLst/>
              <a:ahLst/>
              <a:cxnLst/>
              <a:rect l="l" t="t" r="r" b="b"/>
              <a:pathLst>
                <a:path w="154401" h="7524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51" y="1221"/>
                    <a:pt x="1315" y="-1"/>
                    <a:pt x="2857" y="0"/>
                  </a:cubicBezTo>
                  <a:lnTo>
                    <a:pt x="151543" y="952"/>
                  </a:lnTo>
                  <a:cubicBezTo>
                    <a:pt x="153068" y="899"/>
                    <a:pt x="154347" y="2092"/>
                    <a:pt x="154400" y="3616"/>
                  </a:cubicBezTo>
                  <a:cubicBezTo>
                    <a:pt x="154402" y="3680"/>
                    <a:pt x="154402" y="3745"/>
                    <a:pt x="154400" y="3810"/>
                  </a:cubicBezTo>
                  <a:lnTo>
                    <a:pt x="154400" y="4763"/>
                  </a:lnTo>
                  <a:cubicBezTo>
                    <a:pt x="154303" y="6283"/>
                    <a:pt x="153065" y="7479"/>
                    <a:pt x="151543" y="7525"/>
                  </a:cubicBezTo>
                  <a:lnTo>
                    <a:pt x="3239" y="6572"/>
                  </a:lnTo>
                  <a:cubicBezTo>
                    <a:pt x="1713" y="6572"/>
                    <a:pt x="476" y="5336"/>
                    <a:pt x="476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4050566" y="856983"/>
              <a:ext cx="228898" cy="196216"/>
            </a:xfrm>
            <a:custGeom>
              <a:avLst/>
              <a:gdLst/>
              <a:ahLst/>
              <a:cxnLst/>
              <a:rect l="l" t="t" r="r" b="b"/>
              <a:pathLst>
                <a:path w="228898" h="196216" extrusionOk="0">
                  <a:moveTo>
                    <a:pt x="2892" y="7505"/>
                  </a:moveTo>
                  <a:lnTo>
                    <a:pt x="5749" y="4267"/>
                  </a:lnTo>
                  <a:cubicBezTo>
                    <a:pt x="10156" y="-810"/>
                    <a:pt x="17808" y="-1445"/>
                    <a:pt x="22989" y="2838"/>
                  </a:cubicBezTo>
                  <a:lnTo>
                    <a:pt x="224634" y="171716"/>
                  </a:lnTo>
                  <a:cubicBezTo>
                    <a:pt x="229676" y="175937"/>
                    <a:pt x="230343" y="183445"/>
                    <a:pt x="226123" y="188488"/>
                  </a:cubicBezTo>
                  <a:cubicBezTo>
                    <a:pt x="226072" y="188550"/>
                    <a:pt x="226020" y="188611"/>
                    <a:pt x="225967" y="188671"/>
                  </a:cubicBezTo>
                  <a:lnTo>
                    <a:pt x="223110" y="192004"/>
                  </a:lnTo>
                  <a:cubicBezTo>
                    <a:pt x="218677" y="197053"/>
                    <a:pt x="211026" y="197644"/>
                    <a:pt x="205869" y="193338"/>
                  </a:cubicBezTo>
                  <a:lnTo>
                    <a:pt x="4225" y="24460"/>
                  </a:lnTo>
                  <a:cubicBezTo>
                    <a:pt x="-823" y="20165"/>
                    <a:pt x="-1435" y="12591"/>
                    <a:pt x="2860" y="7542"/>
                  </a:cubicBezTo>
                  <a:cubicBezTo>
                    <a:pt x="2871" y="7530"/>
                    <a:pt x="2881" y="7518"/>
                    <a:pt x="2892" y="750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4052363" y="859630"/>
              <a:ext cx="224791" cy="190343"/>
            </a:xfrm>
            <a:custGeom>
              <a:avLst/>
              <a:gdLst/>
              <a:ahLst/>
              <a:cxnLst/>
              <a:rect l="l" t="t" r="r" b="b"/>
              <a:pathLst>
                <a:path w="224791" h="190343" extrusionOk="0">
                  <a:moveTo>
                    <a:pt x="1667" y="4192"/>
                  </a:moveTo>
                  <a:lnTo>
                    <a:pt x="3381" y="2287"/>
                  </a:lnTo>
                  <a:cubicBezTo>
                    <a:pt x="5868" y="-396"/>
                    <a:pt x="9980" y="-766"/>
                    <a:pt x="12906" y="1429"/>
                  </a:cubicBezTo>
                  <a:lnTo>
                    <a:pt x="222456" y="176594"/>
                  </a:lnTo>
                  <a:cubicBezTo>
                    <a:pt x="225244" y="179040"/>
                    <a:pt x="225582" y="183261"/>
                    <a:pt x="223218" y="186119"/>
                  </a:cubicBezTo>
                  <a:lnTo>
                    <a:pt x="221504" y="188024"/>
                  </a:lnTo>
                  <a:cubicBezTo>
                    <a:pt x="219038" y="190749"/>
                    <a:pt x="214891" y="191123"/>
                    <a:pt x="211979" y="188881"/>
                  </a:cubicBezTo>
                  <a:lnTo>
                    <a:pt x="2429" y="13717"/>
                  </a:lnTo>
                  <a:cubicBezTo>
                    <a:pt x="-438" y="11323"/>
                    <a:pt x="-822" y="7059"/>
                    <a:pt x="1572" y="419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4060132" y="866756"/>
              <a:ext cx="209684" cy="176285"/>
            </a:xfrm>
            <a:custGeom>
              <a:avLst/>
              <a:gdLst/>
              <a:ahLst/>
              <a:cxnLst/>
              <a:rect l="l" t="t" r="r" b="b"/>
              <a:pathLst>
                <a:path w="209684" h="176285" extrusionOk="0">
                  <a:moveTo>
                    <a:pt x="565" y="1543"/>
                  </a:moveTo>
                  <a:lnTo>
                    <a:pt x="1136" y="781"/>
                  </a:lnTo>
                  <a:cubicBezTo>
                    <a:pt x="2267" y="-260"/>
                    <a:pt x="4006" y="-260"/>
                    <a:pt x="5137" y="781"/>
                  </a:cubicBezTo>
                  <a:lnTo>
                    <a:pt x="208876" y="170802"/>
                  </a:lnTo>
                  <a:cubicBezTo>
                    <a:pt x="209955" y="171880"/>
                    <a:pt x="209955" y="173629"/>
                    <a:pt x="208876" y="174707"/>
                  </a:cubicBezTo>
                  <a:lnTo>
                    <a:pt x="208210" y="175469"/>
                  </a:lnTo>
                  <a:cubicBezTo>
                    <a:pt x="207098" y="176558"/>
                    <a:pt x="205321" y="176558"/>
                    <a:pt x="204209" y="175469"/>
                  </a:cubicBezTo>
                  <a:lnTo>
                    <a:pt x="850" y="5448"/>
                  </a:lnTo>
                  <a:cubicBezTo>
                    <a:pt x="-228" y="4445"/>
                    <a:pt x="-289" y="2757"/>
                    <a:pt x="714" y="1679"/>
                  </a:cubicBezTo>
                  <a:cubicBezTo>
                    <a:pt x="758" y="1631"/>
                    <a:pt x="804" y="1587"/>
                    <a:pt x="850" y="1543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4068806" y="835454"/>
              <a:ext cx="228789" cy="195760"/>
            </a:xfrm>
            <a:custGeom>
              <a:avLst/>
              <a:gdLst/>
              <a:ahLst/>
              <a:cxnLst/>
              <a:rect l="l" t="t" r="r" b="b"/>
              <a:pathLst>
                <a:path w="228789" h="195760" extrusionOk="0">
                  <a:moveTo>
                    <a:pt x="3130" y="7222"/>
                  </a:moveTo>
                  <a:lnTo>
                    <a:pt x="5988" y="3889"/>
                  </a:lnTo>
                  <a:cubicBezTo>
                    <a:pt x="10455" y="-819"/>
                    <a:pt x="17785" y="-1316"/>
                    <a:pt x="22847" y="2745"/>
                  </a:cubicBezTo>
                  <a:lnTo>
                    <a:pt x="224491" y="171338"/>
                  </a:lnTo>
                  <a:cubicBezTo>
                    <a:pt x="229499" y="175435"/>
                    <a:pt x="230239" y="182816"/>
                    <a:pt x="226143" y="187824"/>
                  </a:cubicBezTo>
                  <a:cubicBezTo>
                    <a:pt x="226040" y="187951"/>
                    <a:pt x="225933" y="188075"/>
                    <a:pt x="225825" y="188197"/>
                  </a:cubicBezTo>
                  <a:lnTo>
                    <a:pt x="222967" y="191531"/>
                  </a:lnTo>
                  <a:cubicBezTo>
                    <a:pt x="218537" y="196560"/>
                    <a:pt x="210925" y="197191"/>
                    <a:pt x="205727" y="192960"/>
                  </a:cubicBezTo>
                  <a:lnTo>
                    <a:pt x="4083" y="24081"/>
                  </a:lnTo>
                  <a:cubicBezTo>
                    <a:pt x="-826" y="19866"/>
                    <a:pt x="-1388" y="12469"/>
                    <a:pt x="2828" y="7560"/>
                  </a:cubicBezTo>
                  <a:cubicBezTo>
                    <a:pt x="2926" y="7446"/>
                    <a:pt x="3027" y="7333"/>
                    <a:pt x="3130" y="722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4070439" y="837778"/>
              <a:ext cx="224585" cy="190167"/>
            </a:xfrm>
            <a:custGeom>
              <a:avLst/>
              <a:gdLst/>
              <a:ahLst/>
              <a:cxnLst/>
              <a:rect l="l" t="t" r="r" b="b"/>
              <a:pathLst>
                <a:path w="224585" h="190167" extrusionOk="0">
                  <a:moveTo>
                    <a:pt x="1497" y="4136"/>
                  </a:moveTo>
                  <a:lnTo>
                    <a:pt x="3212" y="2231"/>
                  </a:lnTo>
                  <a:cubicBezTo>
                    <a:pt x="5724" y="-422"/>
                    <a:pt x="9834" y="-750"/>
                    <a:pt x="12737" y="1469"/>
                  </a:cubicBezTo>
                  <a:lnTo>
                    <a:pt x="222287" y="176538"/>
                  </a:lnTo>
                  <a:cubicBezTo>
                    <a:pt x="225028" y="179008"/>
                    <a:pt x="225362" y="183189"/>
                    <a:pt x="223049" y="186063"/>
                  </a:cubicBezTo>
                  <a:lnTo>
                    <a:pt x="221429" y="187968"/>
                  </a:lnTo>
                  <a:cubicBezTo>
                    <a:pt x="218897" y="190579"/>
                    <a:pt x="214820" y="190906"/>
                    <a:pt x="211904" y="188730"/>
                  </a:cubicBezTo>
                  <a:lnTo>
                    <a:pt x="2354" y="13661"/>
                  </a:lnTo>
                  <a:cubicBezTo>
                    <a:pt x="-416" y="11218"/>
                    <a:pt x="-793" y="7034"/>
                    <a:pt x="1497" y="413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4078272" y="844953"/>
              <a:ext cx="209701" cy="176145"/>
            </a:xfrm>
            <a:custGeom>
              <a:avLst/>
              <a:gdLst/>
              <a:ahLst/>
              <a:cxnLst/>
              <a:rect l="l" t="t" r="r" b="b"/>
              <a:pathLst>
                <a:path w="209701" h="176145" extrusionOk="0">
                  <a:moveTo>
                    <a:pt x="428" y="1534"/>
                  </a:moveTo>
                  <a:lnTo>
                    <a:pt x="1190" y="772"/>
                  </a:lnTo>
                  <a:cubicBezTo>
                    <a:pt x="2288" y="-257"/>
                    <a:pt x="3997" y="-257"/>
                    <a:pt x="5095" y="772"/>
                  </a:cubicBezTo>
                  <a:lnTo>
                    <a:pt x="208930" y="170698"/>
                  </a:lnTo>
                  <a:cubicBezTo>
                    <a:pt x="209959" y="171796"/>
                    <a:pt x="209959" y="173505"/>
                    <a:pt x="208930" y="174603"/>
                  </a:cubicBezTo>
                  <a:lnTo>
                    <a:pt x="208263" y="175365"/>
                  </a:lnTo>
                  <a:cubicBezTo>
                    <a:pt x="207133" y="176406"/>
                    <a:pt x="205393" y="176406"/>
                    <a:pt x="204263" y="175365"/>
                  </a:cubicBezTo>
                  <a:lnTo>
                    <a:pt x="809" y="5439"/>
                  </a:lnTo>
                  <a:cubicBezTo>
                    <a:pt x="-270" y="4361"/>
                    <a:pt x="-270" y="2612"/>
                    <a:pt x="809" y="153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4086228" y="813899"/>
              <a:ext cx="228860" cy="195818"/>
            </a:xfrm>
            <a:custGeom>
              <a:avLst/>
              <a:gdLst/>
              <a:ahLst/>
              <a:cxnLst/>
              <a:rect l="l" t="t" r="r" b="b"/>
              <a:pathLst>
                <a:path w="228860" h="195818" extrusionOk="0">
                  <a:moveTo>
                    <a:pt x="2853" y="7537"/>
                  </a:moveTo>
                  <a:lnTo>
                    <a:pt x="5806" y="4203"/>
                  </a:lnTo>
                  <a:cubicBezTo>
                    <a:pt x="10206" y="-833"/>
                    <a:pt x="17826" y="-1425"/>
                    <a:pt x="22951" y="2869"/>
                  </a:cubicBezTo>
                  <a:lnTo>
                    <a:pt x="224595" y="171367"/>
                  </a:lnTo>
                  <a:cubicBezTo>
                    <a:pt x="229638" y="175587"/>
                    <a:pt x="230305" y="183096"/>
                    <a:pt x="226085" y="188138"/>
                  </a:cubicBezTo>
                  <a:cubicBezTo>
                    <a:pt x="226034" y="188200"/>
                    <a:pt x="225981" y="188261"/>
                    <a:pt x="225929" y="188321"/>
                  </a:cubicBezTo>
                  <a:lnTo>
                    <a:pt x="223071" y="191560"/>
                  </a:lnTo>
                  <a:cubicBezTo>
                    <a:pt x="218698" y="196625"/>
                    <a:pt x="211076" y="197260"/>
                    <a:pt x="205926" y="192988"/>
                  </a:cubicBezTo>
                  <a:lnTo>
                    <a:pt x="4187" y="24301"/>
                  </a:lnTo>
                  <a:cubicBezTo>
                    <a:pt x="-826" y="19968"/>
                    <a:pt x="-1421" y="12410"/>
                    <a:pt x="2853" y="734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4088596" y="816830"/>
              <a:ext cx="223838" cy="190509"/>
            </a:xfrm>
            <a:custGeom>
              <a:avLst/>
              <a:gdLst/>
              <a:ahLst/>
              <a:cxnLst/>
              <a:rect l="l" t="t" r="r" b="b"/>
              <a:pathLst>
                <a:path w="223838" h="190509" extrusionOk="0">
                  <a:moveTo>
                    <a:pt x="1057" y="3939"/>
                  </a:moveTo>
                  <a:lnTo>
                    <a:pt x="2391" y="2320"/>
                  </a:lnTo>
                  <a:cubicBezTo>
                    <a:pt x="4857" y="-406"/>
                    <a:pt x="9003" y="-779"/>
                    <a:pt x="11916" y="1462"/>
                  </a:cubicBezTo>
                  <a:lnTo>
                    <a:pt x="221466" y="176627"/>
                  </a:lnTo>
                  <a:cubicBezTo>
                    <a:pt x="224303" y="179048"/>
                    <a:pt x="224644" y="183310"/>
                    <a:pt x="222228" y="186152"/>
                  </a:cubicBezTo>
                  <a:lnTo>
                    <a:pt x="220608" y="188057"/>
                  </a:lnTo>
                  <a:cubicBezTo>
                    <a:pt x="218043" y="191002"/>
                    <a:pt x="213588" y="191341"/>
                    <a:pt x="210607" y="188819"/>
                  </a:cubicBezTo>
                  <a:lnTo>
                    <a:pt x="2391" y="13654"/>
                  </a:lnTo>
                  <a:cubicBezTo>
                    <a:pt x="-427" y="11235"/>
                    <a:pt x="-807" y="7013"/>
                    <a:pt x="1533" y="412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4095798" y="823667"/>
              <a:ext cx="209701" cy="176285"/>
            </a:xfrm>
            <a:custGeom>
              <a:avLst/>
              <a:gdLst/>
              <a:ahLst/>
              <a:cxnLst/>
              <a:rect l="l" t="t" r="r" b="b"/>
              <a:pathLst>
                <a:path w="209701" h="176285" extrusionOk="0">
                  <a:moveTo>
                    <a:pt x="523" y="1579"/>
                  </a:moveTo>
                  <a:lnTo>
                    <a:pt x="1190" y="817"/>
                  </a:lnTo>
                  <a:cubicBezTo>
                    <a:pt x="2301" y="-272"/>
                    <a:pt x="4079" y="-272"/>
                    <a:pt x="5190" y="817"/>
                  </a:cubicBezTo>
                  <a:lnTo>
                    <a:pt x="208930" y="170838"/>
                  </a:lnTo>
                  <a:cubicBezTo>
                    <a:pt x="209959" y="171936"/>
                    <a:pt x="209959" y="173645"/>
                    <a:pt x="208930" y="174743"/>
                  </a:cubicBezTo>
                  <a:lnTo>
                    <a:pt x="208263" y="175505"/>
                  </a:lnTo>
                  <a:cubicBezTo>
                    <a:pt x="207133" y="176546"/>
                    <a:pt x="205393" y="176546"/>
                    <a:pt x="204263" y="175505"/>
                  </a:cubicBezTo>
                  <a:lnTo>
                    <a:pt x="809" y="5484"/>
                  </a:lnTo>
                  <a:cubicBezTo>
                    <a:pt x="-270" y="4406"/>
                    <a:pt x="-270" y="2657"/>
                    <a:pt x="809" y="15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4102600" y="858562"/>
              <a:ext cx="223375" cy="202201"/>
            </a:xfrm>
            <a:custGeom>
              <a:avLst/>
              <a:gdLst/>
              <a:ahLst/>
              <a:cxnLst/>
              <a:rect l="l" t="t" r="r" b="b"/>
              <a:pathLst>
                <a:path w="223375" h="202201" extrusionOk="0">
                  <a:moveTo>
                    <a:pt x="5817" y="198045"/>
                  </a:moveTo>
                  <a:lnTo>
                    <a:pt x="2960" y="194712"/>
                  </a:lnTo>
                  <a:cubicBezTo>
                    <a:pt x="-1394" y="189604"/>
                    <a:pt x="-887" y="181959"/>
                    <a:pt x="4103" y="177471"/>
                  </a:cubicBezTo>
                  <a:lnTo>
                    <a:pt x="200604" y="2973"/>
                  </a:lnTo>
                  <a:cubicBezTo>
                    <a:pt x="205590" y="-1394"/>
                    <a:pt x="213172" y="-892"/>
                    <a:pt x="217539" y="4094"/>
                  </a:cubicBezTo>
                  <a:cubicBezTo>
                    <a:pt x="217546" y="4102"/>
                    <a:pt x="217551" y="4109"/>
                    <a:pt x="217558" y="4116"/>
                  </a:cubicBezTo>
                  <a:lnTo>
                    <a:pt x="220416" y="7450"/>
                  </a:lnTo>
                  <a:cubicBezTo>
                    <a:pt x="224769" y="12557"/>
                    <a:pt x="224263" y="20203"/>
                    <a:pt x="219273" y="24690"/>
                  </a:cubicBezTo>
                  <a:lnTo>
                    <a:pt x="22772" y="199188"/>
                  </a:lnTo>
                  <a:cubicBezTo>
                    <a:pt x="17860" y="203560"/>
                    <a:pt x="10334" y="203123"/>
                    <a:pt x="5962" y="198211"/>
                  </a:cubicBezTo>
                  <a:cubicBezTo>
                    <a:pt x="5913" y="198157"/>
                    <a:pt x="5865" y="198101"/>
                    <a:pt x="5817" y="19804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4104622" y="861789"/>
              <a:ext cx="219140" cy="196265"/>
            </a:xfrm>
            <a:custGeom>
              <a:avLst/>
              <a:gdLst/>
              <a:ahLst/>
              <a:cxnLst/>
              <a:rect l="l" t="t" r="r" b="b"/>
              <a:pathLst>
                <a:path w="219140" h="196265" extrusionOk="0">
                  <a:moveTo>
                    <a:pt x="3129" y="194152"/>
                  </a:moveTo>
                  <a:lnTo>
                    <a:pt x="1509" y="192152"/>
                  </a:lnTo>
                  <a:cubicBezTo>
                    <a:pt x="-735" y="189272"/>
                    <a:pt x="-447" y="185165"/>
                    <a:pt x="2176" y="182627"/>
                  </a:cubicBezTo>
                  <a:lnTo>
                    <a:pt x="206392" y="1652"/>
                  </a:lnTo>
                  <a:cubicBezTo>
                    <a:pt x="209209" y="-789"/>
                    <a:pt x="213468" y="-490"/>
                    <a:pt x="215917" y="2318"/>
                  </a:cubicBezTo>
                  <a:lnTo>
                    <a:pt x="217632" y="4223"/>
                  </a:lnTo>
                  <a:cubicBezTo>
                    <a:pt x="219876" y="7103"/>
                    <a:pt x="219588" y="11210"/>
                    <a:pt x="216965" y="13748"/>
                  </a:cubicBezTo>
                  <a:lnTo>
                    <a:pt x="12749" y="194723"/>
                  </a:lnTo>
                  <a:cubicBezTo>
                    <a:pt x="9884" y="197013"/>
                    <a:pt x="5742" y="196723"/>
                    <a:pt x="3224" y="194057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4111696" y="868184"/>
              <a:ext cx="205087" cy="182945"/>
            </a:xfrm>
            <a:custGeom>
              <a:avLst/>
              <a:gdLst/>
              <a:ahLst/>
              <a:cxnLst/>
              <a:rect l="l" t="t" r="r" b="b"/>
              <a:pathLst>
                <a:path w="205087" h="182945" extrusionOk="0">
                  <a:moveTo>
                    <a:pt x="1579" y="181851"/>
                  </a:moveTo>
                  <a:lnTo>
                    <a:pt x="817" y="181089"/>
                  </a:lnTo>
                  <a:cubicBezTo>
                    <a:pt x="-272" y="179978"/>
                    <a:pt x="-272" y="178200"/>
                    <a:pt x="817" y="177089"/>
                  </a:cubicBezTo>
                  <a:lnTo>
                    <a:pt x="199699" y="781"/>
                  </a:lnTo>
                  <a:cubicBezTo>
                    <a:pt x="200829" y="-260"/>
                    <a:pt x="202568" y="-260"/>
                    <a:pt x="203699" y="781"/>
                  </a:cubicBezTo>
                  <a:lnTo>
                    <a:pt x="204271" y="1543"/>
                  </a:lnTo>
                  <a:cubicBezTo>
                    <a:pt x="205359" y="2654"/>
                    <a:pt x="205359" y="4432"/>
                    <a:pt x="204271" y="5543"/>
                  </a:cubicBezTo>
                  <a:lnTo>
                    <a:pt x="5484" y="182137"/>
                  </a:lnTo>
                  <a:cubicBezTo>
                    <a:pt x="4406" y="183215"/>
                    <a:pt x="2657" y="183215"/>
                    <a:pt x="1579" y="18213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4083645" y="837385"/>
              <a:ext cx="223375" cy="202266"/>
            </a:xfrm>
            <a:custGeom>
              <a:avLst/>
              <a:gdLst/>
              <a:ahLst/>
              <a:cxnLst/>
              <a:rect l="l" t="t" r="r" b="b"/>
              <a:pathLst>
                <a:path w="223375" h="202266" extrusionOk="0">
                  <a:moveTo>
                    <a:pt x="5817" y="198077"/>
                  </a:moveTo>
                  <a:lnTo>
                    <a:pt x="2960" y="194744"/>
                  </a:lnTo>
                  <a:cubicBezTo>
                    <a:pt x="-1394" y="189636"/>
                    <a:pt x="-887" y="181991"/>
                    <a:pt x="4103" y="177503"/>
                  </a:cubicBezTo>
                  <a:lnTo>
                    <a:pt x="200699" y="3005"/>
                  </a:lnTo>
                  <a:cubicBezTo>
                    <a:pt x="205562" y="-1342"/>
                    <a:pt x="213029" y="-924"/>
                    <a:pt x="217376" y="3940"/>
                  </a:cubicBezTo>
                  <a:cubicBezTo>
                    <a:pt x="217437" y="4008"/>
                    <a:pt x="217498" y="4078"/>
                    <a:pt x="217558" y="4148"/>
                  </a:cubicBezTo>
                  <a:lnTo>
                    <a:pt x="220416" y="7482"/>
                  </a:lnTo>
                  <a:cubicBezTo>
                    <a:pt x="224769" y="12589"/>
                    <a:pt x="224263" y="20235"/>
                    <a:pt x="219273" y="24722"/>
                  </a:cubicBezTo>
                  <a:lnTo>
                    <a:pt x="22677" y="199220"/>
                  </a:lnTo>
                  <a:cubicBezTo>
                    <a:pt x="17888" y="203572"/>
                    <a:pt x="10479" y="203220"/>
                    <a:pt x="6127" y="198432"/>
                  </a:cubicBezTo>
                  <a:cubicBezTo>
                    <a:pt x="6021" y="198316"/>
                    <a:pt x="5918" y="198197"/>
                    <a:pt x="5817" y="198077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4085667" y="840682"/>
              <a:ext cx="219045" cy="196227"/>
            </a:xfrm>
            <a:custGeom>
              <a:avLst/>
              <a:gdLst/>
              <a:ahLst/>
              <a:cxnLst/>
              <a:rect l="l" t="t" r="r" b="b"/>
              <a:pathLst>
                <a:path w="219045" h="196227" extrusionOk="0">
                  <a:moveTo>
                    <a:pt x="3129" y="194114"/>
                  </a:moveTo>
                  <a:lnTo>
                    <a:pt x="1509" y="192114"/>
                  </a:lnTo>
                  <a:cubicBezTo>
                    <a:pt x="-735" y="189234"/>
                    <a:pt x="-447" y="185127"/>
                    <a:pt x="2176" y="182589"/>
                  </a:cubicBezTo>
                  <a:lnTo>
                    <a:pt x="206392" y="1614"/>
                  </a:lnTo>
                  <a:cubicBezTo>
                    <a:pt x="209226" y="-774"/>
                    <a:pt x="213443" y="-479"/>
                    <a:pt x="215917" y="2280"/>
                  </a:cubicBezTo>
                  <a:lnTo>
                    <a:pt x="217536" y="4185"/>
                  </a:lnTo>
                  <a:cubicBezTo>
                    <a:pt x="219780" y="7065"/>
                    <a:pt x="219493" y="11172"/>
                    <a:pt x="216870" y="13710"/>
                  </a:cubicBezTo>
                  <a:lnTo>
                    <a:pt x="12654" y="194685"/>
                  </a:lnTo>
                  <a:cubicBezTo>
                    <a:pt x="9789" y="196975"/>
                    <a:pt x="5647" y="196685"/>
                    <a:pt x="3129" y="19401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4092837" y="846924"/>
              <a:ext cx="204991" cy="183068"/>
            </a:xfrm>
            <a:custGeom>
              <a:avLst/>
              <a:gdLst/>
              <a:ahLst/>
              <a:cxnLst/>
              <a:rect l="l" t="t" r="r" b="b"/>
              <a:pathLst>
                <a:path w="204991" h="183068" extrusionOk="0">
                  <a:moveTo>
                    <a:pt x="1388" y="181776"/>
                  </a:moveTo>
                  <a:lnTo>
                    <a:pt x="817" y="181014"/>
                  </a:lnTo>
                  <a:cubicBezTo>
                    <a:pt x="-272" y="179902"/>
                    <a:pt x="-272" y="178124"/>
                    <a:pt x="817" y="177013"/>
                  </a:cubicBezTo>
                  <a:lnTo>
                    <a:pt x="199699" y="801"/>
                  </a:lnTo>
                  <a:cubicBezTo>
                    <a:pt x="200729" y="-252"/>
                    <a:pt x="202418" y="-269"/>
                    <a:pt x="203470" y="763"/>
                  </a:cubicBezTo>
                  <a:cubicBezTo>
                    <a:pt x="203483" y="775"/>
                    <a:pt x="203496" y="787"/>
                    <a:pt x="203509" y="801"/>
                  </a:cubicBezTo>
                  <a:lnTo>
                    <a:pt x="204175" y="1563"/>
                  </a:lnTo>
                  <a:cubicBezTo>
                    <a:pt x="205264" y="2674"/>
                    <a:pt x="205264" y="4452"/>
                    <a:pt x="204175" y="5563"/>
                  </a:cubicBezTo>
                  <a:lnTo>
                    <a:pt x="5389" y="182252"/>
                  </a:lnTo>
                  <a:cubicBezTo>
                    <a:pt x="4277" y="183341"/>
                    <a:pt x="2499" y="183341"/>
                    <a:pt x="1388" y="182252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065299" y="816906"/>
              <a:ext cx="223338" cy="202233"/>
            </a:xfrm>
            <a:custGeom>
              <a:avLst/>
              <a:gdLst/>
              <a:ahLst/>
              <a:cxnLst/>
              <a:rect l="l" t="t" r="r" b="b"/>
              <a:pathLst>
                <a:path w="223338" h="202233" extrusionOk="0">
                  <a:moveTo>
                    <a:pt x="5780" y="198077"/>
                  </a:moveTo>
                  <a:lnTo>
                    <a:pt x="2923" y="194744"/>
                  </a:lnTo>
                  <a:cubicBezTo>
                    <a:pt x="-1381" y="189620"/>
                    <a:pt x="-876" y="182014"/>
                    <a:pt x="4066" y="177503"/>
                  </a:cubicBezTo>
                  <a:lnTo>
                    <a:pt x="200662" y="3005"/>
                  </a:lnTo>
                  <a:cubicBezTo>
                    <a:pt x="205525" y="-1342"/>
                    <a:pt x="212992" y="-924"/>
                    <a:pt x="217339" y="3940"/>
                  </a:cubicBezTo>
                  <a:cubicBezTo>
                    <a:pt x="217400" y="4008"/>
                    <a:pt x="217461" y="4078"/>
                    <a:pt x="217521" y="4148"/>
                  </a:cubicBezTo>
                  <a:lnTo>
                    <a:pt x="220379" y="7482"/>
                  </a:lnTo>
                  <a:cubicBezTo>
                    <a:pt x="224732" y="12589"/>
                    <a:pt x="224226" y="20235"/>
                    <a:pt x="219236" y="24722"/>
                  </a:cubicBezTo>
                  <a:lnTo>
                    <a:pt x="22735" y="199220"/>
                  </a:lnTo>
                  <a:cubicBezTo>
                    <a:pt x="17823" y="203592"/>
                    <a:pt x="10297" y="203155"/>
                    <a:pt x="5925" y="198243"/>
                  </a:cubicBezTo>
                  <a:cubicBezTo>
                    <a:pt x="5877" y="198189"/>
                    <a:pt x="5828" y="198133"/>
                    <a:pt x="5780" y="198077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067284" y="820203"/>
              <a:ext cx="219045" cy="196336"/>
            </a:xfrm>
            <a:custGeom>
              <a:avLst/>
              <a:gdLst/>
              <a:ahLst/>
              <a:cxnLst/>
              <a:rect l="l" t="t" r="r" b="b"/>
              <a:pathLst>
                <a:path w="219045" h="196336" extrusionOk="0">
                  <a:moveTo>
                    <a:pt x="3224" y="194018"/>
                  </a:moveTo>
                  <a:lnTo>
                    <a:pt x="1509" y="192113"/>
                  </a:lnTo>
                  <a:cubicBezTo>
                    <a:pt x="-735" y="189234"/>
                    <a:pt x="-447" y="185127"/>
                    <a:pt x="2176" y="182588"/>
                  </a:cubicBezTo>
                  <a:lnTo>
                    <a:pt x="206392" y="1613"/>
                  </a:lnTo>
                  <a:cubicBezTo>
                    <a:pt x="209226" y="-774"/>
                    <a:pt x="213443" y="-479"/>
                    <a:pt x="215917" y="2280"/>
                  </a:cubicBezTo>
                  <a:lnTo>
                    <a:pt x="217536" y="4185"/>
                  </a:lnTo>
                  <a:cubicBezTo>
                    <a:pt x="219780" y="7064"/>
                    <a:pt x="219493" y="11172"/>
                    <a:pt x="216870" y="13710"/>
                  </a:cubicBezTo>
                  <a:lnTo>
                    <a:pt x="12654" y="194685"/>
                  </a:lnTo>
                  <a:cubicBezTo>
                    <a:pt x="9837" y="197125"/>
                    <a:pt x="5577" y="196827"/>
                    <a:pt x="3129" y="194018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074489" y="826540"/>
              <a:ext cx="205015" cy="182965"/>
            </a:xfrm>
            <a:custGeom>
              <a:avLst/>
              <a:gdLst/>
              <a:ahLst/>
              <a:cxnLst/>
              <a:rect l="l" t="t" r="r" b="b"/>
              <a:pathLst>
                <a:path w="205015" h="182965" extrusionOk="0">
                  <a:moveTo>
                    <a:pt x="1448" y="181871"/>
                  </a:moveTo>
                  <a:lnTo>
                    <a:pt x="781" y="181109"/>
                  </a:lnTo>
                  <a:cubicBezTo>
                    <a:pt x="-260" y="179978"/>
                    <a:pt x="-260" y="178239"/>
                    <a:pt x="781" y="177108"/>
                  </a:cubicBezTo>
                  <a:lnTo>
                    <a:pt x="199663" y="801"/>
                  </a:lnTo>
                  <a:cubicBezTo>
                    <a:pt x="200693" y="-252"/>
                    <a:pt x="202382" y="-269"/>
                    <a:pt x="203435" y="763"/>
                  </a:cubicBezTo>
                  <a:cubicBezTo>
                    <a:pt x="203447" y="775"/>
                    <a:pt x="203460" y="787"/>
                    <a:pt x="203473" y="801"/>
                  </a:cubicBezTo>
                  <a:lnTo>
                    <a:pt x="204235" y="1563"/>
                  </a:lnTo>
                  <a:cubicBezTo>
                    <a:pt x="205276" y="2693"/>
                    <a:pt x="205276" y="4433"/>
                    <a:pt x="204235" y="5563"/>
                  </a:cubicBezTo>
                  <a:lnTo>
                    <a:pt x="5353" y="182157"/>
                  </a:lnTo>
                  <a:cubicBezTo>
                    <a:pt x="4275" y="183235"/>
                    <a:pt x="2526" y="183235"/>
                    <a:pt x="1448" y="18215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4120895" y="3262217"/>
              <a:ext cx="132683" cy="130778"/>
            </a:xfrm>
            <a:custGeom>
              <a:avLst/>
              <a:gdLst/>
              <a:ahLst/>
              <a:cxnLst/>
              <a:rect l="l" t="t" r="r" b="b"/>
              <a:pathLst>
                <a:path w="132683" h="130778" extrusionOk="0">
                  <a:moveTo>
                    <a:pt x="132683" y="0"/>
                  </a:moveTo>
                  <a:cubicBezTo>
                    <a:pt x="131540" y="43691"/>
                    <a:pt x="130683" y="87278"/>
                    <a:pt x="130112" y="130778"/>
                  </a:cubicBezTo>
                  <a:cubicBezTo>
                    <a:pt x="124388" y="128416"/>
                    <a:pt x="118359" y="126883"/>
                    <a:pt x="112204" y="126206"/>
                  </a:cubicBezTo>
                  <a:cubicBezTo>
                    <a:pt x="86392" y="122968"/>
                    <a:pt x="52388" y="113919"/>
                    <a:pt x="27242" y="122587"/>
                  </a:cubicBezTo>
                  <a:cubicBezTo>
                    <a:pt x="18465" y="123635"/>
                    <a:pt x="9947" y="126244"/>
                    <a:pt x="2096" y="130302"/>
                  </a:cubicBezTo>
                  <a:cubicBezTo>
                    <a:pt x="2096" y="88773"/>
                    <a:pt x="953" y="47054"/>
                    <a:pt x="0" y="5429"/>
                  </a:cubicBezTo>
                  <a:cubicBezTo>
                    <a:pt x="19050" y="14954"/>
                    <a:pt x="52769" y="26765"/>
                    <a:pt x="63151" y="26289"/>
                  </a:cubicBezTo>
                  <a:cubicBezTo>
                    <a:pt x="108871" y="24289"/>
                    <a:pt x="120301" y="7239"/>
                    <a:pt x="132683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4104702" y="3347751"/>
              <a:ext cx="160307" cy="29527"/>
            </a:xfrm>
            <a:custGeom>
              <a:avLst/>
              <a:gdLst/>
              <a:ahLst/>
              <a:cxnLst/>
              <a:rect l="l" t="t" r="r" b="b"/>
              <a:pathLst>
                <a:path w="160307" h="29527" extrusionOk="0">
                  <a:moveTo>
                    <a:pt x="0" y="16478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8400" y="857"/>
                  </a:lnTo>
                  <a:cubicBezTo>
                    <a:pt x="155028" y="905"/>
                    <a:pt x="160359" y="6325"/>
                    <a:pt x="160307" y="12954"/>
                  </a:cubicBezTo>
                  <a:cubicBezTo>
                    <a:pt x="160307" y="12983"/>
                    <a:pt x="160307" y="13021"/>
                    <a:pt x="160306" y="13049"/>
                  </a:cubicBezTo>
                  <a:lnTo>
                    <a:pt x="160306" y="17526"/>
                  </a:lnTo>
                  <a:cubicBezTo>
                    <a:pt x="160153" y="24127"/>
                    <a:pt x="154811" y="29423"/>
                    <a:pt x="148209" y="29528"/>
                  </a:cubicBezTo>
                  <a:lnTo>
                    <a:pt x="12097" y="28575"/>
                  </a:lnTo>
                  <a:cubicBezTo>
                    <a:pt x="5453" y="28527"/>
                    <a:pt x="95" y="23127"/>
                    <a:pt x="95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4104607" y="3353752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95" y="9525"/>
                  </a:moveTo>
                  <a:lnTo>
                    <a:pt x="95" y="6953"/>
                  </a:lnTo>
                  <a:cubicBezTo>
                    <a:pt x="148" y="3095"/>
                    <a:pt x="3288" y="0"/>
                    <a:pt x="7144" y="0"/>
                  </a:cubicBezTo>
                  <a:lnTo>
                    <a:pt x="153543" y="953"/>
                  </a:lnTo>
                  <a:cubicBezTo>
                    <a:pt x="157383" y="1010"/>
                    <a:pt x="160453" y="4162"/>
                    <a:pt x="160401" y="8001"/>
                  </a:cubicBezTo>
                  <a:cubicBezTo>
                    <a:pt x="160401" y="8001"/>
                    <a:pt x="160401" y="8001"/>
                    <a:pt x="160401" y="8001"/>
                  </a:cubicBezTo>
                  <a:lnTo>
                    <a:pt x="160401" y="10573"/>
                  </a:lnTo>
                  <a:cubicBezTo>
                    <a:pt x="160298" y="14440"/>
                    <a:pt x="157129" y="17526"/>
                    <a:pt x="153257" y="17526"/>
                  </a:cubicBezTo>
                  <a:lnTo>
                    <a:pt x="6953" y="16573"/>
                  </a:lnTo>
                  <a:cubicBezTo>
                    <a:pt x="3119" y="16469"/>
                    <a:pt x="50" y="1336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4109179" y="3358515"/>
              <a:ext cx="151542" cy="7619"/>
            </a:xfrm>
            <a:custGeom>
              <a:avLst/>
              <a:gdLst/>
              <a:ahLst/>
              <a:cxnLst/>
              <a:rect l="l" t="t" r="r" b="b"/>
              <a:pathLst>
                <a:path w="151542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51" y="1219"/>
                    <a:pt x="1315" y="0"/>
                    <a:pt x="2857" y="0"/>
                  </a:cubicBezTo>
                  <a:lnTo>
                    <a:pt x="148685" y="953"/>
                  </a:lnTo>
                  <a:cubicBezTo>
                    <a:pt x="150264" y="953"/>
                    <a:pt x="151543" y="2229"/>
                    <a:pt x="151543" y="3810"/>
                  </a:cubicBezTo>
                  <a:lnTo>
                    <a:pt x="151543" y="4858"/>
                  </a:lnTo>
                  <a:cubicBezTo>
                    <a:pt x="151543" y="6382"/>
                    <a:pt x="150306" y="7620"/>
                    <a:pt x="148780" y="7620"/>
                  </a:cubicBezTo>
                  <a:lnTo>
                    <a:pt x="2857" y="6667"/>
                  </a:lnTo>
                  <a:cubicBezTo>
                    <a:pt x="1337" y="6572"/>
                    <a:pt x="141" y="5334"/>
                    <a:pt x="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4104702" y="3319367"/>
              <a:ext cx="160306" cy="29527"/>
            </a:xfrm>
            <a:custGeom>
              <a:avLst/>
              <a:gdLst/>
              <a:ahLst/>
              <a:cxnLst/>
              <a:rect l="l" t="t" r="r" b="b"/>
              <a:pathLst>
                <a:path w="160306" h="29527" extrusionOk="0">
                  <a:moveTo>
                    <a:pt x="0" y="16383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8304" y="857"/>
                  </a:lnTo>
                  <a:cubicBezTo>
                    <a:pt x="154985" y="905"/>
                    <a:pt x="160358" y="6372"/>
                    <a:pt x="160306" y="13049"/>
                  </a:cubicBezTo>
                  <a:cubicBezTo>
                    <a:pt x="160306" y="13049"/>
                    <a:pt x="160306" y="13049"/>
                    <a:pt x="160306" y="13049"/>
                  </a:cubicBezTo>
                  <a:lnTo>
                    <a:pt x="160306" y="17526"/>
                  </a:lnTo>
                  <a:cubicBezTo>
                    <a:pt x="160203" y="24146"/>
                    <a:pt x="154832" y="29480"/>
                    <a:pt x="148209" y="29528"/>
                  </a:cubicBezTo>
                  <a:lnTo>
                    <a:pt x="12097" y="28575"/>
                  </a:lnTo>
                  <a:cubicBezTo>
                    <a:pt x="5416" y="28518"/>
                    <a:pt x="43" y="23060"/>
                    <a:pt x="95" y="16383"/>
                  </a:cubicBezTo>
                  <a:cubicBezTo>
                    <a:pt x="95" y="16383"/>
                    <a:pt x="95" y="16383"/>
                    <a:pt x="95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4104702" y="3325367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103" y="3086"/>
                    <a:pt x="3272" y="0"/>
                    <a:pt x="7144" y="0"/>
                  </a:cubicBezTo>
                  <a:lnTo>
                    <a:pt x="153543" y="953"/>
                  </a:lnTo>
                  <a:cubicBezTo>
                    <a:pt x="157362" y="1057"/>
                    <a:pt x="160402" y="4181"/>
                    <a:pt x="160401" y="8001"/>
                  </a:cubicBezTo>
                  <a:lnTo>
                    <a:pt x="160401" y="10573"/>
                  </a:lnTo>
                  <a:cubicBezTo>
                    <a:pt x="160298" y="14440"/>
                    <a:pt x="157129" y="17526"/>
                    <a:pt x="153257" y="17526"/>
                  </a:cubicBezTo>
                  <a:lnTo>
                    <a:pt x="6953" y="16573"/>
                  </a:lnTo>
                  <a:cubicBezTo>
                    <a:pt x="3098" y="16526"/>
                    <a:pt x="0" y="1338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4109179" y="3329940"/>
              <a:ext cx="151449" cy="7619"/>
            </a:xfrm>
            <a:custGeom>
              <a:avLst/>
              <a:gdLst/>
              <a:ahLst/>
              <a:cxnLst/>
              <a:rect l="l" t="t" r="r" b="b"/>
              <a:pathLst>
                <a:path w="151449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-1" y="1238"/>
                    <a:pt x="1235" y="0"/>
                    <a:pt x="2760" y="0"/>
                  </a:cubicBezTo>
                  <a:cubicBezTo>
                    <a:pt x="2793" y="0"/>
                    <a:pt x="2825" y="0"/>
                    <a:pt x="2857" y="0"/>
                  </a:cubicBezTo>
                  <a:lnTo>
                    <a:pt x="148685" y="953"/>
                  </a:lnTo>
                  <a:cubicBezTo>
                    <a:pt x="150211" y="953"/>
                    <a:pt x="151448" y="2191"/>
                    <a:pt x="151449" y="3715"/>
                  </a:cubicBezTo>
                  <a:cubicBezTo>
                    <a:pt x="151449" y="3743"/>
                    <a:pt x="151448" y="3781"/>
                    <a:pt x="151448" y="3810"/>
                  </a:cubicBezTo>
                  <a:lnTo>
                    <a:pt x="151448" y="4763"/>
                  </a:lnTo>
                  <a:cubicBezTo>
                    <a:pt x="151500" y="6287"/>
                    <a:pt x="150306" y="7563"/>
                    <a:pt x="148782" y="7620"/>
                  </a:cubicBezTo>
                  <a:cubicBezTo>
                    <a:pt x="148750" y="7620"/>
                    <a:pt x="148718" y="7620"/>
                    <a:pt x="148685" y="7620"/>
                  </a:cubicBezTo>
                  <a:lnTo>
                    <a:pt x="2762" y="6667"/>
                  </a:lnTo>
                  <a:cubicBezTo>
                    <a:pt x="1242" y="6572"/>
                    <a:pt x="46" y="5334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4104702" y="3291840"/>
              <a:ext cx="160407" cy="29527"/>
            </a:xfrm>
            <a:custGeom>
              <a:avLst/>
              <a:gdLst/>
              <a:ahLst/>
              <a:cxnLst/>
              <a:rect l="l" t="t" r="r" b="b"/>
              <a:pathLst>
                <a:path w="160407" h="29527" extrusionOk="0">
                  <a:moveTo>
                    <a:pt x="0" y="16383"/>
                  </a:moveTo>
                  <a:lnTo>
                    <a:pt x="0" y="12001"/>
                  </a:lnTo>
                  <a:cubicBezTo>
                    <a:pt x="155" y="5324"/>
                    <a:pt x="5611" y="0"/>
                    <a:pt x="12287" y="0"/>
                  </a:cubicBezTo>
                  <a:lnTo>
                    <a:pt x="148400" y="857"/>
                  </a:lnTo>
                  <a:cubicBezTo>
                    <a:pt x="155080" y="905"/>
                    <a:pt x="160456" y="6363"/>
                    <a:pt x="160407" y="13040"/>
                  </a:cubicBezTo>
                  <a:cubicBezTo>
                    <a:pt x="160406" y="13145"/>
                    <a:pt x="160404" y="13240"/>
                    <a:pt x="160401" y="13335"/>
                  </a:cubicBezTo>
                  <a:lnTo>
                    <a:pt x="160401" y="17812"/>
                  </a:lnTo>
                  <a:cubicBezTo>
                    <a:pt x="160145" y="24355"/>
                    <a:pt x="154760" y="29537"/>
                    <a:pt x="148209" y="29528"/>
                  </a:cubicBezTo>
                  <a:lnTo>
                    <a:pt x="12097" y="28575"/>
                  </a:lnTo>
                  <a:cubicBezTo>
                    <a:pt x="5416" y="28527"/>
                    <a:pt x="43" y="23060"/>
                    <a:pt x="95" y="16383"/>
                  </a:cubicBezTo>
                  <a:cubicBezTo>
                    <a:pt x="95" y="16383"/>
                    <a:pt x="95" y="16383"/>
                    <a:pt x="95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4104702" y="3298221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0" y="9144"/>
                  </a:moveTo>
                  <a:lnTo>
                    <a:pt x="0" y="6953"/>
                  </a:lnTo>
                  <a:cubicBezTo>
                    <a:pt x="103" y="3086"/>
                    <a:pt x="3272" y="0"/>
                    <a:pt x="7144" y="0"/>
                  </a:cubicBezTo>
                  <a:lnTo>
                    <a:pt x="153448" y="953"/>
                  </a:lnTo>
                  <a:cubicBezTo>
                    <a:pt x="157282" y="1057"/>
                    <a:pt x="160351" y="4163"/>
                    <a:pt x="160401" y="8001"/>
                  </a:cubicBezTo>
                  <a:lnTo>
                    <a:pt x="160401" y="10573"/>
                  </a:lnTo>
                  <a:cubicBezTo>
                    <a:pt x="160349" y="14431"/>
                    <a:pt x="157208" y="17526"/>
                    <a:pt x="153353" y="17526"/>
                  </a:cubicBezTo>
                  <a:lnTo>
                    <a:pt x="6953" y="16478"/>
                  </a:lnTo>
                  <a:cubicBezTo>
                    <a:pt x="3113" y="16478"/>
                    <a:pt x="0" y="13364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4109179" y="3302412"/>
              <a:ext cx="151447" cy="7620"/>
            </a:xfrm>
            <a:custGeom>
              <a:avLst/>
              <a:gdLst/>
              <a:ahLst/>
              <a:cxnLst/>
              <a:rect l="l" t="t" r="r" b="b"/>
              <a:pathLst>
                <a:path w="151447" h="7620" extrusionOk="0">
                  <a:moveTo>
                    <a:pt x="0" y="4191"/>
                  </a:moveTo>
                  <a:lnTo>
                    <a:pt x="0" y="2762"/>
                  </a:lnTo>
                  <a:cubicBezTo>
                    <a:pt x="-1" y="1238"/>
                    <a:pt x="1235" y="0"/>
                    <a:pt x="2760" y="0"/>
                  </a:cubicBezTo>
                  <a:cubicBezTo>
                    <a:pt x="2793" y="0"/>
                    <a:pt x="2825" y="0"/>
                    <a:pt x="2857" y="0"/>
                  </a:cubicBezTo>
                  <a:lnTo>
                    <a:pt x="148685" y="953"/>
                  </a:lnTo>
                  <a:cubicBezTo>
                    <a:pt x="150226" y="1000"/>
                    <a:pt x="151448" y="2267"/>
                    <a:pt x="151448" y="3810"/>
                  </a:cubicBezTo>
                  <a:lnTo>
                    <a:pt x="151448" y="4763"/>
                  </a:lnTo>
                  <a:cubicBezTo>
                    <a:pt x="151448" y="6344"/>
                    <a:pt x="150168" y="7620"/>
                    <a:pt x="148590" y="7620"/>
                  </a:cubicBezTo>
                  <a:lnTo>
                    <a:pt x="2762" y="6668"/>
                  </a:lnTo>
                  <a:cubicBezTo>
                    <a:pt x="1242" y="6572"/>
                    <a:pt x="46" y="5334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4433610" y="3412813"/>
              <a:ext cx="40392" cy="40358"/>
            </a:xfrm>
            <a:custGeom>
              <a:avLst/>
              <a:gdLst/>
              <a:ahLst/>
              <a:cxnLst/>
              <a:rect l="l" t="t" r="r" b="b"/>
              <a:pathLst>
                <a:path w="40392" h="40358" extrusionOk="0">
                  <a:moveTo>
                    <a:pt x="23708" y="280"/>
                  </a:moveTo>
                  <a:cubicBezTo>
                    <a:pt x="34690" y="2223"/>
                    <a:pt x="42021" y="12691"/>
                    <a:pt x="40082" y="23673"/>
                  </a:cubicBezTo>
                  <a:cubicBezTo>
                    <a:pt x="38142" y="34655"/>
                    <a:pt x="27667" y="41990"/>
                    <a:pt x="16684" y="40047"/>
                  </a:cubicBezTo>
                  <a:cubicBezTo>
                    <a:pt x="5780" y="38123"/>
                    <a:pt x="-1540" y="27778"/>
                    <a:pt x="277" y="16853"/>
                  </a:cubicBezTo>
                  <a:cubicBezTo>
                    <a:pt x="2123" y="5861"/>
                    <a:pt x="12524" y="-1559"/>
                    <a:pt x="23518" y="28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4433441" y="3416520"/>
              <a:ext cx="36391" cy="36389"/>
            </a:xfrm>
            <a:custGeom>
              <a:avLst/>
              <a:gdLst/>
              <a:ahLst/>
              <a:cxnLst/>
              <a:rect l="l" t="t" r="r" b="b"/>
              <a:pathLst>
                <a:path w="36391" h="36389" extrusionOk="0">
                  <a:moveTo>
                    <a:pt x="20067" y="98"/>
                  </a:moveTo>
                  <a:cubicBezTo>
                    <a:pt x="30062" y="1126"/>
                    <a:pt x="37327" y="10070"/>
                    <a:pt x="36293" y="20062"/>
                  </a:cubicBezTo>
                  <a:cubicBezTo>
                    <a:pt x="35261" y="30063"/>
                    <a:pt x="26321" y="37321"/>
                    <a:pt x="16327" y="36292"/>
                  </a:cubicBezTo>
                  <a:cubicBezTo>
                    <a:pt x="15566" y="36216"/>
                    <a:pt x="14811" y="36083"/>
                    <a:pt x="14067" y="35911"/>
                  </a:cubicBezTo>
                  <a:cubicBezTo>
                    <a:pt x="4282" y="33635"/>
                    <a:pt x="-1802" y="23853"/>
                    <a:pt x="479" y="14061"/>
                  </a:cubicBezTo>
                  <a:cubicBezTo>
                    <a:pt x="2560" y="5136"/>
                    <a:pt x="10953" y="-845"/>
                    <a:pt x="20067" y="98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4233996" y="3423109"/>
              <a:ext cx="223313" cy="92975"/>
            </a:xfrm>
            <a:custGeom>
              <a:avLst/>
              <a:gdLst/>
              <a:ahLst/>
              <a:cxnLst/>
              <a:rect l="l" t="t" r="r" b="b"/>
              <a:pathLst>
                <a:path w="223313" h="92975" extrusionOk="0">
                  <a:moveTo>
                    <a:pt x="8819" y="69232"/>
                  </a:moveTo>
                  <a:cubicBezTo>
                    <a:pt x="2389" y="71041"/>
                    <a:pt x="-1355" y="77728"/>
                    <a:pt x="456" y="84157"/>
                  </a:cubicBezTo>
                  <a:cubicBezTo>
                    <a:pt x="2269" y="90587"/>
                    <a:pt x="8951" y="94330"/>
                    <a:pt x="15381" y="92520"/>
                  </a:cubicBezTo>
                  <a:cubicBezTo>
                    <a:pt x="15805" y="92397"/>
                    <a:pt x="16221" y="92253"/>
                    <a:pt x="16630" y="92092"/>
                  </a:cubicBezTo>
                  <a:lnTo>
                    <a:pt x="216179" y="23131"/>
                  </a:lnTo>
                  <a:cubicBezTo>
                    <a:pt x="222271" y="20388"/>
                    <a:pt x="224986" y="13225"/>
                    <a:pt x="222245" y="7138"/>
                  </a:cubicBezTo>
                  <a:cubicBezTo>
                    <a:pt x="219841" y="1795"/>
                    <a:pt x="213954" y="-1063"/>
                    <a:pt x="208273" y="366"/>
                  </a:cubicBezTo>
                  <a:lnTo>
                    <a:pt x="8819" y="69232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4121085" y="3430524"/>
              <a:ext cx="130206" cy="130778"/>
            </a:xfrm>
            <a:custGeom>
              <a:avLst/>
              <a:gdLst/>
              <a:ahLst/>
              <a:cxnLst/>
              <a:rect l="l" t="t" r="r" b="b"/>
              <a:pathLst>
                <a:path w="130206" h="130778" extrusionOk="0">
                  <a:moveTo>
                    <a:pt x="130207" y="0"/>
                  </a:moveTo>
                  <a:cubicBezTo>
                    <a:pt x="129064" y="43691"/>
                    <a:pt x="128206" y="87278"/>
                    <a:pt x="127635" y="130778"/>
                  </a:cubicBezTo>
                  <a:cubicBezTo>
                    <a:pt x="121998" y="128454"/>
                    <a:pt x="116069" y="126920"/>
                    <a:pt x="110014" y="126206"/>
                  </a:cubicBezTo>
                  <a:cubicBezTo>
                    <a:pt x="84773" y="122968"/>
                    <a:pt x="51435" y="113919"/>
                    <a:pt x="26765" y="122587"/>
                  </a:cubicBezTo>
                  <a:cubicBezTo>
                    <a:pt x="18095" y="123615"/>
                    <a:pt x="9695" y="126263"/>
                    <a:pt x="2000" y="130397"/>
                  </a:cubicBezTo>
                  <a:cubicBezTo>
                    <a:pt x="1555" y="88744"/>
                    <a:pt x="889" y="47082"/>
                    <a:pt x="0" y="5429"/>
                  </a:cubicBezTo>
                  <a:cubicBezTo>
                    <a:pt x="19050" y="14954"/>
                    <a:pt x="51816" y="26765"/>
                    <a:pt x="62008" y="26289"/>
                  </a:cubicBezTo>
                  <a:cubicBezTo>
                    <a:pt x="106871" y="24289"/>
                    <a:pt x="118491" y="7239"/>
                    <a:pt x="130207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4104798" y="3516058"/>
              <a:ext cx="157639" cy="29718"/>
            </a:xfrm>
            <a:custGeom>
              <a:avLst/>
              <a:gdLst/>
              <a:ahLst/>
              <a:cxnLst/>
              <a:rect l="l" t="t" r="r" b="b"/>
              <a:pathLst>
                <a:path w="157639" h="29718" extrusionOk="0">
                  <a:moveTo>
                    <a:pt x="381" y="16478"/>
                  </a:moveTo>
                  <a:lnTo>
                    <a:pt x="381" y="12001"/>
                  </a:lnTo>
                  <a:cubicBezTo>
                    <a:pt x="536" y="5324"/>
                    <a:pt x="5992" y="0"/>
                    <a:pt x="12668" y="0"/>
                  </a:cubicBezTo>
                  <a:lnTo>
                    <a:pt x="146018" y="952"/>
                  </a:lnTo>
                  <a:cubicBezTo>
                    <a:pt x="152534" y="1162"/>
                    <a:pt x="157694" y="6534"/>
                    <a:pt x="157639" y="13049"/>
                  </a:cubicBezTo>
                  <a:lnTo>
                    <a:pt x="157639" y="17716"/>
                  </a:lnTo>
                  <a:cubicBezTo>
                    <a:pt x="157534" y="24412"/>
                    <a:pt x="152049" y="29775"/>
                    <a:pt x="145351" y="29718"/>
                  </a:cubicBezTo>
                  <a:lnTo>
                    <a:pt x="12001" y="28861"/>
                  </a:lnTo>
                  <a:cubicBezTo>
                    <a:pt x="5343" y="28756"/>
                    <a:pt x="-1" y="23326"/>
                    <a:pt x="0" y="1666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4104892" y="3522059"/>
              <a:ext cx="157258" cy="17525"/>
            </a:xfrm>
            <a:custGeom>
              <a:avLst/>
              <a:gdLst/>
              <a:ahLst/>
              <a:cxnLst/>
              <a:rect l="l" t="t" r="r" b="b"/>
              <a:pathLst>
                <a:path w="157258" h="17525" extrusionOk="0">
                  <a:moveTo>
                    <a:pt x="382" y="9525"/>
                  </a:moveTo>
                  <a:lnTo>
                    <a:pt x="382" y="6953"/>
                  </a:lnTo>
                  <a:cubicBezTo>
                    <a:pt x="434" y="3096"/>
                    <a:pt x="3574" y="0"/>
                    <a:pt x="7430" y="0"/>
                  </a:cubicBezTo>
                  <a:lnTo>
                    <a:pt x="150305" y="953"/>
                  </a:lnTo>
                  <a:cubicBezTo>
                    <a:pt x="154161" y="1000"/>
                    <a:pt x="157258" y="4143"/>
                    <a:pt x="157258" y="8001"/>
                  </a:cubicBezTo>
                  <a:lnTo>
                    <a:pt x="157258" y="10573"/>
                  </a:lnTo>
                  <a:cubicBezTo>
                    <a:pt x="157206" y="14431"/>
                    <a:pt x="154066" y="17526"/>
                    <a:pt x="150210" y="17526"/>
                  </a:cubicBezTo>
                  <a:lnTo>
                    <a:pt x="6859" y="16574"/>
                  </a:lnTo>
                  <a:cubicBezTo>
                    <a:pt x="3019" y="16526"/>
                    <a:pt x="-52" y="13364"/>
                    <a:pt x="1" y="9525"/>
                  </a:cubicBezTo>
                  <a:cubicBezTo>
                    <a:pt x="1" y="9525"/>
                    <a:pt x="1" y="9525"/>
                    <a:pt x="1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4109939" y="3527012"/>
              <a:ext cx="148496" cy="7619"/>
            </a:xfrm>
            <a:custGeom>
              <a:avLst/>
              <a:gdLst/>
              <a:ahLst/>
              <a:cxnLst/>
              <a:rect l="l" t="t" r="r" b="b"/>
              <a:pathLst>
                <a:path w="148496" h="7619" extrusionOk="0">
                  <a:moveTo>
                    <a:pt x="97" y="3810"/>
                  </a:moveTo>
                  <a:lnTo>
                    <a:pt x="97" y="2762"/>
                  </a:lnTo>
                  <a:cubicBezTo>
                    <a:pt x="97" y="1238"/>
                    <a:pt x="1333" y="0"/>
                    <a:pt x="2859" y="0"/>
                  </a:cubicBezTo>
                  <a:lnTo>
                    <a:pt x="145734" y="953"/>
                  </a:lnTo>
                  <a:cubicBezTo>
                    <a:pt x="147276" y="1000"/>
                    <a:pt x="148498" y="2267"/>
                    <a:pt x="148497" y="3810"/>
                  </a:cubicBezTo>
                  <a:lnTo>
                    <a:pt x="148497" y="4858"/>
                  </a:lnTo>
                  <a:cubicBezTo>
                    <a:pt x="148445" y="6401"/>
                    <a:pt x="147181" y="7620"/>
                    <a:pt x="145639" y="7620"/>
                  </a:cubicBezTo>
                  <a:lnTo>
                    <a:pt x="2764" y="6667"/>
                  </a:lnTo>
                  <a:cubicBezTo>
                    <a:pt x="1238" y="6667"/>
                    <a:pt x="1" y="5429"/>
                    <a:pt x="0" y="3905"/>
                  </a:cubicBezTo>
                  <a:cubicBezTo>
                    <a:pt x="0" y="3877"/>
                    <a:pt x="1" y="3838"/>
                    <a:pt x="2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104798" y="3487674"/>
              <a:ext cx="157639" cy="29527"/>
            </a:xfrm>
            <a:custGeom>
              <a:avLst/>
              <a:gdLst/>
              <a:ahLst/>
              <a:cxnLst/>
              <a:rect l="l" t="t" r="r" b="b"/>
              <a:pathLst>
                <a:path w="157639" h="29527" extrusionOk="0">
                  <a:moveTo>
                    <a:pt x="381" y="16478"/>
                  </a:moveTo>
                  <a:lnTo>
                    <a:pt x="381" y="12002"/>
                  </a:lnTo>
                  <a:cubicBezTo>
                    <a:pt x="485" y="5344"/>
                    <a:pt x="5913" y="0"/>
                    <a:pt x="12573" y="0"/>
                  </a:cubicBezTo>
                  <a:lnTo>
                    <a:pt x="145923" y="857"/>
                  </a:lnTo>
                  <a:cubicBezTo>
                    <a:pt x="152491" y="1067"/>
                    <a:pt x="157694" y="6477"/>
                    <a:pt x="157639" y="13049"/>
                  </a:cubicBezTo>
                  <a:lnTo>
                    <a:pt x="157639" y="17526"/>
                  </a:lnTo>
                  <a:cubicBezTo>
                    <a:pt x="157483" y="24203"/>
                    <a:pt x="152028" y="29528"/>
                    <a:pt x="145351" y="29528"/>
                  </a:cubicBezTo>
                  <a:lnTo>
                    <a:pt x="12001" y="28575"/>
                  </a:lnTo>
                  <a:cubicBezTo>
                    <a:pt x="5358" y="28527"/>
                    <a:pt x="0" y="23127"/>
                    <a:pt x="0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104607" y="3493674"/>
              <a:ext cx="157353" cy="17525"/>
            </a:xfrm>
            <a:custGeom>
              <a:avLst/>
              <a:gdLst/>
              <a:ahLst/>
              <a:cxnLst/>
              <a:rect l="l" t="t" r="r" b="b"/>
              <a:pathLst>
                <a:path w="157353" h="17525" extrusionOk="0">
                  <a:moveTo>
                    <a:pt x="572" y="9525"/>
                  </a:moveTo>
                  <a:lnTo>
                    <a:pt x="572" y="6953"/>
                  </a:lnTo>
                  <a:cubicBezTo>
                    <a:pt x="624" y="3095"/>
                    <a:pt x="3764" y="0"/>
                    <a:pt x="7620" y="0"/>
                  </a:cubicBezTo>
                  <a:lnTo>
                    <a:pt x="150495" y="953"/>
                  </a:lnTo>
                  <a:cubicBezTo>
                    <a:pt x="154335" y="1010"/>
                    <a:pt x="157405" y="4162"/>
                    <a:pt x="157353" y="8001"/>
                  </a:cubicBezTo>
                  <a:cubicBezTo>
                    <a:pt x="157353" y="8001"/>
                    <a:pt x="157353" y="8001"/>
                    <a:pt x="157353" y="8001"/>
                  </a:cubicBezTo>
                  <a:lnTo>
                    <a:pt x="157353" y="10573"/>
                  </a:lnTo>
                  <a:cubicBezTo>
                    <a:pt x="157251" y="14411"/>
                    <a:pt x="154139" y="17478"/>
                    <a:pt x="150304" y="17526"/>
                  </a:cubicBezTo>
                  <a:lnTo>
                    <a:pt x="6953" y="16573"/>
                  </a:lnTo>
                  <a:cubicBezTo>
                    <a:pt x="3119" y="16469"/>
                    <a:pt x="50" y="1336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109941" y="3498627"/>
              <a:ext cx="148494" cy="7619"/>
            </a:xfrm>
            <a:custGeom>
              <a:avLst/>
              <a:gdLst/>
              <a:ahLst/>
              <a:cxnLst/>
              <a:rect l="l" t="t" r="r" b="b"/>
              <a:pathLst>
                <a:path w="148494" h="7619" extrusionOk="0">
                  <a:moveTo>
                    <a:pt x="95" y="3810"/>
                  </a:moveTo>
                  <a:lnTo>
                    <a:pt x="95" y="2762"/>
                  </a:lnTo>
                  <a:cubicBezTo>
                    <a:pt x="95" y="1238"/>
                    <a:pt x="1332" y="0"/>
                    <a:pt x="2857" y="0"/>
                  </a:cubicBezTo>
                  <a:lnTo>
                    <a:pt x="145733" y="953"/>
                  </a:lnTo>
                  <a:cubicBezTo>
                    <a:pt x="147274" y="1000"/>
                    <a:pt x="148496" y="2267"/>
                    <a:pt x="148495" y="3810"/>
                  </a:cubicBezTo>
                  <a:lnTo>
                    <a:pt x="148495" y="4858"/>
                  </a:lnTo>
                  <a:cubicBezTo>
                    <a:pt x="148398" y="6382"/>
                    <a:pt x="147159" y="7573"/>
                    <a:pt x="145637" y="7620"/>
                  </a:cubicBezTo>
                  <a:lnTo>
                    <a:pt x="2762" y="6668"/>
                  </a:lnTo>
                  <a:cubicBezTo>
                    <a:pt x="1221" y="6620"/>
                    <a:pt x="-1" y="5353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4105179" y="3460146"/>
              <a:ext cx="157259" cy="29527"/>
            </a:xfrm>
            <a:custGeom>
              <a:avLst/>
              <a:gdLst/>
              <a:ahLst/>
              <a:cxnLst/>
              <a:rect l="l" t="t" r="r" b="b"/>
              <a:pathLst>
                <a:path w="157259" h="29527" extrusionOk="0">
                  <a:moveTo>
                    <a:pt x="0" y="16478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5542" y="953"/>
                  </a:lnTo>
                  <a:cubicBezTo>
                    <a:pt x="152117" y="1057"/>
                    <a:pt x="157363" y="6468"/>
                    <a:pt x="157258" y="13049"/>
                  </a:cubicBezTo>
                  <a:cubicBezTo>
                    <a:pt x="157258" y="13049"/>
                    <a:pt x="157258" y="13049"/>
                    <a:pt x="157258" y="13049"/>
                  </a:cubicBezTo>
                  <a:lnTo>
                    <a:pt x="157258" y="17526"/>
                  </a:lnTo>
                  <a:cubicBezTo>
                    <a:pt x="157102" y="24203"/>
                    <a:pt x="151647" y="29528"/>
                    <a:pt x="144970" y="29528"/>
                  </a:cubicBezTo>
                  <a:lnTo>
                    <a:pt x="11620" y="28575"/>
                  </a:lnTo>
                  <a:cubicBezTo>
                    <a:pt x="5126" y="28318"/>
                    <a:pt x="-5" y="22974"/>
                    <a:pt x="0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4104607" y="3466147"/>
              <a:ext cx="157353" cy="17430"/>
            </a:xfrm>
            <a:custGeom>
              <a:avLst/>
              <a:gdLst/>
              <a:ahLst/>
              <a:cxnLst/>
              <a:rect l="l" t="t" r="r" b="b"/>
              <a:pathLst>
                <a:path w="157353" h="17430" extrusionOk="0">
                  <a:moveTo>
                    <a:pt x="572" y="9525"/>
                  </a:moveTo>
                  <a:lnTo>
                    <a:pt x="572" y="6953"/>
                  </a:lnTo>
                  <a:cubicBezTo>
                    <a:pt x="624" y="3096"/>
                    <a:pt x="3764" y="0"/>
                    <a:pt x="7620" y="0"/>
                  </a:cubicBezTo>
                  <a:lnTo>
                    <a:pt x="150495" y="953"/>
                  </a:lnTo>
                  <a:cubicBezTo>
                    <a:pt x="154335" y="1000"/>
                    <a:pt x="157405" y="4163"/>
                    <a:pt x="157353" y="8001"/>
                  </a:cubicBezTo>
                  <a:cubicBezTo>
                    <a:pt x="157353" y="8001"/>
                    <a:pt x="157353" y="8001"/>
                    <a:pt x="157353" y="8001"/>
                  </a:cubicBezTo>
                  <a:lnTo>
                    <a:pt x="157353" y="10478"/>
                  </a:lnTo>
                  <a:cubicBezTo>
                    <a:pt x="157251" y="14316"/>
                    <a:pt x="154139" y="17383"/>
                    <a:pt x="150304" y="17431"/>
                  </a:cubicBezTo>
                  <a:lnTo>
                    <a:pt x="6953" y="16478"/>
                  </a:lnTo>
                  <a:cubicBezTo>
                    <a:pt x="3119" y="16373"/>
                    <a:pt x="50" y="13268"/>
                    <a:pt x="0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4110037" y="3471100"/>
              <a:ext cx="148494" cy="7619"/>
            </a:xfrm>
            <a:custGeom>
              <a:avLst/>
              <a:gdLst/>
              <a:ahLst/>
              <a:cxnLst/>
              <a:rect l="l" t="t" r="r" b="b"/>
              <a:pathLst>
                <a:path w="148494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97" y="1238"/>
                    <a:pt x="1335" y="47"/>
                    <a:pt x="2857" y="0"/>
                  </a:cubicBezTo>
                  <a:lnTo>
                    <a:pt x="145733" y="952"/>
                  </a:lnTo>
                  <a:cubicBezTo>
                    <a:pt x="147274" y="1000"/>
                    <a:pt x="148496" y="2267"/>
                    <a:pt x="148495" y="3810"/>
                  </a:cubicBezTo>
                  <a:lnTo>
                    <a:pt x="148495" y="4858"/>
                  </a:lnTo>
                  <a:cubicBezTo>
                    <a:pt x="148495" y="6382"/>
                    <a:pt x="147258" y="7620"/>
                    <a:pt x="145733" y="7620"/>
                  </a:cubicBezTo>
                  <a:lnTo>
                    <a:pt x="2857" y="6667"/>
                  </a:lnTo>
                  <a:cubicBezTo>
                    <a:pt x="1337" y="6572"/>
                    <a:pt x="141" y="5334"/>
                    <a:pt x="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1" name="Google Shape;751;p3"/>
          <p:cNvSpPr/>
          <p:nvPr/>
        </p:nvSpPr>
        <p:spPr>
          <a:xfrm>
            <a:off x="2452926" y="1007406"/>
            <a:ext cx="13058778" cy="8372712"/>
          </a:xfrm>
          <a:custGeom>
            <a:avLst/>
            <a:gdLst/>
            <a:ahLst/>
            <a:cxnLst/>
            <a:rect l="l" t="t" r="r" b="b"/>
            <a:pathLst>
              <a:path w="6868522" h="4403793" extrusionOk="0">
                <a:moveTo>
                  <a:pt x="422340" y="4373345"/>
                </a:moveTo>
                <a:cubicBezTo>
                  <a:pt x="419196" y="4364964"/>
                  <a:pt x="402242" y="4351152"/>
                  <a:pt x="411005" y="4349056"/>
                </a:cubicBezTo>
                <a:cubicBezTo>
                  <a:pt x="435008" y="4343151"/>
                  <a:pt x="459963" y="4355057"/>
                  <a:pt x="484538" y="4358010"/>
                </a:cubicBezTo>
                <a:cubicBezTo>
                  <a:pt x="498635" y="4359724"/>
                  <a:pt x="565310" y="4360487"/>
                  <a:pt x="586265" y="4370392"/>
                </a:cubicBezTo>
                <a:cubicBezTo>
                  <a:pt x="599219" y="4376489"/>
                  <a:pt x="607792" y="4401730"/>
                  <a:pt x="622365" y="4403444"/>
                </a:cubicBezTo>
                <a:cubicBezTo>
                  <a:pt x="628366" y="4404207"/>
                  <a:pt x="635700" y="4404016"/>
                  <a:pt x="639986" y="4399825"/>
                </a:cubicBezTo>
                <a:cubicBezTo>
                  <a:pt x="691326" y="4349533"/>
                  <a:pt x="630270" y="4335722"/>
                  <a:pt x="726568" y="4301336"/>
                </a:cubicBezTo>
                <a:cubicBezTo>
                  <a:pt x="753048" y="4291906"/>
                  <a:pt x="815818" y="4280953"/>
                  <a:pt x="841726" y="4298193"/>
                </a:cubicBezTo>
                <a:cubicBezTo>
                  <a:pt x="863443" y="4312576"/>
                  <a:pt x="886969" y="4332864"/>
                  <a:pt x="918116" y="4330483"/>
                </a:cubicBezTo>
                <a:cubicBezTo>
                  <a:pt x="987172" y="4325244"/>
                  <a:pt x="1050037" y="4280191"/>
                  <a:pt x="1115665" y="4262760"/>
                </a:cubicBezTo>
                <a:cubicBezTo>
                  <a:pt x="1154812" y="4252378"/>
                  <a:pt x="1203676" y="4246282"/>
                  <a:pt x="1236346" y="4214373"/>
                </a:cubicBezTo>
                <a:cubicBezTo>
                  <a:pt x="1264445" y="4186846"/>
                  <a:pt x="1281876" y="4137792"/>
                  <a:pt x="1311594" y="4114551"/>
                </a:cubicBezTo>
                <a:cubicBezTo>
                  <a:pt x="1345788" y="4087786"/>
                  <a:pt x="1402558" y="4083881"/>
                  <a:pt x="1442848" y="4073117"/>
                </a:cubicBezTo>
                <a:cubicBezTo>
                  <a:pt x="1469899" y="4065974"/>
                  <a:pt x="1486473" y="4054544"/>
                  <a:pt x="1509905" y="4041114"/>
                </a:cubicBezTo>
                <a:cubicBezTo>
                  <a:pt x="1538194" y="4024826"/>
                  <a:pt x="1578389" y="4027969"/>
                  <a:pt x="1605155" y="4012539"/>
                </a:cubicBezTo>
                <a:cubicBezTo>
                  <a:pt x="1635634" y="3995012"/>
                  <a:pt x="1655351" y="3957960"/>
                  <a:pt x="1683354" y="3935957"/>
                </a:cubicBezTo>
                <a:cubicBezTo>
                  <a:pt x="1702595" y="3920908"/>
                  <a:pt x="1730884" y="3909954"/>
                  <a:pt x="1751077" y="3898333"/>
                </a:cubicBezTo>
                <a:cubicBezTo>
                  <a:pt x="1831849" y="3851851"/>
                  <a:pt x="1892333" y="3769079"/>
                  <a:pt x="1978058" y="3730884"/>
                </a:cubicBezTo>
                <a:cubicBezTo>
                  <a:pt x="2057973" y="3695261"/>
                  <a:pt x="2234852" y="3705738"/>
                  <a:pt x="2293526" y="3637349"/>
                </a:cubicBezTo>
                <a:cubicBezTo>
                  <a:pt x="2330292" y="3594486"/>
                  <a:pt x="2250187" y="3549242"/>
                  <a:pt x="2264094" y="3501808"/>
                </a:cubicBezTo>
                <a:cubicBezTo>
                  <a:pt x="2272095" y="3474566"/>
                  <a:pt x="2315053" y="3461898"/>
                  <a:pt x="2334579" y="3441514"/>
                </a:cubicBezTo>
                <a:cubicBezTo>
                  <a:pt x="2357058" y="3418083"/>
                  <a:pt x="2384395" y="3374268"/>
                  <a:pt x="2397825" y="3345979"/>
                </a:cubicBezTo>
                <a:cubicBezTo>
                  <a:pt x="2414208" y="3311498"/>
                  <a:pt x="2395444" y="3270731"/>
                  <a:pt x="2393920" y="3236536"/>
                </a:cubicBezTo>
                <a:cubicBezTo>
                  <a:pt x="2391919" y="3190245"/>
                  <a:pt x="2428495" y="3167480"/>
                  <a:pt x="2441640" y="3127570"/>
                </a:cubicBezTo>
                <a:cubicBezTo>
                  <a:pt x="2458499" y="3076517"/>
                  <a:pt x="2443735" y="3010413"/>
                  <a:pt x="2478597" y="2965645"/>
                </a:cubicBezTo>
                <a:cubicBezTo>
                  <a:pt x="2552225" y="2871158"/>
                  <a:pt x="2689290" y="2887636"/>
                  <a:pt x="2777682" y="2818484"/>
                </a:cubicBezTo>
                <a:cubicBezTo>
                  <a:pt x="2802923" y="2798768"/>
                  <a:pt x="2789969" y="2723615"/>
                  <a:pt x="2798446" y="2694754"/>
                </a:cubicBezTo>
                <a:cubicBezTo>
                  <a:pt x="2810353" y="2654273"/>
                  <a:pt x="2871027" y="2642177"/>
                  <a:pt x="2908460" y="2639319"/>
                </a:cubicBezTo>
                <a:cubicBezTo>
                  <a:pt x="2940750" y="2636843"/>
                  <a:pt x="3031142" y="2646939"/>
                  <a:pt x="3034381" y="2689039"/>
                </a:cubicBezTo>
                <a:cubicBezTo>
                  <a:pt x="3036381" y="2715043"/>
                  <a:pt x="3023617" y="2742094"/>
                  <a:pt x="3024760" y="2768192"/>
                </a:cubicBezTo>
                <a:cubicBezTo>
                  <a:pt x="3025713" y="2788957"/>
                  <a:pt x="3048858" y="2820485"/>
                  <a:pt x="3056097" y="2840868"/>
                </a:cubicBezTo>
                <a:cubicBezTo>
                  <a:pt x="3072195" y="2886017"/>
                  <a:pt x="3125725" y="2891636"/>
                  <a:pt x="3155253" y="2921830"/>
                </a:cubicBezTo>
                <a:cubicBezTo>
                  <a:pt x="3176398" y="2943452"/>
                  <a:pt x="3164587" y="2978504"/>
                  <a:pt x="3173922" y="3004412"/>
                </a:cubicBezTo>
                <a:cubicBezTo>
                  <a:pt x="3184113" y="3032892"/>
                  <a:pt x="3212688" y="3056704"/>
                  <a:pt x="3215165" y="3089756"/>
                </a:cubicBezTo>
                <a:cubicBezTo>
                  <a:pt x="3218404" y="3131857"/>
                  <a:pt x="3196020" y="3185292"/>
                  <a:pt x="3204306" y="3226154"/>
                </a:cubicBezTo>
                <a:cubicBezTo>
                  <a:pt x="3208783" y="3247967"/>
                  <a:pt x="3224976" y="3270922"/>
                  <a:pt x="3230691" y="3292448"/>
                </a:cubicBezTo>
                <a:cubicBezTo>
                  <a:pt x="3239835" y="3327024"/>
                  <a:pt x="3225452" y="3371125"/>
                  <a:pt x="3228214" y="3406939"/>
                </a:cubicBezTo>
                <a:cubicBezTo>
                  <a:pt x="3228881" y="3415416"/>
                  <a:pt x="3237835" y="3422464"/>
                  <a:pt x="3236787" y="3430942"/>
                </a:cubicBezTo>
                <a:cubicBezTo>
                  <a:pt x="3229929" y="3487330"/>
                  <a:pt x="3137536" y="3485234"/>
                  <a:pt x="3152395" y="3558386"/>
                </a:cubicBezTo>
                <a:cubicBezTo>
                  <a:pt x="3169445" y="3642111"/>
                  <a:pt x="3272696" y="3632110"/>
                  <a:pt x="3324322" y="3653922"/>
                </a:cubicBezTo>
                <a:cubicBezTo>
                  <a:pt x="3374423" y="3675068"/>
                  <a:pt x="3402903" y="3738790"/>
                  <a:pt x="3429287" y="3781462"/>
                </a:cubicBezTo>
                <a:cubicBezTo>
                  <a:pt x="3471959" y="3850518"/>
                  <a:pt x="3531300" y="3889666"/>
                  <a:pt x="3601404" y="3922908"/>
                </a:cubicBezTo>
                <a:cubicBezTo>
                  <a:pt x="3660935" y="3951102"/>
                  <a:pt x="3768758" y="3925289"/>
                  <a:pt x="3839529" y="3946149"/>
                </a:cubicBezTo>
                <a:cubicBezTo>
                  <a:pt x="3883820" y="3959198"/>
                  <a:pt x="3933350" y="4009681"/>
                  <a:pt x="3981737" y="4003585"/>
                </a:cubicBezTo>
                <a:cubicBezTo>
                  <a:pt x="4008502" y="4000251"/>
                  <a:pt x="4005740" y="3972533"/>
                  <a:pt x="4026791" y="3963199"/>
                </a:cubicBezTo>
                <a:cubicBezTo>
                  <a:pt x="4054223" y="3951007"/>
                  <a:pt x="4088988" y="3955007"/>
                  <a:pt x="4115754" y="3939577"/>
                </a:cubicBezTo>
                <a:cubicBezTo>
                  <a:pt x="4145472" y="3922527"/>
                  <a:pt x="4170618" y="3901763"/>
                  <a:pt x="4206717" y="3899000"/>
                </a:cubicBezTo>
                <a:cubicBezTo>
                  <a:pt x="4257677" y="3895095"/>
                  <a:pt x="4303396" y="3887856"/>
                  <a:pt x="4356451" y="3894333"/>
                </a:cubicBezTo>
                <a:cubicBezTo>
                  <a:pt x="4373786" y="3896429"/>
                  <a:pt x="4395789" y="3914621"/>
                  <a:pt x="4413029" y="3901191"/>
                </a:cubicBezTo>
                <a:cubicBezTo>
                  <a:pt x="4480943" y="3848042"/>
                  <a:pt x="4466941" y="3731074"/>
                  <a:pt x="4531711" y="3680402"/>
                </a:cubicBezTo>
                <a:cubicBezTo>
                  <a:pt x="4590194" y="3634586"/>
                  <a:pt x="4648582" y="3593534"/>
                  <a:pt x="4713543" y="3553338"/>
                </a:cubicBezTo>
                <a:cubicBezTo>
                  <a:pt x="4753739" y="3528478"/>
                  <a:pt x="4808698" y="3525906"/>
                  <a:pt x="4851179" y="3506951"/>
                </a:cubicBezTo>
                <a:cubicBezTo>
                  <a:pt x="4896995" y="3486568"/>
                  <a:pt x="4937380" y="3467042"/>
                  <a:pt x="4988816" y="3460564"/>
                </a:cubicBezTo>
                <a:cubicBezTo>
                  <a:pt x="5034726" y="3454850"/>
                  <a:pt x="5110449" y="3419321"/>
                  <a:pt x="5141216" y="3387317"/>
                </a:cubicBezTo>
                <a:cubicBezTo>
                  <a:pt x="5155026" y="3372935"/>
                  <a:pt x="5179696" y="3305974"/>
                  <a:pt x="5202461" y="3308736"/>
                </a:cubicBezTo>
                <a:cubicBezTo>
                  <a:pt x="5220845" y="3310927"/>
                  <a:pt x="5240657" y="3340169"/>
                  <a:pt x="5254849" y="3349503"/>
                </a:cubicBezTo>
                <a:cubicBezTo>
                  <a:pt x="5285805" y="3369982"/>
                  <a:pt x="5344670" y="3388651"/>
                  <a:pt x="5380769" y="3399224"/>
                </a:cubicBezTo>
                <a:cubicBezTo>
                  <a:pt x="5449254" y="3419417"/>
                  <a:pt x="5538884" y="3440276"/>
                  <a:pt x="5611179" y="3438752"/>
                </a:cubicBezTo>
                <a:cubicBezTo>
                  <a:pt x="5626228" y="3438467"/>
                  <a:pt x="5637182" y="3427894"/>
                  <a:pt x="5652136" y="3432275"/>
                </a:cubicBezTo>
                <a:cubicBezTo>
                  <a:pt x="5686427" y="3442372"/>
                  <a:pt x="5691761" y="3481996"/>
                  <a:pt x="5730717" y="3493521"/>
                </a:cubicBezTo>
                <a:cubicBezTo>
                  <a:pt x="5773008" y="3505999"/>
                  <a:pt x="5805108" y="3461708"/>
                  <a:pt x="5842255" y="3472661"/>
                </a:cubicBezTo>
                <a:cubicBezTo>
                  <a:pt x="5874641" y="3482186"/>
                  <a:pt x="5902358" y="3503903"/>
                  <a:pt x="5934933" y="3512666"/>
                </a:cubicBezTo>
                <a:cubicBezTo>
                  <a:pt x="5993226" y="3528383"/>
                  <a:pt x="6053996" y="3507237"/>
                  <a:pt x="6111527" y="3522668"/>
                </a:cubicBezTo>
                <a:cubicBezTo>
                  <a:pt x="6154104" y="3534193"/>
                  <a:pt x="6211349" y="3568197"/>
                  <a:pt x="6257165" y="3551909"/>
                </a:cubicBezTo>
                <a:cubicBezTo>
                  <a:pt x="6357558" y="3516095"/>
                  <a:pt x="6382513" y="3450087"/>
                  <a:pt x="6412708" y="3358552"/>
                </a:cubicBezTo>
                <a:cubicBezTo>
                  <a:pt x="6421565" y="3331596"/>
                  <a:pt x="6421756" y="3299306"/>
                  <a:pt x="6440045" y="3275779"/>
                </a:cubicBezTo>
                <a:cubicBezTo>
                  <a:pt x="6482050" y="3221868"/>
                  <a:pt x="6575110" y="3165004"/>
                  <a:pt x="6592826" y="3104996"/>
                </a:cubicBezTo>
                <a:cubicBezTo>
                  <a:pt x="6610922" y="3043655"/>
                  <a:pt x="6540819" y="2911258"/>
                  <a:pt x="6563108" y="2877635"/>
                </a:cubicBezTo>
                <a:cubicBezTo>
                  <a:pt x="6579966" y="2852203"/>
                  <a:pt x="6622639" y="2840487"/>
                  <a:pt x="6644832" y="2818770"/>
                </a:cubicBezTo>
                <a:cubicBezTo>
                  <a:pt x="6667216" y="2796862"/>
                  <a:pt x="6679885" y="2765906"/>
                  <a:pt x="6694743" y="2738760"/>
                </a:cubicBezTo>
                <a:cubicBezTo>
                  <a:pt x="6707983" y="2714567"/>
                  <a:pt x="6734463" y="2700184"/>
                  <a:pt x="6748273" y="2676467"/>
                </a:cubicBezTo>
                <a:cubicBezTo>
                  <a:pt x="6778468" y="2624460"/>
                  <a:pt x="6789136" y="2560928"/>
                  <a:pt x="6814853" y="2506731"/>
                </a:cubicBezTo>
                <a:cubicBezTo>
                  <a:pt x="6828759" y="2477299"/>
                  <a:pt x="6853144" y="2436151"/>
                  <a:pt x="6850572" y="2402051"/>
                </a:cubicBezTo>
                <a:cubicBezTo>
                  <a:pt x="6845714" y="2338043"/>
                  <a:pt x="6814187" y="2274607"/>
                  <a:pt x="6799137" y="2212218"/>
                </a:cubicBezTo>
                <a:cubicBezTo>
                  <a:pt x="6783231" y="2146305"/>
                  <a:pt x="6788659" y="2075439"/>
                  <a:pt x="6783706" y="2009526"/>
                </a:cubicBezTo>
                <a:cubicBezTo>
                  <a:pt x="6776182" y="1910847"/>
                  <a:pt x="6872670" y="1837981"/>
                  <a:pt x="6868383" y="1738730"/>
                </a:cubicBezTo>
                <a:cubicBezTo>
                  <a:pt x="6863907" y="1635765"/>
                  <a:pt x="6725890" y="1629097"/>
                  <a:pt x="6716651" y="1571090"/>
                </a:cubicBezTo>
                <a:cubicBezTo>
                  <a:pt x="6701125" y="1473078"/>
                  <a:pt x="6865241" y="1375256"/>
                  <a:pt x="6856954" y="1266862"/>
                </a:cubicBezTo>
                <a:cubicBezTo>
                  <a:pt x="6854287" y="1231429"/>
                  <a:pt x="6815234" y="1208378"/>
                  <a:pt x="6791708" y="1190090"/>
                </a:cubicBezTo>
                <a:cubicBezTo>
                  <a:pt x="6759037" y="1164658"/>
                  <a:pt x="6703982" y="1082267"/>
                  <a:pt x="6700839" y="1041310"/>
                </a:cubicBezTo>
                <a:cubicBezTo>
                  <a:pt x="6696172" y="980731"/>
                  <a:pt x="6711793" y="920533"/>
                  <a:pt x="6711602" y="859001"/>
                </a:cubicBezTo>
                <a:cubicBezTo>
                  <a:pt x="6711507" y="829283"/>
                  <a:pt x="6699410" y="800899"/>
                  <a:pt x="6699315" y="771466"/>
                </a:cubicBezTo>
                <a:cubicBezTo>
                  <a:pt x="6699124" y="705839"/>
                  <a:pt x="6737891" y="651166"/>
                  <a:pt x="6698744" y="587824"/>
                </a:cubicBezTo>
                <a:cubicBezTo>
                  <a:pt x="6677313" y="553153"/>
                  <a:pt x="6638927" y="531722"/>
                  <a:pt x="6617972" y="497623"/>
                </a:cubicBezTo>
                <a:cubicBezTo>
                  <a:pt x="6586539" y="446759"/>
                  <a:pt x="6576728" y="391990"/>
                  <a:pt x="6526436" y="354462"/>
                </a:cubicBezTo>
                <a:cubicBezTo>
                  <a:pt x="6486622" y="324839"/>
                  <a:pt x="6441854" y="270261"/>
                  <a:pt x="6395372" y="252449"/>
                </a:cubicBezTo>
                <a:cubicBezTo>
                  <a:pt x="6368130" y="241972"/>
                  <a:pt x="6374798" y="102049"/>
                  <a:pt x="6358796" y="81571"/>
                </a:cubicBezTo>
                <a:cubicBezTo>
                  <a:pt x="6314981" y="25564"/>
                  <a:pt x="6260594" y="43090"/>
                  <a:pt x="6198966" y="27659"/>
                </a:cubicBezTo>
                <a:cubicBezTo>
                  <a:pt x="6110384" y="5466"/>
                  <a:pt x="6024373" y="-3107"/>
                  <a:pt x="5932552" y="989"/>
                </a:cubicBezTo>
                <a:cubicBezTo>
                  <a:pt x="5897310" y="2513"/>
                  <a:pt x="5862639" y="15277"/>
                  <a:pt x="5827301" y="16896"/>
                </a:cubicBezTo>
                <a:cubicBezTo>
                  <a:pt x="5781105" y="18896"/>
                  <a:pt x="5729574" y="5561"/>
                  <a:pt x="5683855" y="16610"/>
                </a:cubicBezTo>
                <a:cubicBezTo>
                  <a:pt x="5638802" y="27564"/>
                  <a:pt x="5605464" y="55377"/>
                  <a:pt x="5562506" y="70712"/>
                </a:cubicBezTo>
                <a:cubicBezTo>
                  <a:pt x="5514119" y="87952"/>
                  <a:pt x="5343336" y="64711"/>
                  <a:pt x="5289710" y="48995"/>
                </a:cubicBezTo>
                <a:cubicBezTo>
                  <a:pt x="5275899" y="44899"/>
                  <a:pt x="5266564" y="31755"/>
                  <a:pt x="5251515" y="32898"/>
                </a:cubicBezTo>
                <a:cubicBezTo>
                  <a:pt x="5164075" y="39565"/>
                  <a:pt x="5099210" y="98049"/>
                  <a:pt x="5022248" y="125481"/>
                </a:cubicBezTo>
                <a:cubicBezTo>
                  <a:pt x="5008627" y="130339"/>
                  <a:pt x="4992911" y="130053"/>
                  <a:pt x="4980624" y="137578"/>
                </a:cubicBezTo>
                <a:cubicBezTo>
                  <a:pt x="4911567" y="180250"/>
                  <a:pt x="4973099" y="237590"/>
                  <a:pt x="4941476" y="270547"/>
                </a:cubicBezTo>
                <a:cubicBezTo>
                  <a:pt x="4906996" y="306456"/>
                  <a:pt x="4846512" y="349318"/>
                  <a:pt x="4798316" y="362177"/>
                </a:cubicBezTo>
                <a:cubicBezTo>
                  <a:pt x="4742404" y="377036"/>
                  <a:pt x="4698589" y="364368"/>
                  <a:pt x="4645153" y="395134"/>
                </a:cubicBezTo>
                <a:cubicBezTo>
                  <a:pt x="4577526" y="434091"/>
                  <a:pt x="4653155" y="491241"/>
                  <a:pt x="4631342" y="508195"/>
                </a:cubicBezTo>
                <a:cubicBezTo>
                  <a:pt x="4569620" y="556487"/>
                  <a:pt x="4443699" y="606303"/>
                  <a:pt x="4366738" y="607922"/>
                </a:cubicBezTo>
                <a:cubicBezTo>
                  <a:pt x="4331876" y="608684"/>
                  <a:pt x="4298825" y="588396"/>
                  <a:pt x="4265677" y="589920"/>
                </a:cubicBezTo>
                <a:cubicBezTo>
                  <a:pt x="4226053" y="591634"/>
                  <a:pt x="4201670" y="631735"/>
                  <a:pt x="4162712" y="634783"/>
                </a:cubicBezTo>
                <a:cubicBezTo>
                  <a:pt x="4133089" y="637069"/>
                  <a:pt x="4102038" y="623162"/>
                  <a:pt x="4072224" y="623734"/>
                </a:cubicBezTo>
                <a:cubicBezTo>
                  <a:pt x="4013551" y="624972"/>
                  <a:pt x="3960306" y="660119"/>
                  <a:pt x="3901346" y="660310"/>
                </a:cubicBezTo>
                <a:cubicBezTo>
                  <a:pt x="3818574" y="660595"/>
                  <a:pt x="3732849" y="628877"/>
                  <a:pt x="3655982" y="601731"/>
                </a:cubicBezTo>
                <a:cubicBezTo>
                  <a:pt x="3591783" y="579061"/>
                  <a:pt x="3516346" y="558106"/>
                  <a:pt x="3459291" y="520387"/>
                </a:cubicBezTo>
                <a:cubicBezTo>
                  <a:pt x="3396045" y="478477"/>
                  <a:pt x="3314701" y="428281"/>
                  <a:pt x="3235073" y="429995"/>
                </a:cubicBezTo>
                <a:cubicBezTo>
                  <a:pt x="3192019" y="430852"/>
                  <a:pt x="3155348" y="459808"/>
                  <a:pt x="3110866" y="460761"/>
                </a:cubicBezTo>
                <a:cubicBezTo>
                  <a:pt x="3088292" y="461237"/>
                  <a:pt x="3065527" y="451998"/>
                  <a:pt x="3043048" y="452474"/>
                </a:cubicBezTo>
                <a:cubicBezTo>
                  <a:pt x="2999900" y="453331"/>
                  <a:pt x="2957514" y="481621"/>
                  <a:pt x="2913127" y="482573"/>
                </a:cubicBezTo>
                <a:cubicBezTo>
                  <a:pt x="2879599" y="483240"/>
                  <a:pt x="2842166" y="475429"/>
                  <a:pt x="2809305" y="487145"/>
                </a:cubicBezTo>
                <a:cubicBezTo>
                  <a:pt x="2760632" y="504481"/>
                  <a:pt x="2722627" y="559345"/>
                  <a:pt x="2668240" y="561726"/>
                </a:cubicBezTo>
                <a:cubicBezTo>
                  <a:pt x="2580419" y="565631"/>
                  <a:pt x="2474977" y="568489"/>
                  <a:pt x="2388491" y="550582"/>
                </a:cubicBezTo>
                <a:cubicBezTo>
                  <a:pt x="2356486" y="543914"/>
                  <a:pt x="2327435" y="526102"/>
                  <a:pt x="2293717" y="527531"/>
                </a:cubicBezTo>
                <a:cubicBezTo>
                  <a:pt x="2236091" y="530103"/>
                  <a:pt x="2262951" y="629353"/>
                  <a:pt x="2243234" y="659071"/>
                </a:cubicBezTo>
                <a:cubicBezTo>
                  <a:pt x="2236471" y="669263"/>
                  <a:pt x="2175702" y="672311"/>
                  <a:pt x="2160652" y="677740"/>
                </a:cubicBezTo>
                <a:cubicBezTo>
                  <a:pt x="2086357" y="704220"/>
                  <a:pt x="2007395" y="727937"/>
                  <a:pt x="1929099" y="741367"/>
                </a:cubicBezTo>
                <a:cubicBezTo>
                  <a:pt x="1885189" y="748892"/>
                  <a:pt x="1838898" y="741177"/>
                  <a:pt x="1795655" y="753750"/>
                </a:cubicBezTo>
                <a:cubicBezTo>
                  <a:pt x="1760697" y="763942"/>
                  <a:pt x="1717168" y="799089"/>
                  <a:pt x="1705452" y="834617"/>
                </a:cubicBezTo>
                <a:cubicBezTo>
                  <a:pt x="1701071" y="847762"/>
                  <a:pt x="1705833" y="867383"/>
                  <a:pt x="1699928" y="879861"/>
                </a:cubicBezTo>
                <a:cubicBezTo>
                  <a:pt x="1696404" y="887386"/>
                  <a:pt x="1561625" y="987017"/>
                  <a:pt x="1554767" y="988446"/>
                </a:cubicBezTo>
                <a:cubicBezTo>
                  <a:pt x="1402462" y="1019402"/>
                  <a:pt x="1233298" y="992732"/>
                  <a:pt x="1078803" y="1033785"/>
                </a:cubicBezTo>
                <a:cubicBezTo>
                  <a:pt x="1013366" y="1051120"/>
                  <a:pt x="993363" y="1131321"/>
                  <a:pt x="941452" y="1171993"/>
                </a:cubicBezTo>
                <a:cubicBezTo>
                  <a:pt x="919450" y="1189233"/>
                  <a:pt x="884207" y="1186185"/>
                  <a:pt x="863157" y="1202663"/>
                </a:cubicBezTo>
                <a:cubicBezTo>
                  <a:pt x="828295" y="1229905"/>
                  <a:pt x="794386" y="1261813"/>
                  <a:pt x="755334" y="1287055"/>
                </a:cubicBezTo>
                <a:cubicBezTo>
                  <a:pt x="698755" y="1323631"/>
                  <a:pt x="618841" y="1333156"/>
                  <a:pt x="571216" y="1385162"/>
                </a:cubicBezTo>
                <a:cubicBezTo>
                  <a:pt x="533116" y="1426786"/>
                  <a:pt x="449676" y="1584425"/>
                  <a:pt x="483014" y="1638337"/>
                </a:cubicBezTo>
                <a:cubicBezTo>
                  <a:pt x="505874" y="1675389"/>
                  <a:pt x="614268" y="1761781"/>
                  <a:pt x="619126" y="1792642"/>
                </a:cubicBezTo>
                <a:cubicBezTo>
                  <a:pt x="625413" y="1832551"/>
                  <a:pt x="620079" y="1879129"/>
                  <a:pt x="620936" y="1919134"/>
                </a:cubicBezTo>
                <a:cubicBezTo>
                  <a:pt x="621317" y="1938279"/>
                  <a:pt x="606363" y="1969235"/>
                  <a:pt x="612649" y="1986952"/>
                </a:cubicBezTo>
                <a:cubicBezTo>
                  <a:pt x="625318" y="2022385"/>
                  <a:pt x="678943" y="2088584"/>
                  <a:pt x="712662" y="2108110"/>
                </a:cubicBezTo>
                <a:cubicBezTo>
                  <a:pt x="755524" y="2133065"/>
                  <a:pt x="805340" y="2115253"/>
                  <a:pt x="849726" y="2113349"/>
                </a:cubicBezTo>
                <a:cubicBezTo>
                  <a:pt x="925450" y="2110015"/>
                  <a:pt x="1003841" y="2110967"/>
                  <a:pt x="1079279" y="2112586"/>
                </a:cubicBezTo>
                <a:cubicBezTo>
                  <a:pt x="1110902" y="2113253"/>
                  <a:pt x="1152336" y="2118206"/>
                  <a:pt x="1179672" y="2136304"/>
                </a:cubicBezTo>
                <a:cubicBezTo>
                  <a:pt x="1206438" y="2154020"/>
                  <a:pt x="1283495" y="2236888"/>
                  <a:pt x="1266255" y="2273083"/>
                </a:cubicBezTo>
                <a:cubicBezTo>
                  <a:pt x="1245204" y="2317469"/>
                  <a:pt x="1153193" y="2394241"/>
                  <a:pt x="1102044" y="2396527"/>
                </a:cubicBezTo>
                <a:cubicBezTo>
                  <a:pt x="1073850" y="2397765"/>
                  <a:pt x="1044132" y="2391764"/>
                  <a:pt x="1015843" y="2397479"/>
                </a:cubicBezTo>
                <a:cubicBezTo>
                  <a:pt x="977647" y="2405290"/>
                  <a:pt x="952787" y="2419958"/>
                  <a:pt x="911353" y="2407671"/>
                </a:cubicBezTo>
                <a:cubicBezTo>
                  <a:pt x="850584" y="2389764"/>
                  <a:pt x="802959" y="2314136"/>
                  <a:pt x="740094" y="2306516"/>
                </a:cubicBezTo>
                <a:cubicBezTo>
                  <a:pt x="705518" y="2302325"/>
                  <a:pt x="725330" y="2354141"/>
                  <a:pt x="690087" y="2340615"/>
                </a:cubicBezTo>
                <a:cubicBezTo>
                  <a:pt x="634366" y="2319279"/>
                  <a:pt x="557214" y="2258795"/>
                  <a:pt x="491396" y="2276226"/>
                </a:cubicBezTo>
                <a:cubicBezTo>
                  <a:pt x="471489" y="2281560"/>
                  <a:pt x="481776" y="2321470"/>
                  <a:pt x="473203" y="2331376"/>
                </a:cubicBezTo>
                <a:cubicBezTo>
                  <a:pt x="453391" y="2354426"/>
                  <a:pt x="338996" y="2336805"/>
                  <a:pt x="313659" y="2369285"/>
                </a:cubicBezTo>
                <a:cubicBezTo>
                  <a:pt x="291466" y="2397860"/>
                  <a:pt x="242603" y="2478823"/>
                  <a:pt x="244222" y="2515780"/>
                </a:cubicBezTo>
                <a:cubicBezTo>
                  <a:pt x="245460" y="2544831"/>
                  <a:pt x="288323" y="2577502"/>
                  <a:pt x="285466" y="2601124"/>
                </a:cubicBezTo>
                <a:cubicBezTo>
                  <a:pt x="281084" y="2636747"/>
                  <a:pt x="188977" y="2735331"/>
                  <a:pt x="166593" y="2776003"/>
                </a:cubicBezTo>
                <a:cubicBezTo>
                  <a:pt x="84964" y="2924878"/>
                  <a:pt x="284894" y="2962978"/>
                  <a:pt x="252223" y="3061848"/>
                </a:cubicBezTo>
                <a:cubicBezTo>
                  <a:pt x="233459" y="3118617"/>
                  <a:pt x="175071" y="3159955"/>
                  <a:pt x="142495" y="3209104"/>
                </a:cubicBezTo>
                <a:cubicBezTo>
                  <a:pt x="108205" y="3260920"/>
                  <a:pt x="132018" y="3327595"/>
                  <a:pt x="115540" y="3383698"/>
                </a:cubicBezTo>
                <a:cubicBezTo>
                  <a:pt x="83345" y="3493045"/>
                  <a:pt x="-380" y="3600392"/>
                  <a:pt x="1" y="3719645"/>
                </a:cubicBezTo>
                <a:cubicBezTo>
                  <a:pt x="287" y="3824515"/>
                  <a:pt x="119064" y="3849756"/>
                  <a:pt x="164498" y="3923289"/>
                </a:cubicBezTo>
                <a:cubicBezTo>
                  <a:pt x="178119" y="3945291"/>
                  <a:pt x="167165" y="3963485"/>
                  <a:pt x="168213" y="3986821"/>
                </a:cubicBezTo>
                <a:cubicBezTo>
                  <a:pt x="171927" y="4070450"/>
                  <a:pt x="135542" y="4131029"/>
                  <a:pt x="112396" y="4209516"/>
                </a:cubicBezTo>
                <a:cubicBezTo>
                  <a:pt x="100585" y="4249520"/>
                  <a:pt x="114492" y="4264379"/>
                  <a:pt x="136685" y="4292764"/>
                </a:cubicBezTo>
                <a:cubicBezTo>
                  <a:pt x="165260" y="4329340"/>
                  <a:pt x="201169" y="4365440"/>
                  <a:pt x="254890" y="4358772"/>
                </a:cubicBezTo>
                <a:cubicBezTo>
                  <a:pt x="278893" y="4355819"/>
                  <a:pt x="304706" y="4346771"/>
                  <a:pt x="329757" y="4356391"/>
                </a:cubicBezTo>
                <a:cubicBezTo>
                  <a:pt x="354331" y="4365725"/>
                  <a:pt x="435865" y="4409255"/>
                  <a:pt x="422340" y="437334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3"/>
          <p:cNvSpPr/>
          <p:nvPr/>
        </p:nvSpPr>
        <p:spPr>
          <a:xfrm>
            <a:off x="2452926" y="1007406"/>
            <a:ext cx="13058778" cy="8372712"/>
          </a:xfrm>
          <a:custGeom>
            <a:avLst/>
            <a:gdLst/>
            <a:ahLst/>
            <a:cxnLst/>
            <a:rect l="l" t="t" r="r" b="b"/>
            <a:pathLst>
              <a:path w="6868522" h="4403793" extrusionOk="0">
                <a:moveTo>
                  <a:pt x="422340" y="4373345"/>
                </a:moveTo>
                <a:cubicBezTo>
                  <a:pt x="419196" y="4364964"/>
                  <a:pt x="402242" y="4351152"/>
                  <a:pt x="411005" y="4349056"/>
                </a:cubicBezTo>
                <a:cubicBezTo>
                  <a:pt x="435008" y="4343151"/>
                  <a:pt x="459963" y="4355057"/>
                  <a:pt x="484538" y="4358010"/>
                </a:cubicBezTo>
                <a:cubicBezTo>
                  <a:pt x="498635" y="4359724"/>
                  <a:pt x="565310" y="4360487"/>
                  <a:pt x="586265" y="4370392"/>
                </a:cubicBezTo>
                <a:cubicBezTo>
                  <a:pt x="599219" y="4376489"/>
                  <a:pt x="607792" y="4401730"/>
                  <a:pt x="622365" y="4403444"/>
                </a:cubicBezTo>
                <a:cubicBezTo>
                  <a:pt x="628366" y="4404207"/>
                  <a:pt x="635700" y="4404016"/>
                  <a:pt x="639986" y="4399825"/>
                </a:cubicBezTo>
                <a:cubicBezTo>
                  <a:pt x="691326" y="4349533"/>
                  <a:pt x="630270" y="4335722"/>
                  <a:pt x="726568" y="4301336"/>
                </a:cubicBezTo>
                <a:cubicBezTo>
                  <a:pt x="753048" y="4291906"/>
                  <a:pt x="815818" y="4280953"/>
                  <a:pt x="841726" y="4298193"/>
                </a:cubicBezTo>
                <a:cubicBezTo>
                  <a:pt x="863443" y="4312576"/>
                  <a:pt x="886969" y="4332864"/>
                  <a:pt x="918116" y="4330483"/>
                </a:cubicBezTo>
                <a:cubicBezTo>
                  <a:pt x="987172" y="4325244"/>
                  <a:pt x="1050037" y="4280191"/>
                  <a:pt x="1115665" y="4262760"/>
                </a:cubicBezTo>
                <a:cubicBezTo>
                  <a:pt x="1154812" y="4252378"/>
                  <a:pt x="1203676" y="4246282"/>
                  <a:pt x="1236346" y="4214373"/>
                </a:cubicBezTo>
                <a:cubicBezTo>
                  <a:pt x="1264445" y="4186846"/>
                  <a:pt x="1281876" y="4137792"/>
                  <a:pt x="1311594" y="4114551"/>
                </a:cubicBezTo>
                <a:cubicBezTo>
                  <a:pt x="1345788" y="4087786"/>
                  <a:pt x="1402558" y="4083881"/>
                  <a:pt x="1442848" y="4073117"/>
                </a:cubicBezTo>
                <a:cubicBezTo>
                  <a:pt x="1469899" y="4065974"/>
                  <a:pt x="1486473" y="4054544"/>
                  <a:pt x="1509905" y="4041114"/>
                </a:cubicBezTo>
                <a:cubicBezTo>
                  <a:pt x="1538194" y="4024826"/>
                  <a:pt x="1578389" y="4027969"/>
                  <a:pt x="1605155" y="4012539"/>
                </a:cubicBezTo>
                <a:cubicBezTo>
                  <a:pt x="1635634" y="3995012"/>
                  <a:pt x="1655351" y="3957960"/>
                  <a:pt x="1683354" y="3935957"/>
                </a:cubicBezTo>
                <a:cubicBezTo>
                  <a:pt x="1702595" y="3920908"/>
                  <a:pt x="1730884" y="3909954"/>
                  <a:pt x="1751077" y="3898333"/>
                </a:cubicBezTo>
                <a:cubicBezTo>
                  <a:pt x="1831849" y="3851851"/>
                  <a:pt x="1892333" y="3769079"/>
                  <a:pt x="1978058" y="3730884"/>
                </a:cubicBezTo>
                <a:cubicBezTo>
                  <a:pt x="2057973" y="3695261"/>
                  <a:pt x="2234852" y="3705738"/>
                  <a:pt x="2293526" y="3637349"/>
                </a:cubicBezTo>
                <a:cubicBezTo>
                  <a:pt x="2330292" y="3594486"/>
                  <a:pt x="2250187" y="3549242"/>
                  <a:pt x="2264094" y="3501808"/>
                </a:cubicBezTo>
                <a:cubicBezTo>
                  <a:pt x="2272095" y="3474566"/>
                  <a:pt x="2315053" y="3461898"/>
                  <a:pt x="2334579" y="3441514"/>
                </a:cubicBezTo>
                <a:cubicBezTo>
                  <a:pt x="2357058" y="3418083"/>
                  <a:pt x="2384395" y="3374268"/>
                  <a:pt x="2397825" y="3345979"/>
                </a:cubicBezTo>
                <a:cubicBezTo>
                  <a:pt x="2414208" y="3311498"/>
                  <a:pt x="2395444" y="3270731"/>
                  <a:pt x="2393920" y="3236536"/>
                </a:cubicBezTo>
                <a:cubicBezTo>
                  <a:pt x="2391919" y="3190245"/>
                  <a:pt x="2428495" y="3167480"/>
                  <a:pt x="2441640" y="3127570"/>
                </a:cubicBezTo>
                <a:cubicBezTo>
                  <a:pt x="2458499" y="3076517"/>
                  <a:pt x="2443735" y="3010413"/>
                  <a:pt x="2478597" y="2965645"/>
                </a:cubicBezTo>
                <a:cubicBezTo>
                  <a:pt x="2552225" y="2871158"/>
                  <a:pt x="2689290" y="2887636"/>
                  <a:pt x="2777682" y="2818484"/>
                </a:cubicBezTo>
                <a:cubicBezTo>
                  <a:pt x="2802923" y="2798768"/>
                  <a:pt x="2789969" y="2723615"/>
                  <a:pt x="2798446" y="2694754"/>
                </a:cubicBezTo>
                <a:cubicBezTo>
                  <a:pt x="2810353" y="2654273"/>
                  <a:pt x="2871027" y="2642177"/>
                  <a:pt x="2908460" y="2639319"/>
                </a:cubicBezTo>
                <a:cubicBezTo>
                  <a:pt x="2940750" y="2636843"/>
                  <a:pt x="3031142" y="2646939"/>
                  <a:pt x="3034381" y="2689039"/>
                </a:cubicBezTo>
                <a:cubicBezTo>
                  <a:pt x="3036381" y="2715043"/>
                  <a:pt x="3023617" y="2742094"/>
                  <a:pt x="3024760" y="2768192"/>
                </a:cubicBezTo>
                <a:cubicBezTo>
                  <a:pt x="3025713" y="2788957"/>
                  <a:pt x="3048858" y="2820485"/>
                  <a:pt x="3056097" y="2840868"/>
                </a:cubicBezTo>
                <a:cubicBezTo>
                  <a:pt x="3072195" y="2886017"/>
                  <a:pt x="3125725" y="2891636"/>
                  <a:pt x="3155253" y="2921830"/>
                </a:cubicBezTo>
                <a:cubicBezTo>
                  <a:pt x="3176398" y="2943452"/>
                  <a:pt x="3164587" y="2978504"/>
                  <a:pt x="3173922" y="3004412"/>
                </a:cubicBezTo>
                <a:cubicBezTo>
                  <a:pt x="3184113" y="3032892"/>
                  <a:pt x="3212688" y="3056704"/>
                  <a:pt x="3215165" y="3089756"/>
                </a:cubicBezTo>
                <a:cubicBezTo>
                  <a:pt x="3218404" y="3131857"/>
                  <a:pt x="3196020" y="3185292"/>
                  <a:pt x="3204306" y="3226154"/>
                </a:cubicBezTo>
                <a:cubicBezTo>
                  <a:pt x="3208783" y="3247967"/>
                  <a:pt x="3224976" y="3270922"/>
                  <a:pt x="3230691" y="3292448"/>
                </a:cubicBezTo>
                <a:cubicBezTo>
                  <a:pt x="3239835" y="3327024"/>
                  <a:pt x="3225452" y="3371125"/>
                  <a:pt x="3228214" y="3406939"/>
                </a:cubicBezTo>
                <a:cubicBezTo>
                  <a:pt x="3228881" y="3415416"/>
                  <a:pt x="3237835" y="3422464"/>
                  <a:pt x="3236787" y="3430942"/>
                </a:cubicBezTo>
                <a:cubicBezTo>
                  <a:pt x="3229929" y="3487330"/>
                  <a:pt x="3137536" y="3485234"/>
                  <a:pt x="3152395" y="3558386"/>
                </a:cubicBezTo>
                <a:cubicBezTo>
                  <a:pt x="3169445" y="3642111"/>
                  <a:pt x="3272696" y="3632110"/>
                  <a:pt x="3324322" y="3653922"/>
                </a:cubicBezTo>
                <a:cubicBezTo>
                  <a:pt x="3374423" y="3675068"/>
                  <a:pt x="3402903" y="3738790"/>
                  <a:pt x="3429287" y="3781462"/>
                </a:cubicBezTo>
                <a:cubicBezTo>
                  <a:pt x="3471959" y="3850518"/>
                  <a:pt x="3531300" y="3889666"/>
                  <a:pt x="3601404" y="3922908"/>
                </a:cubicBezTo>
                <a:cubicBezTo>
                  <a:pt x="3660935" y="3951102"/>
                  <a:pt x="3768758" y="3925289"/>
                  <a:pt x="3839529" y="3946149"/>
                </a:cubicBezTo>
                <a:cubicBezTo>
                  <a:pt x="3883820" y="3959198"/>
                  <a:pt x="3933350" y="4009681"/>
                  <a:pt x="3981737" y="4003585"/>
                </a:cubicBezTo>
                <a:cubicBezTo>
                  <a:pt x="4008502" y="4000251"/>
                  <a:pt x="4005740" y="3972533"/>
                  <a:pt x="4026791" y="3963199"/>
                </a:cubicBezTo>
                <a:cubicBezTo>
                  <a:pt x="4054223" y="3951007"/>
                  <a:pt x="4088988" y="3955007"/>
                  <a:pt x="4115754" y="3939577"/>
                </a:cubicBezTo>
                <a:cubicBezTo>
                  <a:pt x="4145472" y="3922527"/>
                  <a:pt x="4170618" y="3901763"/>
                  <a:pt x="4206717" y="3899000"/>
                </a:cubicBezTo>
                <a:cubicBezTo>
                  <a:pt x="4257677" y="3895095"/>
                  <a:pt x="4303396" y="3887856"/>
                  <a:pt x="4356451" y="3894333"/>
                </a:cubicBezTo>
                <a:cubicBezTo>
                  <a:pt x="4373786" y="3896429"/>
                  <a:pt x="4395789" y="3914621"/>
                  <a:pt x="4413029" y="3901191"/>
                </a:cubicBezTo>
                <a:cubicBezTo>
                  <a:pt x="4480943" y="3848042"/>
                  <a:pt x="4466941" y="3731074"/>
                  <a:pt x="4531711" y="3680402"/>
                </a:cubicBezTo>
                <a:cubicBezTo>
                  <a:pt x="4590194" y="3634586"/>
                  <a:pt x="4648582" y="3593534"/>
                  <a:pt x="4713543" y="3553338"/>
                </a:cubicBezTo>
                <a:cubicBezTo>
                  <a:pt x="4753739" y="3528478"/>
                  <a:pt x="4808698" y="3525906"/>
                  <a:pt x="4851179" y="3506951"/>
                </a:cubicBezTo>
                <a:cubicBezTo>
                  <a:pt x="4896995" y="3486568"/>
                  <a:pt x="4937380" y="3467042"/>
                  <a:pt x="4988816" y="3460564"/>
                </a:cubicBezTo>
                <a:cubicBezTo>
                  <a:pt x="5034726" y="3454850"/>
                  <a:pt x="5110449" y="3419321"/>
                  <a:pt x="5141216" y="3387317"/>
                </a:cubicBezTo>
                <a:cubicBezTo>
                  <a:pt x="5155026" y="3372935"/>
                  <a:pt x="5179696" y="3305974"/>
                  <a:pt x="5202461" y="3308736"/>
                </a:cubicBezTo>
                <a:cubicBezTo>
                  <a:pt x="5220845" y="3310927"/>
                  <a:pt x="5240657" y="3340169"/>
                  <a:pt x="5254849" y="3349503"/>
                </a:cubicBezTo>
                <a:cubicBezTo>
                  <a:pt x="5285805" y="3369982"/>
                  <a:pt x="5344670" y="3388651"/>
                  <a:pt x="5380769" y="3399224"/>
                </a:cubicBezTo>
                <a:cubicBezTo>
                  <a:pt x="5449254" y="3419417"/>
                  <a:pt x="5538884" y="3440276"/>
                  <a:pt x="5611179" y="3438752"/>
                </a:cubicBezTo>
                <a:cubicBezTo>
                  <a:pt x="5626228" y="3438467"/>
                  <a:pt x="5637182" y="3427894"/>
                  <a:pt x="5652136" y="3432275"/>
                </a:cubicBezTo>
                <a:cubicBezTo>
                  <a:pt x="5686427" y="3442372"/>
                  <a:pt x="5691761" y="3481996"/>
                  <a:pt x="5730717" y="3493521"/>
                </a:cubicBezTo>
                <a:cubicBezTo>
                  <a:pt x="5773008" y="3505999"/>
                  <a:pt x="5805108" y="3461708"/>
                  <a:pt x="5842255" y="3472661"/>
                </a:cubicBezTo>
                <a:cubicBezTo>
                  <a:pt x="5874641" y="3482186"/>
                  <a:pt x="5902358" y="3503903"/>
                  <a:pt x="5934933" y="3512666"/>
                </a:cubicBezTo>
                <a:cubicBezTo>
                  <a:pt x="5993226" y="3528383"/>
                  <a:pt x="6053996" y="3507237"/>
                  <a:pt x="6111527" y="3522668"/>
                </a:cubicBezTo>
                <a:cubicBezTo>
                  <a:pt x="6154104" y="3534193"/>
                  <a:pt x="6211349" y="3568197"/>
                  <a:pt x="6257165" y="3551909"/>
                </a:cubicBezTo>
                <a:cubicBezTo>
                  <a:pt x="6357558" y="3516095"/>
                  <a:pt x="6382513" y="3450087"/>
                  <a:pt x="6412708" y="3358552"/>
                </a:cubicBezTo>
                <a:cubicBezTo>
                  <a:pt x="6421565" y="3331596"/>
                  <a:pt x="6421756" y="3299306"/>
                  <a:pt x="6440045" y="3275779"/>
                </a:cubicBezTo>
                <a:cubicBezTo>
                  <a:pt x="6482050" y="3221868"/>
                  <a:pt x="6575110" y="3165004"/>
                  <a:pt x="6592826" y="3104996"/>
                </a:cubicBezTo>
                <a:cubicBezTo>
                  <a:pt x="6610922" y="3043655"/>
                  <a:pt x="6540819" y="2911258"/>
                  <a:pt x="6563108" y="2877635"/>
                </a:cubicBezTo>
                <a:cubicBezTo>
                  <a:pt x="6579966" y="2852203"/>
                  <a:pt x="6622639" y="2840487"/>
                  <a:pt x="6644832" y="2818770"/>
                </a:cubicBezTo>
                <a:cubicBezTo>
                  <a:pt x="6667216" y="2796862"/>
                  <a:pt x="6679885" y="2765906"/>
                  <a:pt x="6694743" y="2738760"/>
                </a:cubicBezTo>
                <a:cubicBezTo>
                  <a:pt x="6707983" y="2714567"/>
                  <a:pt x="6734463" y="2700184"/>
                  <a:pt x="6748273" y="2676467"/>
                </a:cubicBezTo>
                <a:cubicBezTo>
                  <a:pt x="6778468" y="2624460"/>
                  <a:pt x="6789136" y="2560928"/>
                  <a:pt x="6814853" y="2506731"/>
                </a:cubicBezTo>
                <a:cubicBezTo>
                  <a:pt x="6828759" y="2477299"/>
                  <a:pt x="6853144" y="2436151"/>
                  <a:pt x="6850572" y="2402051"/>
                </a:cubicBezTo>
                <a:cubicBezTo>
                  <a:pt x="6845714" y="2338043"/>
                  <a:pt x="6814187" y="2274607"/>
                  <a:pt x="6799137" y="2212218"/>
                </a:cubicBezTo>
                <a:cubicBezTo>
                  <a:pt x="6783231" y="2146305"/>
                  <a:pt x="6788659" y="2075439"/>
                  <a:pt x="6783706" y="2009526"/>
                </a:cubicBezTo>
                <a:cubicBezTo>
                  <a:pt x="6776182" y="1910847"/>
                  <a:pt x="6872670" y="1837981"/>
                  <a:pt x="6868383" y="1738730"/>
                </a:cubicBezTo>
                <a:cubicBezTo>
                  <a:pt x="6863907" y="1635765"/>
                  <a:pt x="6725890" y="1629097"/>
                  <a:pt x="6716651" y="1571090"/>
                </a:cubicBezTo>
                <a:cubicBezTo>
                  <a:pt x="6701125" y="1473078"/>
                  <a:pt x="6865241" y="1375256"/>
                  <a:pt x="6856954" y="1266862"/>
                </a:cubicBezTo>
                <a:cubicBezTo>
                  <a:pt x="6854287" y="1231429"/>
                  <a:pt x="6815234" y="1208378"/>
                  <a:pt x="6791708" y="1190090"/>
                </a:cubicBezTo>
                <a:cubicBezTo>
                  <a:pt x="6759037" y="1164658"/>
                  <a:pt x="6703982" y="1082267"/>
                  <a:pt x="6700839" y="1041310"/>
                </a:cubicBezTo>
                <a:cubicBezTo>
                  <a:pt x="6696172" y="980731"/>
                  <a:pt x="6711793" y="920533"/>
                  <a:pt x="6711602" y="859001"/>
                </a:cubicBezTo>
                <a:cubicBezTo>
                  <a:pt x="6711507" y="829283"/>
                  <a:pt x="6699410" y="800899"/>
                  <a:pt x="6699315" y="771466"/>
                </a:cubicBezTo>
                <a:cubicBezTo>
                  <a:pt x="6699124" y="705839"/>
                  <a:pt x="6737891" y="651166"/>
                  <a:pt x="6698744" y="587824"/>
                </a:cubicBezTo>
                <a:cubicBezTo>
                  <a:pt x="6677313" y="553153"/>
                  <a:pt x="6638927" y="531722"/>
                  <a:pt x="6617972" y="497623"/>
                </a:cubicBezTo>
                <a:cubicBezTo>
                  <a:pt x="6586539" y="446759"/>
                  <a:pt x="6576728" y="391990"/>
                  <a:pt x="6526436" y="354462"/>
                </a:cubicBezTo>
                <a:cubicBezTo>
                  <a:pt x="6486622" y="324839"/>
                  <a:pt x="6441854" y="270261"/>
                  <a:pt x="6395372" y="252449"/>
                </a:cubicBezTo>
                <a:cubicBezTo>
                  <a:pt x="6368130" y="241972"/>
                  <a:pt x="6374798" y="102049"/>
                  <a:pt x="6358796" y="81571"/>
                </a:cubicBezTo>
                <a:cubicBezTo>
                  <a:pt x="6314981" y="25564"/>
                  <a:pt x="6260594" y="43090"/>
                  <a:pt x="6198966" y="27659"/>
                </a:cubicBezTo>
                <a:cubicBezTo>
                  <a:pt x="6110384" y="5466"/>
                  <a:pt x="6024373" y="-3107"/>
                  <a:pt x="5932552" y="989"/>
                </a:cubicBezTo>
                <a:cubicBezTo>
                  <a:pt x="5897310" y="2513"/>
                  <a:pt x="5862639" y="15277"/>
                  <a:pt x="5827301" y="16896"/>
                </a:cubicBezTo>
                <a:cubicBezTo>
                  <a:pt x="5781105" y="18896"/>
                  <a:pt x="5729574" y="5561"/>
                  <a:pt x="5683855" y="16610"/>
                </a:cubicBezTo>
                <a:cubicBezTo>
                  <a:pt x="5638802" y="27564"/>
                  <a:pt x="5605464" y="55377"/>
                  <a:pt x="5562506" y="70712"/>
                </a:cubicBezTo>
                <a:cubicBezTo>
                  <a:pt x="5514119" y="87952"/>
                  <a:pt x="5343336" y="64711"/>
                  <a:pt x="5289710" y="48995"/>
                </a:cubicBezTo>
                <a:cubicBezTo>
                  <a:pt x="5275899" y="44899"/>
                  <a:pt x="5266564" y="31755"/>
                  <a:pt x="5251515" y="32898"/>
                </a:cubicBezTo>
                <a:cubicBezTo>
                  <a:pt x="5164075" y="39565"/>
                  <a:pt x="5099210" y="98049"/>
                  <a:pt x="5022248" y="125481"/>
                </a:cubicBezTo>
                <a:cubicBezTo>
                  <a:pt x="5008627" y="130339"/>
                  <a:pt x="4992911" y="130053"/>
                  <a:pt x="4980624" y="137578"/>
                </a:cubicBezTo>
                <a:cubicBezTo>
                  <a:pt x="4911567" y="180250"/>
                  <a:pt x="4973099" y="237590"/>
                  <a:pt x="4941476" y="270547"/>
                </a:cubicBezTo>
                <a:cubicBezTo>
                  <a:pt x="4906996" y="306456"/>
                  <a:pt x="4846512" y="349318"/>
                  <a:pt x="4798316" y="362177"/>
                </a:cubicBezTo>
                <a:cubicBezTo>
                  <a:pt x="4742404" y="377036"/>
                  <a:pt x="4698589" y="364368"/>
                  <a:pt x="4645153" y="395134"/>
                </a:cubicBezTo>
                <a:cubicBezTo>
                  <a:pt x="4577526" y="434091"/>
                  <a:pt x="4653155" y="491241"/>
                  <a:pt x="4631342" y="508195"/>
                </a:cubicBezTo>
                <a:cubicBezTo>
                  <a:pt x="4569620" y="556487"/>
                  <a:pt x="4443699" y="606303"/>
                  <a:pt x="4366738" y="607922"/>
                </a:cubicBezTo>
                <a:cubicBezTo>
                  <a:pt x="4331876" y="608684"/>
                  <a:pt x="4298825" y="588396"/>
                  <a:pt x="4265677" y="589920"/>
                </a:cubicBezTo>
                <a:cubicBezTo>
                  <a:pt x="4226053" y="591634"/>
                  <a:pt x="4201670" y="631735"/>
                  <a:pt x="4162712" y="634783"/>
                </a:cubicBezTo>
                <a:cubicBezTo>
                  <a:pt x="4133089" y="637069"/>
                  <a:pt x="4102038" y="623162"/>
                  <a:pt x="4072224" y="623734"/>
                </a:cubicBezTo>
                <a:cubicBezTo>
                  <a:pt x="4013551" y="624972"/>
                  <a:pt x="3960306" y="660119"/>
                  <a:pt x="3901346" y="660310"/>
                </a:cubicBezTo>
                <a:cubicBezTo>
                  <a:pt x="3818574" y="660595"/>
                  <a:pt x="3732849" y="628877"/>
                  <a:pt x="3655982" y="601731"/>
                </a:cubicBezTo>
                <a:cubicBezTo>
                  <a:pt x="3591783" y="579061"/>
                  <a:pt x="3516346" y="558106"/>
                  <a:pt x="3459291" y="520387"/>
                </a:cubicBezTo>
                <a:cubicBezTo>
                  <a:pt x="3396045" y="478477"/>
                  <a:pt x="3314701" y="428281"/>
                  <a:pt x="3235073" y="429995"/>
                </a:cubicBezTo>
                <a:cubicBezTo>
                  <a:pt x="3192019" y="430852"/>
                  <a:pt x="3155348" y="459808"/>
                  <a:pt x="3110866" y="460761"/>
                </a:cubicBezTo>
                <a:cubicBezTo>
                  <a:pt x="3088292" y="461237"/>
                  <a:pt x="3065527" y="451998"/>
                  <a:pt x="3043048" y="452474"/>
                </a:cubicBezTo>
                <a:cubicBezTo>
                  <a:pt x="2999900" y="453331"/>
                  <a:pt x="2957514" y="481621"/>
                  <a:pt x="2913127" y="482573"/>
                </a:cubicBezTo>
                <a:cubicBezTo>
                  <a:pt x="2879599" y="483240"/>
                  <a:pt x="2842166" y="475429"/>
                  <a:pt x="2809305" y="487145"/>
                </a:cubicBezTo>
                <a:cubicBezTo>
                  <a:pt x="2760632" y="504481"/>
                  <a:pt x="2722627" y="559345"/>
                  <a:pt x="2668240" y="561726"/>
                </a:cubicBezTo>
                <a:cubicBezTo>
                  <a:pt x="2580419" y="565631"/>
                  <a:pt x="2474977" y="568489"/>
                  <a:pt x="2388491" y="550582"/>
                </a:cubicBezTo>
                <a:cubicBezTo>
                  <a:pt x="2356486" y="543914"/>
                  <a:pt x="2327435" y="526102"/>
                  <a:pt x="2293717" y="527531"/>
                </a:cubicBezTo>
                <a:cubicBezTo>
                  <a:pt x="2236091" y="530103"/>
                  <a:pt x="2262951" y="629353"/>
                  <a:pt x="2243234" y="659071"/>
                </a:cubicBezTo>
                <a:cubicBezTo>
                  <a:pt x="2236471" y="669263"/>
                  <a:pt x="2175702" y="672311"/>
                  <a:pt x="2160652" y="677740"/>
                </a:cubicBezTo>
                <a:cubicBezTo>
                  <a:pt x="2086357" y="704220"/>
                  <a:pt x="2007395" y="727937"/>
                  <a:pt x="1929099" y="741367"/>
                </a:cubicBezTo>
                <a:cubicBezTo>
                  <a:pt x="1885189" y="748892"/>
                  <a:pt x="1838898" y="741177"/>
                  <a:pt x="1795655" y="753750"/>
                </a:cubicBezTo>
                <a:cubicBezTo>
                  <a:pt x="1760697" y="763942"/>
                  <a:pt x="1717168" y="799089"/>
                  <a:pt x="1705452" y="834617"/>
                </a:cubicBezTo>
                <a:cubicBezTo>
                  <a:pt x="1701071" y="847762"/>
                  <a:pt x="1705833" y="867383"/>
                  <a:pt x="1699928" y="879861"/>
                </a:cubicBezTo>
                <a:cubicBezTo>
                  <a:pt x="1696404" y="887386"/>
                  <a:pt x="1561625" y="987017"/>
                  <a:pt x="1554767" y="988446"/>
                </a:cubicBezTo>
                <a:cubicBezTo>
                  <a:pt x="1402462" y="1019402"/>
                  <a:pt x="1233298" y="992732"/>
                  <a:pt x="1078803" y="1033785"/>
                </a:cubicBezTo>
                <a:cubicBezTo>
                  <a:pt x="1013366" y="1051120"/>
                  <a:pt x="993363" y="1131321"/>
                  <a:pt x="941452" y="1171993"/>
                </a:cubicBezTo>
                <a:cubicBezTo>
                  <a:pt x="919450" y="1189233"/>
                  <a:pt x="884207" y="1186185"/>
                  <a:pt x="863157" y="1202663"/>
                </a:cubicBezTo>
                <a:cubicBezTo>
                  <a:pt x="828295" y="1229905"/>
                  <a:pt x="794386" y="1261813"/>
                  <a:pt x="755334" y="1287055"/>
                </a:cubicBezTo>
                <a:cubicBezTo>
                  <a:pt x="698755" y="1323631"/>
                  <a:pt x="618841" y="1333156"/>
                  <a:pt x="571216" y="1385162"/>
                </a:cubicBezTo>
                <a:cubicBezTo>
                  <a:pt x="533116" y="1426786"/>
                  <a:pt x="449676" y="1584425"/>
                  <a:pt x="483014" y="1638337"/>
                </a:cubicBezTo>
                <a:cubicBezTo>
                  <a:pt x="505874" y="1675389"/>
                  <a:pt x="614268" y="1761781"/>
                  <a:pt x="619126" y="1792642"/>
                </a:cubicBezTo>
                <a:cubicBezTo>
                  <a:pt x="625413" y="1832551"/>
                  <a:pt x="620079" y="1879129"/>
                  <a:pt x="620936" y="1919134"/>
                </a:cubicBezTo>
                <a:cubicBezTo>
                  <a:pt x="621317" y="1938279"/>
                  <a:pt x="606363" y="1969235"/>
                  <a:pt x="612649" y="1986952"/>
                </a:cubicBezTo>
                <a:cubicBezTo>
                  <a:pt x="625318" y="2022385"/>
                  <a:pt x="678943" y="2088584"/>
                  <a:pt x="712662" y="2108110"/>
                </a:cubicBezTo>
                <a:cubicBezTo>
                  <a:pt x="755524" y="2133065"/>
                  <a:pt x="805340" y="2115253"/>
                  <a:pt x="849726" y="2113349"/>
                </a:cubicBezTo>
                <a:cubicBezTo>
                  <a:pt x="925450" y="2110015"/>
                  <a:pt x="1003841" y="2110967"/>
                  <a:pt x="1079279" y="2112586"/>
                </a:cubicBezTo>
                <a:cubicBezTo>
                  <a:pt x="1110902" y="2113253"/>
                  <a:pt x="1152336" y="2118206"/>
                  <a:pt x="1179672" y="2136304"/>
                </a:cubicBezTo>
                <a:cubicBezTo>
                  <a:pt x="1206438" y="2154020"/>
                  <a:pt x="1283495" y="2236888"/>
                  <a:pt x="1266255" y="2273083"/>
                </a:cubicBezTo>
                <a:cubicBezTo>
                  <a:pt x="1245204" y="2317469"/>
                  <a:pt x="1153193" y="2394241"/>
                  <a:pt x="1102044" y="2396527"/>
                </a:cubicBezTo>
                <a:cubicBezTo>
                  <a:pt x="1073850" y="2397765"/>
                  <a:pt x="1044132" y="2391764"/>
                  <a:pt x="1015843" y="2397479"/>
                </a:cubicBezTo>
                <a:cubicBezTo>
                  <a:pt x="977647" y="2405290"/>
                  <a:pt x="952787" y="2419958"/>
                  <a:pt x="911353" y="2407671"/>
                </a:cubicBezTo>
                <a:cubicBezTo>
                  <a:pt x="850584" y="2389764"/>
                  <a:pt x="802959" y="2314136"/>
                  <a:pt x="740094" y="2306516"/>
                </a:cubicBezTo>
                <a:cubicBezTo>
                  <a:pt x="705518" y="2302325"/>
                  <a:pt x="725330" y="2354141"/>
                  <a:pt x="690087" y="2340615"/>
                </a:cubicBezTo>
                <a:cubicBezTo>
                  <a:pt x="634366" y="2319279"/>
                  <a:pt x="557214" y="2258795"/>
                  <a:pt x="491396" y="2276226"/>
                </a:cubicBezTo>
                <a:cubicBezTo>
                  <a:pt x="471489" y="2281560"/>
                  <a:pt x="481776" y="2321470"/>
                  <a:pt x="473203" y="2331376"/>
                </a:cubicBezTo>
                <a:cubicBezTo>
                  <a:pt x="453391" y="2354426"/>
                  <a:pt x="338996" y="2336805"/>
                  <a:pt x="313659" y="2369285"/>
                </a:cubicBezTo>
                <a:cubicBezTo>
                  <a:pt x="291466" y="2397860"/>
                  <a:pt x="242603" y="2478823"/>
                  <a:pt x="244222" y="2515780"/>
                </a:cubicBezTo>
                <a:cubicBezTo>
                  <a:pt x="245460" y="2544831"/>
                  <a:pt x="288323" y="2577502"/>
                  <a:pt x="285466" y="2601124"/>
                </a:cubicBezTo>
                <a:cubicBezTo>
                  <a:pt x="281084" y="2636747"/>
                  <a:pt x="188977" y="2735331"/>
                  <a:pt x="166593" y="2776003"/>
                </a:cubicBezTo>
                <a:cubicBezTo>
                  <a:pt x="84964" y="2924878"/>
                  <a:pt x="284894" y="2962978"/>
                  <a:pt x="252223" y="3061848"/>
                </a:cubicBezTo>
                <a:cubicBezTo>
                  <a:pt x="233459" y="3118617"/>
                  <a:pt x="175071" y="3159955"/>
                  <a:pt x="142495" y="3209104"/>
                </a:cubicBezTo>
                <a:cubicBezTo>
                  <a:pt x="108205" y="3260920"/>
                  <a:pt x="132018" y="3327595"/>
                  <a:pt x="115540" y="3383698"/>
                </a:cubicBezTo>
                <a:cubicBezTo>
                  <a:pt x="83345" y="3493045"/>
                  <a:pt x="-380" y="3600392"/>
                  <a:pt x="1" y="3719645"/>
                </a:cubicBezTo>
                <a:cubicBezTo>
                  <a:pt x="287" y="3824515"/>
                  <a:pt x="119064" y="3849756"/>
                  <a:pt x="164498" y="3923289"/>
                </a:cubicBezTo>
                <a:cubicBezTo>
                  <a:pt x="178119" y="3945291"/>
                  <a:pt x="167165" y="3963485"/>
                  <a:pt x="168213" y="3986821"/>
                </a:cubicBezTo>
                <a:cubicBezTo>
                  <a:pt x="171927" y="4070450"/>
                  <a:pt x="135542" y="4131029"/>
                  <a:pt x="112396" y="4209516"/>
                </a:cubicBezTo>
                <a:cubicBezTo>
                  <a:pt x="100585" y="4249520"/>
                  <a:pt x="114492" y="4264379"/>
                  <a:pt x="136685" y="4292764"/>
                </a:cubicBezTo>
                <a:cubicBezTo>
                  <a:pt x="165260" y="4329340"/>
                  <a:pt x="201169" y="4365440"/>
                  <a:pt x="254890" y="4358772"/>
                </a:cubicBezTo>
                <a:cubicBezTo>
                  <a:pt x="278893" y="4355819"/>
                  <a:pt x="304706" y="4346771"/>
                  <a:pt x="329757" y="4356391"/>
                </a:cubicBezTo>
                <a:cubicBezTo>
                  <a:pt x="354331" y="4365725"/>
                  <a:pt x="435865" y="4409255"/>
                  <a:pt x="422340" y="4373345"/>
                </a:cubicBezTo>
                <a:close/>
              </a:path>
            </a:pathLst>
          </a:custGeom>
          <a:solidFill>
            <a:srgbClr val="FBFBFB">
              <a:alpha val="31060"/>
            </a:srgbClr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3"/>
          <p:cNvSpPr/>
          <p:nvPr/>
        </p:nvSpPr>
        <p:spPr>
          <a:xfrm>
            <a:off x="3230319" y="2113662"/>
            <a:ext cx="5976192" cy="5976294"/>
          </a:xfrm>
          <a:custGeom>
            <a:avLst/>
            <a:gdLst/>
            <a:ahLst/>
            <a:cxnLst/>
            <a:rect l="l" t="t" r="r" b="b"/>
            <a:pathLst>
              <a:path w="5795095" h="5795194" extrusionOk="0">
                <a:moveTo>
                  <a:pt x="535781" y="13"/>
                </a:moveTo>
                <a:lnTo>
                  <a:pt x="535781" y="698414"/>
                </a:lnTo>
                <a:cubicBezTo>
                  <a:pt x="538465" y="698813"/>
                  <a:pt x="541379" y="699289"/>
                  <a:pt x="544354" y="699756"/>
                </a:cubicBezTo>
                <a:lnTo>
                  <a:pt x="544354" y="26"/>
                </a:lnTo>
                <a:close/>
                <a:moveTo>
                  <a:pt x="1607344" y="13"/>
                </a:moveTo>
                <a:lnTo>
                  <a:pt x="1607344" y="783196"/>
                </a:lnTo>
                <a:cubicBezTo>
                  <a:pt x="1610168" y="785383"/>
                  <a:pt x="1612997" y="787774"/>
                  <a:pt x="1615916" y="790432"/>
                </a:cubicBezTo>
                <a:lnTo>
                  <a:pt x="1615916" y="0"/>
                </a:lnTo>
                <a:close/>
                <a:moveTo>
                  <a:pt x="2678906" y="13"/>
                </a:moveTo>
                <a:lnTo>
                  <a:pt x="2683193" y="582943"/>
                </a:lnTo>
                <a:lnTo>
                  <a:pt x="2678906" y="1068618"/>
                </a:lnTo>
                <a:cubicBezTo>
                  <a:pt x="2681071" y="1069574"/>
                  <a:pt x="2683236" y="1070457"/>
                  <a:pt x="2685336" y="1071563"/>
                </a:cubicBezTo>
                <a:cubicBezTo>
                  <a:pt x="2686077" y="1071957"/>
                  <a:pt x="2686763" y="1072360"/>
                  <a:pt x="2687479" y="1072771"/>
                </a:cubicBezTo>
                <a:lnTo>
                  <a:pt x="2691765" y="582939"/>
                </a:lnTo>
                <a:lnTo>
                  <a:pt x="2687479" y="9"/>
                </a:lnTo>
                <a:close/>
                <a:moveTo>
                  <a:pt x="3750469" y="13"/>
                </a:moveTo>
                <a:lnTo>
                  <a:pt x="3750469" y="149899"/>
                </a:lnTo>
                <a:cubicBezTo>
                  <a:pt x="3750640" y="149847"/>
                  <a:pt x="3750820" y="149804"/>
                  <a:pt x="3751005" y="149766"/>
                </a:cubicBezTo>
                <a:cubicBezTo>
                  <a:pt x="3753752" y="149157"/>
                  <a:pt x="3756427" y="149196"/>
                  <a:pt x="3759041" y="149496"/>
                </a:cubicBezTo>
                <a:lnTo>
                  <a:pt x="3759041" y="13"/>
                </a:lnTo>
                <a:lnTo>
                  <a:pt x="3750469" y="13"/>
                </a:lnTo>
                <a:close/>
                <a:moveTo>
                  <a:pt x="4804886" y="13"/>
                </a:moveTo>
                <a:lnTo>
                  <a:pt x="4809173" y="261474"/>
                </a:lnTo>
                <a:lnTo>
                  <a:pt x="4804886" y="813200"/>
                </a:lnTo>
                <a:cubicBezTo>
                  <a:pt x="4807372" y="816741"/>
                  <a:pt x="4810201" y="820423"/>
                  <a:pt x="4813459" y="824319"/>
                </a:cubicBezTo>
                <a:lnTo>
                  <a:pt x="4817745" y="261491"/>
                </a:lnTo>
                <a:lnTo>
                  <a:pt x="4813459" y="30"/>
                </a:lnTo>
                <a:close/>
                <a:moveTo>
                  <a:pt x="3750469" y="256116"/>
                </a:moveTo>
                <a:lnTo>
                  <a:pt x="3750469" y="1178732"/>
                </a:lnTo>
                <a:lnTo>
                  <a:pt x="2850614" y="1178732"/>
                </a:lnTo>
                <a:lnTo>
                  <a:pt x="2849409" y="1187304"/>
                </a:lnTo>
                <a:lnTo>
                  <a:pt x="3750465" y="1187304"/>
                </a:lnTo>
                <a:lnTo>
                  <a:pt x="3750465" y="1417154"/>
                </a:lnTo>
                <a:cubicBezTo>
                  <a:pt x="3753847" y="1413833"/>
                  <a:pt x="3756770" y="1411064"/>
                  <a:pt x="3759041" y="1409118"/>
                </a:cubicBezTo>
                <a:lnTo>
                  <a:pt x="3759041" y="1187304"/>
                </a:lnTo>
                <a:lnTo>
                  <a:pt x="4019174" y="1187304"/>
                </a:lnTo>
                <a:cubicBezTo>
                  <a:pt x="4025646" y="1184158"/>
                  <a:pt x="4032247" y="1181359"/>
                  <a:pt x="4038977" y="1178732"/>
                </a:cubicBezTo>
                <a:lnTo>
                  <a:pt x="3759041" y="1178732"/>
                </a:lnTo>
                <a:lnTo>
                  <a:pt x="3759041" y="260788"/>
                </a:lnTo>
                <a:cubicBezTo>
                  <a:pt x="3758998" y="260758"/>
                  <a:pt x="3758956" y="260685"/>
                  <a:pt x="3758913" y="260655"/>
                </a:cubicBezTo>
                <a:cubicBezTo>
                  <a:pt x="3756127" y="259100"/>
                  <a:pt x="3753315" y="257569"/>
                  <a:pt x="3750469" y="256099"/>
                </a:cubicBezTo>
                <a:close/>
                <a:moveTo>
                  <a:pt x="535781" y="788126"/>
                </a:moveTo>
                <a:lnTo>
                  <a:pt x="535781" y="1174424"/>
                </a:lnTo>
                <a:lnTo>
                  <a:pt x="4286" y="1178710"/>
                </a:lnTo>
                <a:lnTo>
                  <a:pt x="0" y="1187283"/>
                </a:lnTo>
                <a:lnTo>
                  <a:pt x="535781" y="1182996"/>
                </a:lnTo>
                <a:lnTo>
                  <a:pt x="535781" y="2046676"/>
                </a:lnTo>
                <a:cubicBezTo>
                  <a:pt x="538546" y="2045163"/>
                  <a:pt x="541392" y="2043663"/>
                  <a:pt x="544354" y="2042120"/>
                </a:cubicBezTo>
                <a:lnTo>
                  <a:pt x="544354" y="1187270"/>
                </a:lnTo>
                <a:lnTo>
                  <a:pt x="1054418" y="1182984"/>
                </a:lnTo>
                <a:lnTo>
                  <a:pt x="1611630" y="1187270"/>
                </a:lnTo>
                <a:lnTo>
                  <a:pt x="1607344" y="1305952"/>
                </a:lnTo>
                <a:cubicBezTo>
                  <a:pt x="1610520" y="1305356"/>
                  <a:pt x="1612946" y="1304902"/>
                  <a:pt x="1615916" y="1304345"/>
                </a:cubicBezTo>
                <a:lnTo>
                  <a:pt x="1620203" y="1187244"/>
                </a:lnTo>
                <a:lnTo>
                  <a:pt x="2179687" y="1187244"/>
                </a:lnTo>
                <a:cubicBezTo>
                  <a:pt x="2187282" y="1184887"/>
                  <a:pt x="2194672" y="1181826"/>
                  <a:pt x="2202057" y="1178672"/>
                </a:cubicBezTo>
                <a:lnTo>
                  <a:pt x="1615912" y="1178672"/>
                </a:lnTo>
                <a:lnTo>
                  <a:pt x="1615912" y="866037"/>
                </a:lnTo>
                <a:cubicBezTo>
                  <a:pt x="1613392" y="865300"/>
                  <a:pt x="1610623" y="864597"/>
                  <a:pt x="1607339" y="863761"/>
                </a:cubicBezTo>
                <a:lnTo>
                  <a:pt x="1607339" y="1178672"/>
                </a:lnTo>
                <a:lnTo>
                  <a:pt x="1054413" y="1174385"/>
                </a:lnTo>
                <a:lnTo>
                  <a:pt x="544349" y="1178672"/>
                </a:lnTo>
                <a:lnTo>
                  <a:pt x="544349" y="788490"/>
                </a:lnTo>
                <a:cubicBezTo>
                  <a:pt x="541358" y="788370"/>
                  <a:pt x="538332" y="788220"/>
                  <a:pt x="535777" y="788091"/>
                </a:cubicBezTo>
                <a:close/>
                <a:moveTo>
                  <a:pt x="4804886" y="972700"/>
                </a:moveTo>
                <a:lnTo>
                  <a:pt x="4804886" y="1178706"/>
                </a:lnTo>
                <a:lnTo>
                  <a:pt x="4556670" y="1178706"/>
                </a:lnTo>
                <a:cubicBezTo>
                  <a:pt x="4560270" y="1181321"/>
                  <a:pt x="4564342" y="1184381"/>
                  <a:pt x="4568200" y="1187278"/>
                </a:cubicBezTo>
                <a:lnTo>
                  <a:pt x="4804886" y="1187278"/>
                </a:lnTo>
                <a:lnTo>
                  <a:pt x="4804886" y="1329531"/>
                </a:lnTo>
                <a:cubicBezTo>
                  <a:pt x="4807801" y="1330182"/>
                  <a:pt x="4810802" y="1330816"/>
                  <a:pt x="4813459" y="1331408"/>
                </a:cubicBezTo>
                <a:lnTo>
                  <a:pt x="4813459" y="1187283"/>
                </a:lnTo>
                <a:lnTo>
                  <a:pt x="4929188" y="1187283"/>
                </a:lnTo>
                <a:cubicBezTo>
                  <a:pt x="4927259" y="1184480"/>
                  <a:pt x="4925330" y="1181612"/>
                  <a:pt x="4923573" y="1178710"/>
                </a:cubicBezTo>
                <a:lnTo>
                  <a:pt x="4813459" y="1178710"/>
                </a:lnTo>
                <a:lnTo>
                  <a:pt x="4813459" y="973506"/>
                </a:lnTo>
                <a:cubicBezTo>
                  <a:pt x="4810544" y="973309"/>
                  <a:pt x="4807673" y="973077"/>
                  <a:pt x="4804886" y="972700"/>
                </a:cubicBezTo>
                <a:close/>
                <a:moveTo>
                  <a:pt x="2768232" y="1178740"/>
                </a:moveTo>
                <a:cubicBezTo>
                  <a:pt x="2767795" y="1181844"/>
                  <a:pt x="2766920" y="1184720"/>
                  <a:pt x="2765823" y="1187313"/>
                </a:cubicBezTo>
                <a:lnTo>
                  <a:pt x="2839225" y="1187313"/>
                </a:lnTo>
                <a:lnTo>
                  <a:pt x="2840027" y="1178740"/>
                </a:lnTo>
                <a:close/>
                <a:moveTo>
                  <a:pt x="4244331" y="1178740"/>
                </a:moveTo>
                <a:cubicBezTo>
                  <a:pt x="4246474" y="1179550"/>
                  <a:pt x="4248917" y="1179628"/>
                  <a:pt x="4251575" y="1178740"/>
                </a:cubicBezTo>
                <a:close/>
                <a:moveTo>
                  <a:pt x="4253032" y="1178740"/>
                </a:moveTo>
                <a:cubicBezTo>
                  <a:pt x="4253161" y="1181098"/>
                  <a:pt x="4254146" y="1184179"/>
                  <a:pt x="4255175" y="1187313"/>
                </a:cubicBezTo>
                <a:lnTo>
                  <a:pt x="4265891" y="1187313"/>
                </a:lnTo>
                <a:cubicBezTo>
                  <a:pt x="4267177" y="1186541"/>
                  <a:pt x="4268376" y="1185710"/>
                  <a:pt x="4269662" y="1184904"/>
                </a:cubicBezTo>
                <a:cubicBezTo>
                  <a:pt x="4266577" y="1182221"/>
                  <a:pt x="4263962" y="1180206"/>
                  <a:pt x="4261862" y="1178740"/>
                </a:cubicBezTo>
                <a:close/>
                <a:moveTo>
                  <a:pt x="5042087" y="1178740"/>
                </a:moveTo>
                <a:cubicBezTo>
                  <a:pt x="5043931" y="1180939"/>
                  <a:pt x="5045731" y="1183164"/>
                  <a:pt x="5047445" y="1185440"/>
                </a:cubicBezTo>
                <a:cubicBezTo>
                  <a:pt x="5049203" y="1186010"/>
                  <a:pt x="5050789" y="1186678"/>
                  <a:pt x="5052417" y="1187313"/>
                </a:cubicBezTo>
                <a:lnTo>
                  <a:pt x="5464969" y="1191599"/>
                </a:lnTo>
                <a:lnTo>
                  <a:pt x="5790724" y="1187313"/>
                </a:lnTo>
                <a:lnTo>
                  <a:pt x="5790724" y="1178740"/>
                </a:lnTo>
                <a:lnTo>
                  <a:pt x="5469255" y="1183027"/>
                </a:lnTo>
                <a:close/>
                <a:moveTo>
                  <a:pt x="2687655" y="1216374"/>
                </a:moveTo>
                <a:cubicBezTo>
                  <a:pt x="2684787" y="1217055"/>
                  <a:pt x="2681915" y="1217754"/>
                  <a:pt x="2679082" y="1218517"/>
                </a:cubicBezTo>
                <a:lnTo>
                  <a:pt x="2670510" y="1847395"/>
                </a:lnTo>
                <a:lnTo>
                  <a:pt x="2679082" y="2464615"/>
                </a:lnTo>
                <a:lnTo>
                  <a:pt x="2147587" y="2456043"/>
                </a:lnTo>
                <a:lnTo>
                  <a:pt x="1653468" y="2464615"/>
                </a:lnTo>
                <a:cubicBezTo>
                  <a:pt x="1655731" y="2467663"/>
                  <a:pt x="1658247" y="2471143"/>
                  <a:pt x="1659765" y="2473188"/>
                </a:cubicBezTo>
                <a:lnTo>
                  <a:pt x="2147583" y="2464615"/>
                </a:lnTo>
                <a:lnTo>
                  <a:pt x="2679078" y="2473188"/>
                </a:lnTo>
                <a:lnTo>
                  <a:pt x="2679078" y="2814613"/>
                </a:lnTo>
                <a:lnTo>
                  <a:pt x="2687650" y="2816889"/>
                </a:lnTo>
                <a:lnTo>
                  <a:pt x="2687650" y="2473183"/>
                </a:lnTo>
                <a:lnTo>
                  <a:pt x="2837266" y="2473183"/>
                </a:lnTo>
                <a:lnTo>
                  <a:pt x="2838741" y="2464611"/>
                </a:lnTo>
                <a:lnTo>
                  <a:pt x="2687650" y="2464611"/>
                </a:lnTo>
                <a:lnTo>
                  <a:pt x="2679078" y="1847391"/>
                </a:lnTo>
                <a:close/>
                <a:moveTo>
                  <a:pt x="1616092" y="1393867"/>
                </a:moveTo>
                <a:cubicBezTo>
                  <a:pt x="1613237" y="1396032"/>
                  <a:pt x="1610370" y="1398252"/>
                  <a:pt x="1607519" y="1400429"/>
                </a:cubicBezTo>
                <a:lnTo>
                  <a:pt x="1607519" y="2370751"/>
                </a:lnTo>
                <a:cubicBezTo>
                  <a:pt x="1609997" y="2367463"/>
                  <a:pt x="1613177" y="2363468"/>
                  <a:pt x="1616092" y="2359769"/>
                </a:cubicBezTo>
                <a:close/>
                <a:moveTo>
                  <a:pt x="3759213" y="1423335"/>
                </a:moveTo>
                <a:cubicBezTo>
                  <a:pt x="3756512" y="1427883"/>
                  <a:pt x="3753551" y="1432499"/>
                  <a:pt x="3750645" y="1436995"/>
                </a:cubicBezTo>
                <a:lnTo>
                  <a:pt x="3750645" y="1437801"/>
                </a:lnTo>
                <a:cubicBezTo>
                  <a:pt x="3752441" y="1435238"/>
                  <a:pt x="3756941" y="1428881"/>
                  <a:pt x="3759213" y="1425611"/>
                </a:cubicBezTo>
                <a:close/>
                <a:moveTo>
                  <a:pt x="4805058" y="1544019"/>
                </a:moveTo>
                <a:lnTo>
                  <a:pt x="4805058" y="2277353"/>
                </a:lnTo>
                <a:cubicBezTo>
                  <a:pt x="4807930" y="2277160"/>
                  <a:pt x="4810802" y="2276848"/>
                  <a:pt x="4813631" y="2276685"/>
                </a:cubicBezTo>
                <a:lnTo>
                  <a:pt x="4813631" y="1551665"/>
                </a:lnTo>
                <a:cubicBezTo>
                  <a:pt x="4810673" y="1549042"/>
                  <a:pt x="4807801" y="1546522"/>
                  <a:pt x="4805058" y="1544032"/>
                </a:cubicBezTo>
                <a:close/>
                <a:moveTo>
                  <a:pt x="3759213" y="1613936"/>
                </a:moveTo>
                <a:cubicBezTo>
                  <a:pt x="3756341" y="1615218"/>
                  <a:pt x="3753504" y="1616533"/>
                  <a:pt x="3750645" y="1617819"/>
                </a:cubicBezTo>
                <a:lnTo>
                  <a:pt x="3750645" y="2256985"/>
                </a:lnTo>
                <a:cubicBezTo>
                  <a:pt x="3753508" y="2257907"/>
                  <a:pt x="3756341" y="2258927"/>
                  <a:pt x="3759213" y="2259801"/>
                </a:cubicBezTo>
                <a:close/>
                <a:moveTo>
                  <a:pt x="544530" y="2171149"/>
                </a:moveTo>
                <a:cubicBezTo>
                  <a:pt x="541683" y="2172885"/>
                  <a:pt x="538807" y="2174642"/>
                  <a:pt x="535957" y="2176374"/>
                </a:cubicBezTo>
                <a:lnTo>
                  <a:pt x="535957" y="2290898"/>
                </a:lnTo>
                <a:cubicBezTo>
                  <a:pt x="538816" y="2291952"/>
                  <a:pt x="541675" y="2293037"/>
                  <a:pt x="544530" y="2294113"/>
                </a:cubicBezTo>
                <a:close/>
                <a:moveTo>
                  <a:pt x="4813631" y="2403549"/>
                </a:moveTo>
                <a:cubicBezTo>
                  <a:pt x="4810630" y="2404132"/>
                  <a:pt x="4807801" y="2404818"/>
                  <a:pt x="4805058" y="2405426"/>
                </a:cubicBezTo>
                <a:lnTo>
                  <a:pt x="4805058" y="2464628"/>
                </a:lnTo>
                <a:lnTo>
                  <a:pt x="4698716" y="2464628"/>
                </a:lnTo>
                <a:cubicBezTo>
                  <a:pt x="4692073" y="2467663"/>
                  <a:pt x="4684057" y="2470612"/>
                  <a:pt x="4674199" y="2473201"/>
                </a:cubicBezTo>
                <a:lnTo>
                  <a:pt x="4805058" y="2473201"/>
                </a:lnTo>
                <a:lnTo>
                  <a:pt x="4805058" y="2521421"/>
                </a:lnTo>
                <a:cubicBezTo>
                  <a:pt x="4807930" y="2520139"/>
                  <a:pt x="4810802" y="2518858"/>
                  <a:pt x="4813631" y="2517533"/>
                </a:cubicBezTo>
                <a:lnTo>
                  <a:pt x="4813631" y="2473213"/>
                </a:lnTo>
                <a:lnTo>
                  <a:pt x="4910500" y="2473213"/>
                </a:lnTo>
                <a:cubicBezTo>
                  <a:pt x="4927516" y="2470359"/>
                  <a:pt x="4944489" y="2467539"/>
                  <a:pt x="4961506" y="2464641"/>
                </a:cubicBezTo>
                <a:lnTo>
                  <a:pt x="4813631" y="2464641"/>
                </a:lnTo>
                <a:close/>
                <a:moveTo>
                  <a:pt x="3750645" y="2406361"/>
                </a:moveTo>
                <a:lnTo>
                  <a:pt x="3750645" y="2473201"/>
                </a:lnTo>
                <a:lnTo>
                  <a:pt x="2848003" y="2464628"/>
                </a:lnTo>
                <a:lnTo>
                  <a:pt x="2848273" y="2473201"/>
                </a:lnTo>
                <a:lnTo>
                  <a:pt x="3750657" y="2481773"/>
                </a:lnTo>
                <a:lnTo>
                  <a:pt x="3750657" y="2850524"/>
                </a:lnTo>
                <a:cubicBezTo>
                  <a:pt x="3753182" y="2849726"/>
                  <a:pt x="3756041" y="2849255"/>
                  <a:pt x="3759213" y="2849053"/>
                </a:cubicBezTo>
                <a:lnTo>
                  <a:pt x="3759213" y="2473201"/>
                </a:lnTo>
                <a:lnTo>
                  <a:pt x="4404422" y="2473201"/>
                </a:lnTo>
                <a:cubicBezTo>
                  <a:pt x="4388049" y="2471610"/>
                  <a:pt x="4371547" y="2470140"/>
                  <a:pt x="4355130" y="2469180"/>
                </a:cubicBezTo>
                <a:cubicBezTo>
                  <a:pt x="4316640" y="2466926"/>
                  <a:pt x="4299752" y="2466056"/>
                  <a:pt x="4274377" y="2464628"/>
                </a:cubicBezTo>
                <a:lnTo>
                  <a:pt x="3759170" y="2464628"/>
                </a:lnTo>
                <a:lnTo>
                  <a:pt x="3759170" y="2406631"/>
                </a:lnTo>
                <a:cubicBezTo>
                  <a:pt x="3756298" y="2406515"/>
                  <a:pt x="3753452" y="2406447"/>
                  <a:pt x="3750598" y="2406361"/>
                </a:cubicBezTo>
                <a:close/>
                <a:moveTo>
                  <a:pt x="535957" y="2407835"/>
                </a:moveTo>
                <a:lnTo>
                  <a:pt x="535957" y="2464628"/>
                </a:lnTo>
                <a:lnTo>
                  <a:pt x="176" y="2473201"/>
                </a:lnTo>
                <a:lnTo>
                  <a:pt x="176" y="2481773"/>
                </a:lnTo>
                <a:lnTo>
                  <a:pt x="535957" y="2473201"/>
                </a:lnTo>
                <a:lnTo>
                  <a:pt x="535957" y="2858025"/>
                </a:lnTo>
                <a:cubicBezTo>
                  <a:pt x="538807" y="2858710"/>
                  <a:pt x="541641" y="2859400"/>
                  <a:pt x="544530" y="2860035"/>
                </a:cubicBezTo>
                <a:lnTo>
                  <a:pt x="544530" y="2473201"/>
                </a:lnTo>
                <a:lnTo>
                  <a:pt x="779605" y="2473201"/>
                </a:lnTo>
                <a:cubicBezTo>
                  <a:pt x="776150" y="2470132"/>
                  <a:pt x="772425" y="2467281"/>
                  <a:pt x="768623" y="2464628"/>
                </a:cubicBezTo>
                <a:lnTo>
                  <a:pt x="544538" y="2464628"/>
                </a:lnTo>
                <a:lnTo>
                  <a:pt x="544538" y="2409173"/>
                </a:lnTo>
                <a:cubicBezTo>
                  <a:pt x="541688" y="2408697"/>
                  <a:pt x="538820" y="2408251"/>
                  <a:pt x="535966" y="2407831"/>
                </a:cubicBezTo>
                <a:close/>
                <a:moveTo>
                  <a:pt x="860769" y="2464628"/>
                </a:moveTo>
                <a:cubicBezTo>
                  <a:pt x="862205" y="2467268"/>
                  <a:pt x="864078" y="2470123"/>
                  <a:pt x="866933" y="2473201"/>
                </a:cubicBezTo>
                <a:lnTo>
                  <a:pt x="1549389" y="2473201"/>
                </a:lnTo>
                <a:cubicBezTo>
                  <a:pt x="1550830" y="2470415"/>
                  <a:pt x="1552480" y="2467217"/>
                  <a:pt x="1553809" y="2464628"/>
                </a:cubicBezTo>
                <a:close/>
                <a:moveTo>
                  <a:pt x="5250742" y="2464628"/>
                </a:moveTo>
                <a:cubicBezTo>
                  <a:pt x="5248728" y="2467478"/>
                  <a:pt x="5246670" y="2470355"/>
                  <a:pt x="5244313" y="2473201"/>
                </a:cubicBezTo>
                <a:lnTo>
                  <a:pt x="5790810" y="2473201"/>
                </a:lnTo>
                <a:lnTo>
                  <a:pt x="5790810" y="2464628"/>
                </a:lnTo>
                <a:close/>
                <a:moveTo>
                  <a:pt x="1607434" y="2596430"/>
                </a:moveTo>
                <a:lnTo>
                  <a:pt x="1620293" y="2811814"/>
                </a:lnTo>
                <a:lnTo>
                  <a:pt x="1607434" y="3143330"/>
                </a:lnTo>
                <a:cubicBezTo>
                  <a:pt x="1610318" y="3145297"/>
                  <a:pt x="1613195" y="3147303"/>
                  <a:pt x="1616006" y="3149357"/>
                </a:cubicBezTo>
                <a:lnTo>
                  <a:pt x="1628865" y="2811814"/>
                </a:lnTo>
                <a:lnTo>
                  <a:pt x="1616006" y="2604600"/>
                </a:lnTo>
                <a:cubicBezTo>
                  <a:pt x="1612959" y="2601741"/>
                  <a:pt x="1610078" y="2599058"/>
                  <a:pt x="1607434" y="2596430"/>
                </a:cubicBezTo>
                <a:close/>
                <a:moveTo>
                  <a:pt x="4813545" y="2699433"/>
                </a:moveTo>
                <a:cubicBezTo>
                  <a:pt x="4810716" y="2700158"/>
                  <a:pt x="4807844" y="2700908"/>
                  <a:pt x="4804972" y="2701576"/>
                </a:cubicBezTo>
                <a:lnTo>
                  <a:pt x="4804972" y="2875705"/>
                </a:lnTo>
                <a:cubicBezTo>
                  <a:pt x="4824989" y="2875200"/>
                  <a:pt x="4827861" y="2874784"/>
                  <a:pt x="4813545" y="2874231"/>
                </a:cubicBezTo>
                <a:close/>
                <a:moveTo>
                  <a:pt x="4809259" y="2921650"/>
                </a:moveTo>
                <a:lnTo>
                  <a:pt x="4809259" y="3750525"/>
                </a:lnTo>
                <a:lnTo>
                  <a:pt x="4347415" y="3750525"/>
                </a:lnTo>
                <a:cubicBezTo>
                  <a:pt x="4347758" y="3753324"/>
                  <a:pt x="4347972" y="3756225"/>
                  <a:pt x="4348101" y="3759097"/>
                </a:cubicBezTo>
                <a:lnTo>
                  <a:pt x="4809259" y="3759097"/>
                </a:lnTo>
                <a:lnTo>
                  <a:pt x="4826404" y="4076280"/>
                </a:lnTo>
                <a:lnTo>
                  <a:pt x="4809259" y="4384375"/>
                </a:lnTo>
                <a:cubicBezTo>
                  <a:pt x="4810630" y="4383990"/>
                  <a:pt x="4812045" y="4383818"/>
                  <a:pt x="4813545" y="4383818"/>
                </a:cubicBezTo>
                <a:cubicBezTo>
                  <a:pt x="4815002" y="4383818"/>
                  <a:pt x="4816459" y="4383990"/>
                  <a:pt x="4817831" y="4384375"/>
                </a:cubicBezTo>
                <a:lnTo>
                  <a:pt x="4834976" y="4076280"/>
                </a:lnTo>
                <a:lnTo>
                  <a:pt x="4817831" y="3759097"/>
                </a:lnTo>
                <a:lnTo>
                  <a:pt x="5297891" y="3750525"/>
                </a:lnTo>
                <a:lnTo>
                  <a:pt x="5795096" y="3759097"/>
                </a:lnTo>
                <a:lnTo>
                  <a:pt x="5795096" y="3750525"/>
                </a:lnTo>
                <a:lnTo>
                  <a:pt x="5319322" y="3741952"/>
                </a:lnTo>
                <a:lnTo>
                  <a:pt x="4817831" y="3750525"/>
                </a:lnTo>
                <a:lnTo>
                  <a:pt x="4817831" y="2921821"/>
                </a:lnTo>
                <a:lnTo>
                  <a:pt x="4809259" y="2921688"/>
                </a:lnTo>
                <a:close/>
                <a:moveTo>
                  <a:pt x="544444" y="2933973"/>
                </a:moveTo>
                <a:lnTo>
                  <a:pt x="535871" y="2935983"/>
                </a:lnTo>
                <a:lnTo>
                  <a:pt x="535871" y="3712608"/>
                </a:lnTo>
                <a:cubicBezTo>
                  <a:pt x="538623" y="3713907"/>
                  <a:pt x="541756" y="3715352"/>
                  <a:pt x="544444" y="3716625"/>
                </a:cubicBezTo>
                <a:close/>
                <a:moveTo>
                  <a:pt x="3750559" y="2937856"/>
                </a:moveTo>
                <a:lnTo>
                  <a:pt x="3754841" y="3750486"/>
                </a:lnTo>
                <a:lnTo>
                  <a:pt x="2937800" y="3750486"/>
                </a:lnTo>
                <a:cubicBezTo>
                  <a:pt x="2939913" y="3753409"/>
                  <a:pt x="2941932" y="3756225"/>
                  <a:pt x="2943964" y="3759054"/>
                </a:cubicBezTo>
                <a:lnTo>
                  <a:pt x="3746307" y="3759054"/>
                </a:lnTo>
                <a:lnTo>
                  <a:pt x="3750593" y="4389391"/>
                </a:lnTo>
                <a:cubicBezTo>
                  <a:pt x="3753036" y="4386390"/>
                  <a:pt x="3755998" y="4384333"/>
                  <a:pt x="3759170" y="4383518"/>
                </a:cubicBezTo>
                <a:lnTo>
                  <a:pt x="3754884" y="3759011"/>
                </a:lnTo>
                <a:lnTo>
                  <a:pt x="4234815" y="3759011"/>
                </a:lnTo>
                <a:cubicBezTo>
                  <a:pt x="4234944" y="3756097"/>
                  <a:pt x="4235115" y="3753221"/>
                  <a:pt x="4235458" y="3750422"/>
                </a:cubicBezTo>
                <a:lnTo>
                  <a:pt x="3763113" y="3750422"/>
                </a:lnTo>
                <a:lnTo>
                  <a:pt x="3758827" y="2950779"/>
                </a:lnTo>
                <a:cubicBezTo>
                  <a:pt x="3755655" y="2947123"/>
                  <a:pt x="3752878" y="2942648"/>
                  <a:pt x="3750276" y="2937787"/>
                </a:cubicBezTo>
                <a:close/>
                <a:moveTo>
                  <a:pt x="2678996" y="2953243"/>
                </a:moveTo>
                <a:lnTo>
                  <a:pt x="2687569" y="3146125"/>
                </a:lnTo>
                <a:lnTo>
                  <a:pt x="2678996" y="3636086"/>
                </a:lnTo>
                <a:cubicBezTo>
                  <a:pt x="2681752" y="3635662"/>
                  <a:pt x="2684568" y="3635263"/>
                  <a:pt x="2687569" y="3635014"/>
                </a:cubicBezTo>
                <a:lnTo>
                  <a:pt x="2696141" y="3154697"/>
                </a:lnTo>
                <a:lnTo>
                  <a:pt x="2687569" y="2953243"/>
                </a:lnTo>
                <a:close/>
                <a:moveTo>
                  <a:pt x="1607434" y="3286499"/>
                </a:moveTo>
                <a:lnTo>
                  <a:pt x="1607434" y="3750486"/>
                </a:lnTo>
                <a:lnTo>
                  <a:pt x="614353" y="3750486"/>
                </a:lnTo>
                <a:cubicBezTo>
                  <a:pt x="620002" y="3753341"/>
                  <a:pt x="625608" y="3756225"/>
                  <a:pt x="631095" y="3759054"/>
                </a:cubicBezTo>
                <a:lnTo>
                  <a:pt x="1607417" y="3759054"/>
                </a:lnTo>
                <a:lnTo>
                  <a:pt x="1607417" y="4286134"/>
                </a:lnTo>
                <a:cubicBezTo>
                  <a:pt x="1610280" y="4285620"/>
                  <a:pt x="1613139" y="4285149"/>
                  <a:pt x="1615989" y="4284677"/>
                </a:cubicBezTo>
                <a:lnTo>
                  <a:pt x="1615989" y="3759097"/>
                </a:lnTo>
                <a:lnTo>
                  <a:pt x="1740291" y="3750512"/>
                </a:lnTo>
                <a:lnTo>
                  <a:pt x="2525489" y="3759097"/>
                </a:lnTo>
                <a:cubicBezTo>
                  <a:pt x="2527362" y="3756225"/>
                  <a:pt x="2529291" y="3753396"/>
                  <a:pt x="2531117" y="3750512"/>
                </a:cubicBezTo>
                <a:lnTo>
                  <a:pt x="1740303" y="3741939"/>
                </a:lnTo>
                <a:lnTo>
                  <a:pt x="1616002" y="3750512"/>
                </a:lnTo>
                <a:lnTo>
                  <a:pt x="1616002" y="3298998"/>
                </a:lnTo>
                <a:cubicBezTo>
                  <a:pt x="1613053" y="3294922"/>
                  <a:pt x="1610211" y="3290764"/>
                  <a:pt x="1607429" y="3286542"/>
                </a:cubicBezTo>
                <a:close/>
                <a:moveTo>
                  <a:pt x="90" y="3737627"/>
                </a:moveTo>
                <a:lnTo>
                  <a:pt x="90" y="3746200"/>
                </a:lnTo>
                <a:lnTo>
                  <a:pt x="352368" y="3759054"/>
                </a:lnTo>
                <a:cubicBezTo>
                  <a:pt x="348755" y="3756611"/>
                  <a:pt x="345159" y="3754292"/>
                  <a:pt x="341387" y="3752093"/>
                </a:cubicBezTo>
                <a:cubicBezTo>
                  <a:pt x="340414" y="3751528"/>
                  <a:pt x="339432" y="3751009"/>
                  <a:pt x="338438" y="3750486"/>
                </a:cubicBezTo>
                <a:close/>
                <a:moveTo>
                  <a:pt x="2704028" y="3750486"/>
                </a:moveTo>
                <a:cubicBezTo>
                  <a:pt x="2703930" y="3753302"/>
                  <a:pt x="2703797" y="3756140"/>
                  <a:pt x="2703762" y="3759054"/>
                </a:cubicBezTo>
                <a:lnTo>
                  <a:pt x="2795248" y="3759054"/>
                </a:lnTo>
                <a:cubicBezTo>
                  <a:pt x="2794974" y="3757082"/>
                  <a:pt x="2794695" y="3755068"/>
                  <a:pt x="2794442" y="3753032"/>
                </a:cubicBezTo>
                <a:cubicBezTo>
                  <a:pt x="2789213" y="3752260"/>
                  <a:pt x="2782912" y="3751403"/>
                  <a:pt x="2776526" y="3750503"/>
                </a:cubicBezTo>
                <a:close/>
                <a:moveTo>
                  <a:pt x="2678996" y="3807489"/>
                </a:moveTo>
                <a:lnTo>
                  <a:pt x="2687569" y="4376274"/>
                </a:lnTo>
                <a:lnTo>
                  <a:pt x="2678996" y="5036357"/>
                </a:lnTo>
                <a:lnTo>
                  <a:pt x="2364360" y="5036357"/>
                </a:lnTo>
                <a:cubicBezTo>
                  <a:pt x="2366430" y="5039272"/>
                  <a:pt x="2368500" y="5042143"/>
                  <a:pt x="2370656" y="5044929"/>
                </a:cubicBezTo>
                <a:lnTo>
                  <a:pt x="2683287" y="5044929"/>
                </a:lnTo>
                <a:lnTo>
                  <a:pt x="2679001" y="5354740"/>
                </a:lnTo>
                <a:cubicBezTo>
                  <a:pt x="2681157" y="5356625"/>
                  <a:pt x="2684406" y="5358168"/>
                  <a:pt x="2687573" y="5359711"/>
                </a:cubicBezTo>
                <a:lnTo>
                  <a:pt x="2691859" y="5044929"/>
                </a:lnTo>
                <a:lnTo>
                  <a:pt x="2844021" y="5044929"/>
                </a:lnTo>
                <a:lnTo>
                  <a:pt x="2843889" y="5036357"/>
                </a:lnTo>
                <a:lnTo>
                  <a:pt x="2687573" y="5036357"/>
                </a:lnTo>
                <a:lnTo>
                  <a:pt x="2696146" y="4375846"/>
                </a:lnTo>
                <a:lnTo>
                  <a:pt x="2687573" y="3810061"/>
                </a:lnTo>
                <a:cubicBezTo>
                  <a:pt x="2685138" y="3809718"/>
                  <a:pt x="2682228" y="3808903"/>
                  <a:pt x="2679001" y="3807232"/>
                </a:cubicBezTo>
                <a:close/>
                <a:moveTo>
                  <a:pt x="535871" y="3879412"/>
                </a:moveTo>
                <a:lnTo>
                  <a:pt x="535871" y="4477730"/>
                </a:lnTo>
                <a:cubicBezTo>
                  <a:pt x="538739" y="4476358"/>
                  <a:pt x="541581" y="4474944"/>
                  <a:pt x="544444" y="4473572"/>
                </a:cubicBezTo>
                <a:lnTo>
                  <a:pt x="544444" y="3884341"/>
                </a:lnTo>
                <a:cubicBezTo>
                  <a:pt x="541589" y="3882712"/>
                  <a:pt x="538760" y="3881084"/>
                  <a:pt x="535871" y="3879412"/>
                </a:cubicBezTo>
                <a:close/>
                <a:moveTo>
                  <a:pt x="1616006" y="4396763"/>
                </a:moveTo>
                <a:cubicBezTo>
                  <a:pt x="1613387" y="4397406"/>
                  <a:pt x="1610293" y="4398306"/>
                  <a:pt x="1607434" y="4399035"/>
                </a:cubicBezTo>
                <a:lnTo>
                  <a:pt x="1607434" y="4465771"/>
                </a:lnTo>
                <a:cubicBezTo>
                  <a:pt x="1610258" y="4468729"/>
                  <a:pt x="1613152" y="4471815"/>
                  <a:pt x="1616006" y="4474858"/>
                </a:cubicBezTo>
                <a:close/>
                <a:moveTo>
                  <a:pt x="4809259" y="4418451"/>
                </a:moveTo>
                <a:lnTo>
                  <a:pt x="4809259" y="5036486"/>
                </a:lnTo>
                <a:lnTo>
                  <a:pt x="4347544" y="5036486"/>
                </a:lnTo>
                <a:cubicBezTo>
                  <a:pt x="4347801" y="5039229"/>
                  <a:pt x="4347801" y="5041972"/>
                  <a:pt x="4347801" y="5044801"/>
                </a:cubicBezTo>
                <a:lnTo>
                  <a:pt x="4347801" y="5045101"/>
                </a:lnTo>
                <a:lnTo>
                  <a:pt x="4809259" y="5045101"/>
                </a:lnTo>
                <a:lnTo>
                  <a:pt x="4809259" y="5795195"/>
                </a:lnTo>
                <a:lnTo>
                  <a:pt x="4817831" y="5795195"/>
                </a:lnTo>
                <a:lnTo>
                  <a:pt x="4817831" y="5045101"/>
                </a:lnTo>
                <a:lnTo>
                  <a:pt x="5795096" y="5045101"/>
                </a:lnTo>
                <a:lnTo>
                  <a:pt x="5795096" y="5036528"/>
                </a:lnTo>
                <a:lnTo>
                  <a:pt x="4817831" y="5036528"/>
                </a:lnTo>
                <a:lnTo>
                  <a:pt x="4817831" y="4418494"/>
                </a:lnTo>
                <a:cubicBezTo>
                  <a:pt x="4816502" y="4418837"/>
                  <a:pt x="4815045" y="4419137"/>
                  <a:pt x="4813545" y="4419137"/>
                </a:cubicBezTo>
                <a:cubicBezTo>
                  <a:pt x="4812045" y="4419137"/>
                  <a:pt x="4810673" y="4418879"/>
                  <a:pt x="4809259" y="4418494"/>
                </a:cubicBezTo>
                <a:close/>
                <a:moveTo>
                  <a:pt x="3750559" y="4437353"/>
                </a:moveTo>
                <a:lnTo>
                  <a:pt x="3750559" y="5036486"/>
                </a:lnTo>
                <a:lnTo>
                  <a:pt x="3176201" y="5032199"/>
                </a:lnTo>
                <a:lnTo>
                  <a:pt x="2862234" y="5036486"/>
                </a:lnTo>
                <a:lnTo>
                  <a:pt x="2863438" y="5045058"/>
                </a:lnTo>
                <a:lnTo>
                  <a:pt x="3176201" y="5040772"/>
                </a:lnTo>
                <a:lnTo>
                  <a:pt x="3750559" y="5045058"/>
                </a:lnTo>
                <a:lnTo>
                  <a:pt x="3750559" y="5795152"/>
                </a:lnTo>
                <a:lnTo>
                  <a:pt x="3759127" y="5795152"/>
                </a:lnTo>
                <a:lnTo>
                  <a:pt x="3759127" y="5045058"/>
                </a:lnTo>
                <a:lnTo>
                  <a:pt x="4257661" y="5045058"/>
                </a:lnTo>
                <a:cubicBezTo>
                  <a:pt x="4257661" y="5044972"/>
                  <a:pt x="4257661" y="5044886"/>
                  <a:pt x="4257661" y="5044801"/>
                </a:cubicBezTo>
                <a:cubicBezTo>
                  <a:pt x="4257661" y="5041972"/>
                  <a:pt x="4257832" y="5039229"/>
                  <a:pt x="4258090" y="5036486"/>
                </a:cubicBezTo>
                <a:lnTo>
                  <a:pt x="3759127" y="5036486"/>
                </a:lnTo>
                <a:lnTo>
                  <a:pt x="3759127" y="4443226"/>
                </a:lnTo>
                <a:cubicBezTo>
                  <a:pt x="3755912" y="4442369"/>
                  <a:pt x="3752981" y="4440354"/>
                  <a:pt x="3750533" y="4437353"/>
                </a:cubicBezTo>
                <a:close/>
                <a:moveTo>
                  <a:pt x="544444" y="4680084"/>
                </a:moveTo>
                <a:cubicBezTo>
                  <a:pt x="541585" y="4681241"/>
                  <a:pt x="538743" y="4682399"/>
                  <a:pt x="535871" y="4683555"/>
                </a:cubicBezTo>
                <a:lnTo>
                  <a:pt x="535871" y="5036486"/>
                </a:lnTo>
                <a:lnTo>
                  <a:pt x="93316" y="5036486"/>
                </a:lnTo>
                <a:cubicBezTo>
                  <a:pt x="102210" y="5038886"/>
                  <a:pt x="115433" y="5041758"/>
                  <a:pt x="132162" y="5045058"/>
                </a:cubicBezTo>
                <a:lnTo>
                  <a:pt x="535876" y="5045058"/>
                </a:lnTo>
                <a:lnTo>
                  <a:pt x="535876" y="5078962"/>
                </a:lnTo>
                <a:cubicBezTo>
                  <a:pt x="538730" y="5079176"/>
                  <a:pt x="541589" y="5079391"/>
                  <a:pt x="544448" y="5079605"/>
                </a:cubicBezTo>
                <a:lnTo>
                  <a:pt x="544448" y="5045058"/>
                </a:lnTo>
                <a:lnTo>
                  <a:pt x="968787" y="5036486"/>
                </a:lnTo>
                <a:lnTo>
                  <a:pt x="1607438" y="5045058"/>
                </a:lnTo>
                <a:lnTo>
                  <a:pt x="1607438" y="5120753"/>
                </a:lnTo>
                <a:cubicBezTo>
                  <a:pt x="1610318" y="5120539"/>
                  <a:pt x="1613302" y="5120367"/>
                  <a:pt x="1616011" y="5120196"/>
                </a:cubicBezTo>
                <a:lnTo>
                  <a:pt x="1616011" y="5045058"/>
                </a:lnTo>
                <a:lnTo>
                  <a:pt x="2089770" y="5045058"/>
                </a:lnTo>
                <a:cubicBezTo>
                  <a:pt x="2082166" y="5042186"/>
                  <a:pt x="2075492" y="5039357"/>
                  <a:pt x="2069676" y="5036486"/>
                </a:cubicBezTo>
                <a:lnTo>
                  <a:pt x="1616019" y="5036057"/>
                </a:lnTo>
                <a:lnTo>
                  <a:pt x="1616019" y="4689814"/>
                </a:lnTo>
                <a:cubicBezTo>
                  <a:pt x="1613199" y="4688099"/>
                  <a:pt x="1610336" y="4686513"/>
                  <a:pt x="1607447" y="4684884"/>
                </a:cubicBezTo>
                <a:lnTo>
                  <a:pt x="1607447" y="5036057"/>
                </a:lnTo>
                <a:lnTo>
                  <a:pt x="968795" y="5027485"/>
                </a:lnTo>
                <a:lnTo>
                  <a:pt x="544457" y="5036057"/>
                </a:lnTo>
                <a:close/>
                <a:moveTo>
                  <a:pt x="544444" y="5223623"/>
                </a:moveTo>
                <a:cubicBezTo>
                  <a:pt x="541581" y="5223666"/>
                  <a:pt x="538734" y="5223794"/>
                  <a:pt x="535871" y="5223880"/>
                </a:cubicBezTo>
                <a:lnTo>
                  <a:pt x="535871" y="5795152"/>
                </a:lnTo>
                <a:lnTo>
                  <a:pt x="544444" y="5795152"/>
                </a:lnTo>
                <a:lnTo>
                  <a:pt x="544444" y="5223623"/>
                </a:lnTo>
                <a:close/>
                <a:moveTo>
                  <a:pt x="1607434" y="5335323"/>
                </a:moveTo>
                <a:lnTo>
                  <a:pt x="1607434" y="5795152"/>
                </a:lnTo>
                <a:lnTo>
                  <a:pt x="1616006" y="5795152"/>
                </a:lnTo>
                <a:lnTo>
                  <a:pt x="1616006" y="5337852"/>
                </a:lnTo>
                <a:cubicBezTo>
                  <a:pt x="1613130" y="5337037"/>
                  <a:pt x="1610323" y="5336137"/>
                  <a:pt x="1607434" y="5335323"/>
                </a:cubicBezTo>
                <a:close/>
                <a:moveTo>
                  <a:pt x="2687569" y="5378700"/>
                </a:moveTo>
                <a:cubicBezTo>
                  <a:pt x="2686544" y="5380200"/>
                  <a:pt x="2685422" y="5381572"/>
                  <a:pt x="2684354" y="5382986"/>
                </a:cubicBezTo>
                <a:cubicBezTo>
                  <a:pt x="2685477" y="5383500"/>
                  <a:pt x="2686236" y="5383758"/>
                  <a:pt x="2687569" y="5384357"/>
                </a:cubicBezTo>
                <a:close/>
                <a:moveTo>
                  <a:pt x="2687569" y="5452381"/>
                </a:moveTo>
                <a:cubicBezTo>
                  <a:pt x="2684804" y="5454352"/>
                  <a:pt x="2681928" y="5456067"/>
                  <a:pt x="2678996" y="5457738"/>
                </a:cubicBezTo>
                <a:lnTo>
                  <a:pt x="2678996" y="5795152"/>
                </a:lnTo>
                <a:lnTo>
                  <a:pt x="2687569" y="5795152"/>
                </a:lnTo>
                <a:close/>
              </a:path>
            </a:pathLst>
          </a:cu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3"/>
          <p:cNvSpPr/>
          <p:nvPr/>
        </p:nvSpPr>
        <p:spPr>
          <a:xfrm>
            <a:off x="8824857" y="2113662"/>
            <a:ext cx="5976192" cy="5976294"/>
          </a:xfrm>
          <a:custGeom>
            <a:avLst/>
            <a:gdLst/>
            <a:ahLst/>
            <a:cxnLst/>
            <a:rect l="l" t="t" r="r" b="b"/>
            <a:pathLst>
              <a:path w="5795095" h="5795194" extrusionOk="0">
                <a:moveTo>
                  <a:pt x="535781" y="13"/>
                </a:moveTo>
                <a:lnTo>
                  <a:pt x="535781" y="698414"/>
                </a:lnTo>
                <a:cubicBezTo>
                  <a:pt x="538465" y="698813"/>
                  <a:pt x="541379" y="699289"/>
                  <a:pt x="544354" y="699756"/>
                </a:cubicBezTo>
                <a:lnTo>
                  <a:pt x="544354" y="26"/>
                </a:lnTo>
                <a:close/>
                <a:moveTo>
                  <a:pt x="1607344" y="13"/>
                </a:moveTo>
                <a:lnTo>
                  <a:pt x="1607344" y="783196"/>
                </a:lnTo>
                <a:cubicBezTo>
                  <a:pt x="1610168" y="785383"/>
                  <a:pt x="1612997" y="787774"/>
                  <a:pt x="1615916" y="790432"/>
                </a:cubicBezTo>
                <a:lnTo>
                  <a:pt x="1615916" y="0"/>
                </a:lnTo>
                <a:close/>
                <a:moveTo>
                  <a:pt x="2678906" y="13"/>
                </a:moveTo>
                <a:lnTo>
                  <a:pt x="2683193" y="582943"/>
                </a:lnTo>
                <a:lnTo>
                  <a:pt x="2678906" y="1068618"/>
                </a:lnTo>
                <a:cubicBezTo>
                  <a:pt x="2681071" y="1069574"/>
                  <a:pt x="2683236" y="1070457"/>
                  <a:pt x="2685336" y="1071563"/>
                </a:cubicBezTo>
                <a:cubicBezTo>
                  <a:pt x="2686077" y="1071957"/>
                  <a:pt x="2686763" y="1072360"/>
                  <a:pt x="2687479" y="1072771"/>
                </a:cubicBezTo>
                <a:lnTo>
                  <a:pt x="2691765" y="582939"/>
                </a:lnTo>
                <a:lnTo>
                  <a:pt x="2687479" y="9"/>
                </a:lnTo>
                <a:close/>
                <a:moveTo>
                  <a:pt x="3750469" y="13"/>
                </a:moveTo>
                <a:lnTo>
                  <a:pt x="3750469" y="149899"/>
                </a:lnTo>
                <a:cubicBezTo>
                  <a:pt x="3750640" y="149847"/>
                  <a:pt x="3750820" y="149804"/>
                  <a:pt x="3751005" y="149766"/>
                </a:cubicBezTo>
                <a:cubicBezTo>
                  <a:pt x="3753752" y="149157"/>
                  <a:pt x="3756427" y="149196"/>
                  <a:pt x="3759041" y="149496"/>
                </a:cubicBezTo>
                <a:lnTo>
                  <a:pt x="3759041" y="13"/>
                </a:lnTo>
                <a:lnTo>
                  <a:pt x="3750469" y="13"/>
                </a:lnTo>
                <a:close/>
                <a:moveTo>
                  <a:pt x="4804886" y="13"/>
                </a:moveTo>
                <a:lnTo>
                  <a:pt x="4809173" y="261474"/>
                </a:lnTo>
                <a:lnTo>
                  <a:pt x="4804886" y="813200"/>
                </a:lnTo>
                <a:cubicBezTo>
                  <a:pt x="4807372" y="816741"/>
                  <a:pt x="4810201" y="820423"/>
                  <a:pt x="4813459" y="824319"/>
                </a:cubicBezTo>
                <a:lnTo>
                  <a:pt x="4817745" y="261491"/>
                </a:lnTo>
                <a:lnTo>
                  <a:pt x="4813459" y="30"/>
                </a:lnTo>
                <a:close/>
                <a:moveTo>
                  <a:pt x="3750469" y="256116"/>
                </a:moveTo>
                <a:lnTo>
                  <a:pt x="3750469" y="1178732"/>
                </a:lnTo>
                <a:lnTo>
                  <a:pt x="2850614" y="1178732"/>
                </a:lnTo>
                <a:lnTo>
                  <a:pt x="2849409" y="1187304"/>
                </a:lnTo>
                <a:lnTo>
                  <a:pt x="3750465" y="1187304"/>
                </a:lnTo>
                <a:lnTo>
                  <a:pt x="3750465" y="1417154"/>
                </a:lnTo>
                <a:cubicBezTo>
                  <a:pt x="3753847" y="1413833"/>
                  <a:pt x="3756770" y="1411064"/>
                  <a:pt x="3759041" y="1409118"/>
                </a:cubicBezTo>
                <a:lnTo>
                  <a:pt x="3759041" y="1187304"/>
                </a:lnTo>
                <a:lnTo>
                  <a:pt x="4019174" y="1187304"/>
                </a:lnTo>
                <a:cubicBezTo>
                  <a:pt x="4025646" y="1184158"/>
                  <a:pt x="4032247" y="1181359"/>
                  <a:pt x="4038977" y="1178732"/>
                </a:cubicBezTo>
                <a:lnTo>
                  <a:pt x="3759041" y="1178732"/>
                </a:lnTo>
                <a:lnTo>
                  <a:pt x="3759041" y="260788"/>
                </a:lnTo>
                <a:cubicBezTo>
                  <a:pt x="3758998" y="260758"/>
                  <a:pt x="3758956" y="260685"/>
                  <a:pt x="3758913" y="260655"/>
                </a:cubicBezTo>
                <a:cubicBezTo>
                  <a:pt x="3756127" y="259100"/>
                  <a:pt x="3753315" y="257569"/>
                  <a:pt x="3750469" y="256099"/>
                </a:cubicBezTo>
                <a:close/>
                <a:moveTo>
                  <a:pt x="535781" y="788126"/>
                </a:moveTo>
                <a:lnTo>
                  <a:pt x="535781" y="1174424"/>
                </a:lnTo>
                <a:lnTo>
                  <a:pt x="4286" y="1178710"/>
                </a:lnTo>
                <a:lnTo>
                  <a:pt x="0" y="1187283"/>
                </a:lnTo>
                <a:lnTo>
                  <a:pt x="535781" y="1182996"/>
                </a:lnTo>
                <a:lnTo>
                  <a:pt x="535781" y="2046676"/>
                </a:lnTo>
                <a:cubicBezTo>
                  <a:pt x="538546" y="2045163"/>
                  <a:pt x="541392" y="2043663"/>
                  <a:pt x="544354" y="2042120"/>
                </a:cubicBezTo>
                <a:lnTo>
                  <a:pt x="544354" y="1187270"/>
                </a:lnTo>
                <a:lnTo>
                  <a:pt x="1054418" y="1182984"/>
                </a:lnTo>
                <a:lnTo>
                  <a:pt x="1611630" y="1187270"/>
                </a:lnTo>
                <a:lnTo>
                  <a:pt x="1607344" y="1305952"/>
                </a:lnTo>
                <a:cubicBezTo>
                  <a:pt x="1610520" y="1305356"/>
                  <a:pt x="1612946" y="1304902"/>
                  <a:pt x="1615916" y="1304345"/>
                </a:cubicBezTo>
                <a:lnTo>
                  <a:pt x="1620203" y="1187244"/>
                </a:lnTo>
                <a:lnTo>
                  <a:pt x="2179687" y="1187244"/>
                </a:lnTo>
                <a:cubicBezTo>
                  <a:pt x="2187282" y="1184887"/>
                  <a:pt x="2194672" y="1181826"/>
                  <a:pt x="2202057" y="1178672"/>
                </a:cubicBezTo>
                <a:lnTo>
                  <a:pt x="1615912" y="1178672"/>
                </a:lnTo>
                <a:lnTo>
                  <a:pt x="1615912" y="866037"/>
                </a:lnTo>
                <a:cubicBezTo>
                  <a:pt x="1613392" y="865300"/>
                  <a:pt x="1610623" y="864597"/>
                  <a:pt x="1607339" y="863761"/>
                </a:cubicBezTo>
                <a:lnTo>
                  <a:pt x="1607339" y="1178672"/>
                </a:lnTo>
                <a:lnTo>
                  <a:pt x="1054413" y="1174385"/>
                </a:lnTo>
                <a:lnTo>
                  <a:pt x="544349" y="1178672"/>
                </a:lnTo>
                <a:lnTo>
                  <a:pt x="544349" y="788490"/>
                </a:lnTo>
                <a:cubicBezTo>
                  <a:pt x="541358" y="788370"/>
                  <a:pt x="538332" y="788220"/>
                  <a:pt x="535777" y="788091"/>
                </a:cubicBezTo>
                <a:close/>
                <a:moveTo>
                  <a:pt x="4804886" y="972700"/>
                </a:moveTo>
                <a:lnTo>
                  <a:pt x="4804886" y="1178706"/>
                </a:lnTo>
                <a:lnTo>
                  <a:pt x="4556670" y="1178706"/>
                </a:lnTo>
                <a:cubicBezTo>
                  <a:pt x="4560270" y="1181321"/>
                  <a:pt x="4564342" y="1184381"/>
                  <a:pt x="4568200" y="1187278"/>
                </a:cubicBezTo>
                <a:lnTo>
                  <a:pt x="4804886" y="1187278"/>
                </a:lnTo>
                <a:lnTo>
                  <a:pt x="4804886" y="1329531"/>
                </a:lnTo>
                <a:cubicBezTo>
                  <a:pt x="4807801" y="1330182"/>
                  <a:pt x="4810802" y="1330816"/>
                  <a:pt x="4813459" y="1331408"/>
                </a:cubicBezTo>
                <a:lnTo>
                  <a:pt x="4813459" y="1187283"/>
                </a:lnTo>
                <a:lnTo>
                  <a:pt x="4929188" y="1187283"/>
                </a:lnTo>
                <a:cubicBezTo>
                  <a:pt x="4927259" y="1184480"/>
                  <a:pt x="4925330" y="1181612"/>
                  <a:pt x="4923573" y="1178710"/>
                </a:cubicBezTo>
                <a:lnTo>
                  <a:pt x="4813459" y="1178710"/>
                </a:lnTo>
                <a:lnTo>
                  <a:pt x="4813459" y="973506"/>
                </a:lnTo>
                <a:cubicBezTo>
                  <a:pt x="4810544" y="973309"/>
                  <a:pt x="4807673" y="973077"/>
                  <a:pt x="4804886" y="972700"/>
                </a:cubicBezTo>
                <a:close/>
                <a:moveTo>
                  <a:pt x="2768232" y="1178740"/>
                </a:moveTo>
                <a:cubicBezTo>
                  <a:pt x="2767795" y="1181844"/>
                  <a:pt x="2766920" y="1184720"/>
                  <a:pt x="2765823" y="1187313"/>
                </a:cubicBezTo>
                <a:lnTo>
                  <a:pt x="2839225" y="1187313"/>
                </a:lnTo>
                <a:lnTo>
                  <a:pt x="2840027" y="1178740"/>
                </a:lnTo>
                <a:close/>
                <a:moveTo>
                  <a:pt x="4244331" y="1178740"/>
                </a:moveTo>
                <a:cubicBezTo>
                  <a:pt x="4246474" y="1179550"/>
                  <a:pt x="4248917" y="1179628"/>
                  <a:pt x="4251575" y="1178740"/>
                </a:cubicBezTo>
                <a:close/>
                <a:moveTo>
                  <a:pt x="4253032" y="1178740"/>
                </a:moveTo>
                <a:cubicBezTo>
                  <a:pt x="4253161" y="1181098"/>
                  <a:pt x="4254146" y="1184179"/>
                  <a:pt x="4255175" y="1187313"/>
                </a:cubicBezTo>
                <a:lnTo>
                  <a:pt x="4265891" y="1187313"/>
                </a:lnTo>
                <a:cubicBezTo>
                  <a:pt x="4267177" y="1186541"/>
                  <a:pt x="4268376" y="1185710"/>
                  <a:pt x="4269662" y="1184904"/>
                </a:cubicBezTo>
                <a:cubicBezTo>
                  <a:pt x="4266577" y="1182221"/>
                  <a:pt x="4263962" y="1180206"/>
                  <a:pt x="4261862" y="1178740"/>
                </a:cubicBezTo>
                <a:close/>
                <a:moveTo>
                  <a:pt x="5042087" y="1178740"/>
                </a:moveTo>
                <a:cubicBezTo>
                  <a:pt x="5043931" y="1180939"/>
                  <a:pt x="5045731" y="1183164"/>
                  <a:pt x="5047445" y="1185440"/>
                </a:cubicBezTo>
                <a:cubicBezTo>
                  <a:pt x="5049203" y="1186010"/>
                  <a:pt x="5050789" y="1186678"/>
                  <a:pt x="5052417" y="1187313"/>
                </a:cubicBezTo>
                <a:lnTo>
                  <a:pt x="5464969" y="1191599"/>
                </a:lnTo>
                <a:lnTo>
                  <a:pt x="5790724" y="1187313"/>
                </a:lnTo>
                <a:lnTo>
                  <a:pt x="5790724" y="1178740"/>
                </a:lnTo>
                <a:lnTo>
                  <a:pt x="5469255" y="1183027"/>
                </a:lnTo>
                <a:close/>
                <a:moveTo>
                  <a:pt x="2687655" y="1216374"/>
                </a:moveTo>
                <a:cubicBezTo>
                  <a:pt x="2684787" y="1217055"/>
                  <a:pt x="2681915" y="1217754"/>
                  <a:pt x="2679082" y="1218517"/>
                </a:cubicBezTo>
                <a:lnTo>
                  <a:pt x="2670510" y="1847395"/>
                </a:lnTo>
                <a:lnTo>
                  <a:pt x="2679082" y="2464615"/>
                </a:lnTo>
                <a:lnTo>
                  <a:pt x="2147587" y="2456043"/>
                </a:lnTo>
                <a:lnTo>
                  <a:pt x="1653468" y="2464615"/>
                </a:lnTo>
                <a:cubicBezTo>
                  <a:pt x="1655731" y="2467663"/>
                  <a:pt x="1658247" y="2471143"/>
                  <a:pt x="1659765" y="2473188"/>
                </a:cubicBezTo>
                <a:lnTo>
                  <a:pt x="2147583" y="2464615"/>
                </a:lnTo>
                <a:lnTo>
                  <a:pt x="2679078" y="2473188"/>
                </a:lnTo>
                <a:lnTo>
                  <a:pt x="2679078" y="2814613"/>
                </a:lnTo>
                <a:lnTo>
                  <a:pt x="2687650" y="2816889"/>
                </a:lnTo>
                <a:lnTo>
                  <a:pt x="2687650" y="2473183"/>
                </a:lnTo>
                <a:lnTo>
                  <a:pt x="2837266" y="2473183"/>
                </a:lnTo>
                <a:lnTo>
                  <a:pt x="2838741" y="2464611"/>
                </a:lnTo>
                <a:lnTo>
                  <a:pt x="2687650" y="2464611"/>
                </a:lnTo>
                <a:lnTo>
                  <a:pt x="2679078" y="1847391"/>
                </a:lnTo>
                <a:close/>
                <a:moveTo>
                  <a:pt x="1616092" y="1393867"/>
                </a:moveTo>
                <a:cubicBezTo>
                  <a:pt x="1613237" y="1396032"/>
                  <a:pt x="1610370" y="1398252"/>
                  <a:pt x="1607519" y="1400429"/>
                </a:cubicBezTo>
                <a:lnTo>
                  <a:pt x="1607519" y="2370751"/>
                </a:lnTo>
                <a:cubicBezTo>
                  <a:pt x="1609997" y="2367463"/>
                  <a:pt x="1613177" y="2363468"/>
                  <a:pt x="1616092" y="2359769"/>
                </a:cubicBezTo>
                <a:close/>
                <a:moveTo>
                  <a:pt x="3759213" y="1423335"/>
                </a:moveTo>
                <a:cubicBezTo>
                  <a:pt x="3756512" y="1427883"/>
                  <a:pt x="3753551" y="1432499"/>
                  <a:pt x="3750645" y="1436995"/>
                </a:cubicBezTo>
                <a:lnTo>
                  <a:pt x="3750645" y="1437801"/>
                </a:lnTo>
                <a:cubicBezTo>
                  <a:pt x="3752441" y="1435238"/>
                  <a:pt x="3756941" y="1428881"/>
                  <a:pt x="3759213" y="1425611"/>
                </a:cubicBezTo>
                <a:close/>
                <a:moveTo>
                  <a:pt x="4805058" y="1544019"/>
                </a:moveTo>
                <a:lnTo>
                  <a:pt x="4805058" y="2277353"/>
                </a:lnTo>
                <a:cubicBezTo>
                  <a:pt x="4807930" y="2277160"/>
                  <a:pt x="4810802" y="2276848"/>
                  <a:pt x="4813631" y="2276685"/>
                </a:cubicBezTo>
                <a:lnTo>
                  <a:pt x="4813631" y="1551665"/>
                </a:lnTo>
                <a:cubicBezTo>
                  <a:pt x="4810673" y="1549042"/>
                  <a:pt x="4807801" y="1546522"/>
                  <a:pt x="4805058" y="1544032"/>
                </a:cubicBezTo>
                <a:close/>
                <a:moveTo>
                  <a:pt x="3759213" y="1613936"/>
                </a:moveTo>
                <a:cubicBezTo>
                  <a:pt x="3756341" y="1615218"/>
                  <a:pt x="3753504" y="1616533"/>
                  <a:pt x="3750645" y="1617819"/>
                </a:cubicBezTo>
                <a:lnTo>
                  <a:pt x="3750645" y="2256985"/>
                </a:lnTo>
                <a:cubicBezTo>
                  <a:pt x="3753508" y="2257907"/>
                  <a:pt x="3756341" y="2258927"/>
                  <a:pt x="3759213" y="2259801"/>
                </a:cubicBezTo>
                <a:close/>
                <a:moveTo>
                  <a:pt x="544530" y="2171149"/>
                </a:moveTo>
                <a:cubicBezTo>
                  <a:pt x="541683" y="2172885"/>
                  <a:pt x="538807" y="2174642"/>
                  <a:pt x="535957" y="2176374"/>
                </a:cubicBezTo>
                <a:lnTo>
                  <a:pt x="535957" y="2290898"/>
                </a:lnTo>
                <a:cubicBezTo>
                  <a:pt x="538816" y="2291952"/>
                  <a:pt x="541675" y="2293037"/>
                  <a:pt x="544530" y="2294113"/>
                </a:cubicBezTo>
                <a:close/>
                <a:moveTo>
                  <a:pt x="4813631" y="2403549"/>
                </a:moveTo>
                <a:cubicBezTo>
                  <a:pt x="4810630" y="2404132"/>
                  <a:pt x="4807801" y="2404818"/>
                  <a:pt x="4805058" y="2405426"/>
                </a:cubicBezTo>
                <a:lnTo>
                  <a:pt x="4805058" y="2464628"/>
                </a:lnTo>
                <a:lnTo>
                  <a:pt x="4698716" y="2464628"/>
                </a:lnTo>
                <a:cubicBezTo>
                  <a:pt x="4692073" y="2467663"/>
                  <a:pt x="4684057" y="2470612"/>
                  <a:pt x="4674199" y="2473201"/>
                </a:cubicBezTo>
                <a:lnTo>
                  <a:pt x="4805058" y="2473201"/>
                </a:lnTo>
                <a:lnTo>
                  <a:pt x="4805058" y="2521421"/>
                </a:lnTo>
                <a:cubicBezTo>
                  <a:pt x="4807930" y="2520139"/>
                  <a:pt x="4810802" y="2518858"/>
                  <a:pt x="4813631" y="2517533"/>
                </a:cubicBezTo>
                <a:lnTo>
                  <a:pt x="4813631" y="2473213"/>
                </a:lnTo>
                <a:lnTo>
                  <a:pt x="4910500" y="2473213"/>
                </a:lnTo>
                <a:cubicBezTo>
                  <a:pt x="4927516" y="2470359"/>
                  <a:pt x="4944489" y="2467539"/>
                  <a:pt x="4961506" y="2464641"/>
                </a:cubicBezTo>
                <a:lnTo>
                  <a:pt x="4813631" y="2464641"/>
                </a:lnTo>
                <a:close/>
                <a:moveTo>
                  <a:pt x="3750645" y="2406361"/>
                </a:moveTo>
                <a:lnTo>
                  <a:pt x="3750645" y="2473201"/>
                </a:lnTo>
                <a:lnTo>
                  <a:pt x="2848003" y="2464628"/>
                </a:lnTo>
                <a:lnTo>
                  <a:pt x="2848273" y="2473201"/>
                </a:lnTo>
                <a:lnTo>
                  <a:pt x="3750657" y="2481773"/>
                </a:lnTo>
                <a:lnTo>
                  <a:pt x="3750657" y="2850524"/>
                </a:lnTo>
                <a:cubicBezTo>
                  <a:pt x="3753182" y="2849726"/>
                  <a:pt x="3756041" y="2849255"/>
                  <a:pt x="3759213" y="2849053"/>
                </a:cubicBezTo>
                <a:lnTo>
                  <a:pt x="3759213" y="2473201"/>
                </a:lnTo>
                <a:lnTo>
                  <a:pt x="4404422" y="2473201"/>
                </a:lnTo>
                <a:cubicBezTo>
                  <a:pt x="4388049" y="2471610"/>
                  <a:pt x="4371547" y="2470140"/>
                  <a:pt x="4355130" y="2469180"/>
                </a:cubicBezTo>
                <a:cubicBezTo>
                  <a:pt x="4316640" y="2466926"/>
                  <a:pt x="4299752" y="2466056"/>
                  <a:pt x="4274377" y="2464628"/>
                </a:cubicBezTo>
                <a:lnTo>
                  <a:pt x="3759170" y="2464628"/>
                </a:lnTo>
                <a:lnTo>
                  <a:pt x="3759170" y="2406631"/>
                </a:lnTo>
                <a:cubicBezTo>
                  <a:pt x="3756298" y="2406515"/>
                  <a:pt x="3753452" y="2406447"/>
                  <a:pt x="3750598" y="2406361"/>
                </a:cubicBezTo>
                <a:close/>
                <a:moveTo>
                  <a:pt x="535957" y="2407835"/>
                </a:moveTo>
                <a:lnTo>
                  <a:pt x="535957" y="2464628"/>
                </a:lnTo>
                <a:lnTo>
                  <a:pt x="176" y="2473201"/>
                </a:lnTo>
                <a:lnTo>
                  <a:pt x="176" y="2481773"/>
                </a:lnTo>
                <a:lnTo>
                  <a:pt x="535957" y="2473201"/>
                </a:lnTo>
                <a:lnTo>
                  <a:pt x="535957" y="2858025"/>
                </a:lnTo>
                <a:cubicBezTo>
                  <a:pt x="538807" y="2858710"/>
                  <a:pt x="541641" y="2859400"/>
                  <a:pt x="544530" y="2860035"/>
                </a:cubicBezTo>
                <a:lnTo>
                  <a:pt x="544530" y="2473201"/>
                </a:lnTo>
                <a:lnTo>
                  <a:pt x="779605" y="2473201"/>
                </a:lnTo>
                <a:cubicBezTo>
                  <a:pt x="776150" y="2470132"/>
                  <a:pt x="772425" y="2467281"/>
                  <a:pt x="768623" y="2464628"/>
                </a:cubicBezTo>
                <a:lnTo>
                  <a:pt x="544538" y="2464628"/>
                </a:lnTo>
                <a:lnTo>
                  <a:pt x="544538" y="2409173"/>
                </a:lnTo>
                <a:cubicBezTo>
                  <a:pt x="541688" y="2408697"/>
                  <a:pt x="538820" y="2408251"/>
                  <a:pt x="535966" y="2407831"/>
                </a:cubicBezTo>
                <a:close/>
                <a:moveTo>
                  <a:pt x="860769" y="2464628"/>
                </a:moveTo>
                <a:cubicBezTo>
                  <a:pt x="862205" y="2467268"/>
                  <a:pt x="864078" y="2470123"/>
                  <a:pt x="866933" y="2473201"/>
                </a:cubicBezTo>
                <a:lnTo>
                  <a:pt x="1549389" y="2473201"/>
                </a:lnTo>
                <a:cubicBezTo>
                  <a:pt x="1550830" y="2470415"/>
                  <a:pt x="1552480" y="2467217"/>
                  <a:pt x="1553809" y="2464628"/>
                </a:cubicBezTo>
                <a:close/>
                <a:moveTo>
                  <a:pt x="5250742" y="2464628"/>
                </a:moveTo>
                <a:cubicBezTo>
                  <a:pt x="5248728" y="2467478"/>
                  <a:pt x="5246670" y="2470355"/>
                  <a:pt x="5244313" y="2473201"/>
                </a:cubicBezTo>
                <a:lnTo>
                  <a:pt x="5790810" y="2473201"/>
                </a:lnTo>
                <a:lnTo>
                  <a:pt x="5790810" y="2464628"/>
                </a:lnTo>
                <a:close/>
                <a:moveTo>
                  <a:pt x="1607434" y="2596430"/>
                </a:moveTo>
                <a:lnTo>
                  <a:pt x="1620293" y="2811814"/>
                </a:lnTo>
                <a:lnTo>
                  <a:pt x="1607434" y="3143330"/>
                </a:lnTo>
                <a:cubicBezTo>
                  <a:pt x="1610318" y="3145297"/>
                  <a:pt x="1613195" y="3147303"/>
                  <a:pt x="1616006" y="3149357"/>
                </a:cubicBezTo>
                <a:lnTo>
                  <a:pt x="1628865" y="2811814"/>
                </a:lnTo>
                <a:lnTo>
                  <a:pt x="1616006" y="2604600"/>
                </a:lnTo>
                <a:cubicBezTo>
                  <a:pt x="1612959" y="2601741"/>
                  <a:pt x="1610078" y="2599058"/>
                  <a:pt x="1607434" y="2596430"/>
                </a:cubicBezTo>
                <a:close/>
                <a:moveTo>
                  <a:pt x="4813545" y="2699433"/>
                </a:moveTo>
                <a:cubicBezTo>
                  <a:pt x="4810716" y="2700158"/>
                  <a:pt x="4807844" y="2700908"/>
                  <a:pt x="4804972" y="2701576"/>
                </a:cubicBezTo>
                <a:lnTo>
                  <a:pt x="4804972" y="2875705"/>
                </a:lnTo>
                <a:cubicBezTo>
                  <a:pt x="4824989" y="2875200"/>
                  <a:pt x="4827861" y="2874784"/>
                  <a:pt x="4813545" y="2874231"/>
                </a:cubicBezTo>
                <a:close/>
                <a:moveTo>
                  <a:pt x="4809259" y="2921650"/>
                </a:moveTo>
                <a:lnTo>
                  <a:pt x="4809259" y="3750525"/>
                </a:lnTo>
                <a:lnTo>
                  <a:pt x="4347415" y="3750525"/>
                </a:lnTo>
                <a:cubicBezTo>
                  <a:pt x="4347758" y="3753324"/>
                  <a:pt x="4347972" y="3756225"/>
                  <a:pt x="4348101" y="3759097"/>
                </a:cubicBezTo>
                <a:lnTo>
                  <a:pt x="4809259" y="3759097"/>
                </a:lnTo>
                <a:lnTo>
                  <a:pt x="4826404" y="4076280"/>
                </a:lnTo>
                <a:lnTo>
                  <a:pt x="4809259" y="4384375"/>
                </a:lnTo>
                <a:cubicBezTo>
                  <a:pt x="4810630" y="4383990"/>
                  <a:pt x="4812045" y="4383818"/>
                  <a:pt x="4813545" y="4383818"/>
                </a:cubicBezTo>
                <a:cubicBezTo>
                  <a:pt x="4815002" y="4383818"/>
                  <a:pt x="4816459" y="4383990"/>
                  <a:pt x="4817831" y="4384375"/>
                </a:cubicBezTo>
                <a:lnTo>
                  <a:pt x="4834976" y="4076280"/>
                </a:lnTo>
                <a:lnTo>
                  <a:pt x="4817831" y="3759097"/>
                </a:lnTo>
                <a:lnTo>
                  <a:pt x="5297891" y="3750525"/>
                </a:lnTo>
                <a:lnTo>
                  <a:pt x="5795096" y="3759097"/>
                </a:lnTo>
                <a:lnTo>
                  <a:pt x="5795096" y="3750525"/>
                </a:lnTo>
                <a:lnTo>
                  <a:pt x="5319322" y="3741952"/>
                </a:lnTo>
                <a:lnTo>
                  <a:pt x="4817831" y="3750525"/>
                </a:lnTo>
                <a:lnTo>
                  <a:pt x="4817831" y="2921821"/>
                </a:lnTo>
                <a:lnTo>
                  <a:pt x="4809259" y="2921688"/>
                </a:lnTo>
                <a:close/>
                <a:moveTo>
                  <a:pt x="544444" y="2933973"/>
                </a:moveTo>
                <a:lnTo>
                  <a:pt x="535871" y="2935983"/>
                </a:lnTo>
                <a:lnTo>
                  <a:pt x="535871" y="3712608"/>
                </a:lnTo>
                <a:cubicBezTo>
                  <a:pt x="538623" y="3713907"/>
                  <a:pt x="541756" y="3715352"/>
                  <a:pt x="544444" y="3716625"/>
                </a:cubicBezTo>
                <a:close/>
                <a:moveTo>
                  <a:pt x="3750559" y="2937856"/>
                </a:moveTo>
                <a:lnTo>
                  <a:pt x="3754841" y="3750486"/>
                </a:lnTo>
                <a:lnTo>
                  <a:pt x="2937800" y="3750486"/>
                </a:lnTo>
                <a:cubicBezTo>
                  <a:pt x="2939913" y="3753409"/>
                  <a:pt x="2941932" y="3756225"/>
                  <a:pt x="2943964" y="3759054"/>
                </a:cubicBezTo>
                <a:lnTo>
                  <a:pt x="3746307" y="3759054"/>
                </a:lnTo>
                <a:lnTo>
                  <a:pt x="3750593" y="4389391"/>
                </a:lnTo>
                <a:cubicBezTo>
                  <a:pt x="3753036" y="4386390"/>
                  <a:pt x="3755998" y="4384333"/>
                  <a:pt x="3759170" y="4383518"/>
                </a:cubicBezTo>
                <a:lnTo>
                  <a:pt x="3754884" y="3759011"/>
                </a:lnTo>
                <a:lnTo>
                  <a:pt x="4234815" y="3759011"/>
                </a:lnTo>
                <a:cubicBezTo>
                  <a:pt x="4234944" y="3756097"/>
                  <a:pt x="4235115" y="3753221"/>
                  <a:pt x="4235458" y="3750422"/>
                </a:cubicBezTo>
                <a:lnTo>
                  <a:pt x="3763113" y="3750422"/>
                </a:lnTo>
                <a:lnTo>
                  <a:pt x="3758827" y="2950779"/>
                </a:lnTo>
                <a:cubicBezTo>
                  <a:pt x="3755655" y="2947123"/>
                  <a:pt x="3752878" y="2942648"/>
                  <a:pt x="3750276" y="2937787"/>
                </a:cubicBezTo>
                <a:close/>
                <a:moveTo>
                  <a:pt x="2678996" y="2953243"/>
                </a:moveTo>
                <a:lnTo>
                  <a:pt x="2687569" y="3146125"/>
                </a:lnTo>
                <a:lnTo>
                  <a:pt x="2678996" y="3636086"/>
                </a:lnTo>
                <a:cubicBezTo>
                  <a:pt x="2681752" y="3635662"/>
                  <a:pt x="2684568" y="3635263"/>
                  <a:pt x="2687569" y="3635014"/>
                </a:cubicBezTo>
                <a:lnTo>
                  <a:pt x="2696141" y="3154697"/>
                </a:lnTo>
                <a:lnTo>
                  <a:pt x="2687569" y="2953243"/>
                </a:lnTo>
                <a:close/>
                <a:moveTo>
                  <a:pt x="1607434" y="3286499"/>
                </a:moveTo>
                <a:lnTo>
                  <a:pt x="1607434" y="3750486"/>
                </a:lnTo>
                <a:lnTo>
                  <a:pt x="614353" y="3750486"/>
                </a:lnTo>
                <a:cubicBezTo>
                  <a:pt x="620002" y="3753341"/>
                  <a:pt x="625608" y="3756225"/>
                  <a:pt x="631095" y="3759054"/>
                </a:cubicBezTo>
                <a:lnTo>
                  <a:pt x="1607417" y="3759054"/>
                </a:lnTo>
                <a:lnTo>
                  <a:pt x="1607417" y="4286134"/>
                </a:lnTo>
                <a:cubicBezTo>
                  <a:pt x="1610280" y="4285620"/>
                  <a:pt x="1613139" y="4285149"/>
                  <a:pt x="1615989" y="4284677"/>
                </a:cubicBezTo>
                <a:lnTo>
                  <a:pt x="1615989" y="3759097"/>
                </a:lnTo>
                <a:lnTo>
                  <a:pt x="1740291" y="3750512"/>
                </a:lnTo>
                <a:lnTo>
                  <a:pt x="2525489" y="3759097"/>
                </a:lnTo>
                <a:cubicBezTo>
                  <a:pt x="2527362" y="3756225"/>
                  <a:pt x="2529291" y="3753396"/>
                  <a:pt x="2531117" y="3750512"/>
                </a:cubicBezTo>
                <a:lnTo>
                  <a:pt x="1740303" y="3741939"/>
                </a:lnTo>
                <a:lnTo>
                  <a:pt x="1616002" y="3750512"/>
                </a:lnTo>
                <a:lnTo>
                  <a:pt x="1616002" y="3298998"/>
                </a:lnTo>
                <a:cubicBezTo>
                  <a:pt x="1613053" y="3294922"/>
                  <a:pt x="1610211" y="3290764"/>
                  <a:pt x="1607429" y="3286542"/>
                </a:cubicBezTo>
                <a:close/>
                <a:moveTo>
                  <a:pt x="90" y="3737627"/>
                </a:moveTo>
                <a:lnTo>
                  <a:pt x="90" y="3746200"/>
                </a:lnTo>
                <a:lnTo>
                  <a:pt x="352368" y="3759054"/>
                </a:lnTo>
                <a:cubicBezTo>
                  <a:pt x="348755" y="3756611"/>
                  <a:pt x="345159" y="3754292"/>
                  <a:pt x="341387" y="3752093"/>
                </a:cubicBezTo>
                <a:cubicBezTo>
                  <a:pt x="340414" y="3751528"/>
                  <a:pt x="339432" y="3751009"/>
                  <a:pt x="338438" y="3750486"/>
                </a:cubicBezTo>
                <a:close/>
                <a:moveTo>
                  <a:pt x="2704028" y="3750486"/>
                </a:moveTo>
                <a:cubicBezTo>
                  <a:pt x="2703930" y="3753302"/>
                  <a:pt x="2703797" y="3756140"/>
                  <a:pt x="2703762" y="3759054"/>
                </a:cubicBezTo>
                <a:lnTo>
                  <a:pt x="2795248" y="3759054"/>
                </a:lnTo>
                <a:cubicBezTo>
                  <a:pt x="2794974" y="3757082"/>
                  <a:pt x="2794695" y="3755068"/>
                  <a:pt x="2794442" y="3753032"/>
                </a:cubicBezTo>
                <a:cubicBezTo>
                  <a:pt x="2789213" y="3752260"/>
                  <a:pt x="2782912" y="3751403"/>
                  <a:pt x="2776526" y="3750503"/>
                </a:cubicBezTo>
                <a:close/>
                <a:moveTo>
                  <a:pt x="2678996" y="3807489"/>
                </a:moveTo>
                <a:lnTo>
                  <a:pt x="2687569" y="4376274"/>
                </a:lnTo>
                <a:lnTo>
                  <a:pt x="2678996" y="5036357"/>
                </a:lnTo>
                <a:lnTo>
                  <a:pt x="2364360" y="5036357"/>
                </a:lnTo>
                <a:cubicBezTo>
                  <a:pt x="2366430" y="5039272"/>
                  <a:pt x="2368500" y="5042143"/>
                  <a:pt x="2370656" y="5044929"/>
                </a:cubicBezTo>
                <a:lnTo>
                  <a:pt x="2683287" y="5044929"/>
                </a:lnTo>
                <a:lnTo>
                  <a:pt x="2679001" y="5354740"/>
                </a:lnTo>
                <a:cubicBezTo>
                  <a:pt x="2681157" y="5356625"/>
                  <a:pt x="2684406" y="5358168"/>
                  <a:pt x="2687573" y="5359711"/>
                </a:cubicBezTo>
                <a:lnTo>
                  <a:pt x="2691859" y="5044929"/>
                </a:lnTo>
                <a:lnTo>
                  <a:pt x="2844021" y="5044929"/>
                </a:lnTo>
                <a:lnTo>
                  <a:pt x="2843889" y="5036357"/>
                </a:lnTo>
                <a:lnTo>
                  <a:pt x="2687573" y="5036357"/>
                </a:lnTo>
                <a:lnTo>
                  <a:pt x="2696146" y="4375846"/>
                </a:lnTo>
                <a:lnTo>
                  <a:pt x="2687573" y="3810061"/>
                </a:lnTo>
                <a:cubicBezTo>
                  <a:pt x="2685138" y="3809718"/>
                  <a:pt x="2682228" y="3808903"/>
                  <a:pt x="2679001" y="3807232"/>
                </a:cubicBezTo>
                <a:close/>
                <a:moveTo>
                  <a:pt x="535871" y="3879412"/>
                </a:moveTo>
                <a:lnTo>
                  <a:pt x="535871" y="4477730"/>
                </a:lnTo>
                <a:cubicBezTo>
                  <a:pt x="538739" y="4476358"/>
                  <a:pt x="541581" y="4474944"/>
                  <a:pt x="544444" y="4473572"/>
                </a:cubicBezTo>
                <a:lnTo>
                  <a:pt x="544444" y="3884341"/>
                </a:lnTo>
                <a:cubicBezTo>
                  <a:pt x="541589" y="3882712"/>
                  <a:pt x="538760" y="3881084"/>
                  <a:pt x="535871" y="3879412"/>
                </a:cubicBezTo>
                <a:close/>
                <a:moveTo>
                  <a:pt x="1616006" y="4396763"/>
                </a:moveTo>
                <a:cubicBezTo>
                  <a:pt x="1613387" y="4397406"/>
                  <a:pt x="1610293" y="4398306"/>
                  <a:pt x="1607434" y="4399035"/>
                </a:cubicBezTo>
                <a:lnTo>
                  <a:pt x="1607434" y="4465771"/>
                </a:lnTo>
                <a:cubicBezTo>
                  <a:pt x="1610258" y="4468729"/>
                  <a:pt x="1613152" y="4471815"/>
                  <a:pt x="1616006" y="4474858"/>
                </a:cubicBezTo>
                <a:close/>
                <a:moveTo>
                  <a:pt x="4809259" y="4418451"/>
                </a:moveTo>
                <a:lnTo>
                  <a:pt x="4809259" y="5036486"/>
                </a:lnTo>
                <a:lnTo>
                  <a:pt x="4347544" y="5036486"/>
                </a:lnTo>
                <a:cubicBezTo>
                  <a:pt x="4347801" y="5039229"/>
                  <a:pt x="4347801" y="5041972"/>
                  <a:pt x="4347801" y="5044801"/>
                </a:cubicBezTo>
                <a:lnTo>
                  <a:pt x="4347801" y="5045101"/>
                </a:lnTo>
                <a:lnTo>
                  <a:pt x="4809259" y="5045101"/>
                </a:lnTo>
                <a:lnTo>
                  <a:pt x="4809259" y="5795195"/>
                </a:lnTo>
                <a:lnTo>
                  <a:pt x="4817831" y="5795195"/>
                </a:lnTo>
                <a:lnTo>
                  <a:pt x="4817831" y="5045101"/>
                </a:lnTo>
                <a:lnTo>
                  <a:pt x="5795096" y="5045101"/>
                </a:lnTo>
                <a:lnTo>
                  <a:pt x="5795096" y="5036528"/>
                </a:lnTo>
                <a:lnTo>
                  <a:pt x="4817831" y="5036528"/>
                </a:lnTo>
                <a:lnTo>
                  <a:pt x="4817831" y="4418494"/>
                </a:lnTo>
                <a:cubicBezTo>
                  <a:pt x="4816502" y="4418837"/>
                  <a:pt x="4815045" y="4419137"/>
                  <a:pt x="4813545" y="4419137"/>
                </a:cubicBezTo>
                <a:cubicBezTo>
                  <a:pt x="4812045" y="4419137"/>
                  <a:pt x="4810673" y="4418879"/>
                  <a:pt x="4809259" y="4418494"/>
                </a:cubicBezTo>
                <a:close/>
                <a:moveTo>
                  <a:pt x="3750559" y="4437353"/>
                </a:moveTo>
                <a:lnTo>
                  <a:pt x="3750559" y="5036486"/>
                </a:lnTo>
                <a:lnTo>
                  <a:pt x="3176201" y="5032199"/>
                </a:lnTo>
                <a:lnTo>
                  <a:pt x="2862234" y="5036486"/>
                </a:lnTo>
                <a:lnTo>
                  <a:pt x="2863438" y="5045058"/>
                </a:lnTo>
                <a:lnTo>
                  <a:pt x="3176201" y="5040772"/>
                </a:lnTo>
                <a:lnTo>
                  <a:pt x="3750559" y="5045058"/>
                </a:lnTo>
                <a:lnTo>
                  <a:pt x="3750559" y="5795152"/>
                </a:lnTo>
                <a:lnTo>
                  <a:pt x="3759127" y="5795152"/>
                </a:lnTo>
                <a:lnTo>
                  <a:pt x="3759127" y="5045058"/>
                </a:lnTo>
                <a:lnTo>
                  <a:pt x="4257661" y="5045058"/>
                </a:lnTo>
                <a:cubicBezTo>
                  <a:pt x="4257661" y="5044972"/>
                  <a:pt x="4257661" y="5044886"/>
                  <a:pt x="4257661" y="5044801"/>
                </a:cubicBezTo>
                <a:cubicBezTo>
                  <a:pt x="4257661" y="5041972"/>
                  <a:pt x="4257832" y="5039229"/>
                  <a:pt x="4258090" y="5036486"/>
                </a:cubicBezTo>
                <a:lnTo>
                  <a:pt x="3759127" y="5036486"/>
                </a:lnTo>
                <a:lnTo>
                  <a:pt x="3759127" y="4443226"/>
                </a:lnTo>
                <a:cubicBezTo>
                  <a:pt x="3755912" y="4442369"/>
                  <a:pt x="3752981" y="4440354"/>
                  <a:pt x="3750533" y="4437353"/>
                </a:cubicBezTo>
                <a:close/>
                <a:moveTo>
                  <a:pt x="544444" y="4680084"/>
                </a:moveTo>
                <a:cubicBezTo>
                  <a:pt x="541585" y="4681241"/>
                  <a:pt x="538743" y="4682399"/>
                  <a:pt x="535871" y="4683555"/>
                </a:cubicBezTo>
                <a:lnTo>
                  <a:pt x="535871" y="5036486"/>
                </a:lnTo>
                <a:lnTo>
                  <a:pt x="93316" y="5036486"/>
                </a:lnTo>
                <a:cubicBezTo>
                  <a:pt x="102210" y="5038886"/>
                  <a:pt x="115433" y="5041758"/>
                  <a:pt x="132162" y="5045058"/>
                </a:cubicBezTo>
                <a:lnTo>
                  <a:pt x="535876" y="5045058"/>
                </a:lnTo>
                <a:lnTo>
                  <a:pt x="535876" y="5078962"/>
                </a:lnTo>
                <a:cubicBezTo>
                  <a:pt x="538730" y="5079176"/>
                  <a:pt x="541589" y="5079391"/>
                  <a:pt x="544448" y="5079605"/>
                </a:cubicBezTo>
                <a:lnTo>
                  <a:pt x="544448" y="5045058"/>
                </a:lnTo>
                <a:lnTo>
                  <a:pt x="968787" y="5036486"/>
                </a:lnTo>
                <a:lnTo>
                  <a:pt x="1607438" y="5045058"/>
                </a:lnTo>
                <a:lnTo>
                  <a:pt x="1607438" y="5120753"/>
                </a:lnTo>
                <a:cubicBezTo>
                  <a:pt x="1610318" y="5120539"/>
                  <a:pt x="1613302" y="5120367"/>
                  <a:pt x="1616011" y="5120196"/>
                </a:cubicBezTo>
                <a:lnTo>
                  <a:pt x="1616011" y="5045058"/>
                </a:lnTo>
                <a:lnTo>
                  <a:pt x="2089770" y="5045058"/>
                </a:lnTo>
                <a:cubicBezTo>
                  <a:pt x="2082166" y="5042186"/>
                  <a:pt x="2075492" y="5039357"/>
                  <a:pt x="2069676" y="5036486"/>
                </a:cubicBezTo>
                <a:lnTo>
                  <a:pt x="1616019" y="5036057"/>
                </a:lnTo>
                <a:lnTo>
                  <a:pt x="1616019" y="4689814"/>
                </a:lnTo>
                <a:cubicBezTo>
                  <a:pt x="1613199" y="4688099"/>
                  <a:pt x="1610336" y="4686513"/>
                  <a:pt x="1607447" y="4684884"/>
                </a:cubicBezTo>
                <a:lnTo>
                  <a:pt x="1607447" y="5036057"/>
                </a:lnTo>
                <a:lnTo>
                  <a:pt x="968795" y="5027485"/>
                </a:lnTo>
                <a:lnTo>
                  <a:pt x="544457" y="5036057"/>
                </a:lnTo>
                <a:close/>
                <a:moveTo>
                  <a:pt x="544444" y="5223623"/>
                </a:moveTo>
                <a:cubicBezTo>
                  <a:pt x="541581" y="5223666"/>
                  <a:pt x="538734" y="5223794"/>
                  <a:pt x="535871" y="5223880"/>
                </a:cubicBezTo>
                <a:lnTo>
                  <a:pt x="535871" y="5795152"/>
                </a:lnTo>
                <a:lnTo>
                  <a:pt x="544444" y="5795152"/>
                </a:lnTo>
                <a:lnTo>
                  <a:pt x="544444" y="5223623"/>
                </a:lnTo>
                <a:close/>
                <a:moveTo>
                  <a:pt x="1607434" y="5335323"/>
                </a:moveTo>
                <a:lnTo>
                  <a:pt x="1607434" y="5795152"/>
                </a:lnTo>
                <a:lnTo>
                  <a:pt x="1616006" y="5795152"/>
                </a:lnTo>
                <a:lnTo>
                  <a:pt x="1616006" y="5337852"/>
                </a:lnTo>
                <a:cubicBezTo>
                  <a:pt x="1613130" y="5337037"/>
                  <a:pt x="1610323" y="5336137"/>
                  <a:pt x="1607434" y="5335323"/>
                </a:cubicBezTo>
                <a:close/>
                <a:moveTo>
                  <a:pt x="2687569" y="5378700"/>
                </a:moveTo>
                <a:cubicBezTo>
                  <a:pt x="2686544" y="5380200"/>
                  <a:pt x="2685422" y="5381572"/>
                  <a:pt x="2684354" y="5382986"/>
                </a:cubicBezTo>
                <a:cubicBezTo>
                  <a:pt x="2685477" y="5383500"/>
                  <a:pt x="2686236" y="5383758"/>
                  <a:pt x="2687569" y="5384357"/>
                </a:cubicBezTo>
                <a:close/>
                <a:moveTo>
                  <a:pt x="2687569" y="5452381"/>
                </a:moveTo>
                <a:cubicBezTo>
                  <a:pt x="2684804" y="5454352"/>
                  <a:pt x="2681928" y="5456067"/>
                  <a:pt x="2678996" y="5457738"/>
                </a:cubicBezTo>
                <a:lnTo>
                  <a:pt x="2678996" y="5795152"/>
                </a:lnTo>
                <a:lnTo>
                  <a:pt x="2687569" y="5795152"/>
                </a:lnTo>
                <a:close/>
              </a:path>
            </a:pathLst>
          </a:cu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5" name="Google Shape;755;p3"/>
          <p:cNvGrpSpPr/>
          <p:nvPr/>
        </p:nvGrpSpPr>
        <p:grpSpPr>
          <a:xfrm>
            <a:off x="12022787" y="5172197"/>
            <a:ext cx="2577788" cy="1108095"/>
            <a:chOff x="7847492" y="2141667"/>
            <a:chExt cx="1897036" cy="815465"/>
          </a:xfrm>
        </p:grpSpPr>
        <p:grpSp>
          <p:nvGrpSpPr>
            <p:cNvPr id="756" name="Google Shape;756;p3"/>
            <p:cNvGrpSpPr/>
            <p:nvPr/>
          </p:nvGrpSpPr>
          <p:grpSpPr>
            <a:xfrm>
              <a:off x="8918910" y="2141667"/>
              <a:ext cx="825618" cy="436774"/>
              <a:chOff x="5410199" y="3067049"/>
              <a:chExt cx="1372826" cy="726262"/>
            </a:xfrm>
          </p:grpSpPr>
          <p:grpSp>
            <p:nvGrpSpPr>
              <p:cNvPr id="757" name="Google Shape;757;p3"/>
              <p:cNvGrpSpPr/>
              <p:nvPr/>
            </p:nvGrpSpPr>
            <p:grpSpPr>
              <a:xfrm>
                <a:off x="5785168" y="3098714"/>
                <a:ext cx="997857" cy="694597"/>
                <a:chOff x="5785168" y="3098714"/>
                <a:chExt cx="997857" cy="694597"/>
              </a:xfrm>
            </p:grpSpPr>
            <p:sp>
              <p:nvSpPr>
                <p:cNvPr id="758" name="Google Shape;758;p3"/>
                <p:cNvSpPr/>
                <p:nvPr/>
              </p:nvSpPr>
              <p:spPr>
                <a:xfrm>
                  <a:off x="6125391" y="3765051"/>
                  <a:ext cx="20183" cy="10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83" h="10563" extrusionOk="0">
                      <a:moveTo>
                        <a:pt x="-2" y="-4"/>
                      </a:moveTo>
                      <a:cubicBezTo>
                        <a:pt x="-2" y="-4"/>
                        <a:pt x="4380" y="5797"/>
                        <a:pt x="7761" y="7454"/>
                      </a:cubicBezTo>
                      <a:cubicBezTo>
                        <a:pt x="11133" y="9102"/>
                        <a:pt x="20182" y="10560"/>
                        <a:pt x="20182" y="1056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9" name="Google Shape;759;p3"/>
                <p:cNvSpPr/>
                <p:nvPr/>
              </p:nvSpPr>
              <p:spPr>
                <a:xfrm>
                  <a:off x="6058002" y="3773442"/>
                  <a:ext cx="58378" cy="19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78" h="19869" extrusionOk="0">
                      <a:moveTo>
                        <a:pt x="-2" y="-4"/>
                      </a:moveTo>
                      <a:cubicBezTo>
                        <a:pt x="-2" y="-4"/>
                        <a:pt x="28868" y="8054"/>
                        <a:pt x="36022" y="10236"/>
                      </a:cubicBezTo>
                      <a:cubicBezTo>
                        <a:pt x="43175" y="12417"/>
                        <a:pt x="58377" y="19865"/>
                        <a:pt x="58377" y="1986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0" name="Google Shape;760;p3"/>
                <p:cNvSpPr/>
                <p:nvPr/>
              </p:nvSpPr>
              <p:spPr>
                <a:xfrm>
                  <a:off x="6152090" y="3745800"/>
                  <a:ext cx="32299" cy="21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99" h="21736" extrusionOk="0">
                      <a:moveTo>
                        <a:pt x="-2" y="-4"/>
                      </a:moveTo>
                      <a:cubicBezTo>
                        <a:pt x="-2" y="-4"/>
                        <a:pt x="21115" y="8693"/>
                        <a:pt x="32297" y="2173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1" name="Google Shape;761;p3"/>
                <p:cNvSpPr/>
                <p:nvPr/>
              </p:nvSpPr>
              <p:spPr>
                <a:xfrm>
                  <a:off x="6182208" y="3735866"/>
                  <a:ext cx="39747" cy="19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47" h="19878" extrusionOk="0">
                      <a:moveTo>
                        <a:pt x="-2" y="-4"/>
                      </a:moveTo>
                      <a:cubicBezTo>
                        <a:pt x="13971" y="4968"/>
                        <a:pt x="20286" y="6121"/>
                        <a:pt x="26087" y="9626"/>
                      </a:cubicBezTo>
                      <a:cubicBezTo>
                        <a:pt x="31878" y="13122"/>
                        <a:pt x="39746" y="19875"/>
                        <a:pt x="39746" y="1987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2" name="Google Shape;762;p3"/>
                <p:cNvSpPr/>
                <p:nvPr/>
              </p:nvSpPr>
              <p:spPr>
                <a:xfrm>
                  <a:off x="6199905" y="3717549"/>
                  <a:ext cx="60864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64" h="30118" extrusionOk="0">
                      <a:moveTo>
                        <a:pt x="-2" y="-4"/>
                      </a:moveTo>
                      <a:cubicBezTo>
                        <a:pt x="-2" y="-4"/>
                        <a:pt x="15229" y="4921"/>
                        <a:pt x="23915" y="10864"/>
                      </a:cubicBezTo>
                      <a:cubicBezTo>
                        <a:pt x="32440" y="16703"/>
                        <a:pt x="60863" y="30114"/>
                        <a:pt x="60863" y="3011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3" name="Google Shape;763;p3"/>
                <p:cNvSpPr/>
                <p:nvPr/>
              </p:nvSpPr>
              <p:spPr>
                <a:xfrm>
                  <a:off x="6212326" y="3688355"/>
                  <a:ext cx="74837" cy="48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37" h="48758" extrusionOk="0">
                      <a:moveTo>
                        <a:pt x="-2" y="-4"/>
                      </a:moveTo>
                      <a:cubicBezTo>
                        <a:pt x="20182" y="12112"/>
                        <a:pt x="21039" y="13817"/>
                        <a:pt x="41299" y="27943"/>
                      </a:cubicBezTo>
                      <a:cubicBezTo>
                        <a:pt x="61768" y="42221"/>
                        <a:pt x="74836" y="48755"/>
                        <a:pt x="74836" y="4875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4" name="Google Shape;764;p3"/>
                <p:cNvSpPr/>
                <p:nvPr/>
              </p:nvSpPr>
              <p:spPr>
                <a:xfrm>
                  <a:off x="6265914" y="3621118"/>
                  <a:ext cx="163639" cy="95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39" h="95326" extrusionOk="0">
                      <a:moveTo>
                        <a:pt x="-2" y="-4"/>
                      </a:moveTo>
                      <a:cubicBezTo>
                        <a:pt x="70483" y="38496"/>
                        <a:pt x="97534" y="61652"/>
                        <a:pt x="122013" y="74520"/>
                      </a:cubicBezTo>
                      <a:cubicBezTo>
                        <a:pt x="146397" y="87322"/>
                        <a:pt x="163638" y="95322"/>
                        <a:pt x="163638" y="9532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5" name="Google Shape;765;p3"/>
                <p:cNvSpPr/>
                <p:nvPr/>
              </p:nvSpPr>
              <p:spPr>
                <a:xfrm>
                  <a:off x="6236739" y="3679116"/>
                  <a:ext cx="94087" cy="46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087" h="46577" extrusionOk="0">
                      <a:moveTo>
                        <a:pt x="-2" y="-4"/>
                      </a:moveTo>
                      <a:lnTo>
                        <a:pt x="75150" y="36953"/>
                      </a:lnTo>
                      <a:lnTo>
                        <a:pt x="94086" y="46574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6" name="Google Shape;766;p3"/>
                <p:cNvSpPr/>
                <p:nvPr/>
              </p:nvSpPr>
              <p:spPr>
                <a:xfrm>
                  <a:off x="6246987" y="3648845"/>
                  <a:ext cx="113985" cy="67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985" h="67379" extrusionOk="0">
                      <a:moveTo>
                        <a:pt x="-2" y="-4"/>
                      </a:moveTo>
                      <a:cubicBezTo>
                        <a:pt x="-2" y="-4"/>
                        <a:pt x="34555" y="22304"/>
                        <a:pt x="45956" y="29495"/>
                      </a:cubicBezTo>
                      <a:cubicBezTo>
                        <a:pt x="57358" y="36677"/>
                        <a:pt x="67397" y="44154"/>
                        <a:pt x="78865" y="51231"/>
                      </a:cubicBezTo>
                      <a:cubicBezTo>
                        <a:pt x="90343" y="58299"/>
                        <a:pt x="113984" y="67376"/>
                        <a:pt x="113984" y="6737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7" name="Google Shape;767;p3"/>
                <p:cNvSpPr/>
                <p:nvPr/>
              </p:nvSpPr>
              <p:spPr>
                <a:xfrm>
                  <a:off x="6285926" y="3601106"/>
                  <a:ext cx="172297" cy="97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297" h="97193" extrusionOk="0">
                      <a:moveTo>
                        <a:pt x="-2" y="-4"/>
                      </a:moveTo>
                      <a:cubicBezTo>
                        <a:pt x="-2" y="-4"/>
                        <a:pt x="27592" y="12350"/>
                        <a:pt x="40670" y="19865"/>
                      </a:cubicBezTo>
                      <a:cubicBezTo>
                        <a:pt x="53748" y="27390"/>
                        <a:pt x="72855" y="41954"/>
                        <a:pt x="86666" y="50612"/>
                      </a:cubicBezTo>
                      <a:cubicBezTo>
                        <a:pt x="100382" y="59270"/>
                        <a:pt x="122766" y="74406"/>
                        <a:pt x="135720" y="81349"/>
                      </a:cubicBezTo>
                      <a:cubicBezTo>
                        <a:pt x="148579" y="88293"/>
                        <a:pt x="172296" y="97189"/>
                        <a:pt x="172296" y="9718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8" name="Google Shape;768;p3"/>
                <p:cNvSpPr/>
                <p:nvPr/>
              </p:nvSpPr>
              <p:spPr>
                <a:xfrm>
                  <a:off x="6277229" y="3555462"/>
                  <a:ext cx="238144" cy="141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144" h="141903" extrusionOk="0">
                      <a:moveTo>
                        <a:pt x="-2" y="-4"/>
                      </a:moveTo>
                      <a:cubicBezTo>
                        <a:pt x="-2" y="-4"/>
                        <a:pt x="14295" y="5635"/>
                        <a:pt x="26297" y="12493"/>
                      </a:cubicBezTo>
                      <a:cubicBezTo>
                        <a:pt x="38289" y="19342"/>
                        <a:pt x="76217" y="47221"/>
                        <a:pt x="85742" y="53717"/>
                      </a:cubicBezTo>
                      <a:cubicBezTo>
                        <a:pt x="95172" y="60204"/>
                        <a:pt x="114508" y="72548"/>
                        <a:pt x="125842" y="80730"/>
                      </a:cubicBezTo>
                      <a:cubicBezTo>
                        <a:pt x="137177" y="88903"/>
                        <a:pt x="167562" y="107514"/>
                        <a:pt x="181373" y="115506"/>
                      </a:cubicBezTo>
                      <a:cubicBezTo>
                        <a:pt x="195089" y="123497"/>
                        <a:pt x="207853" y="128917"/>
                        <a:pt x="218616" y="133518"/>
                      </a:cubicBezTo>
                      <a:cubicBezTo>
                        <a:pt x="229474" y="138175"/>
                        <a:pt x="238142" y="141900"/>
                        <a:pt x="238142" y="14190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9" name="Google Shape;769;p3"/>
                <p:cNvSpPr/>
                <p:nvPr/>
              </p:nvSpPr>
              <p:spPr>
                <a:xfrm>
                  <a:off x="6266752" y="3517096"/>
                  <a:ext cx="250336" cy="155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36" h="155009" extrusionOk="0">
                      <a:moveTo>
                        <a:pt x="-2" y="-4"/>
                      </a:moveTo>
                      <a:cubicBezTo>
                        <a:pt x="56205" y="36887"/>
                        <a:pt x="65273" y="43649"/>
                        <a:pt x="89552" y="59718"/>
                      </a:cubicBezTo>
                      <a:cubicBezTo>
                        <a:pt x="113841" y="75787"/>
                        <a:pt x="102697" y="66567"/>
                        <a:pt x="163371" y="105390"/>
                      </a:cubicBezTo>
                      <a:cubicBezTo>
                        <a:pt x="174325" y="112410"/>
                        <a:pt x="208138" y="129212"/>
                        <a:pt x="223950" y="136566"/>
                      </a:cubicBezTo>
                      <a:cubicBezTo>
                        <a:pt x="239761" y="143919"/>
                        <a:pt x="250334" y="155006"/>
                        <a:pt x="250334" y="15500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0" name="Google Shape;770;p3"/>
                <p:cNvSpPr/>
                <p:nvPr/>
              </p:nvSpPr>
              <p:spPr>
                <a:xfrm>
                  <a:off x="6752260" y="3356152"/>
                  <a:ext cx="30765" cy="8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65" h="8448" extrusionOk="0">
                      <a:moveTo>
                        <a:pt x="-2" y="-4"/>
                      </a:moveTo>
                      <a:cubicBezTo>
                        <a:pt x="-2" y="-4"/>
                        <a:pt x="17334" y="1273"/>
                        <a:pt x="19620" y="1987"/>
                      </a:cubicBezTo>
                      <a:cubicBezTo>
                        <a:pt x="22096" y="2768"/>
                        <a:pt x="30764" y="8445"/>
                        <a:pt x="30764" y="844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1" name="Google Shape;771;p3"/>
                <p:cNvSpPr/>
                <p:nvPr/>
              </p:nvSpPr>
              <p:spPr>
                <a:xfrm>
                  <a:off x="6698253" y="3355409"/>
                  <a:ext cx="37814" cy="20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14" h="20621" extrusionOk="0">
                      <a:moveTo>
                        <a:pt x="-2" y="-4"/>
                      </a:moveTo>
                      <a:cubicBezTo>
                        <a:pt x="-2" y="-4"/>
                        <a:pt x="9237" y="8435"/>
                        <a:pt x="14952" y="11674"/>
                      </a:cubicBezTo>
                      <a:cubicBezTo>
                        <a:pt x="20572" y="14912"/>
                        <a:pt x="37812" y="20618"/>
                        <a:pt x="37812" y="20618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2" name="Google Shape;772;p3"/>
                <p:cNvSpPr/>
                <p:nvPr/>
              </p:nvSpPr>
              <p:spPr>
                <a:xfrm>
                  <a:off x="6612528" y="3345960"/>
                  <a:ext cx="84296" cy="38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296" h="38776" extrusionOk="0">
                      <a:moveTo>
                        <a:pt x="-2" y="-4"/>
                      </a:moveTo>
                      <a:lnTo>
                        <a:pt x="24382" y="16903"/>
                      </a:lnTo>
                      <a:lnTo>
                        <a:pt x="65149" y="29324"/>
                      </a:lnTo>
                      <a:lnTo>
                        <a:pt x="84294" y="38773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3" name="Google Shape;773;p3"/>
                <p:cNvSpPr/>
                <p:nvPr/>
              </p:nvSpPr>
              <p:spPr>
                <a:xfrm>
                  <a:off x="5785168" y="3298230"/>
                  <a:ext cx="11972" cy="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2" h="295" extrusionOk="0">
                      <a:moveTo>
                        <a:pt x="-2" y="-4"/>
                      </a:moveTo>
                      <a:lnTo>
                        <a:pt x="11971" y="29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4" name="Google Shape;774;p3"/>
                <p:cNvSpPr/>
                <p:nvPr/>
              </p:nvSpPr>
              <p:spPr>
                <a:xfrm>
                  <a:off x="5791784" y="3266503"/>
                  <a:ext cx="26311" cy="1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11" h="11801" extrusionOk="0">
                      <a:moveTo>
                        <a:pt x="68" y="11798"/>
                      </a:moveTo>
                      <a:cubicBezTo>
                        <a:pt x="-1246" y="11798"/>
                        <a:pt x="16166" y="2825"/>
                        <a:pt x="26310" y="-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5" name="Google Shape;775;p3"/>
                <p:cNvSpPr/>
                <p:nvPr/>
              </p:nvSpPr>
              <p:spPr>
                <a:xfrm>
                  <a:off x="5790445" y="3237356"/>
                  <a:ext cx="46262" cy="18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62" h="18792" extrusionOk="0">
                      <a:moveTo>
                        <a:pt x="-2" y="18789"/>
                      </a:moveTo>
                      <a:cubicBezTo>
                        <a:pt x="-2" y="18789"/>
                        <a:pt x="15219" y="5740"/>
                        <a:pt x="21658" y="4568"/>
                      </a:cubicBezTo>
                      <a:cubicBezTo>
                        <a:pt x="28106" y="3397"/>
                        <a:pt x="46261" y="-4"/>
                        <a:pt x="46261" y="-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6" name="Google Shape;776;p3"/>
                <p:cNvSpPr/>
                <p:nvPr/>
              </p:nvSpPr>
              <p:spPr>
                <a:xfrm>
                  <a:off x="5811323" y="3213058"/>
                  <a:ext cx="31680" cy="11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0" h="11744" extrusionOk="0">
                      <a:moveTo>
                        <a:pt x="-2" y="11741"/>
                      </a:moveTo>
                      <a:lnTo>
                        <a:pt x="31678" y="-4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7" name="Google Shape;777;p3"/>
                <p:cNvSpPr/>
                <p:nvPr/>
              </p:nvSpPr>
              <p:spPr>
                <a:xfrm>
                  <a:off x="5814876" y="3183154"/>
                  <a:ext cx="42044" cy="20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44" h="20426" extrusionOk="0">
                      <a:moveTo>
                        <a:pt x="-2" y="20423"/>
                      </a:moveTo>
                      <a:cubicBezTo>
                        <a:pt x="-2" y="20423"/>
                        <a:pt x="11495" y="11812"/>
                        <a:pt x="20715" y="6621"/>
                      </a:cubicBezTo>
                      <a:cubicBezTo>
                        <a:pt x="29945" y="1430"/>
                        <a:pt x="42203" y="-103"/>
                        <a:pt x="42041" y="1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8" name="Google Shape;778;p3"/>
                <p:cNvSpPr/>
                <p:nvPr/>
              </p:nvSpPr>
              <p:spPr>
                <a:xfrm>
                  <a:off x="5854700" y="3146627"/>
                  <a:ext cx="51806" cy="17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06" h="17663" extrusionOk="0">
                      <a:moveTo>
                        <a:pt x="-2" y="0"/>
                      </a:moveTo>
                      <a:cubicBezTo>
                        <a:pt x="20963" y="-305"/>
                        <a:pt x="51805" y="17659"/>
                        <a:pt x="51805" y="1765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9" name="Google Shape;779;p3"/>
                <p:cNvSpPr/>
                <p:nvPr/>
              </p:nvSpPr>
              <p:spPr>
                <a:xfrm>
                  <a:off x="5992070" y="3212667"/>
                  <a:ext cx="124701" cy="764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01" h="76476" extrusionOk="0">
                      <a:moveTo>
                        <a:pt x="-2" y="-4"/>
                      </a:moveTo>
                      <a:lnTo>
                        <a:pt x="37479" y="18427"/>
                      </a:lnTo>
                      <a:cubicBezTo>
                        <a:pt x="37479" y="18427"/>
                        <a:pt x="85390" y="43868"/>
                        <a:pt x="94296" y="50060"/>
                      </a:cubicBezTo>
                      <a:cubicBezTo>
                        <a:pt x="103344" y="56346"/>
                        <a:pt x="124699" y="76473"/>
                        <a:pt x="124699" y="76473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0" name="Google Shape;780;p3"/>
                <p:cNvSpPr/>
                <p:nvPr/>
              </p:nvSpPr>
              <p:spPr>
                <a:xfrm>
                  <a:off x="5991765" y="3240918"/>
                  <a:ext cx="94602" cy="57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602" h="57435" extrusionOk="0">
                      <a:moveTo>
                        <a:pt x="-2" y="-4"/>
                      </a:moveTo>
                      <a:lnTo>
                        <a:pt x="29183" y="10750"/>
                      </a:lnTo>
                      <a:lnTo>
                        <a:pt x="58358" y="29181"/>
                      </a:lnTo>
                      <a:lnTo>
                        <a:pt x="94600" y="5743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1" name="Google Shape;781;p3"/>
                <p:cNvSpPr/>
                <p:nvPr/>
              </p:nvSpPr>
              <p:spPr>
                <a:xfrm>
                  <a:off x="5991765" y="3279314"/>
                  <a:ext cx="87534" cy="56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34" h="56511" extrusionOk="0">
                      <a:moveTo>
                        <a:pt x="-2" y="-4"/>
                      </a:moveTo>
                      <a:cubicBezTo>
                        <a:pt x="-2" y="-4"/>
                        <a:pt x="21058" y="4044"/>
                        <a:pt x="31640" y="9521"/>
                      </a:cubicBezTo>
                      <a:cubicBezTo>
                        <a:pt x="42213" y="14998"/>
                        <a:pt x="68188" y="38087"/>
                        <a:pt x="68188" y="38087"/>
                      </a:cubicBezTo>
                      <a:lnTo>
                        <a:pt x="87533" y="56508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2" name="Google Shape;782;p3"/>
                <p:cNvSpPr/>
                <p:nvPr/>
              </p:nvSpPr>
              <p:spPr>
                <a:xfrm>
                  <a:off x="5990536" y="3307879"/>
                  <a:ext cx="80476" cy="57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76" h="57740" extrusionOk="0">
                      <a:moveTo>
                        <a:pt x="-2" y="-4"/>
                      </a:moveTo>
                      <a:cubicBezTo>
                        <a:pt x="-2" y="-4"/>
                        <a:pt x="28573" y="11217"/>
                        <a:pt x="40546" y="19961"/>
                      </a:cubicBezTo>
                      <a:cubicBezTo>
                        <a:pt x="52509" y="28705"/>
                        <a:pt x="80475" y="57737"/>
                        <a:pt x="80475" y="5773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3" name="Google Shape;783;p3"/>
                <p:cNvSpPr/>
                <p:nvPr/>
              </p:nvSpPr>
              <p:spPr>
                <a:xfrm>
                  <a:off x="5992384" y="3336749"/>
                  <a:ext cx="49758" cy="49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58" h="49148" extrusionOk="0">
                      <a:moveTo>
                        <a:pt x="-2" y="-4"/>
                      </a:moveTo>
                      <a:cubicBezTo>
                        <a:pt x="-2" y="-4"/>
                        <a:pt x="12790" y="4359"/>
                        <a:pt x="18734" y="8597"/>
                      </a:cubicBezTo>
                      <a:cubicBezTo>
                        <a:pt x="24668" y="12836"/>
                        <a:pt x="38079" y="28867"/>
                        <a:pt x="38079" y="28867"/>
                      </a:cubicBezTo>
                      <a:lnTo>
                        <a:pt x="49757" y="49145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4" name="Google Shape;784;p3"/>
                <p:cNvSpPr/>
                <p:nvPr/>
              </p:nvSpPr>
              <p:spPr>
                <a:xfrm>
                  <a:off x="5991765" y="3375754"/>
                  <a:ext cx="39319" cy="28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19" h="28565" extrusionOk="0">
                      <a:moveTo>
                        <a:pt x="-2" y="-4"/>
                      </a:moveTo>
                      <a:cubicBezTo>
                        <a:pt x="-2" y="-4"/>
                        <a:pt x="15457" y="5521"/>
                        <a:pt x="21496" y="9826"/>
                      </a:cubicBezTo>
                      <a:cubicBezTo>
                        <a:pt x="27544" y="14141"/>
                        <a:pt x="39317" y="28562"/>
                        <a:pt x="39317" y="2856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5" name="Google Shape;785;p3"/>
                <p:cNvSpPr/>
                <p:nvPr/>
              </p:nvSpPr>
              <p:spPr>
                <a:xfrm>
                  <a:off x="5982250" y="3412311"/>
                  <a:ext cx="39004" cy="20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04" h="20573" extrusionOk="0">
                      <a:moveTo>
                        <a:pt x="-2" y="-4"/>
                      </a:moveTo>
                      <a:cubicBezTo>
                        <a:pt x="-2" y="-4"/>
                        <a:pt x="24134" y="7026"/>
                        <a:pt x="29783" y="10740"/>
                      </a:cubicBezTo>
                      <a:cubicBezTo>
                        <a:pt x="35441" y="14465"/>
                        <a:pt x="39003" y="20570"/>
                        <a:pt x="39003" y="2057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6" name="Google Shape;786;p3"/>
                <p:cNvSpPr/>
                <p:nvPr/>
              </p:nvSpPr>
              <p:spPr>
                <a:xfrm>
                  <a:off x="5983478" y="3439953"/>
                  <a:ext cx="10439" cy="10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39" h="10753" extrusionOk="0">
                      <a:moveTo>
                        <a:pt x="-2" y="-4"/>
                      </a:moveTo>
                      <a:lnTo>
                        <a:pt x="10438" y="10750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7" name="Google Shape;787;p3"/>
                <p:cNvSpPr/>
                <p:nvPr/>
              </p:nvSpPr>
              <p:spPr>
                <a:xfrm>
                  <a:off x="5963819" y="3450706"/>
                  <a:ext cx="19964" cy="1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4" h="19650" extrusionOk="0">
                      <a:moveTo>
                        <a:pt x="-2" y="-4"/>
                      </a:moveTo>
                      <a:lnTo>
                        <a:pt x="19963" y="19646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8" name="Google Shape;788;p3"/>
                <p:cNvSpPr/>
                <p:nvPr/>
              </p:nvSpPr>
              <p:spPr>
                <a:xfrm>
                  <a:off x="5942626" y="3479262"/>
                  <a:ext cx="22421" cy="10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21" h="10144" extrusionOk="0">
                      <a:moveTo>
                        <a:pt x="-2" y="-4"/>
                      </a:moveTo>
                      <a:cubicBezTo>
                        <a:pt x="-2" y="-4"/>
                        <a:pt x="9990" y="6426"/>
                        <a:pt x="11971" y="7683"/>
                      </a:cubicBezTo>
                      <a:cubicBezTo>
                        <a:pt x="13733" y="8788"/>
                        <a:pt x="22420" y="10140"/>
                        <a:pt x="22420" y="1014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9" name="Google Shape;789;p3"/>
                <p:cNvSpPr/>
                <p:nvPr/>
              </p:nvSpPr>
              <p:spPr>
                <a:xfrm>
                  <a:off x="5992689" y="3173662"/>
                  <a:ext cx="143741" cy="78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741" h="78933" extrusionOk="0">
                      <a:moveTo>
                        <a:pt x="-2" y="-4"/>
                      </a:moveTo>
                      <a:cubicBezTo>
                        <a:pt x="-2" y="-4"/>
                        <a:pt x="33993" y="13893"/>
                        <a:pt x="48223" y="22104"/>
                      </a:cubicBezTo>
                      <a:cubicBezTo>
                        <a:pt x="60187" y="29019"/>
                        <a:pt x="73293" y="40316"/>
                        <a:pt x="87228" y="49136"/>
                      </a:cubicBezTo>
                      <a:cubicBezTo>
                        <a:pt x="101163" y="57956"/>
                        <a:pt x="143740" y="78930"/>
                        <a:pt x="143740" y="7893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0" name="Google Shape;790;p3"/>
                <p:cNvSpPr/>
                <p:nvPr/>
              </p:nvSpPr>
              <p:spPr>
                <a:xfrm>
                  <a:off x="5982250" y="3145706"/>
                  <a:ext cx="171992" cy="76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992" h="76790" extrusionOk="0">
                      <a:moveTo>
                        <a:pt x="-2" y="-4"/>
                      </a:moveTo>
                      <a:cubicBezTo>
                        <a:pt x="-2" y="-4"/>
                        <a:pt x="41670" y="13122"/>
                        <a:pt x="58663" y="20885"/>
                      </a:cubicBezTo>
                      <a:cubicBezTo>
                        <a:pt x="73969" y="27876"/>
                        <a:pt x="94286" y="42678"/>
                        <a:pt x="107802" y="50060"/>
                      </a:cubicBezTo>
                      <a:cubicBezTo>
                        <a:pt x="117946" y="55603"/>
                        <a:pt x="136682" y="58108"/>
                        <a:pt x="146807" y="62347"/>
                      </a:cubicBezTo>
                      <a:cubicBezTo>
                        <a:pt x="156932" y="66595"/>
                        <a:pt x="171991" y="76787"/>
                        <a:pt x="171991" y="7678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1" name="Google Shape;791;p3"/>
                <p:cNvSpPr/>
                <p:nvPr/>
              </p:nvSpPr>
              <p:spPr>
                <a:xfrm>
                  <a:off x="5980402" y="3124818"/>
                  <a:ext cx="165858" cy="68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58" h="68189" extrusionOk="0">
                      <a:moveTo>
                        <a:pt x="-2" y="-4"/>
                      </a:moveTo>
                      <a:cubicBezTo>
                        <a:pt x="989" y="-4"/>
                        <a:pt x="22191" y="863"/>
                        <a:pt x="31021" y="4911"/>
                      </a:cubicBezTo>
                      <a:cubicBezTo>
                        <a:pt x="39851" y="8959"/>
                        <a:pt x="84256" y="35029"/>
                        <a:pt x="100439" y="41154"/>
                      </a:cubicBezTo>
                      <a:cubicBezTo>
                        <a:pt x="116613" y="47288"/>
                        <a:pt x="130453" y="49898"/>
                        <a:pt x="140368" y="54060"/>
                      </a:cubicBezTo>
                      <a:cubicBezTo>
                        <a:pt x="150274" y="58213"/>
                        <a:pt x="165857" y="68186"/>
                        <a:pt x="165857" y="6818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2" name="Google Shape;792;p3"/>
                <p:cNvSpPr/>
                <p:nvPr/>
              </p:nvSpPr>
              <p:spPr>
                <a:xfrm>
                  <a:off x="5962895" y="3098714"/>
                  <a:ext cx="182137" cy="67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37" h="67576" extrusionOk="0">
                      <a:moveTo>
                        <a:pt x="-2" y="-4"/>
                      </a:moveTo>
                      <a:lnTo>
                        <a:pt x="87228" y="29177"/>
                      </a:lnTo>
                      <a:lnTo>
                        <a:pt x="182135" y="6757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93" name="Google Shape;793;p3"/>
              <p:cNvSpPr/>
              <p:nvPr/>
            </p:nvSpPr>
            <p:spPr>
              <a:xfrm>
                <a:off x="5410199" y="3345141"/>
                <a:ext cx="97497" cy="20040"/>
              </a:xfrm>
              <a:custGeom>
                <a:avLst/>
                <a:gdLst/>
                <a:ahLst/>
                <a:cxnLst/>
                <a:rect l="l" t="t" r="r" b="b"/>
                <a:pathLst>
                  <a:path w="97497" h="20040" extrusionOk="0">
                    <a:moveTo>
                      <a:pt x="0" y="0"/>
                    </a:moveTo>
                    <a:cubicBezTo>
                      <a:pt x="0" y="0"/>
                      <a:pt x="17729" y="7058"/>
                      <a:pt x="27835" y="8115"/>
                    </a:cubicBezTo>
                    <a:cubicBezTo>
                      <a:pt x="38097" y="9192"/>
                      <a:pt x="55496" y="238"/>
                      <a:pt x="63145" y="2553"/>
                    </a:cubicBezTo>
                    <a:cubicBezTo>
                      <a:pt x="70794" y="4858"/>
                      <a:pt x="97498" y="20041"/>
                      <a:pt x="97498" y="2004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Google Shape;794;p3"/>
              <p:cNvSpPr/>
              <p:nvPr/>
            </p:nvSpPr>
            <p:spPr>
              <a:xfrm>
                <a:off x="6267792" y="3488073"/>
                <a:ext cx="259118" cy="163915"/>
              </a:xfrm>
              <a:custGeom>
                <a:avLst/>
                <a:gdLst/>
                <a:ahLst/>
                <a:cxnLst/>
                <a:rect l="l" t="t" r="r" b="b"/>
                <a:pathLst>
                  <a:path w="259118" h="163915" extrusionOk="0">
                    <a:moveTo>
                      <a:pt x="0" y="0"/>
                    </a:moveTo>
                    <a:cubicBezTo>
                      <a:pt x="0" y="0"/>
                      <a:pt x="18517" y="4105"/>
                      <a:pt x="29023" y="9668"/>
                    </a:cubicBezTo>
                    <a:cubicBezTo>
                      <a:pt x="39529" y="15230"/>
                      <a:pt x="67713" y="39195"/>
                      <a:pt x="67713" y="39195"/>
                    </a:cubicBezTo>
                    <a:lnTo>
                      <a:pt x="124244" y="77381"/>
                    </a:lnTo>
                    <a:cubicBezTo>
                      <a:pt x="124244" y="77381"/>
                      <a:pt x="190729" y="110738"/>
                      <a:pt x="210731" y="124216"/>
                    </a:cubicBezTo>
                    <a:cubicBezTo>
                      <a:pt x="230829" y="137684"/>
                      <a:pt x="259118" y="163916"/>
                      <a:pt x="259118" y="16391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3"/>
              <p:cNvSpPr/>
              <p:nvPr/>
            </p:nvSpPr>
            <p:spPr>
              <a:xfrm>
                <a:off x="6257295" y="3460260"/>
                <a:ext cx="307047" cy="171707"/>
              </a:xfrm>
              <a:custGeom>
                <a:avLst/>
                <a:gdLst/>
                <a:ahLst/>
                <a:cxnLst/>
                <a:rect l="l" t="t" r="r" b="b"/>
                <a:pathLst>
                  <a:path w="307047" h="171707" extrusionOk="0">
                    <a:moveTo>
                      <a:pt x="0" y="0"/>
                    </a:moveTo>
                    <a:cubicBezTo>
                      <a:pt x="0" y="0"/>
                      <a:pt x="42148" y="15440"/>
                      <a:pt x="49673" y="19793"/>
                    </a:cubicBezTo>
                    <a:cubicBezTo>
                      <a:pt x="56921" y="23993"/>
                      <a:pt x="86392" y="48235"/>
                      <a:pt x="86392" y="48235"/>
                    </a:cubicBezTo>
                    <a:cubicBezTo>
                      <a:pt x="86392" y="48235"/>
                      <a:pt x="156267" y="92659"/>
                      <a:pt x="182175" y="106909"/>
                    </a:cubicBezTo>
                    <a:cubicBezTo>
                      <a:pt x="207988" y="121158"/>
                      <a:pt x="239801" y="134083"/>
                      <a:pt x="258089" y="143989"/>
                    </a:cubicBezTo>
                    <a:cubicBezTo>
                      <a:pt x="276377" y="153886"/>
                      <a:pt x="307048" y="171707"/>
                      <a:pt x="307048" y="17170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3"/>
              <p:cNvSpPr/>
              <p:nvPr/>
            </p:nvSpPr>
            <p:spPr>
              <a:xfrm>
                <a:off x="6256591" y="3422398"/>
                <a:ext cx="327374" cy="190900"/>
              </a:xfrm>
              <a:custGeom>
                <a:avLst/>
                <a:gdLst/>
                <a:ahLst/>
                <a:cxnLst/>
                <a:rect l="l" t="t" r="r" b="b"/>
                <a:pathLst>
                  <a:path w="327374" h="190900" extrusionOk="0">
                    <a:moveTo>
                      <a:pt x="0" y="0"/>
                    </a:moveTo>
                    <a:lnTo>
                      <a:pt x="58550" y="30042"/>
                    </a:lnTo>
                    <a:lnTo>
                      <a:pt x="116586" y="65675"/>
                    </a:lnTo>
                    <a:lnTo>
                      <a:pt x="222504" y="126254"/>
                    </a:lnTo>
                    <a:cubicBezTo>
                      <a:pt x="222504" y="126254"/>
                      <a:pt x="249365" y="148276"/>
                      <a:pt x="262128" y="155267"/>
                    </a:cubicBezTo>
                    <a:cubicBezTo>
                      <a:pt x="274987" y="162258"/>
                      <a:pt x="297371" y="166659"/>
                      <a:pt x="306991" y="172574"/>
                    </a:cubicBezTo>
                    <a:cubicBezTo>
                      <a:pt x="316611" y="178499"/>
                      <a:pt x="327374" y="190900"/>
                      <a:pt x="327374" y="19090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p3"/>
              <p:cNvSpPr/>
              <p:nvPr/>
            </p:nvSpPr>
            <p:spPr>
              <a:xfrm>
                <a:off x="6258629" y="3384727"/>
                <a:ext cx="335432" cy="190395"/>
              </a:xfrm>
              <a:custGeom>
                <a:avLst/>
                <a:gdLst/>
                <a:ahLst/>
                <a:cxnLst/>
                <a:rect l="l" t="t" r="r" b="b"/>
                <a:pathLst>
                  <a:path w="335432" h="190395" extrusionOk="0">
                    <a:moveTo>
                      <a:pt x="0" y="0"/>
                    </a:moveTo>
                    <a:cubicBezTo>
                      <a:pt x="0" y="0"/>
                      <a:pt x="39472" y="15983"/>
                      <a:pt x="56512" y="26984"/>
                    </a:cubicBezTo>
                    <a:cubicBezTo>
                      <a:pt x="73552" y="37986"/>
                      <a:pt x="97088" y="63798"/>
                      <a:pt x="111976" y="73819"/>
                    </a:cubicBezTo>
                    <a:cubicBezTo>
                      <a:pt x="126930" y="83839"/>
                      <a:pt x="141789" y="88201"/>
                      <a:pt x="153695" y="95707"/>
                    </a:cubicBezTo>
                    <a:cubicBezTo>
                      <a:pt x="165697" y="103213"/>
                      <a:pt x="191414" y="123711"/>
                      <a:pt x="191414" y="123711"/>
                    </a:cubicBezTo>
                    <a:cubicBezTo>
                      <a:pt x="191414" y="123711"/>
                      <a:pt x="246564" y="154095"/>
                      <a:pt x="266757" y="162392"/>
                    </a:cubicBezTo>
                    <a:cubicBezTo>
                      <a:pt x="286950" y="170698"/>
                      <a:pt x="318002" y="177651"/>
                      <a:pt x="324764" y="180727"/>
                    </a:cubicBezTo>
                    <a:cubicBezTo>
                      <a:pt x="331718" y="183890"/>
                      <a:pt x="335432" y="190395"/>
                      <a:pt x="335432" y="19039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3"/>
              <p:cNvSpPr/>
              <p:nvPr/>
            </p:nvSpPr>
            <p:spPr>
              <a:xfrm>
                <a:off x="6250999" y="3345531"/>
                <a:ext cx="387353" cy="220427"/>
              </a:xfrm>
              <a:custGeom>
                <a:avLst/>
                <a:gdLst/>
                <a:ahLst/>
                <a:cxnLst/>
                <a:rect l="l" t="t" r="r" b="b"/>
                <a:pathLst>
                  <a:path w="387353" h="220427" extrusionOk="0">
                    <a:moveTo>
                      <a:pt x="0" y="0"/>
                    </a:moveTo>
                    <a:lnTo>
                      <a:pt x="48358" y="23422"/>
                    </a:lnTo>
                    <a:cubicBezTo>
                      <a:pt x="48358" y="23422"/>
                      <a:pt x="86754" y="56883"/>
                      <a:pt x="102318" y="67704"/>
                    </a:cubicBezTo>
                    <a:cubicBezTo>
                      <a:pt x="117891" y="78534"/>
                      <a:pt x="151228" y="96212"/>
                      <a:pt x="151228" y="96212"/>
                    </a:cubicBezTo>
                    <a:lnTo>
                      <a:pt x="190852" y="125235"/>
                    </a:lnTo>
                    <a:lnTo>
                      <a:pt x="310486" y="182251"/>
                    </a:lnTo>
                    <a:cubicBezTo>
                      <a:pt x="310486" y="182251"/>
                      <a:pt x="350491" y="197558"/>
                      <a:pt x="361921" y="203625"/>
                    </a:cubicBezTo>
                    <a:cubicBezTo>
                      <a:pt x="373351" y="209693"/>
                      <a:pt x="387353" y="220428"/>
                      <a:pt x="387353" y="22042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9" name="Google Shape;799;p3"/>
              <p:cNvSpPr/>
              <p:nvPr/>
            </p:nvSpPr>
            <p:spPr>
              <a:xfrm>
                <a:off x="6209061" y="3288191"/>
                <a:ext cx="486632" cy="278615"/>
              </a:xfrm>
              <a:custGeom>
                <a:avLst/>
                <a:gdLst/>
                <a:ahLst/>
                <a:cxnLst/>
                <a:rect l="l" t="t" r="r" b="b"/>
                <a:pathLst>
                  <a:path w="486632" h="278615" extrusionOk="0">
                    <a:moveTo>
                      <a:pt x="0" y="0"/>
                    </a:moveTo>
                    <a:cubicBezTo>
                      <a:pt x="0" y="0"/>
                      <a:pt x="43158" y="18974"/>
                      <a:pt x="57588" y="28080"/>
                    </a:cubicBezTo>
                    <a:cubicBezTo>
                      <a:pt x="72019" y="37186"/>
                      <a:pt x="96469" y="59036"/>
                      <a:pt x="96469" y="59036"/>
                    </a:cubicBezTo>
                    <a:lnTo>
                      <a:pt x="177832" y="110157"/>
                    </a:lnTo>
                    <a:lnTo>
                      <a:pt x="288703" y="173507"/>
                    </a:lnTo>
                    <a:lnTo>
                      <a:pt x="410337" y="239020"/>
                    </a:lnTo>
                    <a:lnTo>
                      <a:pt x="486632" y="27861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Google Shape;800;p3"/>
              <p:cNvSpPr/>
              <p:nvPr/>
            </p:nvSpPr>
            <p:spPr>
              <a:xfrm>
                <a:off x="6325685" y="3346513"/>
                <a:ext cx="418299" cy="209492"/>
              </a:xfrm>
              <a:custGeom>
                <a:avLst/>
                <a:gdLst/>
                <a:ahLst/>
                <a:cxnLst/>
                <a:rect l="l" t="t" r="r" b="b"/>
                <a:pathLst>
                  <a:path w="418299" h="209492" extrusionOk="0">
                    <a:moveTo>
                      <a:pt x="0" y="0"/>
                    </a:moveTo>
                    <a:lnTo>
                      <a:pt x="181413" y="95745"/>
                    </a:lnTo>
                    <a:cubicBezTo>
                      <a:pt x="181413" y="95745"/>
                      <a:pt x="232467" y="129911"/>
                      <a:pt x="263519" y="144704"/>
                    </a:cubicBezTo>
                    <a:cubicBezTo>
                      <a:pt x="294475" y="159496"/>
                      <a:pt x="366103" y="179594"/>
                      <a:pt x="388772" y="190776"/>
                    </a:cubicBezTo>
                    <a:cubicBezTo>
                      <a:pt x="411442" y="201968"/>
                      <a:pt x="418300" y="209493"/>
                      <a:pt x="418300" y="20949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3"/>
              <p:cNvSpPr/>
              <p:nvPr/>
            </p:nvSpPr>
            <p:spPr>
              <a:xfrm>
                <a:off x="6296891" y="3279552"/>
                <a:ext cx="410327" cy="229666"/>
              </a:xfrm>
              <a:custGeom>
                <a:avLst/>
                <a:gdLst/>
                <a:ahLst/>
                <a:cxnLst/>
                <a:rect l="l" t="t" r="r" b="b"/>
                <a:pathLst>
                  <a:path w="410327" h="229666" extrusionOk="0">
                    <a:moveTo>
                      <a:pt x="0" y="0"/>
                    </a:moveTo>
                    <a:lnTo>
                      <a:pt x="66951" y="38881"/>
                    </a:lnTo>
                    <a:lnTo>
                      <a:pt x="124577" y="77038"/>
                    </a:lnTo>
                    <a:lnTo>
                      <a:pt x="173536" y="107271"/>
                    </a:lnTo>
                    <a:lnTo>
                      <a:pt x="240497" y="145428"/>
                    </a:lnTo>
                    <a:lnTo>
                      <a:pt x="343367" y="190786"/>
                    </a:lnTo>
                    <a:lnTo>
                      <a:pt x="410327" y="22966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3"/>
              <p:cNvSpPr/>
              <p:nvPr/>
            </p:nvSpPr>
            <p:spPr>
              <a:xfrm>
                <a:off x="6285365" y="3237804"/>
                <a:ext cx="456428" cy="259889"/>
              </a:xfrm>
              <a:custGeom>
                <a:avLst/>
                <a:gdLst/>
                <a:ahLst/>
                <a:cxnLst/>
                <a:rect l="l" t="t" r="r" b="b"/>
                <a:pathLst>
                  <a:path w="456428" h="259889" extrusionOk="0">
                    <a:moveTo>
                      <a:pt x="0" y="0"/>
                    </a:moveTo>
                    <a:lnTo>
                      <a:pt x="48959" y="32395"/>
                    </a:lnTo>
                    <a:lnTo>
                      <a:pt x="117338" y="82067"/>
                    </a:lnTo>
                    <a:lnTo>
                      <a:pt x="164106" y="109423"/>
                    </a:lnTo>
                    <a:cubicBezTo>
                      <a:pt x="164106" y="109423"/>
                      <a:pt x="183061" y="125482"/>
                      <a:pt x="222494" y="146866"/>
                    </a:cubicBezTo>
                    <a:cubicBezTo>
                      <a:pt x="261928" y="168240"/>
                      <a:pt x="406613" y="235687"/>
                      <a:pt x="418995" y="241173"/>
                    </a:cubicBezTo>
                    <a:cubicBezTo>
                      <a:pt x="431663" y="246802"/>
                      <a:pt x="456429" y="259890"/>
                      <a:pt x="456429" y="25989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3"/>
              <p:cNvSpPr/>
              <p:nvPr/>
            </p:nvSpPr>
            <p:spPr>
              <a:xfrm>
                <a:off x="6265211" y="3183083"/>
                <a:ext cx="449913" cy="267100"/>
              </a:xfrm>
              <a:custGeom>
                <a:avLst/>
                <a:gdLst/>
                <a:ahLst/>
                <a:cxnLst/>
                <a:rect l="l" t="t" r="r" b="b"/>
                <a:pathLst>
                  <a:path w="449913" h="267100" extrusionOk="0">
                    <a:moveTo>
                      <a:pt x="0" y="0"/>
                    </a:moveTo>
                    <a:lnTo>
                      <a:pt x="25203" y="12240"/>
                    </a:lnTo>
                    <a:lnTo>
                      <a:pt x="78476" y="59760"/>
                    </a:lnTo>
                    <a:lnTo>
                      <a:pt x="128826" y="89278"/>
                    </a:lnTo>
                    <a:lnTo>
                      <a:pt x="185785" y="128149"/>
                    </a:lnTo>
                    <a:lnTo>
                      <a:pt x="242649" y="164868"/>
                    </a:lnTo>
                    <a:lnTo>
                      <a:pt x="300942" y="193662"/>
                    </a:lnTo>
                    <a:lnTo>
                      <a:pt x="420481" y="250536"/>
                    </a:lnTo>
                    <a:lnTo>
                      <a:pt x="449913" y="26710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3"/>
              <p:cNvSpPr/>
              <p:nvPr/>
            </p:nvSpPr>
            <p:spPr>
              <a:xfrm>
                <a:off x="5511231" y="3067049"/>
                <a:ext cx="1157125" cy="326974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326974" extrusionOk="0">
                    <a:moveTo>
                      <a:pt x="0" y="274463"/>
                    </a:moveTo>
                    <a:cubicBezTo>
                      <a:pt x="467" y="274272"/>
                      <a:pt x="11078" y="272720"/>
                      <a:pt x="16754" y="272234"/>
                    </a:cubicBezTo>
                    <a:cubicBezTo>
                      <a:pt x="22431" y="271739"/>
                      <a:pt x="30118" y="273158"/>
                      <a:pt x="43377" y="268205"/>
                    </a:cubicBezTo>
                    <a:cubicBezTo>
                      <a:pt x="56845" y="263176"/>
                      <a:pt x="99508" y="247307"/>
                      <a:pt x="121882" y="232667"/>
                    </a:cubicBezTo>
                    <a:cubicBezTo>
                      <a:pt x="144256" y="218018"/>
                      <a:pt x="173574" y="184861"/>
                      <a:pt x="188109" y="173631"/>
                    </a:cubicBezTo>
                    <a:cubicBezTo>
                      <a:pt x="202644" y="162392"/>
                      <a:pt x="202292" y="167049"/>
                      <a:pt x="216189" y="154915"/>
                    </a:cubicBezTo>
                    <a:cubicBezTo>
                      <a:pt x="230086" y="142770"/>
                      <a:pt x="259280" y="94631"/>
                      <a:pt x="275225" y="87959"/>
                    </a:cubicBezTo>
                    <a:cubicBezTo>
                      <a:pt x="297647" y="87765"/>
                      <a:pt x="287236" y="87307"/>
                      <a:pt x="301142" y="89398"/>
                    </a:cubicBezTo>
                    <a:cubicBezTo>
                      <a:pt x="310725" y="87169"/>
                      <a:pt x="323869" y="77340"/>
                      <a:pt x="335699" y="69960"/>
                    </a:cubicBezTo>
                    <a:cubicBezTo>
                      <a:pt x="347529" y="62580"/>
                      <a:pt x="366170" y="50168"/>
                      <a:pt x="379619" y="39723"/>
                    </a:cubicBezTo>
                    <a:cubicBezTo>
                      <a:pt x="393068" y="29277"/>
                      <a:pt x="411204" y="4833"/>
                      <a:pt x="424967" y="127"/>
                    </a:cubicBezTo>
                    <a:cubicBezTo>
                      <a:pt x="442341" y="1179"/>
                      <a:pt x="441550" y="-1163"/>
                      <a:pt x="461686" y="846"/>
                    </a:cubicBezTo>
                    <a:cubicBezTo>
                      <a:pt x="483270" y="10775"/>
                      <a:pt x="532467" y="42431"/>
                      <a:pt x="557441" y="50521"/>
                    </a:cubicBezTo>
                    <a:cubicBezTo>
                      <a:pt x="582416" y="58613"/>
                      <a:pt x="603437" y="58493"/>
                      <a:pt x="624392" y="61321"/>
                    </a:cubicBezTo>
                    <a:cubicBezTo>
                      <a:pt x="645347" y="64150"/>
                      <a:pt x="674475" y="64162"/>
                      <a:pt x="697106" y="69241"/>
                    </a:cubicBezTo>
                    <a:cubicBezTo>
                      <a:pt x="719738" y="74318"/>
                      <a:pt x="756904" y="86924"/>
                      <a:pt x="774135" y="95879"/>
                    </a:cubicBezTo>
                    <a:cubicBezTo>
                      <a:pt x="791375" y="104833"/>
                      <a:pt x="797195" y="110938"/>
                      <a:pt x="813016" y="123958"/>
                    </a:cubicBezTo>
                    <a:cubicBezTo>
                      <a:pt x="828837" y="136969"/>
                      <a:pt x="855088" y="168116"/>
                      <a:pt x="877853" y="184434"/>
                    </a:cubicBezTo>
                    <a:cubicBezTo>
                      <a:pt x="900141" y="200407"/>
                      <a:pt x="1003964" y="262033"/>
                      <a:pt x="1040540" y="279463"/>
                    </a:cubicBezTo>
                    <a:cubicBezTo>
                      <a:pt x="1077116" y="296886"/>
                      <a:pt x="1099404" y="300934"/>
                      <a:pt x="1116835" y="308258"/>
                    </a:cubicBezTo>
                    <a:cubicBezTo>
                      <a:pt x="1134266" y="315582"/>
                      <a:pt x="1157126" y="326974"/>
                      <a:pt x="1157126" y="32697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05" name="Google Shape;805;p3"/>
            <p:cNvGrpSpPr/>
            <p:nvPr/>
          </p:nvGrpSpPr>
          <p:grpSpPr>
            <a:xfrm>
              <a:off x="8434001" y="2386431"/>
              <a:ext cx="825618" cy="436774"/>
              <a:chOff x="5410199" y="3067049"/>
              <a:chExt cx="1372826" cy="726262"/>
            </a:xfrm>
          </p:grpSpPr>
          <p:grpSp>
            <p:nvGrpSpPr>
              <p:cNvPr id="806" name="Google Shape;806;p3"/>
              <p:cNvGrpSpPr/>
              <p:nvPr/>
            </p:nvGrpSpPr>
            <p:grpSpPr>
              <a:xfrm>
                <a:off x="5785168" y="3098714"/>
                <a:ext cx="997857" cy="694597"/>
                <a:chOff x="5785168" y="3098714"/>
                <a:chExt cx="997857" cy="694597"/>
              </a:xfrm>
            </p:grpSpPr>
            <p:sp>
              <p:nvSpPr>
                <p:cNvPr id="807" name="Google Shape;807;p3"/>
                <p:cNvSpPr/>
                <p:nvPr/>
              </p:nvSpPr>
              <p:spPr>
                <a:xfrm>
                  <a:off x="6125391" y="3765051"/>
                  <a:ext cx="20183" cy="10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83" h="10563" extrusionOk="0">
                      <a:moveTo>
                        <a:pt x="-2" y="-4"/>
                      </a:moveTo>
                      <a:cubicBezTo>
                        <a:pt x="-2" y="-4"/>
                        <a:pt x="4380" y="5797"/>
                        <a:pt x="7761" y="7454"/>
                      </a:cubicBezTo>
                      <a:cubicBezTo>
                        <a:pt x="11133" y="9102"/>
                        <a:pt x="20182" y="10560"/>
                        <a:pt x="20182" y="1056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8" name="Google Shape;808;p3"/>
                <p:cNvSpPr/>
                <p:nvPr/>
              </p:nvSpPr>
              <p:spPr>
                <a:xfrm>
                  <a:off x="6058002" y="3773442"/>
                  <a:ext cx="58378" cy="19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78" h="19869" extrusionOk="0">
                      <a:moveTo>
                        <a:pt x="-2" y="-4"/>
                      </a:moveTo>
                      <a:cubicBezTo>
                        <a:pt x="-2" y="-4"/>
                        <a:pt x="28868" y="8054"/>
                        <a:pt x="36022" y="10236"/>
                      </a:cubicBezTo>
                      <a:cubicBezTo>
                        <a:pt x="43175" y="12417"/>
                        <a:pt x="58377" y="19865"/>
                        <a:pt x="58377" y="1986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9" name="Google Shape;809;p3"/>
                <p:cNvSpPr/>
                <p:nvPr/>
              </p:nvSpPr>
              <p:spPr>
                <a:xfrm>
                  <a:off x="6152090" y="3745800"/>
                  <a:ext cx="32299" cy="21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99" h="21736" extrusionOk="0">
                      <a:moveTo>
                        <a:pt x="-2" y="-4"/>
                      </a:moveTo>
                      <a:cubicBezTo>
                        <a:pt x="-2" y="-4"/>
                        <a:pt x="21115" y="8693"/>
                        <a:pt x="32297" y="2173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0" name="Google Shape;810;p3"/>
                <p:cNvSpPr/>
                <p:nvPr/>
              </p:nvSpPr>
              <p:spPr>
                <a:xfrm>
                  <a:off x="6182208" y="3735866"/>
                  <a:ext cx="39747" cy="19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47" h="19878" extrusionOk="0">
                      <a:moveTo>
                        <a:pt x="-2" y="-4"/>
                      </a:moveTo>
                      <a:cubicBezTo>
                        <a:pt x="13971" y="4968"/>
                        <a:pt x="20286" y="6121"/>
                        <a:pt x="26087" y="9626"/>
                      </a:cubicBezTo>
                      <a:cubicBezTo>
                        <a:pt x="31878" y="13122"/>
                        <a:pt x="39746" y="19875"/>
                        <a:pt x="39746" y="1987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1" name="Google Shape;811;p3"/>
                <p:cNvSpPr/>
                <p:nvPr/>
              </p:nvSpPr>
              <p:spPr>
                <a:xfrm>
                  <a:off x="6199905" y="3717549"/>
                  <a:ext cx="60864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64" h="30118" extrusionOk="0">
                      <a:moveTo>
                        <a:pt x="-2" y="-4"/>
                      </a:moveTo>
                      <a:cubicBezTo>
                        <a:pt x="-2" y="-4"/>
                        <a:pt x="15229" y="4921"/>
                        <a:pt x="23915" y="10864"/>
                      </a:cubicBezTo>
                      <a:cubicBezTo>
                        <a:pt x="32440" y="16703"/>
                        <a:pt x="60863" y="30114"/>
                        <a:pt x="60863" y="3011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2" name="Google Shape;812;p3"/>
                <p:cNvSpPr/>
                <p:nvPr/>
              </p:nvSpPr>
              <p:spPr>
                <a:xfrm>
                  <a:off x="6212326" y="3688355"/>
                  <a:ext cx="74837" cy="48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37" h="48758" extrusionOk="0">
                      <a:moveTo>
                        <a:pt x="-2" y="-4"/>
                      </a:moveTo>
                      <a:cubicBezTo>
                        <a:pt x="20182" y="12112"/>
                        <a:pt x="21039" y="13817"/>
                        <a:pt x="41299" y="27943"/>
                      </a:cubicBezTo>
                      <a:cubicBezTo>
                        <a:pt x="61768" y="42221"/>
                        <a:pt x="74836" y="48755"/>
                        <a:pt x="74836" y="4875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3" name="Google Shape;813;p3"/>
                <p:cNvSpPr/>
                <p:nvPr/>
              </p:nvSpPr>
              <p:spPr>
                <a:xfrm>
                  <a:off x="6265914" y="3621118"/>
                  <a:ext cx="163639" cy="95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39" h="95326" extrusionOk="0">
                      <a:moveTo>
                        <a:pt x="-2" y="-4"/>
                      </a:moveTo>
                      <a:cubicBezTo>
                        <a:pt x="70483" y="38496"/>
                        <a:pt x="97534" y="61652"/>
                        <a:pt x="122013" y="74520"/>
                      </a:cubicBezTo>
                      <a:cubicBezTo>
                        <a:pt x="146397" y="87322"/>
                        <a:pt x="163638" y="95322"/>
                        <a:pt x="163638" y="9532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4" name="Google Shape;814;p3"/>
                <p:cNvSpPr/>
                <p:nvPr/>
              </p:nvSpPr>
              <p:spPr>
                <a:xfrm>
                  <a:off x="6236739" y="3679116"/>
                  <a:ext cx="94087" cy="46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087" h="46577" extrusionOk="0">
                      <a:moveTo>
                        <a:pt x="-2" y="-4"/>
                      </a:moveTo>
                      <a:lnTo>
                        <a:pt x="75150" y="36953"/>
                      </a:lnTo>
                      <a:lnTo>
                        <a:pt x="94086" y="46574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5" name="Google Shape;815;p3"/>
                <p:cNvSpPr/>
                <p:nvPr/>
              </p:nvSpPr>
              <p:spPr>
                <a:xfrm>
                  <a:off x="6246987" y="3648845"/>
                  <a:ext cx="113985" cy="67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985" h="67379" extrusionOk="0">
                      <a:moveTo>
                        <a:pt x="-2" y="-4"/>
                      </a:moveTo>
                      <a:cubicBezTo>
                        <a:pt x="-2" y="-4"/>
                        <a:pt x="34555" y="22304"/>
                        <a:pt x="45956" y="29495"/>
                      </a:cubicBezTo>
                      <a:cubicBezTo>
                        <a:pt x="57358" y="36677"/>
                        <a:pt x="67397" y="44154"/>
                        <a:pt x="78865" y="51231"/>
                      </a:cubicBezTo>
                      <a:cubicBezTo>
                        <a:pt x="90343" y="58299"/>
                        <a:pt x="113984" y="67376"/>
                        <a:pt x="113984" y="6737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6" name="Google Shape;816;p3"/>
                <p:cNvSpPr/>
                <p:nvPr/>
              </p:nvSpPr>
              <p:spPr>
                <a:xfrm>
                  <a:off x="6285926" y="3601106"/>
                  <a:ext cx="172297" cy="97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297" h="97193" extrusionOk="0">
                      <a:moveTo>
                        <a:pt x="-2" y="-4"/>
                      </a:moveTo>
                      <a:cubicBezTo>
                        <a:pt x="-2" y="-4"/>
                        <a:pt x="27592" y="12350"/>
                        <a:pt x="40670" y="19865"/>
                      </a:cubicBezTo>
                      <a:cubicBezTo>
                        <a:pt x="53748" y="27390"/>
                        <a:pt x="72855" y="41954"/>
                        <a:pt x="86666" y="50612"/>
                      </a:cubicBezTo>
                      <a:cubicBezTo>
                        <a:pt x="100382" y="59270"/>
                        <a:pt x="122766" y="74406"/>
                        <a:pt x="135720" y="81349"/>
                      </a:cubicBezTo>
                      <a:cubicBezTo>
                        <a:pt x="148579" y="88293"/>
                        <a:pt x="172296" y="97189"/>
                        <a:pt x="172296" y="9718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7" name="Google Shape;817;p3"/>
                <p:cNvSpPr/>
                <p:nvPr/>
              </p:nvSpPr>
              <p:spPr>
                <a:xfrm>
                  <a:off x="6277229" y="3555462"/>
                  <a:ext cx="238144" cy="141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144" h="141903" extrusionOk="0">
                      <a:moveTo>
                        <a:pt x="-2" y="-4"/>
                      </a:moveTo>
                      <a:cubicBezTo>
                        <a:pt x="-2" y="-4"/>
                        <a:pt x="14295" y="5635"/>
                        <a:pt x="26297" y="12493"/>
                      </a:cubicBezTo>
                      <a:cubicBezTo>
                        <a:pt x="38289" y="19342"/>
                        <a:pt x="76217" y="47221"/>
                        <a:pt x="85742" y="53717"/>
                      </a:cubicBezTo>
                      <a:cubicBezTo>
                        <a:pt x="95172" y="60204"/>
                        <a:pt x="114508" y="72548"/>
                        <a:pt x="125842" y="80730"/>
                      </a:cubicBezTo>
                      <a:cubicBezTo>
                        <a:pt x="137177" y="88903"/>
                        <a:pt x="167562" y="107514"/>
                        <a:pt x="181373" y="115506"/>
                      </a:cubicBezTo>
                      <a:cubicBezTo>
                        <a:pt x="195089" y="123497"/>
                        <a:pt x="207853" y="128917"/>
                        <a:pt x="218616" y="133518"/>
                      </a:cubicBezTo>
                      <a:cubicBezTo>
                        <a:pt x="229474" y="138175"/>
                        <a:pt x="238142" y="141900"/>
                        <a:pt x="238142" y="14190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8" name="Google Shape;818;p3"/>
                <p:cNvSpPr/>
                <p:nvPr/>
              </p:nvSpPr>
              <p:spPr>
                <a:xfrm>
                  <a:off x="6266752" y="3517096"/>
                  <a:ext cx="250336" cy="155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36" h="155009" extrusionOk="0">
                      <a:moveTo>
                        <a:pt x="-2" y="-4"/>
                      </a:moveTo>
                      <a:cubicBezTo>
                        <a:pt x="56205" y="36887"/>
                        <a:pt x="65273" y="43649"/>
                        <a:pt x="89552" y="59718"/>
                      </a:cubicBezTo>
                      <a:cubicBezTo>
                        <a:pt x="113841" y="75787"/>
                        <a:pt x="102697" y="66567"/>
                        <a:pt x="163371" y="105390"/>
                      </a:cubicBezTo>
                      <a:cubicBezTo>
                        <a:pt x="174325" y="112410"/>
                        <a:pt x="208138" y="129212"/>
                        <a:pt x="223950" y="136566"/>
                      </a:cubicBezTo>
                      <a:cubicBezTo>
                        <a:pt x="239761" y="143919"/>
                        <a:pt x="250334" y="155006"/>
                        <a:pt x="250334" y="15500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9" name="Google Shape;819;p3"/>
                <p:cNvSpPr/>
                <p:nvPr/>
              </p:nvSpPr>
              <p:spPr>
                <a:xfrm>
                  <a:off x="6752260" y="3356152"/>
                  <a:ext cx="30765" cy="8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65" h="8448" extrusionOk="0">
                      <a:moveTo>
                        <a:pt x="-2" y="-4"/>
                      </a:moveTo>
                      <a:cubicBezTo>
                        <a:pt x="-2" y="-4"/>
                        <a:pt x="17334" y="1273"/>
                        <a:pt x="19620" y="1987"/>
                      </a:cubicBezTo>
                      <a:cubicBezTo>
                        <a:pt x="22096" y="2768"/>
                        <a:pt x="30764" y="8445"/>
                        <a:pt x="30764" y="844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0" name="Google Shape;820;p3"/>
                <p:cNvSpPr/>
                <p:nvPr/>
              </p:nvSpPr>
              <p:spPr>
                <a:xfrm>
                  <a:off x="6698253" y="3355409"/>
                  <a:ext cx="37814" cy="20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14" h="20621" extrusionOk="0">
                      <a:moveTo>
                        <a:pt x="-2" y="-4"/>
                      </a:moveTo>
                      <a:cubicBezTo>
                        <a:pt x="-2" y="-4"/>
                        <a:pt x="9237" y="8435"/>
                        <a:pt x="14952" y="11674"/>
                      </a:cubicBezTo>
                      <a:cubicBezTo>
                        <a:pt x="20572" y="14912"/>
                        <a:pt x="37812" y="20618"/>
                        <a:pt x="37812" y="20618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1" name="Google Shape;821;p3"/>
                <p:cNvSpPr/>
                <p:nvPr/>
              </p:nvSpPr>
              <p:spPr>
                <a:xfrm>
                  <a:off x="6612528" y="3345960"/>
                  <a:ext cx="84296" cy="38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296" h="38776" extrusionOk="0">
                      <a:moveTo>
                        <a:pt x="-2" y="-4"/>
                      </a:moveTo>
                      <a:lnTo>
                        <a:pt x="24382" y="16903"/>
                      </a:lnTo>
                      <a:lnTo>
                        <a:pt x="65149" y="29324"/>
                      </a:lnTo>
                      <a:lnTo>
                        <a:pt x="84294" y="38773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2" name="Google Shape;822;p3"/>
                <p:cNvSpPr/>
                <p:nvPr/>
              </p:nvSpPr>
              <p:spPr>
                <a:xfrm>
                  <a:off x="5785168" y="3298230"/>
                  <a:ext cx="11972" cy="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2" h="295" extrusionOk="0">
                      <a:moveTo>
                        <a:pt x="-2" y="-4"/>
                      </a:moveTo>
                      <a:lnTo>
                        <a:pt x="11971" y="29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3" name="Google Shape;823;p3"/>
                <p:cNvSpPr/>
                <p:nvPr/>
              </p:nvSpPr>
              <p:spPr>
                <a:xfrm>
                  <a:off x="5791784" y="3266503"/>
                  <a:ext cx="26311" cy="1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11" h="11801" extrusionOk="0">
                      <a:moveTo>
                        <a:pt x="68" y="11798"/>
                      </a:moveTo>
                      <a:cubicBezTo>
                        <a:pt x="-1246" y="11798"/>
                        <a:pt x="16166" y="2825"/>
                        <a:pt x="26310" y="-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4" name="Google Shape;824;p3"/>
                <p:cNvSpPr/>
                <p:nvPr/>
              </p:nvSpPr>
              <p:spPr>
                <a:xfrm>
                  <a:off x="5790445" y="3237356"/>
                  <a:ext cx="46262" cy="18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62" h="18792" extrusionOk="0">
                      <a:moveTo>
                        <a:pt x="-2" y="18789"/>
                      </a:moveTo>
                      <a:cubicBezTo>
                        <a:pt x="-2" y="18789"/>
                        <a:pt x="15219" y="5740"/>
                        <a:pt x="21658" y="4568"/>
                      </a:cubicBezTo>
                      <a:cubicBezTo>
                        <a:pt x="28106" y="3397"/>
                        <a:pt x="46261" y="-4"/>
                        <a:pt x="46261" y="-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5" name="Google Shape;825;p3"/>
                <p:cNvSpPr/>
                <p:nvPr/>
              </p:nvSpPr>
              <p:spPr>
                <a:xfrm>
                  <a:off x="5811323" y="3213058"/>
                  <a:ext cx="31680" cy="11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0" h="11744" extrusionOk="0">
                      <a:moveTo>
                        <a:pt x="-2" y="11741"/>
                      </a:moveTo>
                      <a:lnTo>
                        <a:pt x="31678" y="-4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6" name="Google Shape;826;p3"/>
                <p:cNvSpPr/>
                <p:nvPr/>
              </p:nvSpPr>
              <p:spPr>
                <a:xfrm>
                  <a:off x="5814876" y="3183154"/>
                  <a:ext cx="42044" cy="20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44" h="20426" extrusionOk="0">
                      <a:moveTo>
                        <a:pt x="-2" y="20423"/>
                      </a:moveTo>
                      <a:cubicBezTo>
                        <a:pt x="-2" y="20423"/>
                        <a:pt x="11495" y="11812"/>
                        <a:pt x="20715" y="6621"/>
                      </a:cubicBezTo>
                      <a:cubicBezTo>
                        <a:pt x="29945" y="1430"/>
                        <a:pt x="42203" y="-103"/>
                        <a:pt x="42041" y="1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7" name="Google Shape;827;p3"/>
                <p:cNvSpPr/>
                <p:nvPr/>
              </p:nvSpPr>
              <p:spPr>
                <a:xfrm>
                  <a:off x="5854700" y="3146627"/>
                  <a:ext cx="51806" cy="17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06" h="17663" extrusionOk="0">
                      <a:moveTo>
                        <a:pt x="-2" y="0"/>
                      </a:moveTo>
                      <a:cubicBezTo>
                        <a:pt x="20963" y="-305"/>
                        <a:pt x="51805" y="17659"/>
                        <a:pt x="51805" y="1765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8" name="Google Shape;828;p3"/>
                <p:cNvSpPr/>
                <p:nvPr/>
              </p:nvSpPr>
              <p:spPr>
                <a:xfrm>
                  <a:off x="5992070" y="3212667"/>
                  <a:ext cx="124701" cy="764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01" h="76476" extrusionOk="0">
                      <a:moveTo>
                        <a:pt x="-2" y="-4"/>
                      </a:moveTo>
                      <a:lnTo>
                        <a:pt x="37479" y="18427"/>
                      </a:lnTo>
                      <a:cubicBezTo>
                        <a:pt x="37479" y="18427"/>
                        <a:pt x="85390" y="43868"/>
                        <a:pt x="94296" y="50060"/>
                      </a:cubicBezTo>
                      <a:cubicBezTo>
                        <a:pt x="103344" y="56346"/>
                        <a:pt x="124699" y="76473"/>
                        <a:pt x="124699" y="76473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9" name="Google Shape;829;p3"/>
                <p:cNvSpPr/>
                <p:nvPr/>
              </p:nvSpPr>
              <p:spPr>
                <a:xfrm>
                  <a:off x="5991765" y="3240918"/>
                  <a:ext cx="94602" cy="57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602" h="57435" extrusionOk="0">
                      <a:moveTo>
                        <a:pt x="-2" y="-4"/>
                      </a:moveTo>
                      <a:lnTo>
                        <a:pt x="29183" y="10750"/>
                      </a:lnTo>
                      <a:lnTo>
                        <a:pt x="58358" y="29181"/>
                      </a:lnTo>
                      <a:lnTo>
                        <a:pt x="94600" y="5743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0" name="Google Shape;830;p3"/>
                <p:cNvSpPr/>
                <p:nvPr/>
              </p:nvSpPr>
              <p:spPr>
                <a:xfrm>
                  <a:off x="5991765" y="3279314"/>
                  <a:ext cx="87534" cy="56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34" h="56511" extrusionOk="0">
                      <a:moveTo>
                        <a:pt x="-2" y="-4"/>
                      </a:moveTo>
                      <a:cubicBezTo>
                        <a:pt x="-2" y="-4"/>
                        <a:pt x="21058" y="4044"/>
                        <a:pt x="31640" y="9521"/>
                      </a:cubicBezTo>
                      <a:cubicBezTo>
                        <a:pt x="42213" y="14998"/>
                        <a:pt x="68188" y="38087"/>
                        <a:pt x="68188" y="38087"/>
                      </a:cubicBezTo>
                      <a:lnTo>
                        <a:pt x="87533" y="56508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1" name="Google Shape;831;p3"/>
                <p:cNvSpPr/>
                <p:nvPr/>
              </p:nvSpPr>
              <p:spPr>
                <a:xfrm>
                  <a:off x="5990536" y="3307879"/>
                  <a:ext cx="80476" cy="57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76" h="57740" extrusionOk="0">
                      <a:moveTo>
                        <a:pt x="-2" y="-4"/>
                      </a:moveTo>
                      <a:cubicBezTo>
                        <a:pt x="-2" y="-4"/>
                        <a:pt x="28573" y="11217"/>
                        <a:pt x="40546" y="19961"/>
                      </a:cubicBezTo>
                      <a:cubicBezTo>
                        <a:pt x="52509" y="28705"/>
                        <a:pt x="80475" y="57737"/>
                        <a:pt x="80475" y="5773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2" name="Google Shape;832;p3"/>
                <p:cNvSpPr/>
                <p:nvPr/>
              </p:nvSpPr>
              <p:spPr>
                <a:xfrm>
                  <a:off x="5992384" y="3336749"/>
                  <a:ext cx="49758" cy="49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58" h="49148" extrusionOk="0">
                      <a:moveTo>
                        <a:pt x="-2" y="-4"/>
                      </a:moveTo>
                      <a:cubicBezTo>
                        <a:pt x="-2" y="-4"/>
                        <a:pt x="12790" y="4359"/>
                        <a:pt x="18734" y="8597"/>
                      </a:cubicBezTo>
                      <a:cubicBezTo>
                        <a:pt x="24668" y="12836"/>
                        <a:pt x="38079" y="28867"/>
                        <a:pt x="38079" y="28867"/>
                      </a:cubicBezTo>
                      <a:lnTo>
                        <a:pt x="49757" y="49145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3" name="Google Shape;833;p3"/>
                <p:cNvSpPr/>
                <p:nvPr/>
              </p:nvSpPr>
              <p:spPr>
                <a:xfrm>
                  <a:off x="5991765" y="3375754"/>
                  <a:ext cx="39319" cy="28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19" h="28565" extrusionOk="0">
                      <a:moveTo>
                        <a:pt x="-2" y="-4"/>
                      </a:moveTo>
                      <a:cubicBezTo>
                        <a:pt x="-2" y="-4"/>
                        <a:pt x="15457" y="5521"/>
                        <a:pt x="21496" y="9826"/>
                      </a:cubicBezTo>
                      <a:cubicBezTo>
                        <a:pt x="27544" y="14141"/>
                        <a:pt x="39317" y="28562"/>
                        <a:pt x="39317" y="2856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4" name="Google Shape;834;p3"/>
                <p:cNvSpPr/>
                <p:nvPr/>
              </p:nvSpPr>
              <p:spPr>
                <a:xfrm>
                  <a:off x="5982250" y="3412311"/>
                  <a:ext cx="39004" cy="20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04" h="20573" extrusionOk="0">
                      <a:moveTo>
                        <a:pt x="-2" y="-4"/>
                      </a:moveTo>
                      <a:cubicBezTo>
                        <a:pt x="-2" y="-4"/>
                        <a:pt x="24134" y="7026"/>
                        <a:pt x="29783" y="10740"/>
                      </a:cubicBezTo>
                      <a:cubicBezTo>
                        <a:pt x="35441" y="14465"/>
                        <a:pt x="39003" y="20570"/>
                        <a:pt x="39003" y="2057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5" name="Google Shape;835;p3"/>
                <p:cNvSpPr/>
                <p:nvPr/>
              </p:nvSpPr>
              <p:spPr>
                <a:xfrm>
                  <a:off x="5983478" y="3439953"/>
                  <a:ext cx="10439" cy="10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39" h="10753" extrusionOk="0">
                      <a:moveTo>
                        <a:pt x="-2" y="-4"/>
                      </a:moveTo>
                      <a:lnTo>
                        <a:pt x="10438" y="10750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6" name="Google Shape;836;p3"/>
                <p:cNvSpPr/>
                <p:nvPr/>
              </p:nvSpPr>
              <p:spPr>
                <a:xfrm>
                  <a:off x="5963819" y="3450706"/>
                  <a:ext cx="19964" cy="1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4" h="19650" extrusionOk="0">
                      <a:moveTo>
                        <a:pt x="-2" y="-4"/>
                      </a:moveTo>
                      <a:lnTo>
                        <a:pt x="19963" y="19646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7" name="Google Shape;837;p3"/>
                <p:cNvSpPr/>
                <p:nvPr/>
              </p:nvSpPr>
              <p:spPr>
                <a:xfrm>
                  <a:off x="5942626" y="3479262"/>
                  <a:ext cx="22421" cy="10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21" h="10144" extrusionOk="0">
                      <a:moveTo>
                        <a:pt x="-2" y="-4"/>
                      </a:moveTo>
                      <a:cubicBezTo>
                        <a:pt x="-2" y="-4"/>
                        <a:pt x="9990" y="6426"/>
                        <a:pt x="11971" y="7683"/>
                      </a:cubicBezTo>
                      <a:cubicBezTo>
                        <a:pt x="13733" y="8788"/>
                        <a:pt x="22420" y="10140"/>
                        <a:pt x="22420" y="1014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8" name="Google Shape;838;p3"/>
                <p:cNvSpPr/>
                <p:nvPr/>
              </p:nvSpPr>
              <p:spPr>
                <a:xfrm>
                  <a:off x="5992689" y="3173662"/>
                  <a:ext cx="143741" cy="78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741" h="78933" extrusionOk="0">
                      <a:moveTo>
                        <a:pt x="-2" y="-4"/>
                      </a:moveTo>
                      <a:cubicBezTo>
                        <a:pt x="-2" y="-4"/>
                        <a:pt x="33993" y="13893"/>
                        <a:pt x="48223" y="22104"/>
                      </a:cubicBezTo>
                      <a:cubicBezTo>
                        <a:pt x="60187" y="29019"/>
                        <a:pt x="73293" y="40316"/>
                        <a:pt x="87228" y="49136"/>
                      </a:cubicBezTo>
                      <a:cubicBezTo>
                        <a:pt x="101163" y="57956"/>
                        <a:pt x="143740" y="78930"/>
                        <a:pt x="143740" y="7893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9" name="Google Shape;839;p3"/>
                <p:cNvSpPr/>
                <p:nvPr/>
              </p:nvSpPr>
              <p:spPr>
                <a:xfrm>
                  <a:off x="5982250" y="3145706"/>
                  <a:ext cx="171992" cy="76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992" h="76790" extrusionOk="0">
                      <a:moveTo>
                        <a:pt x="-2" y="-4"/>
                      </a:moveTo>
                      <a:cubicBezTo>
                        <a:pt x="-2" y="-4"/>
                        <a:pt x="41670" y="13122"/>
                        <a:pt x="58663" y="20885"/>
                      </a:cubicBezTo>
                      <a:cubicBezTo>
                        <a:pt x="73969" y="27876"/>
                        <a:pt x="94286" y="42678"/>
                        <a:pt x="107802" y="50060"/>
                      </a:cubicBezTo>
                      <a:cubicBezTo>
                        <a:pt x="117946" y="55603"/>
                        <a:pt x="136682" y="58108"/>
                        <a:pt x="146807" y="62347"/>
                      </a:cubicBezTo>
                      <a:cubicBezTo>
                        <a:pt x="156932" y="66595"/>
                        <a:pt x="171991" y="76787"/>
                        <a:pt x="171991" y="7678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0" name="Google Shape;840;p3"/>
                <p:cNvSpPr/>
                <p:nvPr/>
              </p:nvSpPr>
              <p:spPr>
                <a:xfrm>
                  <a:off x="5980402" y="3124818"/>
                  <a:ext cx="165858" cy="68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58" h="68189" extrusionOk="0">
                      <a:moveTo>
                        <a:pt x="-2" y="-4"/>
                      </a:moveTo>
                      <a:cubicBezTo>
                        <a:pt x="989" y="-4"/>
                        <a:pt x="22191" y="863"/>
                        <a:pt x="31021" y="4911"/>
                      </a:cubicBezTo>
                      <a:cubicBezTo>
                        <a:pt x="39851" y="8959"/>
                        <a:pt x="84256" y="35029"/>
                        <a:pt x="100439" y="41154"/>
                      </a:cubicBezTo>
                      <a:cubicBezTo>
                        <a:pt x="116613" y="47288"/>
                        <a:pt x="130453" y="49898"/>
                        <a:pt x="140368" y="54060"/>
                      </a:cubicBezTo>
                      <a:cubicBezTo>
                        <a:pt x="150274" y="58213"/>
                        <a:pt x="165857" y="68186"/>
                        <a:pt x="165857" y="6818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1" name="Google Shape;841;p3"/>
                <p:cNvSpPr/>
                <p:nvPr/>
              </p:nvSpPr>
              <p:spPr>
                <a:xfrm>
                  <a:off x="5962895" y="3098714"/>
                  <a:ext cx="182137" cy="67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37" h="67576" extrusionOk="0">
                      <a:moveTo>
                        <a:pt x="-2" y="-4"/>
                      </a:moveTo>
                      <a:lnTo>
                        <a:pt x="87228" y="29177"/>
                      </a:lnTo>
                      <a:lnTo>
                        <a:pt x="182135" y="6757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42" name="Google Shape;842;p3"/>
              <p:cNvSpPr/>
              <p:nvPr/>
            </p:nvSpPr>
            <p:spPr>
              <a:xfrm>
                <a:off x="5410199" y="3345141"/>
                <a:ext cx="97497" cy="20040"/>
              </a:xfrm>
              <a:custGeom>
                <a:avLst/>
                <a:gdLst/>
                <a:ahLst/>
                <a:cxnLst/>
                <a:rect l="l" t="t" r="r" b="b"/>
                <a:pathLst>
                  <a:path w="97497" h="20040" extrusionOk="0">
                    <a:moveTo>
                      <a:pt x="0" y="0"/>
                    </a:moveTo>
                    <a:cubicBezTo>
                      <a:pt x="0" y="0"/>
                      <a:pt x="17729" y="7058"/>
                      <a:pt x="27835" y="8115"/>
                    </a:cubicBezTo>
                    <a:cubicBezTo>
                      <a:pt x="38097" y="9192"/>
                      <a:pt x="55496" y="238"/>
                      <a:pt x="63145" y="2553"/>
                    </a:cubicBezTo>
                    <a:cubicBezTo>
                      <a:pt x="70794" y="4858"/>
                      <a:pt x="97498" y="20041"/>
                      <a:pt x="97498" y="2004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3"/>
              <p:cNvSpPr/>
              <p:nvPr/>
            </p:nvSpPr>
            <p:spPr>
              <a:xfrm>
                <a:off x="6267792" y="3488073"/>
                <a:ext cx="259118" cy="163915"/>
              </a:xfrm>
              <a:custGeom>
                <a:avLst/>
                <a:gdLst/>
                <a:ahLst/>
                <a:cxnLst/>
                <a:rect l="l" t="t" r="r" b="b"/>
                <a:pathLst>
                  <a:path w="259118" h="163915" extrusionOk="0">
                    <a:moveTo>
                      <a:pt x="0" y="0"/>
                    </a:moveTo>
                    <a:cubicBezTo>
                      <a:pt x="0" y="0"/>
                      <a:pt x="18517" y="4105"/>
                      <a:pt x="29023" y="9668"/>
                    </a:cubicBezTo>
                    <a:cubicBezTo>
                      <a:pt x="39529" y="15230"/>
                      <a:pt x="67713" y="39195"/>
                      <a:pt x="67713" y="39195"/>
                    </a:cubicBezTo>
                    <a:lnTo>
                      <a:pt x="124244" y="77381"/>
                    </a:lnTo>
                    <a:cubicBezTo>
                      <a:pt x="124244" y="77381"/>
                      <a:pt x="190729" y="110738"/>
                      <a:pt x="210731" y="124216"/>
                    </a:cubicBezTo>
                    <a:cubicBezTo>
                      <a:pt x="230829" y="137684"/>
                      <a:pt x="259118" y="163916"/>
                      <a:pt x="259118" y="16391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3"/>
              <p:cNvSpPr/>
              <p:nvPr/>
            </p:nvSpPr>
            <p:spPr>
              <a:xfrm>
                <a:off x="6257295" y="3460260"/>
                <a:ext cx="307047" cy="171707"/>
              </a:xfrm>
              <a:custGeom>
                <a:avLst/>
                <a:gdLst/>
                <a:ahLst/>
                <a:cxnLst/>
                <a:rect l="l" t="t" r="r" b="b"/>
                <a:pathLst>
                  <a:path w="307047" h="171707" extrusionOk="0">
                    <a:moveTo>
                      <a:pt x="0" y="0"/>
                    </a:moveTo>
                    <a:cubicBezTo>
                      <a:pt x="0" y="0"/>
                      <a:pt x="42148" y="15440"/>
                      <a:pt x="49673" y="19793"/>
                    </a:cubicBezTo>
                    <a:cubicBezTo>
                      <a:pt x="56921" y="23993"/>
                      <a:pt x="86392" y="48235"/>
                      <a:pt x="86392" y="48235"/>
                    </a:cubicBezTo>
                    <a:cubicBezTo>
                      <a:pt x="86392" y="48235"/>
                      <a:pt x="156267" y="92659"/>
                      <a:pt x="182175" y="106909"/>
                    </a:cubicBezTo>
                    <a:cubicBezTo>
                      <a:pt x="207988" y="121158"/>
                      <a:pt x="239801" y="134083"/>
                      <a:pt x="258089" y="143989"/>
                    </a:cubicBezTo>
                    <a:cubicBezTo>
                      <a:pt x="276377" y="153886"/>
                      <a:pt x="307048" y="171707"/>
                      <a:pt x="307048" y="17170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3"/>
              <p:cNvSpPr/>
              <p:nvPr/>
            </p:nvSpPr>
            <p:spPr>
              <a:xfrm>
                <a:off x="6256591" y="3422398"/>
                <a:ext cx="327374" cy="190900"/>
              </a:xfrm>
              <a:custGeom>
                <a:avLst/>
                <a:gdLst/>
                <a:ahLst/>
                <a:cxnLst/>
                <a:rect l="l" t="t" r="r" b="b"/>
                <a:pathLst>
                  <a:path w="327374" h="190900" extrusionOk="0">
                    <a:moveTo>
                      <a:pt x="0" y="0"/>
                    </a:moveTo>
                    <a:lnTo>
                      <a:pt x="58550" y="30042"/>
                    </a:lnTo>
                    <a:lnTo>
                      <a:pt x="116586" y="65675"/>
                    </a:lnTo>
                    <a:lnTo>
                      <a:pt x="222504" y="126254"/>
                    </a:lnTo>
                    <a:cubicBezTo>
                      <a:pt x="222504" y="126254"/>
                      <a:pt x="249365" y="148276"/>
                      <a:pt x="262128" y="155267"/>
                    </a:cubicBezTo>
                    <a:cubicBezTo>
                      <a:pt x="274987" y="162258"/>
                      <a:pt x="297371" y="166659"/>
                      <a:pt x="306991" y="172574"/>
                    </a:cubicBezTo>
                    <a:cubicBezTo>
                      <a:pt x="316611" y="178499"/>
                      <a:pt x="327374" y="190900"/>
                      <a:pt x="327374" y="19090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3"/>
              <p:cNvSpPr/>
              <p:nvPr/>
            </p:nvSpPr>
            <p:spPr>
              <a:xfrm>
                <a:off x="6258629" y="3384727"/>
                <a:ext cx="335432" cy="190395"/>
              </a:xfrm>
              <a:custGeom>
                <a:avLst/>
                <a:gdLst/>
                <a:ahLst/>
                <a:cxnLst/>
                <a:rect l="l" t="t" r="r" b="b"/>
                <a:pathLst>
                  <a:path w="335432" h="190395" extrusionOk="0">
                    <a:moveTo>
                      <a:pt x="0" y="0"/>
                    </a:moveTo>
                    <a:cubicBezTo>
                      <a:pt x="0" y="0"/>
                      <a:pt x="39472" y="15983"/>
                      <a:pt x="56512" y="26984"/>
                    </a:cubicBezTo>
                    <a:cubicBezTo>
                      <a:pt x="73552" y="37986"/>
                      <a:pt x="97088" y="63798"/>
                      <a:pt x="111976" y="73819"/>
                    </a:cubicBezTo>
                    <a:cubicBezTo>
                      <a:pt x="126930" y="83839"/>
                      <a:pt x="141789" y="88201"/>
                      <a:pt x="153695" y="95707"/>
                    </a:cubicBezTo>
                    <a:cubicBezTo>
                      <a:pt x="165697" y="103213"/>
                      <a:pt x="191414" y="123711"/>
                      <a:pt x="191414" y="123711"/>
                    </a:cubicBezTo>
                    <a:cubicBezTo>
                      <a:pt x="191414" y="123711"/>
                      <a:pt x="246564" y="154095"/>
                      <a:pt x="266757" y="162392"/>
                    </a:cubicBezTo>
                    <a:cubicBezTo>
                      <a:pt x="286950" y="170698"/>
                      <a:pt x="318002" y="177651"/>
                      <a:pt x="324764" y="180727"/>
                    </a:cubicBezTo>
                    <a:cubicBezTo>
                      <a:pt x="331718" y="183890"/>
                      <a:pt x="335432" y="190395"/>
                      <a:pt x="335432" y="19039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3"/>
              <p:cNvSpPr/>
              <p:nvPr/>
            </p:nvSpPr>
            <p:spPr>
              <a:xfrm>
                <a:off x="6250999" y="3345531"/>
                <a:ext cx="387353" cy="220427"/>
              </a:xfrm>
              <a:custGeom>
                <a:avLst/>
                <a:gdLst/>
                <a:ahLst/>
                <a:cxnLst/>
                <a:rect l="l" t="t" r="r" b="b"/>
                <a:pathLst>
                  <a:path w="387353" h="220427" extrusionOk="0">
                    <a:moveTo>
                      <a:pt x="0" y="0"/>
                    </a:moveTo>
                    <a:lnTo>
                      <a:pt x="48358" y="23422"/>
                    </a:lnTo>
                    <a:cubicBezTo>
                      <a:pt x="48358" y="23422"/>
                      <a:pt x="86754" y="56883"/>
                      <a:pt x="102318" y="67704"/>
                    </a:cubicBezTo>
                    <a:cubicBezTo>
                      <a:pt x="117891" y="78534"/>
                      <a:pt x="151228" y="96212"/>
                      <a:pt x="151228" y="96212"/>
                    </a:cubicBezTo>
                    <a:lnTo>
                      <a:pt x="190852" y="125235"/>
                    </a:lnTo>
                    <a:lnTo>
                      <a:pt x="310486" y="182251"/>
                    </a:lnTo>
                    <a:cubicBezTo>
                      <a:pt x="310486" y="182251"/>
                      <a:pt x="350491" y="197558"/>
                      <a:pt x="361921" y="203625"/>
                    </a:cubicBezTo>
                    <a:cubicBezTo>
                      <a:pt x="373351" y="209693"/>
                      <a:pt x="387353" y="220428"/>
                      <a:pt x="387353" y="22042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3"/>
              <p:cNvSpPr/>
              <p:nvPr/>
            </p:nvSpPr>
            <p:spPr>
              <a:xfrm>
                <a:off x="6209061" y="3288191"/>
                <a:ext cx="486632" cy="278615"/>
              </a:xfrm>
              <a:custGeom>
                <a:avLst/>
                <a:gdLst/>
                <a:ahLst/>
                <a:cxnLst/>
                <a:rect l="l" t="t" r="r" b="b"/>
                <a:pathLst>
                  <a:path w="486632" h="278615" extrusionOk="0">
                    <a:moveTo>
                      <a:pt x="0" y="0"/>
                    </a:moveTo>
                    <a:cubicBezTo>
                      <a:pt x="0" y="0"/>
                      <a:pt x="43158" y="18974"/>
                      <a:pt x="57588" y="28080"/>
                    </a:cubicBezTo>
                    <a:cubicBezTo>
                      <a:pt x="72019" y="37186"/>
                      <a:pt x="96469" y="59036"/>
                      <a:pt x="96469" y="59036"/>
                    </a:cubicBezTo>
                    <a:lnTo>
                      <a:pt x="177832" y="110157"/>
                    </a:lnTo>
                    <a:lnTo>
                      <a:pt x="288703" y="173507"/>
                    </a:lnTo>
                    <a:lnTo>
                      <a:pt x="410337" y="239020"/>
                    </a:lnTo>
                    <a:lnTo>
                      <a:pt x="486632" y="27861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3"/>
              <p:cNvSpPr/>
              <p:nvPr/>
            </p:nvSpPr>
            <p:spPr>
              <a:xfrm>
                <a:off x="6325685" y="3346513"/>
                <a:ext cx="418299" cy="209492"/>
              </a:xfrm>
              <a:custGeom>
                <a:avLst/>
                <a:gdLst/>
                <a:ahLst/>
                <a:cxnLst/>
                <a:rect l="l" t="t" r="r" b="b"/>
                <a:pathLst>
                  <a:path w="418299" h="209492" extrusionOk="0">
                    <a:moveTo>
                      <a:pt x="0" y="0"/>
                    </a:moveTo>
                    <a:lnTo>
                      <a:pt x="181413" y="95745"/>
                    </a:lnTo>
                    <a:cubicBezTo>
                      <a:pt x="181413" y="95745"/>
                      <a:pt x="232467" y="129911"/>
                      <a:pt x="263519" y="144704"/>
                    </a:cubicBezTo>
                    <a:cubicBezTo>
                      <a:pt x="294475" y="159496"/>
                      <a:pt x="366103" y="179594"/>
                      <a:pt x="388772" y="190776"/>
                    </a:cubicBezTo>
                    <a:cubicBezTo>
                      <a:pt x="411442" y="201968"/>
                      <a:pt x="418300" y="209493"/>
                      <a:pt x="418300" y="20949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3"/>
              <p:cNvSpPr/>
              <p:nvPr/>
            </p:nvSpPr>
            <p:spPr>
              <a:xfrm>
                <a:off x="6296891" y="3279552"/>
                <a:ext cx="410327" cy="229666"/>
              </a:xfrm>
              <a:custGeom>
                <a:avLst/>
                <a:gdLst/>
                <a:ahLst/>
                <a:cxnLst/>
                <a:rect l="l" t="t" r="r" b="b"/>
                <a:pathLst>
                  <a:path w="410327" h="229666" extrusionOk="0">
                    <a:moveTo>
                      <a:pt x="0" y="0"/>
                    </a:moveTo>
                    <a:lnTo>
                      <a:pt x="66951" y="38881"/>
                    </a:lnTo>
                    <a:lnTo>
                      <a:pt x="124577" y="77038"/>
                    </a:lnTo>
                    <a:lnTo>
                      <a:pt x="173536" y="107271"/>
                    </a:lnTo>
                    <a:lnTo>
                      <a:pt x="240497" y="145428"/>
                    </a:lnTo>
                    <a:lnTo>
                      <a:pt x="343367" y="190786"/>
                    </a:lnTo>
                    <a:lnTo>
                      <a:pt x="410327" y="22966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3"/>
              <p:cNvSpPr/>
              <p:nvPr/>
            </p:nvSpPr>
            <p:spPr>
              <a:xfrm>
                <a:off x="6285365" y="3237804"/>
                <a:ext cx="456428" cy="259889"/>
              </a:xfrm>
              <a:custGeom>
                <a:avLst/>
                <a:gdLst/>
                <a:ahLst/>
                <a:cxnLst/>
                <a:rect l="l" t="t" r="r" b="b"/>
                <a:pathLst>
                  <a:path w="456428" h="259889" extrusionOk="0">
                    <a:moveTo>
                      <a:pt x="0" y="0"/>
                    </a:moveTo>
                    <a:lnTo>
                      <a:pt x="48959" y="32395"/>
                    </a:lnTo>
                    <a:lnTo>
                      <a:pt x="117338" y="82067"/>
                    </a:lnTo>
                    <a:lnTo>
                      <a:pt x="164106" y="109423"/>
                    </a:lnTo>
                    <a:cubicBezTo>
                      <a:pt x="164106" y="109423"/>
                      <a:pt x="183061" y="125482"/>
                      <a:pt x="222494" y="146866"/>
                    </a:cubicBezTo>
                    <a:cubicBezTo>
                      <a:pt x="261928" y="168240"/>
                      <a:pt x="406613" y="235687"/>
                      <a:pt x="418995" y="241173"/>
                    </a:cubicBezTo>
                    <a:cubicBezTo>
                      <a:pt x="431663" y="246802"/>
                      <a:pt x="456429" y="259890"/>
                      <a:pt x="456429" y="25989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3"/>
              <p:cNvSpPr/>
              <p:nvPr/>
            </p:nvSpPr>
            <p:spPr>
              <a:xfrm>
                <a:off x="6265211" y="3183083"/>
                <a:ext cx="449913" cy="267100"/>
              </a:xfrm>
              <a:custGeom>
                <a:avLst/>
                <a:gdLst/>
                <a:ahLst/>
                <a:cxnLst/>
                <a:rect l="l" t="t" r="r" b="b"/>
                <a:pathLst>
                  <a:path w="449913" h="267100" extrusionOk="0">
                    <a:moveTo>
                      <a:pt x="0" y="0"/>
                    </a:moveTo>
                    <a:lnTo>
                      <a:pt x="25203" y="12240"/>
                    </a:lnTo>
                    <a:lnTo>
                      <a:pt x="78476" y="59760"/>
                    </a:lnTo>
                    <a:lnTo>
                      <a:pt x="128826" y="89278"/>
                    </a:lnTo>
                    <a:lnTo>
                      <a:pt x="185785" y="128149"/>
                    </a:lnTo>
                    <a:lnTo>
                      <a:pt x="242649" y="164868"/>
                    </a:lnTo>
                    <a:lnTo>
                      <a:pt x="300942" y="193662"/>
                    </a:lnTo>
                    <a:lnTo>
                      <a:pt x="420481" y="250536"/>
                    </a:lnTo>
                    <a:lnTo>
                      <a:pt x="449913" y="26710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3"/>
              <p:cNvSpPr/>
              <p:nvPr/>
            </p:nvSpPr>
            <p:spPr>
              <a:xfrm>
                <a:off x="5511231" y="3067049"/>
                <a:ext cx="1157125" cy="326974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326974" extrusionOk="0">
                    <a:moveTo>
                      <a:pt x="0" y="274463"/>
                    </a:moveTo>
                    <a:cubicBezTo>
                      <a:pt x="467" y="274272"/>
                      <a:pt x="11078" y="272720"/>
                      <a:pt x="16754" y="272234"/>
                    </a:cubicBezTo>
                    <a:cubicBezTo>
                      <a:pt x="22431" y="271739"/>
                      <a:pt x="30118" y="273158"/>
                      <a:pt x="43377" y="268205"/>
                    </a:cubicBezTo>
                    <a:cubicBezTo>
                      <a:pt x="56845" y="263176"/>
                      <a:pt x="99508" y="247307"/>
                      <a:pt x="121882" y="232667"/>
                    </a:cubicBezTo>
                    <a:cubicBezTo>
                      <a:pt x="144256" y="218018"/>
                      <a:pt x="173574" y="184861"/>
                      <a:pt x="188109" y="173631"/>
                    </a:cubicBezTo>
                    <a:cubicBezTo>
                      <a:pt x="202644" y="162392"/>
                      <a:pt x="202292" y="167049"/>
                      <a:pt x="216189" y="154915"/>
                    </a:cubicBezTo>
                    <a:cubicBezTo>
                      <a:pt x="230086" y="142770"/>
                      <a:pt x="259280" y="94631"/>
                      <a:pt x="275225" y="87959"/>
                    </a:cubicBezTo>
                    <a:cubicBezTo>
                      <a:pt x="297647" y="87765"/>
                      <a:pt x="287236" y="87307"/>
                      <a:pt x="301142" y="89398"/>
                    </a:cubicBezTo>
                    <a:cubicBezTo>
                      <a:pt x="310725" y="87169"/>
                      <a:pt x="323869" y="77340"/>
                      <a:pt x="335699" y="69960"/>
                    </a:cubicBezTo>
                    <a:cubicBezTo>
                      <a:pt x="347529" y="62580"/>
                      <a:pt x="366170" y="50168"/>
                      <a:pt x="379619" y="39723"/>
                    </a:cubicBezTo>
                    <a:cubicBezTo>
                      <a:pt x="393068" y="29277"/>
                      <a:pt x="411204" y="4833"/>
                      <a:pt x="424967" y="127"/>
                    </a:cubicBezTo>
                    <a:cubicBezTo>
                      <a:pt x="442341" y="1179"/>
                      <a:pt x="441550" y="-1163"/>
                      <a:pt x="461686" y="846"/>
                    </a:cubicBezTo>
                    <a:cubicBezTo>
                      <a:pt x="483270" y="10775"/>
                      <a:pt x="532467" y="42431"/>
                      <a:pt x="557441" y="50521"/>
                    </a:cubicBezTo>
                    <a:cubicBezTo>
                      <a:pt x="582416" y="58613"/>
                      <a:pt x="603437" y="58493"/>
                      <a:pt x="624392" y="61321"/>
                    </a:cubicBezTo>
                    <a:cubicBezTo>
                      <a:pt x="645347" y="64150"/>
                      <a:pt x="674475" y="64162"/>
                      <a:pt x="697106" y="69241"/>
                    </a:cubicBezTo>
                    <a:cubicBezTo>
                      <a:pt x="719738" y="74318"/>
                      <a:pt x="756904" y="86924"/>
                      <a:pt x="774135" y="95879"/>
                    </a:cubicBezTo>
                    <a:cubicBezTo>
                      <a:pt x="791375" y="104833"/>
                      <a:pt x="797195" y="110938"/>
                      <a:pt x="813016" y="123958"/>
                    </a:cubicBezTo>
                    <a:cubicBezTo>
                      <a:pt x="828837" y="136969"/>
                      <a:pt x="855088" y="168116"/>
                      <a:pt x="877853" y="184434"/>
                    </a:cubicBezTo>
                    <a:cubicBezTo>
                      <a:pt x="900141" y="200407"/>
                      <a:pt x="1003964" y="262033"/>
                      <a:pt x="1040540" y="279463"/>
                    </a:cubicBezTo>
                    <a:cubicBezTo>
                      <a:pt x="1077116" y="296886"/>
                      <a:pt x="1099404" y="300934"/>
                      <a:pt x="1116835" y="308258"/>
                    </a:cubicBezTo>
                    <a:cubicBezTo>
                      <a:pt x="1134266" y="315582"/>
                      <a:pt x="1157126" y="326974"/>
                      <a:pt x="1157126" y="32697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4" name="Google Shape;854;p3"/>
            <p:cNvGrpSpPr/>
            <p:nvPr/>
          </p:nvGrpSpPr>
          <p:grpSpPr>
            <a:xfrm>
              <a:off x="7847492" y="2520358"/>
              <a:ext cx="825618" cy="436774"/>
              <a:chOff x="5410199" y="3067049"/>
              <a:chExt cx="1372826" cy="726262"/>
            </a:xfrm>
          </p:grpSpPr>
          <p:grpSp>
            <p:nvGrpSpPr>
              <p:cNvPr id="855" name="Google Shape;855;p3"/>
              <p:cNvGrpSpPr/>
              <p:nvPr/>
            </p:nvGrpSpPr>
            <p:grpSpPr>
              <a:xfrm>
                <a:off x="5785168" y="3098714"/>
                <a:ext cx="997857" cy="694597"/>
                <a:chOff x="5785168" y="3098714"/>
                <a:chExt cx="997857" cy="694597"/>
              </a:xfrm>
            </p:grpSpPr>
            <p:sp>
              <p:nvSpPr>
                <p:cNvPr id="856" name="Google Shape;856;p3"/>
                <p:cNvSpPr/>
                <p:nvPr/>
              </p:nvSpPr>
              <p:spPr>
                <a:xfrm>
                  <a:off x="6125391" y="3765051"/>
                  <a:ext cx="20183" cy="10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83" h="10563" extrusionOk="0">
                      <a:moveTo>
                        <a:pt x="-2" y="-4"/>
                      </a:moveTo>
                      <a:cubicBezTo>
                        <a:pt x="-2" y="-4"/>
                        <a:pt x="4380" y="5797"/>
                        <a:pt x="7761" y="7454"/>
                      </a:cubicBezTo>
                      <a:cubicBezTo>
                        <a:pt x="11133" y="9102"/>
                        <a:pt x="20182" y="10560"/>
                        <a:pt x="20182" y="1056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7" name="Google Shape;857;p3"/>
                <p:cNvSpPr/>
                <p:nvPr/>
              </p:nvSpPr>
              <p:spPr>
                <a:xfrm>
                  <a:off x="6058002" y="3773442"/>
                  <a:ext cx="58378" cy="19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78" h="19869" extrusionOk="0">
                      <a:moveTo>
                        <a:pt x="-2" y="-4"/>
                      </a:moveTo>
                      <a:cubicBezTo>
                        <a:pt x="-2" y="-4"/>
                        <a:pt x="28868" y="8054"/>
                        <a:pt x="36022" y="10236"/>
                      </a:cubicBezTo>
                      <a:cubicBezTo>
                        <a:pt x="43175" y="12417"/>
                        <a:pt x="58377" y="19865"/>
                        <a:pt x="58377" y="1986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8" name="Google Shape;858;p3"/>
                <p:cNvSpPr/>
                <p:nvPr/>
              </p:nvSpPr>
              <p:spPr>
                <a:xfrm>
                  <a:off x="6152090" y="3745800"/>
                  <a:ext cx="32299" cy="21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99" h="21736" extrusionOk="0">
                      <a:moveTo>
                        <a:pt x="-2" y="-4"/>
                      </a:moveTo>
                      <a:cubicBezTo>
                        <a:pt x="-2" y="-4"/>
                        <a:pt x="21115" y="8693"/>
                        <a:pt x="32297" y="2173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9" name="Google Shape;859;p3"/>
                <p:cNvSpPr/>
                <p:nvPr/>
              </p:nvSpPr>
              <p:spPr>
                <a:xfrm>
                  <a:off x="6182208" y="3735866"/>
                  <a:ext cx="39747" cy="19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47" h="19878" extrusionOk="0">
                      <a:moveTo>
                        <a:pt x="-2" y="-4"/>
                      </a:moveTo>
                      <a:cubicBezTo>
                        <a:pt x="13971" y="4968"/>
                        <a:pt x="20286" y="6121"/>
                        <a:pt x="26087" y="9626"/>
                      </a:cubicBezTo>
                      <a:cubicBezTo>
                        <a:pt x="31878" y="13122"/>
                        <a:pt x="39746" y="19875"/>
                        <a:pt x="39746" y="1987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0" name="Google Shape;860;p3"/>
                <p:cNvSpPr/>
                <p:nvPr/>
              </p:nvSpPr>
              <p:spPr>
                <a:xfrm>
                  <a:off x="6199905" y="3717549"/>
                  <a:ext cx="60864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64" h="30118" extrusionOk="0">
                      <a:moveTo>
                        <a:pt x="-2" y="-4"/>
                      </a:moveTo>
                      <a:cubicBezTo>
                        <a:pt x="-2" y="-4"/>
                        <a:pt x="15229" y="4921"/>
                        <a:pt x="23915" y="10864"/>
                      </a:cubicBezTo>
                      <a:cubicBezTo>
                        <a:pt x="32440" y="16703"/>
                        <a:pt x="60863" y="30114"/>
                        <a:pt x="60863" y="3011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1" name="Google Shape;861;p3"/>
                <p:cNvSpPr/>
                <p:nvPr/>
              </p:nvSpPr>
              <p:spPr>
                <a:xfrm>
                  <a:off x="6212326" y="3688355"/>
                  <a:ext cx="74837" cy="48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37" h="48758" extrusionOk="0">
                      <a:moveTo>
                        <a:pt x="-2" y="-4"/>
                      </a:moveTo>
                      <a:cubicBezTo>
                        <a:pt x="20182" y="12112"/>
                        <a:pt x="21039" y="13817"/>
                        <a:pt x="41299" y="27943"/>
                      </a:cubicBezTo>
                      <a:cubicBezTo>
                        <a:pt x="61768" y="42221"/>
                        <a:pt x="74836" y="48755"/>
                        <a:pt x="74836" y="4875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2" name="Google Shape;862;p3"/>
                <p:cNvSpPr/>
                <p:nvPr/>
              </p:nvSpPr>
              <p:spPr>
                <a:xfrm>
                  <a:off x="6265914" y="3621118"/>
                  <a:ext cx="163639" cy="95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39" h="95326" extrusionOk="0">
                      <a:moveTo>
                        <a:pt x="-2" y="-4"/>
                      </a:moveTo>
                      <a:cubicBezTo>
                        <a:pt x="70483" y="38496"/>
                        <a:pt x="97534" y="61652"/>
                        <a:pt x="122013" y="74520"/>
                      </a:cubicBezTo>
                      <a:cubicBezTo>
                        <a:pt x="146397" y="87322"/>
                        <a:pt x="163638" y="95322"/>
                        <a:pt x="163638" y="9532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3" name="Google Shape;863;p3"/>
                <p:cNvSpPr/>
                <p:nvPr/>
              </p:nvSpPr>
              <p:spPr>
                <a:xfrm>
                  <a:off x="6236739" y="3679116"/>
                  <a:ext cx="94087" cy="46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087" h="46577" extrusionOk="0">
                      <a:moveTo>
                        <a:pt x="-2" y="-4"/>
                      </a:moveTo>
                      <a:lnTo>
                        <a:pt x="75150" y="36953"/>
                      </a:lnTo>
                      <a:lnTo>
                        <a:pt x="94086" y="46574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4" name="Google Shape;864;p3"/>
                <p:cNvSpPr/>
                <p:nvPr/>
              </p:nvSpPr>
              <p:spPr>
                <a:xfrm>
                  <a:off x="6246987" y="3648845"/>
                  <a:ext cx="113985" cy="67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985" h="67379" extrusionOk="0">
                      <a:moveTo>
                        <a:pt x="-2" y="-4"/>
                      </a:moveTo>
                      <a:cubicBezTo>
                        <a:pt x="-2" y="-4"/>
                        <a:pt x="34555" y="22304"/>
                        <a:pt x="45956" y="29495"/>
                      </a:cubicBezTo>
                      <a:cubicBezTo>
                        <a:pt x="57358" y="36677"/>
                        <a:pt x="67397" y="44154"/>
                        <a:pt x="78865" y="51231"/>
                      </a:cubicBezTo>
                      <a:cubicBezTo>
                        <a:pt x="90343" y="58299"/>
                        <a:pt x="113984" y="67376"/>
                        <a:pt x="113984" y="6737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5" name="Google Shape;865;p3"/>
                <p:cNvSpPr/>
                <p:nvPr/>
              </p:nvSpPr>
              <p:spPr>
                <a:xfrm>
                  <a:off x="6285926" y="3601106"/>
                  <a:ext cx="172297" cy="97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297" h="97193" extrusionOk="0">
                      <a:moveTo>
                        <a:pt x="-2" y="-4"/>
                      </a:moveTo>
                      <a:cubicBezTo>
                        <a:pt x="-2" y="-4"/>
                        <a:pt x="27592" y="12350"/>
                        <a:pt x="40670" y="19865"/>
                      </a:cubicBezTo>
                      <a:cubicBezTo>
                        <a:pt x="53748" y="27390"/>
                        <a:pt x="72855" y="41954"/>
                        <a:pt x="86666" y="50612"/>
                      </a:cubicBezTo>
                      <a:cubicBezTo>
                        <a:pt x="100382" y="59270"/>
                        <a:pt x="122766" y="74406"/>
                        <a:pt x="135720" y="81349"/>
                      </a:cubicBezTo>
                      <a:cubicBezTo>
                        <a:pt x="148579" y="88293"/>
                        <a:pt x="172296" y="97189"/>
                        <a:pt x="172296" y="9718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6" name="Google Shape;866;p3"/>
                <p:cNvSpPr/>
                <p:nvPr/>
              </p:nvSpPr>
              <p:spPr>
                <a:xfrm>
                  <a:off x="6277229" y="3555462"/>
                  <a:ext cx="238144" cy="141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144" h="141903" extrusionOk="0">
                      <a:moveTo>
                        <a:pt x="-2" y="-4"/>
                      </a:moveTo>
                      <a:cubicBezTo>
                        <a:pt x="-2" y="-4"/>
                        <a:pt x="14295" y="5635"/>
                        <a:pt x="26297" y="12493"/>
                      </a:cubicBezTo>
                      <a:cubicBezTo>
                        <a:pt x="38289" y="19342"/>
                        <a:pt x="76217" y="47221"/>
                        <a:pt x="85742" y="53717"/>
                      </a:cubicBezTo>
                      <a:cubicBezTo>
                        <a:pt x="95172" y="60204"/>
                        <a:pt x="114508" y="72548"/>
                        <a:pt x="125842" y="80730"/>
                      </a:cubicBezTo>
                      <a:cubicBezTo>
                        <a:pt x="137177" y="88903"/>
                        <a:pt x="167562" y="107514"/>
                        <a:pt x="181373" y="115506"/>
                      </a:cubicBezTo>
                      <a:cubicBezTo>
                        <a:pt x="195089" y="123497"/>
                        <a:pt x="207853" y="128917"/>
                        <a:pt x="218616" y="133518"/>
                      </a:cubicBezTo>
                      <a:cubicBezTo>
                        <a:pt x="229474" y="138175"/>
                        <a:pt x="238142" y="141900"/>
                        <a:pt x="238142" y="14190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7" name="Google Shape;867;p3"/>
                <p:cNvSpPr/>
                <p:nvPr/>
              </p:nvSpPr>
              <p:spPr>
                <a:xfrm>
                  <a:off x="6266752" y="3517096"/>
                  <a:ext cx="250336" cy="155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36" h="155009" extrusionOk="0">
                      <a:moveTo>
                        <a:pt x="-2" y="-4"/>
                      </a:moveTo>
                      <a:cubicBezTo>
                        <a:pt x="56205" y="36887"/>
                        <a:pt x="65273" y="43649"/>
                        <a:pt x="89552" y="59718"/>
                      </a:cubicBezTo>
                      <a:cubicBezTo>
                        <a:pt x="113841" y="75787"/>
                        <a:pt x="102697" y="66567"/>
                        <a:pt x="163371" y="105390"/>
                      </a:cubicBezTo>
                      <a:cubicBezTo>
                        <a:pt x="174325" y="112410"/>
                        <a:pt x="208138" y="129212"/>
                        <a:pt x="223950" y="136566"/>
                      </a:cubicBezTo>
                      <a:cubicBezTo>
                        <a:pt x="239761" y="143919"/>
                        <a:pt x="250334" y="155006"/>
                        <a:pt x="250334" y="15500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8" name="Google Shape;868;p3"/>
                <p:cNvSpPr/>
                <p:nvPr/>
              </p:nvSpPr>
              <p:spPr>
                <a:xfrm>
                  <a:off x="6752260" y="3356152"/>
                  <a:ext cx="30765" cy="8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65" h="8448" extrusionOk="0">
                      <a:moveTo>
                        <a:pt x="-2" y="-4"/>
                      </a:moveTo>
                      <a:cubicBezTo>
                        <a:pt x="-2" y="-4"/>
                        <a:pt x="17334" y="1273"/>
                        <a:pt x="19620" y="1987"/>
                      </a:cubicBezTo>
                      <a:cubicBezTo>
                        <a:pt x="22096" y="2768"/>
                        <a:pt x="30764" y="8445"/>
                        <a:pt x="30764" y="844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9" name="Google Shape;869;p3"/>
                <p:cNvSpPr/>
                <p:nvPr/>
              </p:nvSpPr>
              <p:spPr>
                <a:xfrm>
                  <a:off x="6698253" y="3355409"/>
                  <a:ext cx="37814" cy="20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14" h="20621" extrusionOk="0">
                      <a:moveTo>
                        <a:pt x="-2" y="-4"/>
                      </a:moveTo>
                      <a:cubicBezTo>
                        <a:pt x="-2" y="-4"/>
                        <a:pt x="9237" y="8435"/>
                        <a:pt x="14952" y="11674"/>
                      </a:cubicBezTo>
                      <a:cubicBezTo>
                        <a:pt x="20572" y="14912"/>
                        <a:pt x="37812" y="20618"/>
                        <a:pt x="37812" y="20618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0" name="Google Shape;870;p3"/>
                <p:cNvSpPr/>
                <p:nvPr/>
              </p:nvSpPr>
              <p:spPr>
                <a:xfrm>
                  <a:off x="6612528" y="3345960"/>
                  <a:ext cx="84296" cy="38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296" h="38776" extrusionOk="0">
                      <a:moveTo>
                        <a:pt x="-2" y="-4"/>
                      </a:moveTo>
                      <a:lnTo>
                        <a:pt x="24382" y="16903"/>
                      </a:lnTo>
                      <a:lnTo>
                        <a:pt x="65149" y="29324"/>
                      </a:lnTo>
                      <a:lnTo>
                        <a:pt x="84294" y="38773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1" name="Google Shape;871;p3"/>
                <p:cNvSpPr/>
                <p:nvPr/>
              </p:nvSpPr>
              <p:spPr>
                <a:xfrm>
                  <a:off x="5785168" y="3298230"/>
                  <a:ext cx="11972" cy="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2" h="295" extrusionOk="0">
                      <a:moveTo>
                        <a:pt x="-2" y="-4"/>
                      </a:moveTo>
                      <a:lnTo>
                        <a:pt x="11971" y="29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2" name="Google Shape;872;p3"/>
                <p:cNvSpPr/>
                <p:nvPr/>
              </p:nvSpPr>
              <p:spPr>
                <a:xfrm>
                  <a:off x="5791784" y="3266503"/>
                  <a:ext cx="26311" cy="1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11" h="11801" extrusionOk="0">
                      <a:moveTo>
                        <a:pt x="68" y="11798"/>
                      </a:moveTo>
                      <a:cubicBezTo>
                        <a:pt x="-1246" y="11798"/>
                        <a:pt x="16166" y="2825"/>
                        <a:pt x="26310" y="-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3" name="Google Shape;873;p3"/>
                <p:cNvSpPr/>
                <p:nvPr/>
              </p:nvSpPr>
              <p:spPr>
                <a:xfrm>
                  <a:off x="5790445" y="3237356"/>
                  <a:ext cx="46262" cy="18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62" h="18792" extrusionOk="0">
                      <a:moveTo>
                        <a:pt x="-2" y="18789"/>
                      </a:moveTo>
                      <a:cubicBezTo>
                        <a:pt x="-2" y="18789"/>
                        <a:pt x="15219" y="5740"/>
                        <a:pt x="21658" y="4568"/>
                      </a:cubicBezTo>
                      <a:cubicBezTo>
                        <a:pt x="28106" y="3397"/>
                        <a:pt x="46261" y="-4"/>
                        <a:pt x="46261" y="-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4" name="Google Shape;874;p3"/>
                <p:cNvSpPr/>
                <p:nvPr/>
              </p:nvSpPr>
              <p:spPr>
                <a:xfrm>
                  <a:off x="5811323" y="3213058"/>
                  <a:ext cx="31680" cy="11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0" h="11744" extrusionOk="0">
                      <a:moveTo>
                        <a:pt x="-2" y="11741"/>
                      </a:moveTo>
                      <a:lnTo>
                        <a:pt x="31678" y="-4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5" name="Google Shape;875;p3"/>
                <p:cNvSpPr/>
                <p:nvPr/>
              </p:nvSpPr>
              <p:spPr>
                <a:xfrm>
                  <a:off x="5814876" y="3183154"/>
                  <a:ext cx="42044" cy="20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44" h="20426" extrusionOk="0">
                      <a:moveTo>
                        <a:pt x="-2" y="20423"/>
                      </a:moveTo>
                      <a:cubicBezTo>
                        <a:pt x="-2" y="20423"/>
                        <a:pt x="11495" y="11812"/>
                        <a:pt x="20715" y="6621"/>
                      </a:cubicBezTo>
                      <a:cubicBezTo>
                        <a:pt x="29945" y="1430"/>
                        <a:pt x="42203" y="-103"/>
                        <a:pt x="42041" y="1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6" name="Google Shape;876;p3"/>
                <p:cNvSpPr/>
                <p:nvPr/>
              </p:nvSpPr>
              <p:spPr>
                <a:xfrm>
                  <a:off x="5854700" y="3146627"/>
                  <a:ext cx="51806" cy="17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06" h="17663" extrusionOk="0">
                      <a:moveTo>
                        <a:pt x="-2" y="0"/>
                      </a:moveTo>
                      <a:cubicBezTo>
                        <a:pt x="20963" y="-305"/>
                        <a:pt x="51805" y="17659"/>
                        <a:pt x="51805" y="1765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7" name="Google Shape;877;p3"/>
                <p:cNvSpPr/>
                <p:nvPr/>
              </p:nvSpPr>
              <p:spPr>
                <a:xfrm>
                  <a:off x="5992070" y="3212667"/>
                  <a:ext cx="124701" cy="764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01" h="76476" extrusionOk="0">
                      <a:moveTo>
                        <a:pt x="-2" y="-4"/>
                      </a:moveTo>
                      <a:lnTo>
                        <a:pt x="37479" y="18427"/>
                      </a:lnTo>
                      <a:cubicBezTo>
                        <a:pt x="37479" y="18427"/>
                        <a:pt x="85390" y="43868"/>
                        <a:pt x="94296" y="50060"/>
                      </a:cubicBezTo>
                      <a:cubicBezTo>
                        <a:pt x="103344" y="56346"/>
                        <a:pt x="124699" y="76473"/>
                        <a:pt x="124699" y="76473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8" name="Google Shape;878;p3"/>
                <p:cNvSpPr/>
                <p:nvPr/>
              </p:nvSpPr>
              <p:spPr>
                <a:xfrm>
                  <a:off x="5991765" y="3240918"/>
                  <a:ext cx="94602" cy="57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602" h="57435" extrusionOk="0">
                      <a:moveTo>
                        <a:pt x="-2" y="-4"/>
                      </a:moveTo>
                      <a:lnTo>
                        <a:pt x="29183" y="10750"/>
                      </a:lnTo>
                      <a:lnTo>
                        <a:pt x="58358" y="29181"/>
                      </a:lnTo>
                      <a:lnTo>
                        <a:pt x="94600" y="5743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9" name="Google Shape;879;p3"/>
                <p:cNvSpPr/>
                <p:nvPr/>
              </p:nvSpPr>
              <p:spPr>
                <a:xfrm>
                  <a:off x="5991765" y="3279314"/>
                  <a:ext cx="87534" cy="56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34" h="56511" extrusionOk="0">
                      <a:moveTo>
                        <a:pt x="-2" y="-4"/>
                      </a:moveTo>
                      <a:cubicBezTo>
                        <a:pt x="-2" y="-4"/>
                        <a:pt x="21058" y="4044"/>
                        <a:pt x="31640" y="9521"/>
                      </a:cubicBezTo>
                      <a:cubicBezTo>
                        <a:pt x="42213" y="14998"/>
                        <a:pt x="68188" y="38087"/>
                        <a:pt x="68188" y="38087"/>
                      </a:cubicBezTo>
                      <a:lnTo>
                        <a:pt x="87533" y="56508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0" name="Google Shape;880;p3"/>
                <p:cNvSpPr/>
                <p:nvPr/>
              </p:nvSpPr>
              <p:spPr>
                <a:xfrm>
                  <a:off x="5990536" y="3307879"/>
                  <a:ext cx="80476" cy="57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76" h="57740" extrusionOk="0">
                      <a:moveTo>
                        <a:pt x="-2" y="-4"/>
                      </a:moveTo>
                      <a:cubicBezTo>
                        <a:pt x="-2" y="-4"/>
                        <a:pt x="28573" y="11217"/>
                        <a:pt x="40546" y="19961"/>
                      </a:cubicBezTo>
                      <a:cubicBezTo>
                        <a:pt x="52509" y="28705"/>
                        <a:pt x="80475" y="57737"/>
                        <a:pt x="80475" y="5773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1" name="Google Shape;881;p3"/>
                <p:cNvSpPr/>
                <p:nvPr/>
              </p:nvSpPr>
              <p:spPr>
                <a:xfrm>
                  <a:off x="5992384" y="3336749"/>
                  <a:ext cx="49758" cy="49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58" h="49148" extrusionOk="0">
                      <a:moveTo>
                        <a:pt x="-2" y="-4"/>
                      </a:moveTo>
                      <a:cubicBezTo>
                        <a:pt x="-2" y="-4"/>
                        <a:pt x="12790" y="4359"/>
                        <a:pt x="18734" y="8597"/>
                      </a:cubicBezTo>
                      <a:cubicBezTo>
                        <a:pt x="24668" y="12836"/>
                        <a:pt x="38079" y="28867"/>
                        <a:pt x="38079" y="28867"/>
                      </a:cubicBezTo>
                      <a:lnTo>
                        <a:pt x="49757" y="49145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2" name="Google Shape;882;p3"/>
                <p:cNvSpPr/>
                <p:nvPr/>
              </p:nvSpPr>
              <p:spPr>
                <a:xfrm>
                  <a:off x="5991765" y="3375754"/>
                  <a:ext cx="39319" cy="28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19" h="28565" extrusionOk="0">
                      <a:moveTo>
                        <a:pt x="-2" y="-4"/>
                      </a:moveTo>
                      <a:cubicBezTo>
                        <a:pt x="-2" y="-4"/>
                        <a:pt x="15457" y="5521"/>
                        <a:pt x="21496" y="9826"/>
                      </a:cubicBezTo>
                      <a:cubicBezTo>
                        <a:pt x="27544" y="14141"/>
                        <a:pt x="39317" y="28562"/>
                        <a:pt x="39317" y="2856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3" name="Google Shape;883;p3"/>
                <p:cNvSpPr/>
                <p:nvPr/>
              </p:nvSpPr>
              <p:spPr>
                <a:xfrm>
                  <a:off x="5982250" y="3412311"/>
                  <a:ext cx="39004" cy="20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04" h="20573" extrusionOk="0">
                      <a:moveTo>
                        <a:pt x="-2" y="-4"/>
                      </a:moveTo>
                      <a:cubicBezTo>
                        <a:pt x="-2" y="-4"/>
                        <a:pt x="24134" y="7026"/>
                        <a:pt x="29783" y="10740"/>
                      </a:cubicBezTo>
                      <a:cubicBezTo>
                        <a:pt x="35441" y="14465"/>
                        <a:pt x="39003" y="20570"/>
                        <a:pt x="39003" y="2057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4" name="Google Shape;884;p3"/>
                <p:cNvSpPr/>
                <p:nvPr/>
              </p:nvSpPr>
              <p:spPr>
                <a:xfrm>
                  <a:off x="5983478" y="3439953"/>
                  <a:ext cx="10439" cy="10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39" h="10753" extrusionOk="0">
                      <a:moveTo>
                        <a:pt x="-2" y="-4"/>
                      </a:moveTo>
                      <a:lnTo>
                        <a:pt x="10438" y="10750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5" name="Google Shape;885;p3"/>
                <p:cNvSpPr/>
                <p:nvPr/>
              </p:nvSpPr>
              <p:spPr>
                <a:xfrm>
                  <a:off x="5963819" y="3450706"/>
                  <a:ext cx="19964" cy="1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4" h="19650" extrusionOk="0">
                      <a:moveTo>
                        <a:pt x="-2" y="-4"/>
                      </a:moveTo>
                      <a:lnTo>
                        <a:pt x="19963" y="19646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6" name="Google Shape;886;p3"/>
                <p:cNvSpPr/>
                <p:nvPr/>
              </p:nvSpPr>
              <p:spPr>
                <a:xfrm>
                  <a:off x="5942626" y="3479262"/>
                  <a:ext cx="22421" cy="10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21" h="10144" extrusionOk="0">
                      <a:moveTo>
                        <a:pt x="-2" y="-4"/>
                      </a:moveTo>
                      <a:cubicBezTo>
                        <a:pt x="-2" y="-4"/>
                        <a:pt x="9990" y="6426"/>
                        <a:pt x="11971" y="7683"/>
                      </a:cubicBezTo>
                      <a:cubicBezTo>
                        <a:pt x="13733" y="8788"/>
                        <a:pt x="22420" y="10140"/>
                        <a:pt x="22420" y="1014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7" name="Google Shape;887;p3"/>
                <p:cNvSpPr/>
                <p:nvPr/>
              </p:nvSpPr>
              <p:spPr>
                <a:xfrm>
                  <a:off x="5992689" y="3173662"/>
                  <a:ext cx="143741" cy="78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741" h="78933" extrusionOk="0">
                      <a:moveTo>
                        <a:pt x="-2" y="-4"/>
                      </a:moveTo>
                      <a:cubicBezTo>
                        <a:pt x="-2" y="-4"/>
                        <a:pt x="33993" y="13893"/>
                        <a:pt x="48223" y="22104"/>
                      </a:cubicBezTo>
                      <a:cubicBezTo>
                        <a:pt x="60187" y="29019"/>
                        <a:pt x="73293" y="40316"/>
                        <a:pt x="87228" y="49136"/>
                      </a:cubicBezTo>
                      <a:cubicBezTo>
                        <a:pt x="101163" y="57956"/>
                        <a:pt x="143740" y="78930"/>
                        <a:pt x="143740" y="7893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8" name="Google Shape;888;p3"/>
                <p:cNvSpPr/>
                <p:nvPr/>
              </p:nvSpPr>
              <p:spPr>
                <a:xfrm>
                  <a:off x="5982250" y="3145706"/>
                  <a:ext cx="171992" cy="76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992" h="76790" extrusionOk="0">
                      <a:moveTo>
                        <a:pt x="-2" y="-4"/>
                      </a:moveTo>
                      <a:cubicBezTo>
                        <a:pt x="-2" y="-4"/>
                        <a:pt x="41670" y="13122"/>
                        <a:pt x="58663" y="20885"/>
                      </a:cubicBezTo>
                      <a:cubicBezTo>
                        <a:pt x="73969" y="27876"/>
                        <a:pt x="94286" y="42678"/>
                        <a:pt x="107802" y="50060"/>
                      </a:cubicBezTo>
                      <a:cubicBezTo>
                        <a:pt x="117946" y="55603"/>
                        <a:pt x="136682" y="58108"/>
                        <a:pt x="146807" y="62347"/>
                      </a:cubicBezTo>
                      <a:cubicBezTo>
                        <a:pt x="156932" y="66595"/>
                        <a:pt x="171991" y="76787"/>
                        <a:pt x="171991" y="7678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9" name="Google Shape;889;p3"/>
                <p:cNvSpPr/>
                <p:nvPr/>
              </p:nvSpPr>
              <p:spPr>
                <a:xfrm>
                  <a:off x="5980402" y="3124818"/>
                  <a:ext cx="165858" cy="68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58" h="68189" extrusionOk="0">
                      <a:moveTo>
                        <a:pt x="-2" y="-4"/>
                      </a:moveTo>
                      <a:cubicBezTo>
                        <a:pt x="989" y="-4"/>
                        <a:pt x="22191" y="863"/>
                        <a:pt x="31021" y="4911"/>
                      </a:cubicBezTo>
                      <a:cubicBezTo>
                        <a:pt x="39851" y="8959"/>
                        <a:pt x="84256" y="35029"/>
                        <a:pt x="100439" y="41154"/>
                      </a:cubicBezTo>
                      <a:cubicBezTo>
                        <a:pt x="116613" y="47288"/>
                        <a:pt x="130453" y="49898"/>
                        <a:pt x="140368" y="54060"/>
                      </a:cubicBezTo>
                      <a:cubicBezTo>
                        <a:pt x="150274" y="58213"/>
                        <a:pt x="165857" y="68186"/>
                        <a:pt x="165857" y="6818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0" name="Google Shape;890;p3"/>
                <p:cNvSpPr/>
                <p:nvPr/>
              </p:nvSpPr>
              <p:spPr>
                <a:xfrm>
                  <a:off x="5962895" y="3098714"/>
                  <a:ext cx="182137" cy="67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37" h="67576" extrusionOk="0">
                      <a:moveTo>
                        <a:pt x="-2" y="-4"/>
                      </a:moveTo>
                      <a:lnTo>
                        <a:pt x="87228" y="29177"/>
                      </a:lnTo>
                      <a:lnTo>
                        <a:pt x="182135" y="6757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91" name="Google Shape;891;p3"/>
              <p:cNvSpPr/>
              <p:nvPr/>
            </p:nvSpPr>
            <p:spPr>
              <a:xfrm>
                <a:off x="5410199" y="3345141"/>
                <a:ext cx="97497" cy="20040"/>
              </a:xfrm>
              <a:custGeom>
                <a:avLst/>
                <a:gdLst/>
                <a:ahLst/>
                <a:cxnLst/>
                <a:rect l="l" t="t" r="r" b="b"/>
                <a:pathLst>
                  <a:path w="97497" h="20040" extrusionOk="0">
                    <a:moveTo>
                      <a:pt x="0" y="0"/>
                    </a:moveTo>
                    <a:cubicBezTo>
                      <a:pt x="0" y="0"/>
                      <a:pt x="17729" y="7058"/>
                      <a:pt x="27835" y="8115"/>
                    </a:cubicBezTo>
                    <a:cubicBezTo>
                      <a:pt x="38097" y="9192"/>
                      <a:pt x="55496" y="238"/>
                      <a:pt x="63145" y="2553"/>
                    </a:cubicBezTo>
                    <a:cubicBezTo>
                      <a:pt x="70794" y="4858"/>
                      <a:pt x="97498" y="20041"/>
                      <a:pt x="97498" y="2004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3"/>
              <p:cNvSpPr/>
              <p:nvPr/>
            </p:nvSpPr>
            <p:spPr>
              <a:xfrm>
                <a:off x="6267792" y="3488073"/>
                <a:ext cx="259118" cy="163915"/>
              </a:xfrm>
              <a:custGeom>
                <a:avLst/>
                <a:gdLst/>
                <a:ahLst/>
                <a:cxnLst/>
                <a:rect l="l" t="t" r="r" b="b"/>
                <a:pathLst>
                  <a:path w="259118" h="163915" extrusionOk="0">
                    <a:moveTo>
                      <a:pt x="0" y="0"/>
                    </a:moveTo>
                    <a:cubicBezTo>
                      <a:pt x="0" y="0"/>
                      <a:pt x="18517" y="4105"/>
                      <a:pt x="29023" y="9668"/>
                    </a:cubicBezTo>
                    <a:cubicBezTo>
                      <a:pt x="39529" y="15230"/>
                      <a:pt x="67713" y="39195"/>
                      <a:pt x="67713" y="39195"/>
                    </a:cubicBezTo>
                    <a:lnTo>
                      <a:pt x="124244" y="77381"/>
                    </a:lnTo>
                    <a:cubicBezTo>
                      <a:pt x="124244" y="77381"/>
                      <a:pt x="190729" y="110738"/>
                      <a:pt x="210731" y="124216"/>
                    </a:cubicBezTo>
                    <a:cubicBezTo>
                      <a:pt x="230829" y="137684"/>
                      <a:pt x="259118" y="163916"/>
                      <a:pt x="259118" y="16391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3"/>
              <p:cNvSpPr/>
              <p:nvPr/>
            </p:nvSpPr>
            <p:spPr>
              <a:xfrm>
                <a:off x="6257295" y="3460260"/>
                <a:ext cx="307047" cy="171707"/>
              </a:xfrm>
              <a:custGeom>
                <a:avLst/>
                <a:gdLst/>
                <a:ahLst/>
                <a:cxnLst/>
                <a:rect l="l" t="t" r="r" b="b"/>
                <a:pathLst>
                  <a:path w="307047" h="171707" extrusionOk="0">
                    <a:moveTo>
                      <a:pt x="0" y="0"/>
                    </a:moveTo>
                    <a:cubicBezTo>
                      <a:pt x="0" y="0"/>
                      <a:pt x="42148" y="15440"/>
                      <a:pt x="49673" y="19793"/>
                    </a:cubicBezTo>
                    <a:cubicBezTo>
                      <a:pt x="56921" y="23993"/>
                      <a:pt x="86392" y="48235"/>
                      <a:pt x="86392" y="48235"/>
                    </a:cubicBezTo>
                    <a:cubicBezTo>
                      <a:pt x="86392" y="48235"/>
                      <a:pt x="156267" y="92659"/>
                      <a:pt x="182175" y="106909"/>
                    </a:cubicBezTo>
                    <a:cubicBezTo>
                      <a:pt x="207988" y="121158"/>
                      <a:pt x="239801" y="134083"/>
                      <a:pt x="258089" y="143989"/>
                    </a:cubicBezTo>
                    <a:cubicBezTo>
                      <a:pt x="276377" y="153886"/>
                      <a:pt x="307048" y="171707"/>
                      <a:pt x="307048" y="17170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3"/>
              <p:cNvSpPr/>
              <p:nvPr/>
            </p:nvSpPr>
            <p:spPr>
              <a:xfrm>
                <a:off x="6256591" y="3422398"/>
                <a:ext cx="327374" cy="190900"/>
              </a:xfrm>
              <a:custGeom>
                <a:avLst/>
                <a:gdLst/>
                <a:ahLst/>
                <a:cxnLst/>
                <a:rect l="l" t="t" r="r" b="b"/>
                <a:pathLst>
                  <a:path w="327374" h="190900" extrusionOk="0">
                    <a:moveTo>
                      <a:pt x="0" y="0"/>
                    </a:moveTo>
                    <a:lnTo>
                      <a:pt x="58550" y="30042"/>
                    </a:lnTo>
                    <a:lnTo>
                      <a:pt x="116586" y="65675"/>
                    </a:lnTo>
                    <a:lnTo>
                      <a:pt x="222504" y="126254"/>
                    </a:lnTo>
                    <a:cubicBezTo>
                      <a:pt x="222504" y="126254"/>
                      <a:pt x="249365" y="148276"/>
                      <a:pt x="262128" y="155267"/>
                    </a:cubicBezTo>
                    <a:cubicBezTo>
                      <a:pt x="274987" y="162258"/>
                      <a:pt x="297371" y="166659"/>
                      <a:pt x="306991" y="172574"/>
                    </a:cubicBezTo>
                    <a:cubicBezTo>
                      <a:pt x="316611" y="178499"/>
                      <a:pt x="327374" y="190900"/>
                      <a:pt x="327374" y="19090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3"/>
              <p:cNvSpPr/>
              <p:nvPr/>
            </p:nvSpPr>
            <p:spPr>
              <a:xfrm>
                <a:off x="6258629" y="3384727"/>
                <a:ext cx="335432" cy="190395"/>
              </a:xfrm>
              <a:custGeom>
                <a:avLst/>
                <a:gdLst/>
                <a:ahLst/>
                <a:cxnLst/>
                <a:rect l="l" t="t" r="r" b="b"/>
                <a:pathLst>
                  <a:path w="335432" h="190395" extrusionOk="0">
                    <a:moveTo>
                      <a:pt x="0" y="0"/>
                    </a:moveTo>
                    <a:cubicBezTo>
                      <a:pt x="0" y="0"/>
                      <a:pt x="39472" y="15983"/>
                      <a:pt x="56512" y="26984"/>
                    </a:cubicBezTo>
                    <a:cubicBezTo>
                      <a:pt x="73552" y="37986"/>
                      <a:pt x="97088" y="63798"/>
                      <a:pt x="111976" y="73819"/>
                    </a:cubicBezTo>
                    <a:cubicBezTo>
                      <a:pt x="126930" y="83839"/>
                      <a:pt x="141789" y="88201"/>
                      <a:pt x="153695" y="95707"/>
                    </a:cubicBezTo>
                    <a:cubicBezTo>
                      <a:pt x="165697" y="103213"/>
                      <a:pt x="191414" y="123711"/>
                      <a:pt x="191414" y="123711"/>
                    </a:cubicBezTo>
                    <a:cubicBezTo>
                      <a:pt x="191414" y="123711"/>
                      <a:pt x="246564" y="154095"/>
                      <a:pt x="266757" y="162392"/>
                    </a:cubicBezTo>
                    <a:cubicBezTo>
                      <a:pt x="286950" y="170698"/>
                      <a:pt x="318002" y="177651"/>
                      <a:pt x="324764" y="180727"/>
                    </a:cubicBezTo>
                    <a:cubicBezTo>
                      <a:pt x="331718" y="183890"/>
                      <a:pt x="335432" y="190395"/>
                      <a:pt x="335432" y="19039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Google Shape;896;p3"/>
              <p:cNvSpPr/>
              <p:nvPr/>
            </p:nvSpPr>
            <p:spPr>
              <a:xfrm>
                <a:off x="6250999" y="3345531"/>
                <a:ext cx="387353" cy="220427"/>
              </a:xfrm>
              <a:custGeom>
                <a:avLst/>
                <a:gdLst/>
                <a:ahLst/>
                <a:cxnLst/>
                <a:rect l="l" t="t" r="r" b="b"/>
                <a:pathLst>
                  <a:path w="387353" h="220427" extrusionOk="0">
                    <a:moveTo>
                      <a:pt x="0" y="0"/>
                    </a:moveTo>
                    <a:lnTo>
                      <a:pt x="48358" y="23422"/>
                    </a:lnTo>
                    <a:cubicBezTo>
                      <a:pt x="48358" y="23422"/>
                      <a:pt x="86754" y="56883"/>
                      <a:pt x="102318" y="67704"/>
                    </a:cubicBezTo>
                    <a:cubicBezTo>
                      <a:pt x="117891" y="78534"/>
                      <a:pt x="151228" y="96212"/>
                      <a:pt x="151228" y="96212"/>
                    </a:cubicBezTo>
                    <a:lnTo>
                      <a:pt x="190852" y="125235"/>
                    </a:lnTo>
                    <a:lnTo>
                      <a:pt x="310486" y="182251"/>
                    </a:lnTo>
                    <a:cubicBezTo>
                      <a:pt x="310486" y="182251"/>
                      <a:pt x="350491" y="197558"/>
                      <a:pt x="361921" y="203625"/>
                    </a:cubicBezTo>
                    <a:cubicBezTo>
                      <a:pt x="373351" y="209693"/>
                      <a:pt x="387353" y="220428"/>
                      <a:pt x="387353" y="22042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7" name="Google Shape;897;p3"/>
              <p:cNvSpPr/>
              <p:nvPr/>
            </p:nvSpPr>
            <p:spPr>
              <a:xfrm>
                <a:off x="6209061" y="3288191"/>
                <a:ext cx="486632" cy="278615"/>
              </a:xfrm>
              <a:custGeom>
                <a:avLst/>
                <a:gdLst/>
                <a:ahLst/>
                <a:cxnLst/>
                <a:rect l="l" t="t" r="r" b="b"/>
                <a:pathLst>
                  <a:path w="486632" h="278615" extrusionOk="0">
                    <a:moveTo>
                      <a:pt x="0" y="0"/>
                    </a:moveTo>
                    <a:cubicBezTo>
                      <a:pt x="0" y="0"/>
                      <a:pt x="43158" y="18974"/>
                      <a:pt x="57588" y="28080"/>
                    </a:cubicBezTo>
                    <a:cubicBezTo>
                      <a:pt x="72019" y="37186"/>
                      <a:pt x="96469" y="59036"/>
                      <a:pt x="96469" y="59036"/>
                    </a:cubicBezTo>
                    <a:lnTo>
                      <a:pt x="177832" y="110157"/>
                    </a:lnTo>
                    <a:lnTo>
                      <a:pt x="288703" y="173507"/>
                    </a:lnTo>
                    <a:lnTo>
                      <a:pt x="410337" y="239020"/>
                    </a:lnTo>
                    <a:lnTo>
                      <a:pt x="486632" y="27861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3"/>
              <p:cNvSpPr/>
              <p:nvPr/>
            </p:nvSpPr>
            <p:spPr>
              <a:xfrm>
                <a:off x="6325685" y="3346513"/>
                <a:ext cx="418299" cy="209492"/>
              </a:xfrm>
              <a:custGeom>
                <a:avLst/>
                <a:gdLst/>
                <a:ahLst/>
                <a:cxnLst/>
                <a:rect l="l" t="t" r="r" b="b"/>
                <a:pathLst>
                  <a:path w="418299" h="209492" extrusionOk="0">
                    <a:moveTo>
                      <a:pt x="0" y="0"/>
                    </a:moveTo>
                    <a:lnTo>
                      <a:pt x="181413" y="95745"/>
                    </a:lnTo>
                    <a:cubicBezTo>
                      <a:pt x="181413" y="95745"/>
                      <a:pt x="232467" y="129911"/>
                      <a:pt x="263519" y="144704"/>
                    </a:cubicBezTo>
                    <a:cubicBezTo>
                      <a:pt x="294475" y="159496"/>
                      <a:pt x="366103" y="179594"/>
                      <a:pt x="388772" y="190776"/>
                    </a:cubicBezTo>
                    <a:cubicBezTo>
                      <a:pt x="411442" y="201968"/>
                      <a:pt x="418300" y="209493"/>
                      <a:pt x="418300" y="20949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3"/>
              <p:cNvSpPr/>
              <p:nvPr/>
            </p:nvSpPr>
            <p:spPr>
              <a:xfrm>
                <a:off x="6296891" y="3279552"/>
                <a:ext cx="410327" cy="229666"/>
              </a:xfrm>
              <a:custGeom>
                <a:avLst/>
                <a:gdLst/>
                <a:ahLst/>
                <a:cxnLst/>
                <a:rect l="l" t="t" r="r" b="b"/>
                <a:pathLst>
                  <a:path w="410327" h="229666" extrusionOk="0">
                    <a:moveTo>
                      <a:pt x="0" y="0"/>
                    </a:moveTo>
                    <a:lnTo>
                      <a:pt x="66951" y="38881"/>
                    </a:lnTo>
                    <a:lnTo>
                      <a:pt x="124577" y="77038"/>
                    </a:lnTo>
                    <a:lnTo>
                      <a:pt x="173536" y="107271"/>
                    </a:lnTo>
                    <a:lnTo>
                      <a:pt x="240497" y="145428"/>
                    </a:lnTo>
                    <a:lnTo>
                      <a:pt x="343367" y="190786"/>
                    </a:lnTo>
                    <a:lnTo>
                      <a:pt x="410327" y="22966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3"/>
              <p:cNvSpPr/>
              <p:nvPr/>
            </p:nvSpPr>
            <p:spPr>
              <a:xfrm>
                <a:off x="6285365" y="3237804"/>
                <a:ext cx="456428" cy="259889"/>
              </a:xfrm>
              <a:custGeom>
                <a:avLst/>
                <a:gdLst/>
                <a:ahLst/>
                <a:cxnLst/>
                <a:rect l="l" t="t" r="r" b="b"/>
                <a:pathLst>
                  <a:path w="456428" h="259889" extrusionOk="0">
                    <a:moveTo>
                      <a:pt x="0" y="0"/>
                    </a:moveTo>
                    <a:lnTo>
                      <a:pt x="48959" y="32395"/>
                    </a:lnTo>
                    <a:lnTo>
                      <a:pt x="117338" y="82067"/>
                    </a:lnTo>
                    <a:lnTo>
                      <a:pt x="164106" y="109423"/>
                    </a:lnTo>
                    <a:cubicBezTo>
                      <a:pt x="164106" y="109423"/>
                      <a:pt x="183061" y="125482"/>
                      <a:pt x="222494" y="146866"/>
                    </a:cubicBezTo>
                    <a:cubicBezTo>
                      <a:pt x="261928" y="168240"/>
                      <a:pt x="406613" y="235687"/>
                      <a:pt x="418995" y="241173"/>
                    </a:cubicBezTo>
                    <a:cubicBezTo>
                      <a:pt x="431663" y="246802"/>
                      <a:pt x="456429" y="259890"/>
                      <a:pt x="456429" y="25989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3"/>
              <p:cNvSpPr/>
              <p:nvPr/>
            </p:nvSpPr>
            <p:spPr>
              <a:xfrm>
                <a:off x="6265211" y="3183083"/>
                <a:ext cx="449913" cy="267100"/>
              </a:xfrm>
              <a:custGeom>
                <a:avLst/>
                <a:gdLst/>
                <a:ahLst/>
                <a:cxnLst/>
                <a:rect l="l" t="t" r="r" b="b"/>
                <a:pathLst>
                  <a:path w="449913" h="267100" extrusionOk="0">
                    <a:moveTo>
                      <a:pt x="0" y="0"/>
                    </a:moveTo>
                    <a:lnTo>
                      <a:pt x="25203" y="12240"/>
                    </a:lnTo>
                    <a:lnTo>
                      <a:pt x="78476" y="59760"/>
                    </a:lnTo>
                    <a:lnTo>
                      <a:pt x="128826" y="89278"/>
                    </a:lnTo>
                    <a:lnTo>
                      <a:pt x="185785" y="128149"/>
                    </a:lnTo>
                    <a:lnTo>
                      <a:pt x="242649" y="164868"/>
                    </a:lnTo>
                    <a:lnTo>
                      <a:pt x="300942" y="193662"/>
                    </a:lnTo>
                    <a:lnTo>
                      <a:pt x="420481" y="250536"/>
                    </a:lnTo>
                    <a:lnTo>
                      <a:pt x="449913" y="26710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3"/>
              <p:cNvSpPr/>
              <p:nvPr/>
            </p:nvSpPr>
            <p:spPr>
              <a:xfrm>
                <a:off x="5511231" y="3067049"/>
                <a:ext cx="1157125" cy="326974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326974" extrusionOk="0">
                    <a:moveTo>
                      <a:pt x="0" y="274463"/>
                    </a:moveTo>
                    <a:cubicBezTo>
                      <a:pt x="467" y="274272"/>
                      <a:pt x="11078" y="272720"/>
                      <a:pt x="16754" y="272234"/>
                    </a:cubicBezTo>
                    <a:cubicBezTo>
                      <a:pt x="22431" y="271739"/>
                      <a:pt x="30118" y="273158"/>
                      <a:pt x="43377" y="268205"/>
                    </a:cubicBezTo>
                    <a:cubicBezTo>
                      <a:pt x="56845" y="263176"/>
                      <a:pt x="99508" y="247307"/>
                      <a:pt x="121882" y="232667"/>
                    </a:cubicBezTo>
                    <a:cubicBezTo>
                      <a:pt x="144256" y="218018"/>
                      <a:pt x="173574" y="184861"/>
                      <a:pt x="188109" y="173631"/>
                    </a:cubicBezTo>
                    <a:cubicBezTo>
                      <a:pt x="202644" y="162392"/>
                      <a:pt x="202292" y="167049"/>
                      <a:pt x="216189" y="154915"/>
                    </a:cubicBezTo>
                    <a:cubicBezTo>
                      <a:pt x="230086" y="142770"/>
                      <a:pt x="259280" y="94631"/>
                      <a:pt x="275225" y="87959"/>
                    </a:cubicBezTo>
                    <a:cubicBezTo>
                      <a:pt x="297647" y="87765"/>
                      <a:pt x="287236" y="87307"/>
                      <a:pt x="301142" y="89398"/>
                    </a:cubicBezTo>
                    <a:cubicBezTo>
                      <a:pt x="310725" y="87169"/>
                      <a:pt x="323869" y="77340"/>
                      <a:pt x="335699" y="69960"/>
                    </a:cubicBezTo>
                    <a:cubicBezTo>
                      <a:pt x="347529" y="62580"/>
                      <a:pt x="366170" y="50168"/>
                      <a:pt x="379619" y="39723"/>
                    </a:cubicBezTo>
                    <a:cubicBezTo>
                      <a:pt x="393068" y="29277"/>
                      <a:pt x="411204" y="4833"/>
                      <a:pt x="424967" y="127"/>
                    </a:cubicBezTo>
                    <a:cubicBezTo>
                      <a:pt x="442341" y="1179"/>
                      <a:pt x="441550" y="-1163"/>
                      <a:pt x="461686" y="846"/>
                    </a:cubicBezTo>
                    <a:cubicBezTo>
                      <a:pt x="483270" y="10775"/>
                      <a:pt x="532467" y="42431"/>
                      <a:pt x="557441" y="50521"/>
                    </a:cubicBezTo>
                    <a:cubicBezTo>
                      <a:pt x="582416" y="58613"/>
                      <a:pt x="603437" y="58493"/>
                      <a:pt x="624392" y="61321"/>
                    </a:cubicBezTo>
                    <a:cubicBezTo>
                      <a:pt x="645347" y="64150"/>
                      <a:pt x="674475" y="64162"/>
                      <a:pt x="697106" y="69241"/>
                    </a:cubicBezTo>
                    <a:cubicBezTo>
                      <a:pt x="719738" y="74318"/>
                      <a:pt x="756904" y="86924"/>
                      <a:pt x="774135" y="95879"/>
                    </a:cubicBezTo>
                    <a:cubicBezTo>
                      <a:pt x="791375" y="104833"/>
                      <a:pt x="797195" y="110938"/>
                      <a:pt x="813016" y="123958"/>
                    </a:cubicBezTo>
                    <a:cubicBezTo>
                      <a:pt x="828837" y="136969"/>
                      <a:pt x="855088" y="168116"/>
                      <a:pt x="877853" y="184434"/>
                    </a:cubicBezTo>
                    <a:cubicBezTo>
                      <a:pt x="900141" y="200407"/>
                      <a:pt x="1003964" y="262033"/>
                      <a:pt x="1040540" y="279463"/>
                    </a:cubicBezTo>
                    <a:cubicBezTo>
                      <a:pt x="1077116" y="296886"/>
                      <a:pt x="1099404" y="300934"/>
                      <a:pt x="1116835" y="308258"/>
                    </a:cubicBezTo>
                    <a:cubicBezTo>
                      <a:pt x="1134266" y="315582"/>
                      <a:pt x="1157126" y="326974"/>
                      <a:pt x="1157126" y="32697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03" name="Google Shape;903;p3"/>
          <p:cNvGrpSpPr/>
          <p:nvPr/>
        </p:nvGrpSpPr>
        <p:grpSpPr>
          <a:xfrm>
            <a:off x="3942914" y="3554777"/>
            <a:ext cx="1784102" cy="996870"/>
            <a:chOff x="5206825" y="2055166"/>
            <a:chExt cx="1097031" cy="612968"/>
          </a:xfrm>
        </p:grpSpPr>
        <p:grpSp>
          <p:nvGrpSpPr>
            <p:cNvPr id="904" name="Google Shape;904;p3"/>
            <p:cNvGrpSpPr/>
            <p:nvPr/>
          </p:nvGrpSpPr>
          <p:grpSpPr>
            <a:xfrm>
              <a:off x="5206825" y="2244511"/>
              <a:ext cx="552086" cy="322022"/>
              <a:chOff x="8882561" y="1975343"/>
              <a:chExt cx="1298415" cy="757342"/>
            </a:xfrm>
          </p:grpSpPr>
          <p:sp>
            <p:nvSpPr>
              <p:cNvPr id="905" name="Google Shape;905;p3"/>
              <p:cNvSpPr/>
              <p:nvPr/>
            </p:nvSpPr>
            <p:spPr>
              <a:xfrm>
                <a:off x="10150782" y="2347399"/>
                <a:ext cx="30194" cy="11239"/>
              </a:xfrm>
              <a:custGeom>
                <a:avLst/>
                <a:gdLst/>
                <a:ahLst/>
                <a:cxnLst/>
                <a:rect l="l" t="t" r="r" b="b"/>
                <a:pathLst>
                  <a:path w="30194" h="11239" extrusionOk="0">
                    <a:moveTo>
                      <a:pt x="-5" y="-7"/>
                    </a:moveTo>
                    <a:cubicBezTo>
                      <a:pt x="1805" y="698"/>
                      <a:pt x="30189" y="11233"/>
                      <a:pt x="30189" y="1123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3"/>
              <p:cNvSpPr/>
              <p:nvPr/>
            </p:nvSpPr>
            <p:spPr>
              <a:xfrm>
                <a:off x="10111063" y="2356886"/>
                <a:ext cx="21145" cy="11239"/>
              </a:xfrm>
              <a:custGeom>
                <a:avLst/>
                <a:gdLst/>
                <a:ahLst/>
                <a:cxnLst/>
                <a:rect l="l" t="t" r="r" b="b"/>
                <a:pathLst>
                  <a:path w="21145" h="11239" extrusionOk="0">
                    <a:moveTo>
                      <a:pt x="-5" y="-7"/>
                    </a:moveTo>
                    <a:lnTo>
                      <a:pt x="21141" y="1123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3"/>
              <p:cNvSpPr/>
              <p:nvPr/>
            </p:nvSpPr>
            <p:spPr>
              <a:xfrm>
                <a:off x="10081631" y="2375850"/>
                <a:ext cx="22764" cy="352"/>
              </a:xfrm>
              <a:custGeom>
                <a:avLst/>
                <a:gdLst/>
                <a:ahLst/>
                <a:cxnLst/>
                <a:rect l="l" t="t" r="r" b="b"/>
                <a:pathLst>
                  <a:path w="22764" h="352" extrusionOk="0">
                    <a:moveTo>
                      <a:pt x="-5" y="-7"/>
                    </a:moveTo>
                    <a:lnTo>
                      <a:pt x="22760" y="34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3"/>
              <p:cNvSpPr/>
              <p:nvPr/>
            </p:nvSpPr>
            <p:spPr>
              <a:xfrm>
                <a:off x="9675599" y="2643474"/>
                <a:ext cx="18621" cy="30556"/>
              </a:xfrm>
              <a:custGeom>
                <a:avLst/>
                <a:gdLst/>
                <a:ahLst/>
                <a:cxnLst/>
                <a:rect l="l" t="t" r="r" b="b"/>
                <a:pathLst>
                  <a:path w="18621" h="30556" extrusionOk="0">
                    <a:moveTo>
                      <a:pt x="-5" y="-7"/>
                    </a:moveTo>
                    <a:lnTo>
                      <a:pt x="17912" y="19310"/>
                    </a:lnTo>
                    <a:lnTo>
                      <a:pt x="18617" y="3054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3"/>
              <p:cNvSpPr/>
              <p:nvPr/>
            </p:nvSpPr>
            <p:spPr>
              <a:xfrm>
                <a:off x="9694221" y="2633997"/>
                <a:ext cx="28441" cy="19316"/>
              </a:xfrm>
              <a:custGeom>
                <a:avLst/>
                <a:gdLst/>
                <a:ahLst/>
                <a:cxnLst/>
                <a:rect l="l" t="t" r="r" b="b"/>
                <a:pathLst>
                  <a:path w="28441" h="19316" extrusionOk="0">
                    <a:moveTo>
                      <a:pt x="-5" y="-7"/>
                    </a:moveTo>
                    <a:lnTo>
                      <a:pt x="28437" y="1931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3"/>
              <p:cNvSpPr/>
              <p:nvPr/>
            </p:nvSpPr>
            <p:spPr>
              <a:xfrm>
                <a:off x="9721967" y="2622757"/>
                <a:ext cx="28098" cy="21421"/>
              </a:xfrm>
              <a:custGeom>
                <a:avLst/>
                <a:gdLst/>
                <a:ahLst/>
                <a:cxnLst/>
                <a:rect l="l" t="t" r="r" b="b"/>
                <a:pathLst>
                  <a:path w="28098" h="21421" extrusionOk="0">
                    <a:moveTo>
                      <a:pt x="-5" y="-7"/>
                    </a:moveTo>
                    <a:lnTo>
                      <a:pt x="28094" y="2141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3"/>
              <p:cNvSpPr/>
              <p:nvPr/>
            </p:nvSpPr>
            <p:spPr>
              <a:xfrm>
                <a:off x="9731797" y="2604488"/>
                <a:ext cx="36175" cy="28803"/>
              </a:xfrm>
              <a:custGeom>
                <a:avLst/>
                <a:gdLst/>
                <a:ahLst/>
                <a:cxnLst/>
                <a:rect l="l" t="t" r="r" b="b"/>
                <a:pathLst>
                  <a:path w="36175" h="28803" extrusionOk="0">
                    <a:moveTo>
                      <a:pt x="-5" y="-7"/>
                    </a:moveTo>
                    <a:lnTo>
                      <a:pt x="36171" y="2879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2" name="Google Shape;912;p3"/>
              <p:cNvSpPr/>
              <p:nvPr/>
            </p:nvSpPr>
            <p:spPr>
              <a:xfrm>
                <a:off x="9740579" y="2585172"/>
                <a:ext cx="75495" cy="48472"/>
              </a:xfrm>
              <a:custGeom>
                <a:avLst/>
                <a:gdLst/>
                <a:ahLst/>
                <a:cxnLst/>
                <a:rect l="l" t="t" r="r" b="b"/>
                <a:pathLst>
                  <a:path w="75495" h="48472" extrusionOk="0">
                    <a:moveTo>
                      <a:pt x="-5" y="-7"/>
                    </a:moveTo>
                    <a:cubicBezTo>
                      <a:pt x="-5" y="-7"/>
                      <a:pt x="29685" y="22301"/>
                      <a:pt x="41086" y="29502"/>
                    </a:cubicBezTo>
                    <a:cubicBezTo>
                      <a:pt x="52535" y="36693"/>
                      <a:pt x="75490" y="48466"/>
                      <a:pt x="75490" y="4846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3" name="Google Shape;913;p3"/>
              <p:cNvSpPr/>
              <p:nvPr/>
            </p:nvSpPr>
            <p:spPr>
              <a:xfrm>
                <a:off x="9751466" y="2547243"/>
                <a:ext cx="95564" cy="68484"/>
              </a:xfrm>
              <a:custGeom>
                <a:avLst/>
                <a:gdLst/>
                <a:ahLst/>
                <a:cxnLst/>
                <a:rect l="l" t="t" r="r" b="b"/>
                <a:pathLst>
                  <a:path w="95564" h="68484" extrusionOk="0">
                    <a:moveTo>
                      <a:pt x="-5" y="-7"/>
                    </a:moveTo>
                    <a:lnTo>
                      <a:pt x="95559" y="6847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3"/>
              <p:cNvSpPr/>
              <p:nvPr/>
            </p:nvSpPr>
            <p:spPr>
              <a:xfrm>
                <a:off x="9759895" y="2529336"/>
                <a:ext cx="114471" cy="76209"/>
              </a:xfrm>
              <a:custGeom>
                <a:avLst/>
                <a:gdLst/>
                <a:ahLst/>
                <a:cxnLst/>
                <a:rect l="l" t="t" r="r" b="b"/>
                <a:pathLst>
                  <a:path w="114471" h="76209" extrusionOk="0">
                    <a:moveTo>
                      <a:pt x="-5" y="-7"/>
                    </a:moveTo>
                    <a:cubicBezTo>
                      <a:pt x="-5" y="-7"/>
                      <a:pt x="30170" y="6965"/>
                      <a:pt x="37219" y="11928"/>
                    </a:cubicBezTo>
                    <a:cubicBezTo>
                      <a:pt x="44077" y="16729"/>
                      <a:pt x="98369" y="58286"/>
                      <a:pt x="98369" y="58286"/>
                    </a:cubicBezTo>
                    <a:lnTo>
                      <a:pt x="114467" y="7620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3"/>
              <p:cNvSpPr/>
              <p:nvPr/>
            </p:nvSpPr>
            <p:spPr>
              <a:xfrm>
                <a:off x="9759191" y="2491398"/>
                <a:ext cx="126130" cy="95888"/>
              </a:xfrm>
              <a:custGeom>
                <a:avLst/>
                <a:gdLst/>
                <a:ahLst/>
                <a:cxnLst/>
                <a:rect l="l" t="t" r="r" b="b"/>
                <a:pathLst>
                  <a:path w="126130" h="95888" extrusionOk="0">
                    <a:moveTo>
                      <a:pt x="-5" y="-7"/>
                    </a:moveTo>
                    <a:cubicBezTo>
                      <a:pt x="-5" y="-7"/>
                      <a:pt x="61546" y="31178"/>
                      <a:pt x="75166" y="40741"/>
                    </a:cubicBezTo>
                    <a:cubicBezTo>
                      <a:pt x="88978" y="50409"/>
                      <a:pt x="126125" y="95881"/>
                      <a:pt x="126125" y="9588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3"/>
              <p:cNvSpPr/>
              <p:nvPr/>
            </p:nvSpPr>
            <p:spPr>
              <a:xfrm>
                <a:off x="9749361" y="2451012"/>
                <a:ext cx="154533" cy="119062"/>
              </a:xfrm>
              <a:custGeom>
                <a:avLst/>
                <a:gdLst/>
                <a:ahLst/>
                <a:cxnLst/>
                <a:rect l="l" t="t" r="r" b="b"/>
                <a:pathLst>
                  <a:path w="154533" h="119062" extrusionOk="0">
                    <a:moveTo>
                      <a:pt x="-5" y="-7"/>
                    </a:moveTo>
                    <a:cubicBezTo>
                      <a:pt x="-5" y="-7"/>
                      <a:pt x="40800" y="21281"/>
                      <a:pt x="59660" y="33007"/>
                    </a:cubicBezTo>
                    <a:cubicBezTo>
                      <a:pt x="78614" y="44732"/>
                      <a:pt x="117381" y="75212"/>
                      <a:pt x="125001" y="80775"/>
                    </a:cubicBezTo>
                    <a:cubicBezTo>
                      <a:pt x="132621" y="86328"/>
                      <a:pt x="153862" y="118122"/>
                      <a:pt x="154529" y="11905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3"/>
              <p:cNvSpPr/>
              <p:nvPr/>
            </p:nvSpPr>
            <p:spPr>
              <a:xfrm>
                <a:off x="9758838" y="2423266"/>
                <a:ext cx="174202" cy="126434"/>
              </a:xfrm>
              <a:custGeom>
                <a:avLst/>
                <a:gdLst/>
                <a:ahLst/>
                <a:cxnLst/>
                <a:rect l="l" t="t" r="r" b="b"/>
                <a:pathLst>
                  <a:path w="174202" h="126434" extrusionOk="0">
                    <a:moveTo>
                      <a:pt x="-5" y="-7"/>
                    </a:moveTo>
                    <a:cubicBezTo>
                      <a:pt x="-5" y="-7"/>
                      <a:pt x="51040" y="37493"/>
                      <a:pt x="68851" y="49161"/>
                    </a:cubicBezTo>
                    <a:cubicBezTo>
                      <a:pt x="86663" y="60839"/>
                      <a:pt x="101998" y="67202"/>
                      <a:pt x="118000" y="78660"/>
                    </a:cubicBezTo>
                    <a:cubicBezTo>
                      <a:pt x="134002" y="90128"/>
                      <a:pt x="174198" y="126428"/>
                      <a:pt x="174198" y="12642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3"/>
              <p:cNvSpPr/>
              <p:nvPr/>
            </p:nvSpPr>
            <p:spPr>
              <a:xfrm>
                <a:off x="9757790" y="2394814"/>
                <a:ext cx="202968" cy="145056"/>
              </a:xfrm>
              <a:custGeom>
                <a:avLst/>
                <a:gdLst/>
                <a:ahLst/>
                <a:cxnLst/>
                <a:rect l="l" t="t" r="r" b="b"/>
                <a:pathLst>
                  <a:path w="202968" h="145056" extrusionOk="0">
                    <a:moveTo>
                      <a:pt x="-5" y="-7"/>
                    </a:moveTo>
                    <a:lnTo>
                      <a:pt x="59041" y="28092"/>
                    </a:lnTo>
                    <a:lnTo>
                      <a:pt x="117619" y="67078"/>
                    </a:lnTo>
                    <a:lnTo>
                      <a:pt x="165435" y="106416"/>
                    </a:lnTo>
                    <a:lnTo>
                      <a:pt x="202963" y="14504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9" name="Google Shape;919;p3"/>
              <p:cNvSpPr/>
              <p:nvPr/>
            </p:nvSpPr>
            <p:spPr>
              <a:xfrm>
                <a:off x="9728311" y="2338093"/>
                <a:ext cx="249307" cy="190233"/>
              </a:xfrm>
              <a:custGeom>
                <a:avLst/>
                <a:gdLst/>
                <a:ahLst/>
                <a:cxnLst/>
                <a:rect l="l" t="t" r="r" b="b"/>
                <a:pathLst>
                  <a:path w="249307" h="190233" extrusionOk="0">
                    <a:moveTo>
                      <a:pt x="-5" y="-7"/>
                    </a:moveTo>
                    <a:cubicBezTo>
                      <a:pt x="-5" y="-7"/>
                      <a:pt x="40391" y="18748"/>
                      <a:pt x="58136" y="30292"/>
                    </a:cubicBezTo>
                    <a:cubicBezTo>
                      <a:pt x="75852" y="41836"/>
                      <a:pt x="116714" y="76984"/>
                      <a:pt x="116714" y="76984"/>
                    </a:cubicBezTo>
                    <a:cubicBezTo>
                      <a:pt x="116714" y="76984"/>
                      <a:pt x="168435" y="114912"/>
                      <a:pt x="181770" y="126152"/>
                    </a:cubicBezTo>
                    <a:cubicBezTo>
                      <a:pt x="194819" y="137153"/>
                      <a:pt x="249302" y="190226"/>
                      <a:pt x="249302" y="19022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3"/>
              <p:cNvSpPr/>
              <p:nvPr/>
            </p:nvSpPr>
            <p:spPr>
              <a:xfrm>
                <a:off x="9722843" y="2296869"/>
                <a:ext cx="304495" cy="212083"/>
              </a:xfrm>
              <a:custGeom>
                <a:avLst/>
                <a:gdLst/>
                <a:ahLst/>
                <a:cxnLst/>
                <a:rect l="l" t="t" r="r" b="b"/>
                <a:pathLst>
                  <a:path w="304495" h="212083" extrusionOk="0">
                    <a:moveTo>
                      <a:pt x="-5" y="-7"/>
                    </a:moveTo>
                    <a:lnTo>
                      <a:pt x="94845" y="69526"/>
                    </a:lnTo>
                    <a:lnTo>
                      <a:pt x="181332" y="139563"/>
                    </a:lnTo>
                    <a:cubicBezTo>
                      <a:pt x="181332" y="139563"/>
                      <a:pt x="206478" y="158689"/>
                      <a:pt x="219051" y="167871"/>
                    </a:cubicBezTo>
                    <a:cubicBezTo>
                      <a:pt x="231338" y="176825"/>
                      <a:pt x="304490" y="212077"/>
                      <a:pt x="304490" y="21207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3"/>
              <p:cNvSpPr/>
              <p:nvPr/>
            </p:nvSpPr>
            <p:spPr>
              <a:xfrm>
                <a:off x="9720367" y="2271542"/>
                <a:ext cx="334308" cy="228476"/>
              </a:xfrm>
              <a:custGeom>
                <a:avLst/>
                <a:gdLst/>
                <a:ahLst/>
                <a:cxnLst/>
                <a:rect l="l" t="t" r="r" b="b"/>
                <a:pathLst>
                  <a:path w="334308" h="228476" extrusionOk="0">
                    <a:moveTo>
                      <a:pt x="-5" y="-7"/>
                    </a:moveTo>
                    <a:lnTo>
                      <a:pt x="86463" y="59096"/>
                    </a:lnTo>
                    <a:lnTo>
                      <a:pt x="163901" y="115217"/>
                    </a:lnTo>
                    <a:cubicBezTo>
                      <a:pt x="163901" y="115217"/>
                      <a:pt x="194286" y="134743"/>
                      <a:pt x="207145" y="143535"/>
                    </a:cubicBezTo>
                    <a:cubicBezTo>
                      <a:pt x="219908" y="152326"/>
                      <a:pt x="234958" y="164137"/>
                      <a:pt x="249341" y="173339"/>
                    </a:cubicBezTo>
                    <a:cubicBezTo>
                      <a:pt x="263628" y="182530"/>
                      <a:pt x="294394" y="193284"/>
                      <a:pt x="306967" y="202142"/>
                    </a:cubicBezTo>
                    <a:cubicBezTo>
                      <a:pt x="319445" y="211000"/>
                      <a:pt x="334304" y="228469"/>
                      <a:pt x="334304" y="22846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3"/>
              <p:cNvSpPr/>
              <p:nvPr/>
            </p:nvSpPr>
            <p:spPr>
              <a:xfrm>
                <a:off x="9787404" y="2288925"/>
                <a:ext cx="289560" cy="192214"/>
              </a:xfrm>
              <a:custGeom>
                <a:avLst/>
                <a:gdLst/>
                <a:ahLst/>
                <a:cxnLst/>
                <a:rect l="l" t="t" r="r" b="b"/>
                <a:pathLst>
                  <a:path w="289560" h="192214" extrusionOk="0">
                    <a:moveTo>
                      <a:pt x="-5" y="-7"/>
                    </a:moveTo>
                    <a:lnTo>
                      <a:pt x="78957" y="52142"/>
                    </a:lnTo>
                    <a:lnTo>
                      <a:pt x="135631" y="98834"/>
                    </a:lnTo>
                    <a:lnTo>
                      <a:pt x="173350" y="126152"/>
                    </a:lnTo>
                    <a:lnTo>
                      <a:pt x="260313" y="173834"/>
                    </a:lnTo>
                    <a:lnTo>
                      <a:pt x="289555" y="19220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3"/>
              <p:cNvSpPr/>
              <p:nvPr/>
            </p:nvSpPr>
            <p:spPr>
              <a:xfrm>
                <a:off x="9778479" y="2241738"/>
                <a:ext cx="326297" cy="219532"/>
              </a:xfrm>
              <a:custGeom>
                <a:avLst/>
                <a:gdLst/>
                <a:ahLst/>
                <a:cxnLst/>
                <a:rect l="l" t="t" r="r" b="b"/>
                <a:pathLst>
                  <a:path w="326297" h="219532" extrusionOk="0">
                    <a:moveTo>
                      <a:pt x="-5" y="-7"/>
                    </a:moveTo>
                    <a:lnTo>
                      <a:pt x="84930" y="66544"/>
                    </a:lnTo>
                    <a:lnTo>
                      <a:pt x="142556" y="108273"/>
                    </a:lnTo>
                    <a:lnTo>
                      <a:pt x="219042" y="154460"/>
                    </a:lnTo>
                    <a:lnTo>
                      <a:pt x="284574" y="190722"/>
                    </a:lnTo>
                    <a:lnTo>
                      <a:pt x="326293" y="21952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3"/>
              <p:cNvSpPr/>
              <p:nvPr/>
            </p:nvSpPr>
            <p:spPr>
              <a:xfrm>
                <a:off x="9749666" y="2185112"/>
                <a:ext cx="332251" cy="237915"/>
              </a:xfrm>
              <a:custGeom>
                <a:avLst/>
                <a:gdLst/>
                <a:ahLst/>
                <a:cxnLst/>
                <a:rect l="l" t="t" r="r" b="b"/>
                <a:pathLst>
                  <a:path w="332251" h="237915" extrusionOk="0">
                    <a:moveTo>
                      <a:pt x="-5" y="-7"/>
                    </a:moveTo>
                    <a:lnTo>
                      <a:pt x="56116" y="38236"/>
                    </a:lnTo>
                    <a:lnTo>
                      <a:pt x="144985" y="105292"/>
                    </a:lnTo>
                    <a:lnTo>
                      <a:pt x="193181" y="144535"/>
                    </a:lnTo>
                    <a:lnTo>
                      <a:pt x="249855" y="183273"/>
                    </a:lnTo>
                    <a:lnTo>
                      <a:pt x="313387" y="220030"/>
                    </a:lnTo>
                    <a:lnTo>
                      <a:pt x="332246" y="23790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3"/>
              <p:cNvSpPr/>
              <p:nvPr/>
            </p:nvSpPr>
            <p:spPr>
              <a:xfrm>
                <a:off x="9769030" y="2156689"/>
                <a:ext cx="342033" cy="257794"/>
              </a:xfrm>
              <a:custGeom>
                <a:avLst/>
                <a:gdLst/>
                <a:ahLst/>
                <a:cxnLst/>
                <a:rect l="l" t="t" r="r" b="b"/>
                <a:pathLst>
                  <a:path w="342033" h="257794" extrusionOk="0">
                    <a:moveTo>
                      <a:pt x="-5" y="-7"/>
                    </a:moveTo>
                    <a:cubicBezTo>
                      <a:pt x="-5" y="-7"/>
                      <a:pt x="62565" y="43970"/>
                      <a:pt x="77995" y="59000"/>
                    </a:cubicBezTo>
                    <a:cubicBezTo>
                      <a:pt x="93331" y="74031"/>
                      <a:pt x="100760" y="80632"/>
                      <a:pt x="112381" y="90757"/>
                    </a:cubicBezTo>
                    <a:cubicBezTo>
                      <a:pt x="123906" y="100882"/>
                      <a:pt x="142384" y="121189"/>
                      <a:pt x="156577" y="134715"/>
                    </a:cubicBezTo>
                    <a:cubicBezTo>
                      <a:pt x="170674" y="148240"/>
                      <a:pt x="210869" y="175815"/>
                      <a:pt x="237634" y="197284"/>
                    </a:cubicBezTo>
                    <a:cubicBezTo>
                      <a:pt x="248588" y="206209"/>
                      <a:pt x="268972" y="213820"/>
                      <a:pt x="278116" y="219154"/>
                    </a:cubicBezTo>
                    <a:cubicBezTo>
                      <a:pt x="287355" y="224497"/>
                      <a:pt x="299261" y="230146"/>
                      <a:pt x="309739" y="235308"/>
                    </a:cubicBezTo>
                    <a:cubicBezTo>
                      <a:pt x="320216" y="240471"/>
                      <a:pt x="342028" y="257787"/>
                      <a:pt x="342028" y="25778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3"/>
              <p:cNvSpPr/>
              <p:nvPr/>
            </p:nvSpPr>
            <p:spPr>
              <a:xfrm>
                <a:off x="9528800" y="2282429"/>
                <a:ext cx="4209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9525" extrusionOk="0">
                    <a:moveTo>
                      <a:pt x="-5" y="-7"/>
                    </a:moveTo>
                    <a:lnTo>
                      <a:pt x="4205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3"/>
              <p:cNvSpPr/>
              <p:nvPr/>
            </p:nvSpPr>
            <p:spPr>
              <a:xfrm>
                <a:off x="9532305" y="2242386"/>
                <a:ext cx="18268" cy="11944"/>
              </a:xfrm>
              <a:custGeom>
                <a:avLst/>
                <a:gdLst/>
                <a:ahLst/>
                <a:cxnLst/>
                <a:rect l="l" t="t" r="r" b="b"/>
                <a:pathLst>
                  <a:path w="18268" h="11944" extrusionOk="0">
                    <a:moveTo>
                      <a:pt x="-5" y="-7"/>
                    </a:moveTo>
                    <a:lnTo>
                      <a:pt x="18264" y="1193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3"/>
              <p:cNvSpPr/>
              <p:nvPr/>
            </p:nvSpPr>
            <p:spPr>
              <a:xfrm>
                <a:off x="9530200" y="2203057"/>
                <a:ext cx="31613" cy="33013"/>
              </a:xfrm>
              <a:custGeom>
                <a:avLst/>
                <a:gdLst/>
                <a:ahLst/>
                <a:cxnLst/>
                <a:rect l="l" t="t" r="r" b="b"/>
                <a:pathLst>
                  <a:path w="31613" h="33013" extrusionOk="0">
                    <a:moveTo>
                      <a:pt x="-5" y="-7"/>
                    </a:moveTo>
                    <a:lnTo>
                      <a:pt x="31609" y="3300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3"/>
              <p:cNvSpPr/>
              <p:nvPr/>
            </p:nvSpPr>
            <p:spPr>
              <a:xfrm>
                <a:off x="9530905" y="2167234"/>
                <a:ext cx="49168" cy="49168"/>
              </a:xfrm>
              <a:custGeom>
                <a:avLst/>
                <a:gdLst/>
                <a:ahLst/>
                <a:cxnLst/>
                <a:rect l="l" t="t" r="r" b="b"/>
                <a:pathLst>
                  <a:path w="49168" h="49168" extrusionOk="0">
                    <a:moveTo>
                      <a:pt x="-5" y="-7"/>
                    </a:moveTo>
                    <a:lnTo>
                      <a:pt x="49163" y="49161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3"/>
              <p:cNvSpPr/>
              <p:nvPr/>
            </p:nvSpPr>
            <p:spPr>
              <a:xfrm>
                <a:off x="9532305" y="2137030"/>
                <a:ext cx="66732" cy="57597"/>
              </a:xfrm>
              <a:custGeom>
                <a:avLst/>
                <a:gdLst/>
                <a:ahLst/>
                <a:cxnLst/>
                <a:rect l="l" t="t" r="r" b="b"/>
                <a:pathLst>
                  <a:path w="66732" h="57597" extrusionOk="0">
                    <a:moveTo>
                      <a:pt x="-5" y="-7"/>
                    </a:moveTo>
                    <a:cubicBezTo>
                      <a:pt x="-5" y="-7"/>
                      <a:pt x="9901" y="4460"/>
                      <a:pt x="20369" y="12633"/>
                    </a:cubicBezTo>
                    <a:cubicBezTo>
                      <a:pt x="30837" y="20805"/>
                      <a:pt x="66727" y="57591"/>
                      <a:pt x="66727" y="5759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3"/>
              <p:cNvSpPr/>
              <p:nvPr/>
            </p:nvSpPr>
            <p:spPr>
              <a:xfrm>
                <a:off x="9522475" y="2100502"/>
                <a:ext cx="106070" cy="67427"/>
              </a:xfrm>
              <a:custGeom>
                <a:avLst/>
                <a:gdLst/>
                <a:ahLst/>
                <a:cxnLst/>
                <a:rect l="l" t="t" r="r" b="b"/>
                <a:pathLst>
                  <a:path w="106070" h="67427" extrusionOk="0">
                    <a:moveTo>
                      <a:pt x="-5" y="-7"/>
                    </a:moveTo>
                    <a:cubicBezTo>
                      <a:pt x="-5" y="-7"/>
                      <a:pt x="49411" y="23672"/>
                      <a:pt x="56193" y="28787"/>
                    </a:cubicBezTo>
                    <a:cubicBezTo>
                      <a:pt x="63289" y="34159"/>
                      <a:pt x="86396" y="50561"/>
                      <a:pt x="86396" y="50561"/>
                    </a:cubicBezTo>
                    <a:lnTo>
                      <a:pt x="106066" y="67421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3"/>
              <p:cNvSpPr/>
              <p:nvPr/>
            </p:nvSpPr>
            <p:spPr>
              <a:xfrm>
                <a:off x="9523180" y="2062563"/>
                <a:ext cx="123625" cy="96240"/>
              </a:xfrm>
              <a:custGeom>
                <a:avLst/>
                <a:gdLst/>
                <a:ahLst/>
                <a:cxnLst/>
                <a:rect l="l" t="t" r="r" b="b"/>
                <a:pathLst>
                  <a:path w="123625" h="96240" extrusionOk="0">
                    <a:moveTo>
                      <a:pt x="-5" y="-7"/>
                    </a:moveTo>
                    <a:lnTo>
                      <a:pt x="18959" y="11233"/>
                    </a:lnTo>
                    <a:lnTo>
                      <a:pt x="78662" y="59705"/>
                    </a:lnTo>
                    <a:lnTo>
                      <a:pt x="123620" y="9623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3"/>
              <p:cNvSpPr/>
              <p:nvPr/>
            </p:nvSpPr>
            <p:spPr>
              <a:xfrm>
                <a:off x="9511941" y="2032360"/>
                <a:ext cx="132759" cy="96935"/>
              </a:xfrm>
              <a:custGeom>
                <a:avLst/>
                <a:gdLst/>
                <a:ahLst/>
                <a:cxnLst/>
                <a:rect l="l" t="t" r="r" b="b"/>
                <a:pathLst>
                  <a:path w="132759" h="96935" extrusionOk="0">
                    <a:moveTo>
                      <a:pt x="-5" y="-7"/>
                    </a:moveTo>
                    <a:cubicBezTo>
                      <a:pt x="-5" y="-7"/>
                      <a:pt x="45467" y="24330"/>
                      <a:pt x="59698" y="33712"/>
                    </a:cubicBezTo>
                    <a:cubicBezTo>
                      <a:pt x="73928" y="43103"/>
                      <a:pt x="95521" y="60410"/>
                      <a:pt x="95521" y="60410"/>
                    </a:cubicBezTo>
                    <a:lnTo>
                      <a:pt x="132755" y="9692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3"/>
              <p:cNvSpPr/>
              <p:nvPr/>
            </p:nvSpPr>
            <p:spPr>
              <a:xfrm>
                <a:off x="9518961" y="2004270"/>
                <a:ext cx="157343" cy="107470"/>
              </a:xfrm>
              <a:custGeom>
                <a:avLst/>
                <a:gdLst/>
                <a:ahLst/>
                <a:cxnLst/>
                <a:rect l="l" t="t" r="r" b="b"/>
                <a:pathLst>
                  <a:path w="157343" h="107470" extrusionOk="0">
                    <a:moveTo>
                      <a:pt x="-5" y="-7"/>
                    </a:moveTo>
                    <a:lnTo>
                      <a:pt x="59707" y="40732"/>
                    </a:lnTo>
                    <a:cubicBezTo>
                      <a:pt x="59707" y="40732"/>
                      <a:pt x="100312" y="75203"/>
                      <a:pt x="115190" y="84985"/>
                    </a:cubicBezTo>
                    <a:cubicBezTo>
                      <a:pt x="130078" y="94767"/>
                      <a:pt x="157339" y="107464"/>
                      <a:pt x="157339" y="10746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3"/>
              <p:cNvSpPr/>
              <p:nvPr/>
            </p:nvSpPr>
            <p:spPr>
              <a:xfrm>
                <a:off x="9168450" y="2710911"/>
                <a:ext cx="9134" cy="21774"/>
              </a:xfrm>
              <a:custGeom>
                <a:avLst/>
                <a:gdLst/>
                <a:ahLst/>
                <a:cxnLst/>
                <a:rect l="l" t="t" r="r" b="b"/>
                <a:pathLst>
                  <a:path w="9134" h="21774" extrusionOk="0">
                    <a:moveTo>
                      <a:pt x="-5" y="21767"/>
                    </a:moveTo>
                    <a:lnTo>
                      <a:pt x="9130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6" name="Google Shape;936;p3"/>
              <p:cNvSpPr/>
              <p:nvPr/>
            </p:nvSpPr>
            <p:spPr>
              <a:xfrm>
                <a:off x="9150886" y="2681412"/>
                <a:ext cx="10544" cy="17554"/>
              </a:xfrm>
              <a:custGeom>
                <a:avLst/>
                <a:gdLst/>
                <a:ahLst/>
                <a:cxnLst/>
                <a:rect l="l" t="t" r="r" b="b"/>
                <a:pathLst>
                  <a:path w="10544" h="17554" extrusionOk="0">
                    <a:moveTo>
                      <a:pt x="-5" y="17548"/>
                    </a:moveTo>
                    <a:lnTo>
                      <a:pt x="1053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3"/>
              <p:cNvSpPr/>
              <p:nvPr/>
            </p:nvSpPr>
            <p:spPr>
              <a:xfrm>
                <a:off x="9141056" y="2633644"/>
                <a:ext cx="30203" cy="47063"/>
              </a:xfrm>
              <a:custGeom>
                <a:avLst/>
                <a:gdLst/>
                <a:ahLst/>
                <a:cxnLst/>
                <a:rect l="l" t="t" r="r" b="b"/>
                <a:pathLst>
                  <a:path w="30203" h="47063" extrusionOk="0">
                    <a:moveTo>
                      <a:pt x="-5" y="47056"/>
                    </a:moveTo>
                    <a:lnTo>
                      <a:pt x="3019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3"/>
              <p:cNvSpPr/>
              <p:nvPr/>
            </p:nvSpPr>
            <p:spPr>
              <a:xfrm>
                <a:off x="9119282" y="2604841"/>
                <a:ext cx="40033" cy="37928"/>
              </a:xfrm>
              <a:custGeom>
                <a:avLst/>
                <a:gdLst/>
                <a:ahLst/>
                <a:cxnLst/>
                <a:rect l="l" t="t" r="r" b="b"/>
                <a:pathLst>
                  <a:path w="40033" h="37928" extrusionOk="0">
                    <a:moveTo>
                      <a:pt x="-5" y="37922"/>
                    </a:moveTo>
                    <a:lnTo>
                      <a:pt x="4002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3"/>
              <p:cNvSpPr/>
              <p:nvPr/>
            </p:nvSpPr>
            <p:spPr>
              <a:xfrm>
                <a:off x="9081353" y="2559187"/>
                <a:ext cx="71647" cy="77266"/>
              </a:xfrm>
              <a:custGeom>
                <a:avLst/>
                <a:gdLst/>
                <a:ahLst/>
                <a:cxnLst/>
                <a:rect l="l" t="t" r="r" b="b"/>
                <a:pathLst>
                  <a:path w="71647" h="77266" extrusionOk="0">
                    <a:moveTo>
                      <a:pt x="-5" y="77260"/>
                    </a:moveTo>
                    <a:cubicBezTo>
                      <a:pt x="4205" y="73745"/>
                      <a:pt x="71642" y="-7"/>
                      <a:pt x="71642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3"/>
              <p:cNvSpPr/>
              <p:nvPr/>
            </p:nvSpPr>
            <p:spPr>
              <a:xfrm>
                <a:off x="9091183" y="2521249"/>
                <a:ext cx="59007" cy="66732"/>
              </a:xfrm>
              <a:custGeom>
                <a:avLst/>
                <a:gdLst/>
                <a:ahLst/>
                <a:cxnLst/>
                <a:rect l="l" t="t" r="r" b="b"/>
                <a:pathLst>
                  <a:path w="59007" h="66732" extrusionOk="0">
                    <a:moveTo>
                      <a:pt x="-5" y="66725"/>
                    </a:moveTo>
                    <a:lnTo>
                      <a:pt x="59002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3"/>
              <p:cNvSpPr/>
              <p:nvPr/>
            </p:nvSpPr>
            <p:spPr>
              <a:xfrm>
                <a:off x="9082049" y="2485426"/>
                <a:ext cx="68141" cy="64627"/>
              </a:xfrm>
              <a:custGeom>
                <a:avLst/>
                <a:gdLst/>
                <a:ahLst/>
                <a:cxnLst/>
                <a:rect l="l" t="t" r="r" b="b"/>
                <a:pathLst>
                  <a:path w="68141" h="64627" extrusionOk="0">
                    <a:moveTo>
                      <a:pt x="-5" y="64620"/>
                    </a:moveTo>
                    <a:cubicBezTo>
                      <a:pt x="-5" y="64620"/>
                      <a:pt x="19455" y="54695"/>
                      <a:pt x="28094" y="46361"/>
                    </a:cubicBezTo>
                    <a:cubicBezTo>
                      <a:pt x="36733" y="38026"/>
                      <a:pt x="67985" y="184"/>
                      <a:pt x="68137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3"/>
              <p:cNvSpPr/>
              <p:nvPr/>
            </p:nvSpPr>
            <p:spPr>
              <a:xfrm>
                <a:off x="8893800" y="2234661"/>
                <a:ext cx="292213" cy="153838"/>
              </a:xfrm>
              <a:custGeom>
                <a:avLst/>
                <a:gdLst/>
                <a:ahLst/>
                <a:cxnLst/>
                <a:rect l="l" t="t" r="r" b="b"/>
                <a:pathLst>
                  <a:path w="292213" h="153838" extrusionOk="0">
                    <a:moveTo>
                      <a:pt x="-5" y="153831"/>
                    </a:moveTo>
                    <a:cubicBezTo>
                      <a:pt x="-5" y="153831"/>
                      <a:pt x="29218" y="147373"/>
                      <a:pt x="49169" y="139077"/>
                    </a:cubicBezTo>
                    <a:cubicBezTo>
                      <a:pt x="68514" y="131029"/>
                      <a:pt x="153877" y="90366"/>
                      <a:pt x="179118" y="74450"/>
                    </a:cubicBezTo>
                    <a:cubicBezTo>
                      <a:pt x="204350" y="58543"/>
                      <a:pt x="219857" y="46351"/>
                      <a:pt x="219857" y="46351"/>
                    </a:cubicBezTo>
                    <a:lnTo>
                      <a:pt x="29220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3"/>
              <p:cNvSpPr/>
              <p:nvPr/>
            </p:nvSpPr>
            <p:spPr>
              <a:xfrm>
                <a:off x="8882561" y="2252930"/>
                <a:ext cx="312581" cy="184032"/>
              </a:xfrm>
              <a:custGeom>
                <a:avLst/>
                <a:gdLst/>
                <a:ahLst/>
                <a:cxnLst/>
                <a:rect l="l" t="t" r="r" b="b"/>
                <a:pathLst>
                  <a:path w="312581" h="184032" extrusionOk="0">
                    <a:moveTo>
                      <a:pt x="-5" y="184026"/>
                    </a:moveTo>
                    <a:cubicBezTo>
                      <a:pt x="-5" y="184026"/>
                      <a:pt x="104332" y="133010"/>
                      <a:pt x="126439" y="120808"/>
                    </a:cubicBezTo>
                    <a:cubicBezTo>
                      <a:pt x="148004" y="108902"/>
                      <a:pt x="219156" y="64611"/>
                      <a:pt x="219156" y="64611"/>
                    </a:cubicBezTo>
                    <a:cubicBezTo>
                      <a:pt x="219156" y="64611"/>
                      <a:pt x="270277" y="22615"/>
                      <a:pt x="285183" y="14033"/>
                    </a:cubicBezTo>
                    <a:cubicBezTo>
                      <a:pt x="300099" y="5460"/>
                      <a:pt x="312577" y="-7"/>
                      <a:pt x="312577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3"/>
              <p:cNvSpPr/>
              <p:nvPr/>
            </p:nvSpPr>
            <p:spPr>
              <a:xfrm>
                <a:off x="9024451" y="2274704"/>
                <a:ext cx="174907" cy="121519"/>
              </a:xfrm>
              <a:custGeom>
                <a:avLst/>
                <a:gdLst/>
                <a:ahLst/>
                <a:cxnLst/>
                <a:rect l="l" t="t" r="r" b="b"/>
                <a:pathLst>
                  <a:path w="174907" h="121519" extrusionOk="0">
                    <a:moveTo>
                      <a:pt x="-5" y="121513"/>
                    </a:moveTo>
                    <a:lnTo>
                      <a:pt x="46353" y="94119"/>
                    </a:lnTo>
                    <a:cubicBezTo>
                      <a:pt x="46353" y="94119"/>
                      <a:pt x="89206" y="61639"/>
                      <a:pt x="101846" y="54781"/>
                    </a:cubicBezTo>
                    <a:cubicBezTo>
                      <a:pt x="114495" y="47913"/>
                      <a:pt x="121906" y="45666"/>
                      <a:pt x="134164" y="37922"/>
                    </a:cubicBezTo>
                    <a:cubicBezTo>
                      <a:pt x="146423" y="30178"/>
                      <a:pt x="174903" y="-7"/>
                      <a:pt x="174903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3"/>
              <p:cNvSpPr/>
              <p:nvPr/>
            </p:nvSpPr>
            <p:spPr>
              <a:xfrm>
                <a:off x="8966853" y="2297879"/>
                <a:ext cx="231800" cy="156648"/>
              </a:xfrm>
              <a:custGeom>
                <a:avLst/>
                <a:gdLst/>
                <a:ahLst/>
                <a:cxnLst/>
                <a:rect l="l" t="t" r="r" b="b"/>
                <a:pathLst>
                  <a:path w="231800" h="156648" extrusionOk="0">
                    <a:moveTo>
                      <a:pt x="-5" y="156641"/>
                    </a:moveTo>
                    <a:lnTo>
                      <a:pt x="87092" y="106768"/>
                    </a:lnTo>
                    <a:cubicBezTo>
                      <a:pt x="87092" y="106768"/>
                      <a:pt x="144623" y="75060"/>
                      <a:pt x="162958" y="60401"/>
                    </a:cubicBezTo>
                    <a:cubicBezTo>
                      <a:pt x="181294" y="45751"/>
                      <a:pt x="204278" y="20567"/>
                      <a:pt x="212831" y="14747"/>
                    </a:cubicBezTo>
                    <a:cubicBezTo>
                      <a:pt x="221042" y="9156"/>
                      <a:pt x="231796" y="-7"/>
                      <a:pt x="231796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3"/>
              <p:cNvSpPr/>
              <p:nvPr/>
            </p:nvSpPr>
            <p:spPr>
              <a:xfrm>
                <a:off x="9063085" y="2340732"/>
                <a:ext cx="125034" cy="86401"/>
              </a:xfrm>
              <a:custGeom>
                <a:avLst/>
                <a:gdLst/>
                <a:ahLst/>
                <a:cxnLst/>
                <a:rect l="l" t="t" r="r" b="b"/>
                <a:pathLst>
                  <a:path w="125034" h="86401" extrusionOk="0">
                    <a:moveTo>
                      <a:pt x="-5" y="86394"/>
                    </a:moveTo>
                    <a:cubicBezTo>
                      <a:pt x="-5" y="86394"/>
                      <a:pt x="23446" y="75450"/>
                      <a:pt x="37924" y="66725"/>
                    </a:cubicBezTo>
                    <a:cubicBezTo>
                      <a:pt x="52402" y="57991"/>
                      <a:pt x="79138" y="26682"/>
                      <a:pt x="89911" y="20358"/>
                    </a:cubicBezTo>
                    <a:cubicBezTo>
                      <a:pt x="100151" y="14357"/>
                      <a:pt x="125030" y="-7"/>
                      <a:pt x="125030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3"/>
              <p:cNvSpPr/>
              <p:nvPr/>
            </p:nvSpPr>
            <p:spPr>
              <a:xfrm>
                <a:off x="9053255" y="2368125"/>
                <a:ext cx="135569" cy="94830"/>
              </a:xfrm>
              <a:custGeom>
                <a:avLst/>
                <a:gdLst/>
                <a:ahLst/>
                <a:cxnLst/>
                <a:rect l="l" t="t" r="r" b="b"/>
                <a:pathLst>
                  <a:path w="135569" h="94830" extrusionOk="0">
                    <a:moveTo>
                      <a:pt x="-5" y="94824"/>
                    </a:moveTo>
                    <a:cubicBezTo>
                      <a:pt x="-5" y="94824"/>
                      <a:pt x="57679" y="61448"/>
                      <a:pt x="77957" y="47056"/>
                    </a:cubicBezTo>
                    <a:cubicBezTo>
                      <a:pt x="98245" y="32654"/>
                      <a:pt x="135564" y="-7"/>
                      <a:pt x="135564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3"/>
              <p:cNvSpPr/>
              <p:nvPr/>
            </p:nvSpPr>
            <p:spPr>
              <a:xfrm>
                <a:off x="9033586" y="2406054"/>
                <a:ext cx="146103" cy="114499"/>
              </a:xfrm>
              <a:custGeom>
                <a:avLst/>
                <a:gdLst/>
                <a:ahLst/>
                <a:cxnLst/>
                <a:rect l="l" t="t" r="r" b="b"/>
                <a:pathLst>
                  <a:path w="146103" h="114499" extrusionOk="0">
                    <a:moveTo>
                      <a:pt x="-5" y="114493"/>
                    </a:moveTo>
                    <a:lnTo>
                      <a:pt x="14609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3"/>
              <p:cNvSpPr/>
              <p:nvPr/>
            </p:nvSpPr>
            <p:spPr>
              <a:xfrm>
                <a:off x="9073619" y="2443983"/>
                <a:ext cx="94830" cy="97640"/>
              </a:xfrm>
              <a:custGeom>
                <a:avLst/>
                <a:gdLst/>
                <a:ahLst/>
                <a:cxnLst/>
                <a:rect l="l" t="t" r="r" b="b"/>
                <a:pathLst>
                  <a:path w="94830" h="97640" extrusionOk="0">
                    <a:moveTo>
                      <a:pt x="-5" y="97634"/>
                    </a:moveTo>
                    <a:lnTo>
                      <a:pt x="94826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3"/>
              <p:cNvSpPr/>
              <p:nvPr/>
            </p:nvSpPr>
            <p:spPr>
              <a:xfrm>
                <a:off x="8923512" y="1975343"/>
                <a:ext cx="1153737" cy="383914"/>
              </a:xfrm>
              <a:custGeom>
                <a:avLst/>
                <a:gdLst/>
                <a:ahLst/>
                <a:cxnLst/>
                <a:rect l="l" t="t" r="r" b="b"/>
                <a:pathLst>
                  <a:path w="1153737" h="383914" extrusionOk="0">
                    <a:moveTo>
                      <a:pt x="-5" y="373468"/>
                    </a:moveTo>
                    <a:cubicBezTo>
                      <a:pt x="-5" y="373468"/>
                      <a:pt x="18105" y="365744"/>
                      <a:pt x="53938" y="351713"/>
                    </a:cubicBezTo>
                    <a:cubicBezTo>
                      <a:pt x="89771" y="337683"/>
                      <a:pt x="208414" y="278228"/>
                      <a:pt x="228827" y="259483"/>
                    </a:cubicBezTo>
                    <a:cubicBezTo>
                      <a:pt x="248753" y="241176"/>
                      <a:pt x="270575" y="231536"/>
                      <a:pt x="291473" y="217725"/>
                    </a:cubicBezTo>
                    <a:cubicBezTo>
                      <a:pt x="312361" y="203904"/>
                      <a:pt x="351966" y="183721"/>
                      <a:pt x="368034" y="164642"/>
                    </a:cubicBezTo>
                    <a:cubicBezTo>
                      <a:pt x="384932" y="144592"/>
                      <a:pt x="384284" y="138544"/>
                      <a:pt x="399362" y="123751"/>
                    </a:cubicBezTo>
                    <a:cubicBezTo>
                      <a:pt x="414431" y="108959"/>
                      <a:pt x="440586" y="84242"/>
                      <a:pt x="453302" y="79384"/>
                    </a:cubicBezTo>
                    <a:cubicBezTo>
                      <a:pt x="466018" y="74517"/>
                      <a:pt x="470628" y="76422"/>
                      <a:pt x="478858" y="74012"/>
                    </a:cubicBezTo>
                    <a:cubicBezTo>
                      <a:pt x="487087" y="71602"/>
                      <a:pt x="501213" y="55819"/>
                      <a:pt x="514205" y="41093"/>
                    </a:cubicBezTo>
                    <a:cubicBezTo>
                      <a:pt x="527635" y="25892"/>
                      <a:pt x="542742" y="9377"/>
                      <a:pt x="559087" y="1943"/>
                    </a:cubicBezTo>
                    <a:cubicBezTo>
                      <a:pt x="577813" y="-1348"/>
                      <a:pt x="587871" y="231"/>
                      <a:pt x="600492" y="1582"/>
                    </a:cubicBezTo>
                    <a:cubicBezTo>
                      <a:pt x="623809" y="11064"/>
                      <a:pt x="639173" y="26758"/>
                      <a:pt x="655156" y="41970"/>
                    </a:cubicBezTo>
                    <a:cubicBezTo>
                      <a:pt x="670701" y="56753"/>
                      <a:pt x="691637" y="84432"/>
                      <a:pt x="710839" y="96777"/>
                    </a:cubicBezTo>
                    <a:cubicBezTo>
                      <a:pt x="730051" y="109131"/>
                      <a:pt x="750425" y="121818"/>
                      <a:pt x="772618" y="123751"/>
                    </a:cubicBezTo>
                    <a:cubicBezTo>
                      <a:pt x="794726" y="125685"/>
                      <a:pt x="811814" y="122885"/>
                      <a:pt x="833521" y="133324"/>
                    </a:cubicBezTo>
                    <a:cubicBezTo>
                      <a:pt x="855238" y="143763"/>
                      <a:pt x="886556" y="183464"/>
                      <a:pt x="905702" y="201190"/>
                    </a:cubicBezTo>
                    <a:cubicBezTo>
                      <a:pt x="924942" y="218916"/>
                      <a:pt x="947231" y="237451"/>
                      <a:pt x="961423" y="251653"/>
                    </a:cubicBezTo>
                    <a:cubicBezTo>
                      <a:pt x="975615" y="265855"/>
                      <a:pt x="986093" y="282400"/>
                      <a:pt x="1000571" y="295154"/>
                    </a:cubicBezTo>
                    <a:cubicBezTo>
                      <a:pt x="1015049" y="307917"/>
                      <a:pt x="1043528" y="325139"/>
                      <a:pt x="1058006" y="335178"/>
                    </a:cubicBezTo>
                    <a:cubicBezTo>
                      <a:pt x="1072484" y="345227"/>
                      <a:pt x="1082771" y="354590"/>
                      <a:pt x="1097154" y="362153"/>
                    </a:cubicBezTo>
                    <a:cubicBezTo>
                      <a:pt x="1111537" y="369716"/>
                      <a:pt x="1153733" y="383908"/>
                      <a:pt x="1153733" y="38390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1" name="Google Shape;951;p3"/>
            <p:cNvGrpSpPr/>
            <p:nvPr/>
          </p:nvGrpSpPr>
          <p:grpSpPr>
            <a:xfrm>
              <a:off x="5682497" y="2055166"/>
              <a:ext cx="552086" cy="322022"/>
              <a:chOff x="8882561" y="1975343"/>
              <a:chExt cx="1298415" cy="757342"/>
            </a:xfrm>
          </p:grpSpPr>
          <p:sp>
            <p:nvSpPr>
              <p:cNvPr id="952" name="Google Shape;952;p3"/>
              <p:cNvSpPr/>
              <p:nvPr/>
            </p:nvSpPr>
            <p:spPr>
              <a:xfrm>
                <a:off x="10150782" y="2347399"/>
                <a:ext cx="30194" cy="11239"/>
              </a:xfrm>
              <a:custGeom>
                <a:avLst/>
                <a:gdLst/>
                <a:ahLst/>
                <a:cxnLst/>
                <a:rect l="l" t="t" r="r" b="b"/>
                <a:pathLst>
                  <a:path w="30194" h="11239" extrusionOk="0">
                    <a:moveTo>
                      <a:pt x="-5" y="-7"/>
                    </a:moveTo>
                    <a:cubicBezTo>
                      <a:pt x="1805" y="698"/>
                      <a:pt x="30189" y="11233"/>
                      <a:pt x="30189" y="1123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3"/>
              <p:cNvSpPr/>
              <p:nvPr/>
            </p:nvSpPr>
            <p:spPr>
              <a:xfrm>
                <a:off x="10111063" y="2356886"/>
                <a:ext cx="21145" cy="11239"/>
              </a:xfrm>
              <a:custGeom>
                <a:avLst/>
                <a:gdLst/>
                <a:ahLst/>
                <a:cxnLst/>
                <a:rect l="l" t="t" r="r" b="b"/>
                <a:pathLst>
                  <a:path w="21145" h="11239" extrusionOk="0">
                    <a:moveTo>
                      <a:pt x="-5" y="-7"/>
                    </a:moveTo>
                    <a:lnTo>
                      <a:pt x="21141" y="1123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3"/>
              <p:cNvSpPr/>
              <p:nvPr/>
            </p:nvSpPr>
            <p:spPr>
              <a:xfrm>
                <a:off x="10081631" y="2375850"/>
                <a:ext cx="22764" cy="352"/>
              </a:xfrm>
              <a:custGeom>
                <a:avLst/>
                <a:gdLst/>
                <a:ahLst/>
                <a:cxnLst/>
                <a:rect l="l" t="t" r="r" b="b"/>
                <a:pathLst>
                  <a:path w="22764" h="352" extrusionOk="0">
                    <a:moveTo>
                      <a:pt x="-5" y="-7"/>
                    </a:moveTo>
                    <a:lnTo>
                      <a:pt x="22760" y="34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3"/>
              <p:cNvSpPr/>
              <p:nvPr/>
            </p:nvSpPr>
            <p:spPr>
              <a:xfrm>
                <a:off x="9675599" y="2643474"/>
                <a:ext cx="18621" cy="30556"/>
              </a:xfrm>
              <a:custGeom>
                <a:avLst/>
                <a:gdLst/>
                <a:ahLst/>
                <a:cxnLst/>
                <a:rect l="l" t="t" r="r" b="b"/>
                <a:pathLst>
                  <a:path w="18621" h="30556" extrusionOk="0">
                    <a:moveTo>
                      <a:pt x="-5" y="-7"/>
                    </a:moveTo>
                    <a:lnTo>
                      <a:pt x="17912" y="19310"/>
                    </a:lnTo>
                    <a:lnTo>
                      <a:pt x="18617" y="3054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"/>
              <p:cNvSpPr/>
              <p:nvPr/>
            </p:nvSpPr>
            <p:spPr>
              <a:xfrm>
                <a:off x="9694221" y="2633997"/>
                <a:ext cx="28441" cy="19316"/>
              </a:xfrm>
              <a:custGeom>
                <a:avLst/>
                <a:gdLst/>
                <a:ahLst/>
                <a:cxnLst/>
                <a:rect l="l" t="t" r="r" b="b"/>
                <a:pathLst>
                  <a:path w="28441" h="19316" extrusionOk="0">
                    <a:moveTo>
                      <a:pt x="-5" y="-7"/>
                    </a:moveTo>
                    <a:lnTo>
                      <a:pt x="28437" y="1931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"/>
              <p:cNvSpPr/>
              <p:nvPr/>
            </p:nvSpPr>
            <p:spPr>
              <a:xfrm>
                <a:off x="9721967" y="2622757"/>
                <a:ext cx="28098" cy="21421"/>
              </a:xfrm>
              <a:custGeom>
                <a:avLst/>
                <a:gdLst/>
                <a:ahLst/>
                <a:cxnLst/>
                <a:rect l="l" t="t" r="r" b="b"/>
                <a:pathLst>
                  <a:path w="28098" h="21421" extrusionOk="0">
                    <a:moveTo>
                      <a:pt x="-5" y="-7"/>
                    </a:moveTo>
                    <a:lnTo>
                      <a:pt x="28094" y="2141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3"/>
              <p:cNvSpPr/>
              <p:nvPr/>
            </p:nvSpPr>
            <p:spPr>
              <a:xfrm>
                <a:off x="9731797" y="2604488"/>
                <a:ext cx="36175" cy="28803"/>
              </a:xfrm>
              <a:custGeom>
                <a:avLst/>
                <a:gdLst/>
                <a:ahLst/>
                <a:cxnLst/>
                <a:rect l="l" t="t" r="r" b="b"/>
                <a:pathLst>
                  <a:path w="36175" h="28803" extrusionOk="0">
                    <a:moveTo>
                      <a:pt x="-5" y="-7"/>
                    </a:moveTo>
                    <a:lnTo>
                      <a:pt x="36171" y="2879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3"/>
              <p:cNvSpPr/>
              <p:nvPr/>
            </p:nvSpPr>
            <p:spPr>
              <a:xfrm>
                <a:off x="9740579" y="2585172"/>
                <a:ext cx="75495" cy="48472"/>
              </a:xfrm>
              <a:custGeom>
                <a:avLst/>
                <a:gdLst/>
                <a:ahLst/>
                <a:cxnLst/>
                <a:rect l="l" t="t" r="r" b="b"/>
                <a:pathLst>
                  <a:path w="75495" h="48472" extrusionOk="0">
                    <a:moveTo>
                      <a:pt x="-5" y="-7"/>
                    </a:moveTo>
                    <a:cubicBezTo>
                      <a:pt x="-5" y="-7"/>
                      <a:pt x="29685" y="22301"/>
                      <a:pt x="41086" y="29502"/>
                    </a:cubicBezTo>
                    <a:cubicBezTo>
                      <a:pt x="52535" y="36693"/>
                      <a:pt x="75490" y="48466"/>
                      <a:pt x="75490" y="4846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"/>
              <p:cNvSpPr/>
              <p:nvPr/>
            </p:nvSpPr>
            <p:spPr>
              <a:xfrm>
                <a:off x="9751466" y="2547243"/>
                <a:ext cx="95564" cy="68484"/>
              </a:xfrm>
              <a:custGeom>
                <a:avLst/>
                <a:gdLst/>
                <a:ahLst/>
                <a:cxnLst/>
                <a:rect l="l" t="t" r="r" b="b"/>
                <a:pathLst>
                  <a:path w="95564" h="68484" extrusionOk="0">
                    <a:moveTo>
                      <a:pt x="-5" y="-7"/>
                    </a:moveTo>
                    <a:lnTo>
                      <a:pt x="95559" y="6847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"/>
              <p:cNvSpPr/>
              <p:nvPr/>
            </p:nvSpPr>
            <p:spPr>
              <a:xfrm>
                <a:off x="9759895" y="2529336"/>
                <a:ext cx="114471" cy="76209"/>
              </a:xfrm>
              <a:custGeom>
                <a:avLst/>
                <a:gdLst/>
                <a:ahLst/>
                <a:cxnLst/>
                <a:rect l="l" t="t" r="r" b="b"/>
                <a:pathLst>
                  <a:path w="114471" h="76209" extrusionOk="0">
                    <a:moveTo>
                      <a:pt x="-5" y="-7"/>
                    </a:moveTo>
                    <a:cubicBezTo>
                      <a:pt x="-5" y="-7"/>
                      <a:pt x="30170" y="6965"/>
                      <a:pt x="37219" y="11928"/>
                    </a:cubicBezTo>
                    <a:cubicBezTo>
                      <a:pt x="44077" y="16729"/>
                      <a:pt x="98369" y="58286"/>
                      <a:pt x="98369" y="58286"/>
                    </a:cubicBezTo>
                    <a:lnTo>
                      <a:pt x="114467" y="7620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3"/>
              <p:cNvSpPr/>
              <p:nvPr/>
            </p:nvSpPr>
            <p:spPr>
              <a:xfrm>
                <a:off x="9759191" y="2491398"/>
                <a:ext cx="126130" cy="95888"/>
              </a:xfrm>
              <a:custGeom>
                <a:avLst/>
                <a:gdLst/>
                <a:ahLst/>
                <a:cxnLst/>
                <a:rect l="l" t="t" r="r" b="b"/>
                <a:pathLst>
                  <a:path w="126130" h="95888" extrusionOk="0">
                    <a:moveTo>
                      <a:pt x="-5" y="-7"/>
                    </a:moveTo>
                    <a:cubicBezTo>
                      <a:pt x="-5" y="-7"/>
                      <a:pt x="61546" y="31178"/>
                      <a:pt x="75166" y="40741"/>
                    </a:cubicBezTo>
                    <a:cubicBezTo>
                      <a:pt x="88978" y="50409"/>
                      <a:pt x="126125" y="95881"/>
                      <a:pt x="126125" y="9588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3"/>
              <p:cNvSpPr/>
              <p:nvPr/>
            </p:nvSpPr>
            <p:spPr>
              <a:xfrm>
                <a:off x="9749361" y="2451012"/>
                <a:ext cx="154533" cy="119062"/>
              </a:xfrm>
              <a:custGeom>
                <a:avLst/>
                <a:gdLst/>
                <a:ahLst/>
                <a:cxnLst/>
                <a:rect l="l" t="t" r="r" b="b"/>
                <a:pathLst>
                  <a:path w="154533" h="119062" extrusionOk="0">
                    <a:moveTo>
                      <a:pt x="-5" y="-7"/>
                    </a:moveTo>
                    <a:cubicBezTo>
                      <a:pt x="-5" y="-7"/>
                      <a:pt x="40800" y="21281"/>
                      <a:pt x="59660" y="33007"/>
                    </a:cubicBezTo>
                    <a:cubicBezTo>
                      <a:pt x="78614" y="44732"/>
                      <a:pt x="117381" y="75212"/>
                      <a:pt x="125001" y="80775"/>
                    </a:cubicBezTo>
                    <a:cubicBezTo>
                      <a:pt x="132621" y="86328"/>
                      <a:pt x="153862" y="118122"/>
                      <a:pt x="154529" y="11905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3"/>
              <p:cNvSpPr/>
              <p:nvPr/>
            </p:nvSpPr>
            <p:spPr>
              <a:xfrm>
                <a:off x="9758838" y="2423266"/>
                <a:ext cx="174202" cy="126434"/>
              </a:xfrm>
              <a:custGeom>
                <a:avLst/>
                <a:gdLst/>
                <a:ahLst/>
                <a:cxnLst/>
                <a:rect l="l" t="t" r="r" b="b"/>
                <a:pathLst>
                  <a:path w="174202" h="126434" extrusionOk="0">
                    <a:moveTo>
                      <a:pt x="-5" y="-7"/>
                    </a:moveTo>
                    <a:cubicBezTo>
                      <a:pt x="-5" y="-7"/>
                      <a:pt x="51040" y="37493"/>
                      <a:pt x="68851" y="49161"/>
                    </a:cubicBezTo>
                    <a:cubicBezTo>
                      <a:pt x="86663" y="60839"/>
                      <a:pt x="101998" y="67202"/>
                      <a:pt x="118000" y="78660"/>
                    </a:cubicBezTo>
                    <a:cubicBezTo>
                      <a:pt x="134002" y="90128"/>
                      <a:pt x="174198" y="126428"/>
                      <a:pt x="174198" y="12642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3"/>
              <p:cNvSpPr/>
              <p:nvPr/>
            </p:nvSpPr>
            <p:spPr>
              <a:xfrm>
                <a:off x="9757790" y="2394814"/>
                <a:ext cx="202968" cy="145056"/>
              </a:xfrm>
              <a:custGeom>
                <a:avLst/>
                <a:gdLst/>
                <a:ahLst/>
                <a:cxnLst/>
                <a:rect l="l" t="t" r="r" b="b"/>
                <a:pathLst>
                  <a:path w="202968" h="145056" extrusionOk="0">
                    <a:moveTo>
                      <a:pt x="-5" y="-7"/>
                    </a:moveTo>
                    <a:lnTo>
                      <a:pt x="59041" y="28092"/>
                    </a:lnTo>
                    <a:lnTo>
                      <a:pt x="117619" y="67078"/>
                    </a:lnTo>
                    <a:lnTo>
                      <a:pt x="165435" y="106416"/>
                    </a:lnTo>
                    <a:lnTo>
                      <a:pt x="202963" y="14504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3"/>
              <p:cNvSpPr/>
              <p:nvPr/>
            </p:nvSpPr>
            <p:spPr>
              <a:xfrm>
                <a:off x="9728311" y="2338093"/>
                <a:ext cx="249307" cy="190233"/>
              </a:xfrm>
              <a:custGeom>
                <a:avLst/>
                <a:gdLst/>
                <a:ahLst/>
                <a:cxnLst/>
                <a:rect l="l" t="t" r="r" b="b"/>
                <a:pathLst>
                  <a:path w="249307" h="190233" extrusionOk="0">
                    <a:moveTo>
                      <a:pt x="-5" y="-7"/>
                    </a:moveTo>
                    <a:cubicBezTo>
                      <a:pt x="-5" y="-7"/>
                      <a:pt x="40391" y="18748"/>
                      <a:pt x="58136" y="30292"/>
                    </a:cubicBezTo>
                    <a:cubicBezTo>
                      <a:pt x="75852" y="41836"/>
                      <a:pt x="116714" y="76984"/>
                      <a:pt x="116714" y="76984"/>
                    </a:cubicBezTo>
                    <a:cubicBezTo>
                      <a:pt x="116714" y="76984"/>
                      <a:pt x="168435" y="114912"/>
                      <a:pt x="181770" y="126152"/>
                    </a:cubicBezTo>
                    <a:cubicBezTo>
                      <a:pt x="194819" y="137153"/>
                      <a:pt x="249302" y="190226"/>
                      <a:pt x="249302" y="19022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3"/>
              <p:cNvSpPr/>
              <p:nvPr/>
            </p:nvSpPr>
            <p:spPr>
              <a:xfrm>
                <a:off x="9722843" y="2296869"/>
                <a:ext cx="304495" cy="212083"/>
              </a:xfrm>
              <a:custGeom>
                <a:avLst/>
                <a:gdLst/>
                <a:ahLst/>
                <a:cxnLst/>
                <a:rect l="l" t="t" r="r" b="b"/>
                <a:pathLst>
                  <a:path w="304495" h="212083" extrusionOk="0">
                    <a:moveTo>
                      <a:pt x="-5" y="-7"/>
                    </a:moveTo>
                    <a:lnTo>
                      <a:pt x="94845" y="69526"/>
                    </a:lnTo>
                    <a:lnTo>
                      <a:pt x="181332" y="139563"/>
                    </a:lnTo>
                    <a:cubicBezTo>
                      <a:pt x="181332" y="139563"/>
                      <a:pt x="206478" y="158689"/>
                      <a:pt x="219051" y="167871"/>
                    </a:cubicBezTo>
                    <a:cubicBezTo>
                      <a:pt x="231338" y="176825"/>
                      <a:pt x="304490" y="212077"/>
                      <a:pt x="304490" y="21207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3"/>
              <p:cNvSpPr/>
              <p:nvPr/>
            </p:nvSpPr>
            <p:spPr>
              <a:xfrm>
                <a:off x="9720367" y="2271542"/>
                <a:ext cx="334308" cy="228476"/>
              </a:xfrm>
              <a:custGeom>
                <a:avLst/>
                <a:gdLst/>
                <a:ahLst/>
                <a:cxnLst/>
                <a:rect l="l" t="t" r="r" b="b"/>
                <a:pathLst>
                  <a:path w="334308" h="228476" extrusionOk="0">
                    <a:moveTo>
                      <a:pt x="-5" y="-7"/>
                    </a:moveTo>
                    <a:lnTo>
                      <a:pt x="86463" y="59096"/>
                    </a:lnTo>
                    <a:lnTo>
                      <a:pt x="163901" y="115217"/>
                    </a:lnTo>
                    <a:cubicBezTo>
                      <a:pt x="163901" y="115217"/>
                      <a:pt x="194286" y="134743"/>
                      <a:pt x="207145" y="143535"/>
                    </a:cubicBezTo>
                    <a:cubicBezTo>
                      <a:pt x="219908" y="152326"/>
                      <a:pt x="234958" y="164137"/>
                      <a:pt x="249341" y="173339"/>
                    </a:cubicBezTo>
                    <a:cubicBezTo>
                      <a:pt x="263628" y="182530"/>
                      <a:pt x="294394" y="193284"/>
                      <a:pt x="306967" y="202142"/>
                    </a:cubicBezTo>
                    <a:cubicBezTo>
                      <a:pt x="319445" y="211000"/>
                      <a:pt x="334304" y="228469"/>
                      <a:pt x="334304" y="22846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3"/>
              <p:cNvSpPr/>
              <p:nvPr/>
            </p:nvSpPr>
            <p:spPr>
              <a:xfrm>
                <a:off x="9787404" y="2288925"/>
                <a:ext cx="289560" cy="192214"/>
              </a:xfrm>
              <a:custGeom>
                <a:avLst/>
                <a:gdLst/>
                <a:ahLst/>
                <a:cxnLst/>
                <a:rect l="l" t="t" r="r" b="b"/>
                <a:pathLst>
                  <a:path w="289560" h="192214" extrusionOk="0">
                    <a:moveTo>
                      <a:pt x="-5" y="-7"/>
                    </a:moveTo>
                    <a:lnTo>
                      <a:pt x="78957" y="52142"/>
                    </a:lnTo>
                    <a:lnTo>
                      <a:pt x="135631" y="98834"/>
                    </a:lnTo>
                    <a:lnTo>
                      <a:pt x="173350" y="126152"/>
                    </a:lnTo>
                    <a:lnTo>
                      <a:pt x="260313" y="173834"/>
                    </a:lnTo>
                    <a:lnTo>
                      <a:pt x="289555" y="19220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3"/>
              <p:cNvSpPr/>
              <p:nvPr/>
            </p:nvSpPr>
            <p:spPr>
              <a:xfrm>
                <a:off x="9778479" y="2241738"/>
                <a:ext cx="326297" cy="219532"/>
              </a:xfrm>
              <a:custGeom>
                <a:avLst/>
                <a:gdLst/>
                <a:ahLst/>
                <a:cxnLst/>
                <a:rect l="l" t="t" r="r" b="b"/>
                <a:pathLst>
                  <a:path w="326297" h="219532" extrusionOk="0">
                    <a:moveTo>
                      <a:pt x="-5" y="-7"/>
                    </a:moveTo>
                    <a:lnTo>
                      <a:pt x="84930" y="66544"/>
                    </a:lnTo>
                    <a:lnTo>
                      <a:pt x="142556" y="108273"/>
                    </a:lnTo>
                    <a:lnTo>
                      <a:pt x="219042" y="154460"/>
                    </a:lnTo>
                    <a:lnTo>
                      <a:pt x="284574" y="190722"/>
                    </a:lnTo>
                    <a:lnTo>
                      <a:pt x="326293" y="21952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3"/>
              <p:cNvSpPr/>
              <p:nvPr/>
            </p:nvSpPr>
            <p:spPr>
              <a:xfrm>
                <a:off x="9749666" y="2185112"/>
                <a:ext cx="332251" cy="237915"/>
              </a:xfrm>
              <a:custGeom>
                <a:avLst/>
                <a:gdLst/>
                <a:ahLst/>
                <a:cxnLst/>
                <a:rect l="l" t="t" r="r" b="b"/>
                <a:pathLst>
                  <a:path w="332251" h="237915" extrusionOk="0">
                    <a:moveTo>
                      <a:pt x="-5" y="-7"/>
                    </a:moveTo>
                    <a:lnTo>
                      <a:pt x="56116" y="38236"/>
                    </a:lnTo>
                    <a:lnTo>
                      <a:pt x="144985" y="105292"/>
                    </a:lnTo>
                    <a:lnTo>
                      <a:pt x="193181" y="144535"/>
                    </a:lnTo>
                    <a:lnTo>
                      <a:pt x="249855" y="183273"/>
                    </a:lnTo>
                    <a:lnTo>
                      <a:pt x="313387" y="220030"/>
                    </a:lnTo>
                    <a:lnTo>
                      <a:pt x="332246" y="23790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3"/>
              <p:cNvSpPr/>
              <p:nvPr/>
            </p:nvSpPr>
            <p:spPr>
              <a:xfrm>
                <a:off x="9769030" y="2156689"/>
                <a:ext cx="342033" cy="257794"/>
              </a:xfrm>
              <a:custGeom>
                <a:avLst/>
                <a:gdLst/>
                <a:ahLst/>
                <a:cxnLst/>
                <a:rect l="l" t="t" r="r" b="b"/>
                <a:pathLst>
                  <a:path w="342033" h="257794" extrusionOk="0">
                    <a:moveTo>
                      <a:pt x="-5" y="-7"/>
                    </a:moveTo>
                    <a:cubicBezTo>
                      <a:pt x="-5" y="-7"/>
                      <a:pt x="62565" y="43970"/>
                      <a:pt x="77995" y="59000"/>
                    </a:cubicBezTo>
                    <a:cubicBezTo>
                      <a:pt x="93331" y="74031"/>
                      <a:pt x="100760" y="80632"/>
                      <a:pt x="112381" y="90757"/>
                    </a:cubicBezTo>
                    <a:cubicBezTo>
                      <a:pt x="123906" y="100882"/>
                      <a:pt x="142384" y="121189"/>
                      <a:pt x="156577" y="134715"/>
                    </a:cubicBezTo>
                    <a:cubicBezTo>
                      <a:pt x="170674" y="148240"/>
                      <a:pt x="210869" y="175815"/>
                      <a:pt x="237634" y="197284"/>
                    </a:cubicBezTo>
                    <a:cubicBezTo>
                      <a:pt x="248588" y="206209"/>
                      <a:pt x="268972" y="213820"/>
                      <a:pt x="278116" y="219154"/>
                    </a:cubicBezTo>
                    <a:cubicBezTo>
                      <a:pt x="287355" y="224497"/>
                      <a:pt x="299261" y="230146"/>
                      <a:pt x="309739" y="235308"/>
                    </a:cubicBezTo>
                    <a:cubicBezTo>
                      <a:pt x="320216" y="240471"/>
                      <a:pt x="342028" y="257787"/>
                      <a:pt x="342028" y="25778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3"/>
              <p:cNvSpPr/>
              <p:nvPr/>
            </p:nvSpPr>
            <p:spPr>
              <a:xfrm>
                <a:off x="9528800" y="2282429"/>
                <a:ext cx="4209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9525" extrusionOk="0">
                    <a:moveTo>
                      <a:pt x="-5" y="-7"/>
                    </a:moveTo>
                    <a:lnTo>
                      <a:pt x="4205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3"/>
              <p:cNvSpPr/>
              <p:nvPr/>
            </p:nvSpPr>
            <p:spPr>
              <a:xfrm>
                <a:off x="9532305" y="2242386"/>
                <a:ext cx="18268" cy="11944"/>
              </a:xfrm>
              <a:custGeom>
                <a:avLst/>
                <a:gdLst/>
                <a:ahLst/>
                <a:cxnLst/>
                <a:rect l="l" t="t" r="r" b="b"/>
                <a:pathLst>
                  <a:path w="18268" h="11944" extrusionOk="0">
                    <a:moveTo>
                      <a:pt x="-5" y="-7"/>
                    </a:moveTo>
                    <a:lnTo>
                      <a:pt x="18264" y="1193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3"/>
              <p:cNvSpPr/>
              <p:nvPr/>
            </p:nvSpPr>
            <p:spPr>
              <a:xfrm>
                <a:off x="9530200" y="2203057"/>
                <a:ext cx="31613" cy="33013"/>
              </a:xfrm>
              <a:custGeom>
                <a:avLst/>
                <a:gdLst/>
                <a:ahLst/>
                <a:cxnLst/>
                <a:rect l="l" t="t" r="r" b="b"/>
                <a:pathLst>
                  <a:path w="31613" h="33013" extrusionOk="0">
                    <a:moveTo>
                      <a:pt x="-5" y="-7"/>
                    </a:moveTo>
                    <a:lnTo>
                      <a:pt x="31609" y="3300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3"/>
              <p:cNvSpPr/>
              <p:nvPr/>
            </p:nvSpPr>
            <p:spPr>
              <a:xfrm>
                <a:off x="9530905" y="2167234"/>
                <a:ext cx="49168" cy="49168"/>
              </a:xfrm>
              <a:custGeom>
                <a:avLst/>
                <a:gdLst/>
                <a:ahLst/>
                <a:cxnLst/>
                <a:rect l="l" t="t" r="r" b="b"/>
                <a:pathLst>
                  <a:path w="49168" h="49168" extrusionOk="0">
                    <a:moveTo>
                      <a:pt x="-5" y="-7"/>
                    </a:moveTo>
                    <a:lnTo>
                      <a:pt x="49163" y="49161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3"/>
              <p:cNvSpPr/>
              <p:nvPr/>
            </p:nvSpPr>
            <p:spPr>
              <a:xfrm>
                <a:off x="9532305" y="2137030"/>
                <a:ext cx="66732" cy="57597"/>
              </a:xfrm>
              <a:custGeom>
                <a:avLst/>
                <a:gdLst/>
                <a:ahLst/>
                <a:cxnLst/>
                <a:rect l="l" t="t" r="r" b="b"/>
                <a:pathLst>
                  <a:path w="66732" h="57597" extrusionOk="0">
                    <a:moveTo>
                      <a:pt x="-5" y="-7"/>
                    </a:moveTo>
                    <a:cubicBezTo>
                      <a:pt x="-5" y="-7"/>
                      <a:pt x="9901" y="4460"/>
                      <a:pt x="20369" y="12633"/>
                    </a:cubicBezTo>
                    <a:cubicBezTo>
                      <a:pt x="30837" y="20805"/>
                      <a:pt x="66727" y="57591"/>
                      <a:pt x="66727" y="5759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3"/>
              <p:cNvSpPr/>
              <p:nvPr/>
            </p:nvSpPr>
            <p:spPr>
              <a:xfrm>
                <a:off x="9522475" y="2100502"/>
                <a:ext cx="106070" cy="67427"/>
              </a:xfrm>
              <a:custGeom>
                <a:avLst/>
                <a:gdLst/>
                <a:ahLst/>
                <a:cxnLst/>
                <a:rect l="l" t="t" r="r" b="b"/>
                <a:pathLst>
                  <a:path w="106070" h="67427" extrusionOk="0">
                    <a:moveTo>
                      <a:pt x="-5" y="-7"/>
                    </a:moveTo>
                    <a:cubicBezTo>
                      <a:pt x="-5" y="-7"/>
                      <a:pt x="49411" y="23672"/>
                      <a:pt x="56193" y="28787"/>
                    </a:cubicBezTo>
                    <a:cubicBezTo>
                      <a:pt x="63289" y="34159"/>
                      <a:pt x="86396" y="50561"/>
                      <a:pt x="86396" y="50561"/>
                    </a:cubicBezTo>
                    <a:lnTo>
                      <a:pt x="106066" y="67421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3"/>
              <p:cNvSpPr/>
              <p:nvPr/>
            </p:nvSpPr>
            <p:spPr>
              <a:xfrm>
                <a:off x="9523180" y="2062563"/>
                <a:ext cx="123625" cy="96240"/>
              </a:xfrm>
              <a:custGeom>
                <a:avLst/>
                <a:gdLst/>
                <a:ahLst/>
                <a:cxnLst/>
                <a:rect l="l" t="t" r="r" b="b"/>
                <a:pathLst>
                  <a:path w="123625" h="96240" extrusionOk="0">
                    <a:moveTo>
                      <a:pt x="-5" y="-7"/>
                    </a:moveTo>
                    <a:lnTo>
                      <a:pt x="18959" y="11233"/>
                    </a:lnTo>
                    <a:lnTo>
                      <a:pt x="78662" y="59705"/>
                    </a:lnTo>
                    <a:lnTo>
                      <a:pt x="123620" y="9623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3"/>
              <p:cNvSpPr/>
              <p:nvPr/>
            </p:nvSpPr>
            <p:spPr>
              <a:xfrm>
                <a:off x="9511941" y="2032360"/>
                <a:ext cx="132759" cy="96935"/>
              </a:xfrm>
              <a:custGeom>
                <a:avLst/>
                <a:gdLst/>
                <a:ahLst/>
                <a:cxnLst/>
                <a:rect l="l" t="t" r="r" b="b"/>
                <a:pathLst>
                  <a:path w="132759" h="96935" extrusionOk="0">
                    <a:moveTo>
                      <a:pt x="-5" y="-7"/>
                    </a:moveTo>
                    <a:cubicBezTo>
                      <a:pt x="-5" y="-7"/>
                      <a:pt x="45467" y="24330"/>
                      <a:pt x="59698" y="33712"/>
                    </a:cubicBezTo>
                    <a:cubicBezTo>
                      <a:pt x="73928" y="43103"/>
                      <a:pt x="95521" y="60410"/>
                      <a:pt x="95521" y="60410"/>
                    </a:cubicBezTo>
                    <a:lnTo>
                      <a:pt x="132755" y="9692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3"/>
              <p:cNvSpPr/>
              <p:nvPr/>
            </p:nvSpPr>
            <p:spPr>
              <a:xfrm>
                <a:off x="9518961" y="2004270"/>
                <a:ext cx="157343" cy="107470"/>
              </a:xfrm>
              <a:custGeom>
                <a:avLst/>
                <a:gdLst/>
                <a:ahLst/>
                <a:cxnLst/>
                <a:rect l="l" t="t" r="r" b="b"/>
                <a:pathLst>
                  <a:path w="157343" h="107470" extrusionOk="0">
                    <a:moveTo>
                      <a:pt x="-5" y="-7"/>
                    </a:moveTo>
                    <a:lnTo>
                      <a:pt x="59707" y="40732"/>
                    </a:lnTo>
                    <a:cubicBezTo>
                      <a:pt x="59707" y="40732"/>
                      <a:pt x="100312" y="75203"/>
                      <a:pt x="115190" y="84985"/>
                    </a:cubicBezTo>
                    <a:cubicBezTo>
                      <a:pt x="130078" y="94767"/>
                      <a:pt x="157339" y="107464"/>
                      <a:pt x="157339" y="10746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3"/>
              <p:cNvSpPr/>
              <p:nvPr/>
            </p:nvSpPr>
            <p:spPr>
              <a:xfrm>
                <a:off x="9168450" y="2710911"/>
                <a:ext cx="9134" cy="21774"/>
              </a:xfrm>
              <a:custGeom>
                <a:avLst/>
                <a:gdLst/>
                <a:ahLst/>
                <a:cxnLst/>
                <a:rect l="l" t="t" r="r" b="b"/>
                <a:pathLst>
                  <a:path w="9134" h="21774" extrusionOk="0">
                    <a:moveTo>
                      <a:pt x="-5" y="21767"/>
                    </a:moveTo>
                    <a:lnTo>
                      <a:pt x="9130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3"/>
              <p:cNvSpPr/>
              <p:nvPr/>
            </p:nvSpPr>
            <p:spPr>
              <a:xfrm>
                <a:off x="9150886" y="2681412"/>
                <a:ext cx="10544" cy="17554"/>
              </a:xfrm>
              <a:custGeom>
                <a:avLst/>
                <a:gdLst/>
                <a:ahLst/>
                <a:cxnLst/>
                <a:rect l="l" t="t" r="r" b="b"/>
                <a:pathLst>
                  <a:path w="10544" h="17554" extrusionOk="0">
                    <a:moveTo>
                      <a:pt x="-5" y="17548"/>
                    </a:moveTo>
                    <a:lnTo>
                      <a:pt x="1053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3"/>
              <p:cNvSpPr/>
              <p:nvPr/>
            </p:nvSpPr>
            <p:spPr>
              <a:xfrm>
                <a:off x="9141056" y="2633644"/>
                <a:ext cx="30203" cy="47063"/>
              </a:xfrm>
              <a:custGeom>
                <a:avLst/>
                <a:gdLst/>
                <a:ahLst/>
                <a:cxnLst/>
                <a:rect l="l" t="t" r="r" b="b"/>
                <a:pathLst>
                  <a:path w="30203" h="47063" extrusionOk="0">
                    <a:moveTo>
                      <a:pt x="-5" y="47056"/>
                    </a:moveTo>
                    <a:lnTo>
                      <a:pt x="3019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3"/>
              <p:cNvSpPr/>
              <p:nvPr/>
            </p:nvSpPr>
            <p:spPr>
              <a:xfrm>
                <a:off x="9119282" y="2604841"/>
                <a:ext cx="40033" cy="37928"/>
              </a:xfrm>
              <a:custGeom>
                <a:avLst/>
                <a:gdLst/>
                <a:ahLst/>
                <a:cxnLst/>
                <a:rect l="l" t="t" r="r" b="b"/>
                <a:pathLst>
                  <a:path w="40033" h="37928" extrusionOk="0">
                    <a:moveTo>
                      <a:pt x="-5" y="37922"/>
                    </a:moveTo>
                    <a:lnTo>
                      <a:pt x="4002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3"/>
              <p:cNvSpPr/>
              <p:nvPr/>
            </p:nvSpPr>
            <p:spPr>
              <a:xfrm>
                <a:off x="9081353" y="2559187"/>
                <a:ext cx="71647" cy="77266"/>
              </a:xfrm>
              <a:custGeom>
                <a:avLst/>
                <a:gdLst/>
                <a:ahLst/>
                <a:cxnLst/>
                <a:rect l="l" t="t" r="r" b="b"/>
                <a:pathLst>
                  <a:path w="71647" h="77266" extrusionOk="0">
                    <a:moveTo>
                      <a:pt x="-5" y="77260"/>
                    </a:moveTo>
                    <a:cubicBezTo>
                      <a:pt x="4205" y="73745"/>
                      <a:pt x="71642" y="-7"/>
                      <a:pt x="71642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3"/>
              <p:cNvSpPr/>
              <p:nvPr/>
            </p:nvSpPr>
            <p:spPr>
              <a:xfrm>
                <a:off x="9091183" y="2521249"/>
                <a:ext cx="59007" cy="66732"/>
              </a:xfrm>
              <a:custGeom>
                <a:avLst/>
                <a:gdLst/>
                <a:ahLst/>
                <a:cxnLst/>
                <a:rect l="l" t="t" r="r" b="b"/>
                <a:pathLst>
                  <a:path w="59007" h="66732" extrusionOk="0">
                    <a:moveTo>
                      <a:pt x="-5" y="66725"/>
                    </a:moveTo>
                    <a:lnTo>
                      <a:pt x="59002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3"/>
              <p:cNvSpPr/>
              <p:nvPr/>
            </p:nvSpPr>
            <p:spPr>
              <a:xfrm>
                <a:off x="9082049" y="2485426"/>
                <a:ext cx="68141" cy="64627"/>
              </a:xfrm>
              <a:custGeom>
                <a:avLst/>
                <a:gdLst/>
                <a:ahLst/>
                <a:cxnLst/>
                <a:rect l="l" t="t" r="r" b="b"/>
                <a:pathLst>
                  <a:path w="68141" h="64627" extrusionOk="0">
                    <a:moveTo>
                      <a:pt x="-5" y="64620"/>
                    </a:moveTo>
                    <a:cubicBezTo>
                      <a:pt x="-5" y="64620"/>
                      <a:pt x="19455" y="54695"/>
                      <a:pt x="28094" y="46361"/>
                    </a:cubicBezTo>
                    <a:cubicBezTo>
                      <a:pt x="36733" y="38026"/>
                      <a:pt x="67985" y="184"/>
                      <a:pt x="68137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3"/>
              <p:cNvSpPr/>
              <p:nvPr/>
            </p:nvSpPr>
            <p:spPr>
              <a:xfrm>
                <a:off x="8893800" y="2234661"/>
                <a:ext cx="292213" cy="153838"/>
              </a:xfrm>
              <a:custGeom>
                <a:avLst/>
                <a:gdLst/>
                <a:ahLst/>
                <a:cxnLst/>
                <a:rect l="l" t="t" r="r" b="b"/>
                <a:pathLst>
                  <a:path w="292213" h="153838" extrusionOk="0">
                    <a:moveTo>
                      <a:pt x="-5" y="153831"/>
                    </a:moveTo>
                    <a:cubicBezTo>
                      <a:pt x="-5" y="153831"/>
                      <a:pt x="29218" y="147373"/>
                      <a:pt x="49169" y="139077"/>
                    </a:cubicBezTo>
                    <a:cubicBezTo>
                      <a:pt x="68514" y="131029"/>
                      <a:pt x="153877" y="90366"/>
                      <a:pt x="179118" y="74450"/>
                    </a:cubicBezTo>
                    <a:cubicBezTo>
                      <a:pt x="204350" y="58543"/>
                      <a:pt x="219857" y="46351"/>
                      <a:pt x="219857" y="46351"/>
                    </a:cubicBezTo>
                    <a:lnTo>
                      <a:pt x="29220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3"/>
              <p:cNvSpPr/>
              <p:nvPr/>
            </p:nvSpPr>
            <p:spPr>
              <a:xfrm>
                <a:off x="8882561" y="2252930"/>
                <a:ext cx="312581" cy="184032"/>
              </a:xfrm>
              <a:custGeom>
                <a:avLst/>
                <a:gdLst/>
                <a:ahLst/>
                <a:cxnLst/>
                <a:rect l="l" t="t" r="r" b="b"/>
                <a:pathLst>
                  <a:path w="312581" h="184032" extrusionOk="0">
                    <a:moveTo>
                      <a:pt x="-5" y="184026"/>
                    </a:moveTo>
                    <a:cubicBezTo>
                      <a:pt x="-5" y="184026"/>
                      <a:pt x="104332" y="133010"/>
                      <a:pt x="126439" y="120808"/>
                    </a:cubicBezTo>
                    <a:cubicBezTo>
                      <a:pt x="148004" y="108902"/>
                      <a:pt x="219156" y="64611"/>
                      <a:pt x="219156" y="64611"/>
                    </a:cubicBezTo>
                    <a:cubicBezTo>
                      <a:pt x="219156" y="64611"/>
                      <a:pt x="270277" y="22615"/>
                      <a:pt x="285183" y="14033"/>
                    </a:cubicBezTo>
                    <a:cubicBezTo>
                      <a:pt x="300099" y="5460"/>
                      <a:pt x="312577" y="-7"/>
                      <a:pt x="312577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3"/>
              <p:cNvSpPr/>
              <p:nvPr/>
            </p:nvSpPr>
            <p:spPr>
              <a:xfrm>
                <a:off x="9024451" y="2274704"/>
                <a:ext cx="174907" cy="121519"/>
              </a:xfrm>
              <a:custGeom>
                <a:avLst/>
                <a:gdLst/>
                <a:ahLst/>
                <a:cxnLst/>
                <a:rect l="l" t="t" r="r" b="b"/>
                <a:pathLst>
                  <a:path w="174907" h="121519" extrusionOk="0">
                    <a:moveTo>
                      <a:pt x="-5" y="121513"/>
                    </a:moveTo>
                    <a:lnTo>
                      <a:pt x="46353" y="94119"/>
                    </a:lnTo>
                    <a:cubicBezTo>
                      <a:pt x="46353" y="94119"/>
                      <a:pt x="89206" y="61639"/>
                      <a:pt x="101846" y="54781"/>
                    </a:cubicBezTo>
                    <a:cubicBezTo>
                      <a:pt x="114495" y="47913"/>
                      <a:pt x="121906" y="45666"/>
                      <a:pt x="134164" y="37922"/>
                    </a:cubicBezTo>
                    <a:cubicBezTo>
                      <a:pt x="146423" y="30178"/>
                      <a:pt x="174903" y="-7"/>
                      <a:pt x="174903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3"/>
              <p:cNvSpPr/>
              <p:nvPr/>
            </p:nvSpPr>
            <p:spPr>
              <a:xfrm>
                <a:off x="8966853" y="2297879"/>
                <a:ext cx="231800" cy="156648"/>
              </a:xfrm>
              <a:custGeom>
                <a:avLst/>
                <a:gdLst/>
                <a:ahLst/>
                <a:cxnLst/>
                <a:rect l="l" t="t" r="r" b="b"/>
                <a:pathLst>
                  <a:path w="231800" h="156648" extrusionOk="0">
                    <a:moveTo>
                      <a:pt x="-5" y="156641"/>
                    </a:moveTo>
                    <a:lnTo>
                      <a:pt x="87092" y="106768"/>
                    </a:lnTo>
                    <a:cubicBezTo>
                      <a:pt x="87092" y="106768"/>
                      <a:pt x="144623" y="75060"/>
                      <a:pt x="162958" y="60401"/>
                    </a:cubicBezTo>
                    <a:cubicBezTo>
                      <a:pt x="181294" y="45751"/>
                      <a:pt x="204278" y="20567"/>
                      <a:pt x="212831" y="14747"/>
                    </a:cubicBezTo>
                    <a:cubicBezTo>
                      <a:pt x="221042" y="9156"/>
                      <a:pt x="231796" y="-7"/>
                      <a:pt x="231796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3"/>
              <p:cNvSpPr/>
              <p:nvPr/>
            </p:nvSpPr>
            <p:spPr>
              <a:xfrm>
                <a:off x="9063085" y="2340732"/>
                <a:ext cx="125034" cy="86401"/>
              </a:xfrm>
              <a:custGeom>
                <a:avLst/>
                <a:gdLst/>
                <a:ahLst/>
                <a:cxnLst/>
                <a:rect l="l" t="t" r="r" b="b"/>
                <a:pathLst>
                  <a:path w="125034" h="86401" extrusionOk="0">
                    <a:moveTo>
                      <a:pt x="-5" y="86394"/>
                    </a:moveTo>
                    <a:cubicBezTo>
                      <a:pt x="-5" y="86394"/>
                      <a:pt x="23446" y="75450"/>
                      <a:pt x="37924" y="66725"/>
                    </a:cubicBezTo>
                    <a:cubicBezTo>
                      <a:pt x="52402" y="57991"/>
                      <a:pt x="79138" y="26682"/>
                      <a:pt x="89911" y="20358"/>
                    </a:cubicBezTo>
                    <a:cubicBezTo>
                      <a:pt x="100151" y="14357"/>
                      <a:pt x="125030" y="-7"/>
                      <a:pt x="125030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3"/>
              <p:cNvSpPr/>
              <p:nvPr/>
            </p:nvSpPr>
            <p:spPr>
              <a:xfrm>
                <a:off x="9053255" y="2368125"/>
                <a:ext cx="135569" cy="94830"/>
              </a:xfrm>
              <a:custGeom>
                <a:avLst/>
                <a:gdLst/>
                <a:ahLst/>
                <a:cxnLst/>
                <a:rect l="l" t="t" r="r" b="b"/>
                <a:pathLst>
                  <a:path w="135569" h="94830" extrusionOk="0">
                    <a:moveTo>
                      <a:pt x="-5" y="94824"/>
                    </a:moveTo>
                    <a:cubicBezTo>
                      <a:pt x="-5" y="94824"/>
                      <a:pt x="57679" y="61448"/>
                      <a:pt x="77957" y="47056"/>
                    </a:cubicBezTo>
                    <a:cubicBezTo>
                      <a:pt x="98245" y="32654"/>
                      <a:pt x="135564" y="-7"/>
                      <a:pt x="135564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3"/>
              <p:cNvSpPr/>
              <p:nvPr/>
            </p:nvSpPr>
            <p:spPr>
              <a:xfrm>
                <a:off x="9033586" y="2406054"/>
                <a:ext cx="146103" cy="114499"/>
              </a:xfrm>
              <a:custGeom>
                <a:avLst/>
                <a:gdLst/>
                <a:ahLst/>
                <a:cxnLst/>
                <a:rect l="l" t="t" r="r" b="b"/>
                <a:pathLst>
                  <a:path w="146103" h="114499" extrusionOk="0">
                    <a:moveTo>
                      <a:pt x="-5" y="114493"/>
                    </a:moveTo>
                    <a:lnTo>
                      <a:pt x="14609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3"/>
              <p:cNvSpPr/>
              <p:nvPr/>
            </p:nvSpPr>
            <p:spPr>
              <a:xfrm>
                <a:off x="9073619" y="2443983"/>
                <a:ext cx="94830" cy="97640"/>
              </a:xfrm>
              <a:custGeom>
                <a:avLst/>
                <a:gdLst/>
                <a:ahLst/>
                <a:cxnLst/>
                <a:rect l="l" t="t" r="r" b="b"/>
                <a:pathLst>
                  <a:path w="94830" h="97640" extrusionOk="0">
                    <a:moveTo>
                      <a:pt x="-5" y="97634"/>
                    </a:moveTo>
                    <a:lnTo>
                      <a:pt x="94826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3"/>
              <p:cNvSpPr/>
              <p:nvPr/>
            </p:nvSpPr>
            <p:spPr>
              <a:xfrm>
                <a:off x="8923512" y="1975343"/>
                <a:ext cx="1153737" cy="383914"/>
              </a:xfrm>
              <a:custGeom>
                <a:avLst/>
                <a:gdLst/>
                <a:ahLst/>
                <a:cxnLst/>
                <a:rect l="l" t="t" r="r" b="b"/>
                <a:pathLst>
                  <a:path w="1153737" h="383914" extrusionOk="0">
                    <a:moveTo>
                      <a:pt x="-5" y="373468"/>
                    </a:moveTo>
                    <a:cubicBezTo>
                      <a:pt x="-5" y="373468"/>
                      <a:pt x="18105" y="365744"/>
                      <a:pt x="53938" y="351713"/>
                    </a:cubicBezTo>
                    <a:cubicBezTo>
                      <a:pt x="89771" y="337683"/>
                      <a:pt x="208414" y="278228"/>
                      <a:pt x="228827" y="259483"/>
                    </a:cubicBezTo>
                    <a:cubicBezTo>
                      <a:pt x="248753" y="241176"/>
                      <a:pt x="270575" y="231536"/>
                      <a:pt x="291473" y="217725"/>
                    </a:cubicBezTo>
                    <a:cubicBezTo>
                      <a:pt x="312361" y="203904"/>
                      <a:pt x="351966" y="183721"/>
                      <a:pt x="368034" y="164642"/>
                    </a:cubicBezTo>
                    <a:cubicBezTo>
                      <a:pt x="384932" y="144592"/>
                      <a:pt x="384284" y="138544"/>
                      <a:pt x="399362" y="123751"/>
                    </a:cubicBezTo>
                    <a:cubicBezTo>
                      <a:pt x="414431" y="108959"/>
                      <a:pt x="440586" y="84242"/>
                      <a:pt x="453302" y="79384"/>
                    </a:cubicBezTo>
                    <a:cubicBezTo>
                      <a:pt x="466018" y="74517"/>
                      <a:pt x="470628" y="76422"/>
                      <a:pt x="478858" y="74012"/>
                    </a:cubicBezTo>
                    <a:cubicBezTo>
                      <a:pt x="487087" y="71602"/>
                      <a:pt x="501213" y="55819"/>
                      <a:pt x="514205" y="41093"/>
                    </a:cubicBezTo>
                    <a:cubicBezTo>
                      <a:pt x="527635" y="25892"/>
                      <a:pt x="542742" y="9377"/>
                      <a:pt x="559087" y="1943"/>
                    </a:cubicBezTo>
                    <a:cubicBezTo>
                      <a:pt x="577813" y="-1348"/>
                      <a:pt x="587871" y="231"/>
                      <a:pt x="600492" y="1582"/>
                    </a:cubicBezTo>
                    <a:cubicBezTo>
                      <a:pt x="623809" y="11064"/>
                      <a:pt x="639173" y="26758"/>
                      <a:pt x="655156" y="41970"/>
                    </a:cubicBezTo>
                    <a:cubicBezTo>
                      <a:pt x="670701" y="56753"/>
                      <a:pt x="691637" y="84432"/>
                      <a:pt x="710839" y="96777"/>
                    </a:cubicBezTo>
                    <a:cubicBezTo>
                      <a:pt x="730051" y="109131"/>
                      <a:pt x="750425" y="121818"/>
                      <a:pt x="772618" y="123751"/>
                    </a:cubicBezTo>
                    <a:cubicBezTo>
                      <a:pt x="794726" y="125685"/>
                      <a:pt x="811814" y="122885"/>
                      <a:pt x="833521" y="133324"/>
                    </a:cubicBezTo>
                    <a:cubicBezTo>
                      <a:pt x="855238" y="143763"/>
                      <a:pt x="886556" y="183464"/>
                      <a:pt x="905702" y="201190"/>
                    </a:cubicBezTo>
                    <a:cubicBezTo>
                      <a:pt x="924942" y="218916"/>
                      <a:pt x="947231" y="237451"/>
                      <a:pt x="961423" y="251653"/>
                    </a:cubicBezTo>
                    <a:cubicBezTo>
                      <a:pt x="975615" y="265855"/>
                      <a:pt x="986093" y="282400"/>
                      <a:pt x="1000571" y="295154"/>
                    </a:cubicBezTo>
                    <a:cubicBezTo>
                      <a:pt x="1015049" y="307917"/>
                      <a:pt x="1043528" y="325139"/>
                      <a:pt x="1058006" y="335178"/>
                    </a:cubicBezTo>
                    <a:cubicBezTo>
                      <a:pt x="1072484" y="345227"/>
                      <a:pt x="1082771" y="354590"/>
                      <a:pt x="1097154" y="362153"/>
                    </a:cubicBezTo>
                    <a:cubicBezTo>
                      <a:pt x="1111537" y="369716"/>
                      <a:pt x="1153733" y="383908"/>
                      <a:pt x="1153733" y="38390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8" name="Google Shape;998;p3"/>
            <p:cNvGrpSpPr/>
            <p:nvPr/>
          </p:nvGrpSpPr>
          <p:grpSpPr>
            <a:xfrm>
              <a:off x="5751770" y="2346112"/>
              <a:ext cx="552086" cy="322022"/>
              <a:chOff x="8882561" y="1975343"/>
              <a:chExt cx="1298415" cy="757342"/>
            </a:xfrm>
          </p:grpSpPr>
          <p:sp>
            <p:nvSpPr>
              <p:cNvPr id="999" name="Google Shape;999;p3"/>
              <p:cNvSpPr/>
              <p:nvPr/>
            </p:nvSpPr>
            <p:spPr>
              <a:xfrm>
                <a:off x="10150782" y="2347399"/>
                <a:ext cx="30194" cy="11239"/>
              </a:xfrm>
              <a:custGeom>
                <a:avLst/>
                <a:gdLst/>
                <a:ahLst/>
                <a:cxnLst/>
                <a:rect l="l" t="t" r="r" b="b"/>
                <a:pathLst>
                  <a:path w="30194" h="11239" extrusionOk="0">
                    <a:moveTo>
                      <a:pt x="-5" y="-7"/>
                    </a:moveTo>
                    <a:cubicBezTo>
                      <a:pt x="1805" y="698"/>
                      <a:pt x="30189" y="11233"/>
                      <a:pt x="30189" y="1123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3"/>
              <p:cNvSpPr/>
              <p:nvPr/>
            </p:nvSpPr>
            <p:spPr>
              <a:xfrm>
                <a:off x="10111063" y="2356886"/>
                <a:ext cx="21145" cy="11239"/>
              </a:xfrm>
              <a:custGeom>
                <a:avLst/>
                <a:gdLst/>
                <a:ahLst/>
                <a:cxnLst/>
                <a:rect l="l" t="t" r="r" b="b"/>
                <a:pathLst>
                  <a:path w="21145" h="11239" extrusionOk="0">
                    <a:moveTo>
                      <a:pt x="-5" y="-7"/>
                    </a:moveTo>
                    <a:lnTo>
                      <a:pt x="21141" y="1123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3"/>
              <p:cNvSpPr/>
              <p:nvPr/>
            </p:nvSpPr>
            <p:spPr>
              <a:xfrm>
                <a:off x="10081631" y="2375850"/>
                <a:ext cx="22764" cy="352"/>
              </a:xfrm>
              <a:custGeom>
                <a:avLst/>
                <a:gdLst/>
                <a:ahLst/>
                <a:cxnLst/>
                <a:rect l="l" t="t" r="r" b="b"/>
                <a:pathLst>
                  <a:path w="22764" h="352" extrusionOk="0">
                    <a:moveTo>
                      <a:pt x="-5" y="-7"/>
                    </a:moveTo>
                    <a:lnTo>
                      <a:pt x="22760" y="34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3"/>
              <p:cNvSpPr/>
              <p:nvPr/>
            </p:nvSpPr>
            <p:spPr>
              <a:xfrm>
                <a:off x="9675599" y="2643474"/>
                <a:ext cx="18621" cy="30556"/>
              </a:xfrm>
              <a:custGeom>
                <a:avLst/>
                <a:gdLst/>
                <a:ahLst/>
                <a:cxnLst/>
                <a:rect l="l" t="t" r="r" b="b"/>
                <a:pathLst>
                  <a:path w="18621" h="30556" extrusionOk="0">
                    <a:moveTo>
                      <a:pt x="-5" y="-7"/>
                    </a:moveTo>
                    <a:lnTo>
                      <a:pt x="17912" y="19310"/>
                    </a:lnTo>
                    <a:lnTo>
                      <a:pt x="18617" y="3054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3"/>
              <p:cNvSpPr/>
              <p:nvPr/>
            </p:nvSpPr>
            <p:spPr>
              <a:xfrm>
                <a:off x="9694221" y="2633997"/>
                <a:ext cx="28441" cy="19316"/>
              </a:xfrm>
              <a:custGeom>
                <a:avLst/>
                <a:gdLst/>
                <a:ahLst/>
                <a:cxnLst/>
                <a:rect l="l" t="t" r="r" b="b"/>
                <a:pathLst>
                  <a:path w="28441" h="19316" extrusionOk="0">
                    <a:moveTo>
                      <a:pt x="-5" y="-7"/>
                    </a:moveTo>
                    <a:lnTo>
                      <a:pt x="28437" y="1931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3"/>
              <p:cNvSpPr/>
              <p:nvPr/>
            </p:nvSpPr>
            <p:spPr>
              <a:xfrm>
                <a:off x="9721967" y="2622757"/>
                <a:ext cx="28098" cy="21421"/>
              </a:xfrm>
              <a:custGeom>
                <a:avLst/>
                <a:gdLst/>
                <a:ahLst/>
                <a:cxnLst/>
                <a:rect l="l" t="t" r="r" b="b"/>
                <a:pathLst>
                  <a:path w="28098" h="21421" extrusionOk="0">
                    <a:moveTo>
                      <a:pt x="-5" y="-7"/>
                    </a:moveTo>
                    <a:lnTo>
                      <a:pt x="28094" y="2141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3"/>
              <p:cNvSpPr/>
              <p:nvPr/>
            </p:nvSpPr>
            <p:spPr>
              <a:xfrm>
                <a:off x="9731797" y="2604488"/>
                <a:ext cx="36175" cy="28803"/>
              </a:xfrm>
              <a:custGeom>
                <a:avLst/>
                <a:gdLst/>
                <a:ahLst/>
                <a:cxnLst/>
                <a:rect l="l" t="t" r="r" b="b"/>
                <a:pathLst>
                  <a:path w="36175" h="28803" extrusionOk="0">
                    <a:moveTo>
                      <a:pt x="-5" y="-7"/>
                    </a:moveTo>
                    <a:lnTo>
                      <a:pt x="36171" y="2879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3"/>
              <p:cNvSpPr/>
              <p:nvPr/>
            </p:nvSpPr>
            <p:spPr>
              <a:xfrm>
                <a:off x="9740579" y="2585172"/>
                <a:ext cx="75495" cy="48472"/>
              </a:xfrm>
              <a:custGeom>
                <a:avLst/>
                <a:gdLst/>
                <a:ahLst/>
                <a:cxnLst/>
                <a:rect l="l" t="t" r="r" b="b"/>
                <a:pathLst>
                  <a:path w="75495" h="48472" extrusionOk="0">
                    <a:moveTo>
                      <a:pt x="-5" y="-7"/>
                    </a:moveTo>
                    <a:cubicBezTo>
                      <a:pt x="-5" y="-7"/>
                      <a:pt x="29685" y="22301"/>
                      <a:pt x="41086" y="29502"/>
                    </a:cubicBezTo>
                    <a:cubicBezTo>
                      <a:pt x="52535" y="36693"/>
                      <a:pt x="75490" y="48466"/>
                      <a:pt x="75490" y="4846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3"/>
              <p:cNvSpPr/>
              <p:nvPr/>
            </p:nvSpPr>
            <p:spPr>
              <a:xfrm>
                <a:off x="9751466" y="2547243"/>
                <a:ext cx="95564" cy="68484"/>
              </a:xfrm>
              <a:custGeom>
                <a:avLst/>
                <a:gdLst/>
                <a:ahLst/>
                <a:cxnLst/>
                <a:rect l="l" t="t" r="r" b="b"/>
                <a:pathLst>
                  <a:path w="95564" h="68484" extrusionOk="0">
                    <a:moveTo>
                      <a:pt x="-5" y="-7"/>
                    </a:moveTo>
                    <a:lnTo>
                      <a:pt x="95559" y="6847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3"/>
              <p:cNvSpPr/>
              <p:nvPr/>
            </p:nvSpPr>
            <p:spPr>
              <a:xfrm>
                <a:off x="9759895" y="2529336"/>
                <a:ext cx="114471" cy="76209"/>
              </a:xfrm>
              <a:custGeom>
                <a:avLst/>
                <a:gdLst/>
                <a:ahLst/>
                <a:cxnLst/>
                <a:rect l="l" t="t" r="r" b="b"/>
                <a:pathLst>
                  <a:path w="114471" h="76209" extrusionOk="0">
                    <a:moveTo>
                      <a:pt x="-5" y="-7"/>
                    </a:moveTo>
                    <a:cubicBezTo>
                      <a:pt x="-5" y="-7"/>
                      <a:pt x="30170" y="6965"/>
                      <a:pt x="37219" y="11928"/>
                    </a:cubicBezTo>
                    <a:cubicBezTo>
                      <a:pt x="44077" y="16729"/>
                      <a:pt x="98369" y="58286"/>
                      <a:pt x="98369" y="58286"/>
                    </a:cubicBezTo>
                    <a:lnTo>
                      <a:pt x="114467" y="7620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3"/>
              <p:cNvSpPr/>
              <p:nvPr/>
            </p:nvSpPr>
            <p:spPr>
              <a:xfrm>
                <a:off x="9759191" y="2491398"/>
                <a:ext cx="126130" cy="95888"/>
              </a:xfrm>
              <a:custGeom>
                <a:avLst/>
                <a:gdLst/>
                <a:ahLst/>
                <a:cxnLst/>
                <a:rect l="l" t="t" r="r" b="b"/>
                <a:pathLst>
                  <a:path w="126130" h="95888" extrusionOk="0">
                    <a:moveTo>
                      <a:pt x="-5" y="-7"/>
                    </a:moveTo>
                    <a:cubicBezTo>
                      <a:pt x="-5" y="-7"/>
                      <a:pt x="61546" y="31178"/>
                      <a:pt x="75166" y="40741"/>
                    </a:cubicBezTo>
                    <a:cubicBezTo>
                      <a:pt x="88978" y="50409"/>
                      <a:pt x="126125" y="95881"/>
                      <a:pt x="126125" y="9588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3"/>
              <p:cNvSpPr/>
              <p:nvPr/>
            </p:nvSpPr>
            <p:spPr>
              <a:xfrm>
                <a:off x="9749361" y="2451012"/>
                <a:ext cx="154533" cy="119062"/>
              </a:xfrm>
              <a:custGeom>
                <a:avLst/>
                <a:gdLst/>
                <a:ahLst/>
                <a:cxnLst/>
                <a:rect l="l" t="t" r="r" b="b"/>
                <a:pathLst>
                  <a:path w="154533" h="119062" extrusionOk="0">
                    <a:moveTo>
                      <a:pt x="-5" y="-7"/>
                    </a:moveTo>
                    <a:cubicBezTo>
                      <a:pt x="-5" y="-7"/>
                      <a:pt x="40800" y="21281"/>
                      <a:pt x="59660" y="33007"/>
                    </a:cubicBezTo>
                    <a:cubicBezTo>
                      <a:pt x="78614" y="44732"/>
                      <a:pt x="117381" y="75212"/>
                      <a:pt x="125001" y="80775"/>
                    </a:cubicBezTo>
                    <a:cubicBezTo>
                      <a:pt x="132621" y="86328"/>
                      <a:pt x="153862" y="118122"/>
                      <a:pt x="154529" y="11905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3"/>
              <p:cNvSpPr/>
              <p:nvPr/>
            </p:nvSpPr>
            <p:spPr>
              <a:xfrm>
                <a:off x="9758838" y="2423266"/>
                <a:ext cx="174202" cy="126434"/>
              </a:xfrm>
              <a:custGeom>
                <a:avLst/>
                <a:gdLst/>
                <a:ahLst/>
                <a:cxnLst/>
                <a:rect l="l" t="t" r="r" b="b"/>
                <a:pathLst>
                  <a:path w="174202" h="126434" extrusionOk="0">
                    <a:moveTo>
                      <a:pt x="-5" y="-7"/>
                    </a:moveTo>
                    <a:cubicBezTo>
                      <a:pt x="-5" y="-7"/>
                      <a:pt x="51040" y="37493"/>
                      <a:pt x="68851" y="49161"/>
                    </a:cubicBezTo>
                    <a:cubicBezTo>
                      <a:pt x="86663" y="60839"/>
                      <a:pt x="101998" y="67202"/>
                      <a:pt x="118000" y="78660"/>
                    </a:cubicBezTo>
                    <a:cubicBezTo>
                      <a:pt x="134002" y="90128"/>
                      <a:pt x="174198" y="126428"/>
                      <a:pt x="174198" y="12642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3"/>
              <p:cNvSpPr/>
              <p:nvPr/>
            </p:nvSpPr>
            <p:spPr>
              <a:xfrm>
                <a:off x="9757790" y="2394814"/>
                <a:ext cx="202968" cy="145056"/>
              </a:xfrm>
              <a:custGeom>
                <a:avLst/>
                <a:gdLst/>
                <a:ahLst/>
                <a:cxnLst/>
                <a:rect l="l" t="t" r="r" b="b"/>
                <a:pathLst>
                  <a:path w="202968" h="145056" extrusionOk="0">
                    <a:moveTo>
                      <a:pt x="-5" y="-7"/>
                    </a:moveTo>
                    <a:lnTo>
                      <a:pt x="59041" y="28092"/>
                    </a:lnTo>
                    <a:lnTo>
                      <a:pt x="117619" y="67078"/>
                    </a:lnTo>
                    <a:lnTo>
                      <a:pt x="165435" y="106416"/>
                    </a:lnTo>
                    <a:lnTo>
                      <a:pt x="202963" y="14504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3"/>
              <p:cNvSpPr/>
              <p:nvPr/>
            </p:nvSpPr>
            <p:spPr>
              <a:xfrm>
                <a:off x="9728311" y="2338093"/>
                <a:ext cx="249307" cy="190233"/>
              </a:xfrm>
              <a:custGeom>
                <a:avLst/>
                <a:gdLst/>
                <a:ahLst/>
                <a:cxnLst/>
                <a:rect l="l" t="t" r="r" b="b"/>
                <a:pathLst>
                  <a:path w="249307" h="190233" extrusionOk="0">
                    <a:moveTo>
                      <a:pt x="-5" y="-7"/>
                    </a:moveTo>
                    <a:cubicBezTo>
                      <a:pt x="-5" y="-7"/>
                      <a:pt x="40391" y="18748"/>
                      <a:pt x="58136" y="30292"/>
                    </a:cubicBezTo>
                    <a:cubicBezTo>
                      <a:pt x="75852" y="41836"/>
                      <a:pt x="116714" y="76984"/>
                      <a:pt x="116714" y="76984"/>
                    </a:cubicBezTo>
                    <a:cubicBezTo>
                      <a:pt x="116714" y="76984"/>
                      <a:pt x="168435" y="114912"/>
                      <a:pt x="181770" y="126152"/>
                    </a:cubicBezTo>
                    <a:cubicBezTo>
                      <a:pt x="194819" y="137153"/>
                      <a:pt x="249302" y="190226"/>
                      <a:pt x="249302" y="19022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3"/>
              <p:cNvSpPr/>
              <p:nvPr/>
            </p:nvSpPr>
            <p:spPr>
              <a:xfrm>
                <a:off x="9722843" y="2296869"/>
                <a:ext cx="304495" cy="212083"/>
              </a:xfrm>
              <a:custGeom>
                <a:avLst/>
                <a:gdLst/>
                <a:ahLst/>
                <a:cxnLst/>
                <a:rect l="l" t="t" r="r" b="b"/>
                <a:pathLst>
                  <a:path w="304495" h="212083" extrusionOk="0">
                    <a:moveTo>
                      <a:pt x="-5" y="-7"/>
                    </a:moveTo>
                    <a:lnTo>
                      <a:pt x="94845" y="69526"/>
                    </a:lnTo>
                    <a:lnTo>
                      <a:pt x="181332" y="139563"/>
                    </a:lnTo>
                    <a:cubicBezTo>
                      <a:pt x="181332" y="139563"/>
                      <a:pt x="206478" y="158689"/>
                      <a:pt x="219051" y="167871"/>
                    </a:cubicBezTo>
                    <a:cubicBezTo>
                      <a:pt x="231338" y="176825"/>
                      <a:pt x="304490" y="212077"/>
                      <a:pt x="304490" y="21207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3"/>
              <p:cNvSpPr/>
              <p:nvPr/>
            </p:nvSpPr>
            <p:spPr>
              <a:xfrm>
                <a:off x="9720367" y="2271542"/>
                <a:ext cx="334308" cy="228476"/>
              </a:xfrm>
              <a:custGeom>
                <a:avLst/>
                <a:gdLst/>
                <a:ahLst/>
                <a:cxnLst/>
                <a:rect l="l" t="t" r="r" b="b"/>
                <a:pathLst>
                  <a:path w="334308" h="228476" extrusionOk="0">
                    <a:moveTo>
                      <a:pt x="-5" y="-7"/>
                    </a:moveTo>
                    <a:lnTo>
                      <a:pt x="86463" y="59096"/>
                    </a:lnTo>
                    <a:lnTo>
                      <a:pt x="163901" y="115217"/>
                    </a:lnTo>
                    <a:cubicBezTo>
                      <a:pt x="163901" y="115217"/>
                      <a:pt x="194286" y="134743"/>
                      <a:pt x="207145" y="143535"/>
                    </a:cubicBezTo>
                    <a:cubicBezTo>
                      <a:pt x="219908" y="152326"/>
                      <a:pt x="234958" y="164137"/>
                      <a:pt x="249341" y="173339"/>
                    </a:cubicBezTo>
                    <a:cubicBezTo>
                      <a:pt x="263628" y="182530"/>
                      <a:pt x="294394" y="193284"/>
                      <a:pt x="306967" y="202142"/>
                    </a:cubicBezTo>
                    <a:cubicBezTo>
                      <a:pt x="319445" y="211000"/>
                      <a:pt x="334304" y="228469"/>
                      <a:pt x="334304" y="22846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3"/>
              <p:cNvSpPr/>
              <p:nvPr/>
            </p:nvSpPr>
            <p:spPr>
              <a:xfrm>
                <a:off x="9787404" y="2288925"/>
                <a:ext cx="289560" cy="192214"/>
              </a:xfrm>
              <a:custGeom>
                <a:avLst/>
                <a:gdLst/>
                <a:ahLst/>
                <a:cxnLst/>
                <a:rect l="l" t="t" r="r" b="b"/>
                <a:pathLst>
                  <a:path w="289560" h="192214" extrusionOk="0">
                    <a:moveTo>
                      <a:pt x="-5" y="-7"/>
                    </a:moveTo>
                    <a:lnTo>
                      <a:pt x="78957" y="52142"/>
                    </a:lnTo>
                    <a:lnTo>
                      <a:pt x="135631" y="98834"/>
                    </a:lnTo>
                    <a:lnTo>
                      <a:pt x="173350" y="126152"/>
                    </a:lnTo>
                    <a:lnTo>
                      <a:pt x="260313" y="173834"/>
                    </a:lnTo>
                    <a:lnTo>
                      <a:pt x="289555" y="19220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3"/>
              <p:cNvSpPr/>
              <p:nvPr/>
            </p:nvSpPr>
            <p:spPr>
              <a:xfrm>
                <a:off x="9778479" y="2241738"/>
                <a:ext cx="326297" cy="219532"/>
              </a:xfrm>
              <a:custGeom>
                <a:avLst/>
                <a:gdLst/>
                <a:ahLst/>
                <a:cxnLst/>
                <a:rect l="l" t="t" r="r" b="b"/>
                <a:pathLst>
                  <a:path w="326297" h="219532" extrusionOk="0">
                    <a:moveTo>
                      <a:pt x="-5" y="-7"/>
                    </a:moveTo>
                    <a:lnTo>
                      <a:pt x="84930" y="66544"/>
                    </a:lnTo>
                    <a:lnTo>
                      <a:pt x="142556" y="108273"/>
                    </a:lnTo>
                    <a:lnTo>
                      <a:pt x="219042" y="154460"/>
                    </a:lnTo>
                    <a:lnTo>
                      <a:pt x="284574" y="190722"/>
                    </a:lnTo>
                    <a:lnTo>
                      <a:pt x="326293" y="21952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3"/>
              <p:cNvSpPr/>
              <p:nvPr/>
            </p:nvSpPr>
            <p:spPr>
              <a:xfrm>
                <a:off x="9749666" y="2185112"/>
                <a:ext cx="332251" cy="237915"/>
              </a:xfrm>
              <a:custGeom>
                <a:avLst/>
                <a:gdLst/>
                <a:ahLst/>
                <a:cxnLst/>
                <a:rect l="l" t="t" r="r" b="b"/>
                <a:pathLst>
                  <a:path w="332251" h="237915" extrusionOk="0">
                    <a:moveTo>
                      <a:pt x="-5" y="-7"/>
                    </a:moveTo>
                    <a:lnTo>
                      <a:pt x="56116" y="38236"/>
                    </a:lnTo>
                    <a:lnTo>
                      <a:pt x="144985" y="105292"/>
                    </a:lnTo>
                    <a:lnTo>
                      <a:pt x="193181" y="144535"/>
                    </a:lnTo>
                    <a:lnTo>
                      <a:pt x="249855" y="183273"/>
                    </a:lnTo>
                    <a:lnTo>
                      <a:pt x="313387" y="220030"/>
                    </a:lnTo>
                    <a:lnTo>
                      <a:pt x="332246" y="23790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3"/>
              <p:cNvSpPr/>
              <p:nvPr/>
            </p:nvSpPr>
            <p:spPr>
              <a:xfrm>
                <a:off x="9769030" y="2156689"/>
                <a:ext cx="342033" cy="257794"/>
              </a:xfrm>
              <a:custGeom>
                <a:avLst/>
                <a:gdLst/>
                <a:ahLst/>
                <a:cxnLst/>
                <a:rect l="l" t="t" r="r" b="b"/>
                <a:pathLst>
                  <a:path w="342033" h="257794" extrusionOk="0">
                    <a:moveTo>
                      <a:pt x="-5" y="-7"/>
                    </a:moveTo>
                    <a:cubicBezTo>
                      <a:pt x="-5" y="-7"/>
                      <a:pt x="62565" y="43970"/>
                      <a:pt x="77995" y="59000"/>
                    </a:cubicBezTo>
                    <a:cubicBezTo>
                      <a:pt x="93331" y="74031"/>
                      <a:pt x="100760" y="80632"/>
                      <a:pt x="112381" y="90757"/>
                    </a:cubicBezTo>
                    <a:cubicBezTo>
                      <a:pt x="123906" y="100882"/>
                      <a:pt x="142384" y="121189"/>
                      <a:pt x="156577" y="134715"/>
                    </a:cubicBezTo>
                    <a:cubicBezTo>
                      <a:pt x="170674" y="148240"/>
                      <a:pt x="210869" y="175815"/>
                      <a:pt x="237634" y="197284"/>
                    </a:cubicBezTo>
                    <a:cubicBezTo>
                      <a:pt x="248588" y="206209"/>
                      <a:pt x="268972" y="213820"/>
                      <a:pt x="278116" y="219154"/>
                    </a:cubicBezTo>
                    <a:cubicBezTo>
                      <a:pt x="287355" y="224497"/>
                      <a:pt x="299261" y="230146"/>
                      <a:pt x="309739" y="235308"/>
                    </a:cubicBezTo>
                    <a:cubicBezTo>
                      <a:pt x="320216" y="240471"/>
                      <a:pt x="342028" y="257787"/>
                      <a:pt x="342028" y="25778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3"/>
              <p:cNvSpPr/>
              <p:nvPr/>
            </p:nvSpPr>
            <p:spPr>
              <a:xfrm>
                <a:off x="9528800" y="2282429"/>
                <a:ext cx="4209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9525" extrusionOk="0">
                    <a:moveTo>
                      <a:pt x="-5" y="-7"/>
                    </a:moveTo>
                    <a:lnTo>
                      <a:pt x="4205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3"/>
              <p:cNvSpPr/>
              <p:nvPr/>
            </p:nvSpPr>
            <p:spPr>
              <a:xfrm>
                <a:off x="9532305" y="2242386"/>
                <a:ext cx="18268" cy="11944"/>
              </a:xfrm>
              <a:custGeom>
                <a:avLst/>
                <a:gdLst/>
                <a:ahLst/>
                <a:cxnLst/>
                <a:rect l="l" t="t" r="r" b="b"/>
                <a:pathLst>
                  <a:path w="18268" h="11944" extrusionOk="0">
                    <a:moveTo>
                      <a:pt x="-5" y="-7"/>
                    </a:moveTo>
                    <a:lnTo>
                      <a:pt x="18264" y="1193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3"/>
              <p:cNvSpPr/>
              <p:nvPr/>
            </p:nvSpPr>
            <p:spPr>
              <a:xfrm>
                <a:off x="9530200" y="2203057"/>
                <a:ext cx="31613" cy="33013"/>
              </a:xfrm>
              <a:custGeom>
                <a:avLst/>
                <a:gdLst/>
                <a:ahLst/>
                <a:cxnLst/>
                <a:rect l="l" t="t" r="r" b="b"/>
                <a:pathLst>
                  <a:path w="31613" h="33013" extrusionOk="0">
                    <a:moveTo>
                      <a:pt x="-5" y="-7"/>
                    </a:moveTo>
                    <a:lnTo>
                      <a:pt x="31609" y="3300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3"/>
              <p:cNvSpPr/>
              <p:nvPr/>
            </p:nvSpPr>
            <p:spPr>
              <a:xfrm>
                <a:off x="9530905" y="2167234"/>
                <a:ext cx="49168" cy="49168"/>
              </a:xfrm>
              <a:custGeom>
                <a:avLst/>
                <a:gdLst/>
                <a:ahLst/>
                <a:cxnLst/>
                <a:rect l="l" t="t" r="r" b="b"/>
                <a:pathLst>
                  <a:path w="49168" h="49168" extrusionOk="0">
                    <a:moveTo>
                      <a:pt x="-5" y="-7"/>
                    </a:moveTo>
                    <a:lnTo>
                      <a:pt x="49163" y="49161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3"/>
              <p:cNvSpPr/>
              <p:nvPr/>
            </p:nvSpPr>
            <p:spPr>
              <a:xfrm>
                <a:off x="9532305" y="2137030"/>
                <a:ext cx="66732" cy="57597"/>
              </a:xfrm>
              <a:custGeom>
                <a:avLst/>
                <a:gdLst/>
                <a:ahLst/>
                <a:cxnLst/>
                <a:rect l="l" t="t" r="r" b="b"/>
                <a:pathLst>
                  <a:path w="66732" h="57597" extrusionOk="0">
                    <a:moveTo>
                      <a:pt x="-5" y="-7"/>
                    </a:moveTo>
                    <a:cubicBezTo>
                      <a:pt x="-5" y="-7"/>
                      <a:pt x="9901" y="4460"/>
                      <a:pt x="20369" y="12633"/>
                    </a:cubicBezTo>
                    <a:cubicBezTo>
                      <a:pt x="30837" y="20805"/>
                      <a:pt x="66727" y="57591"/>
                      <a:pt x="66727" y="5759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3"/>
              <p:cNvSpPr/>
              <p:nvPr/>
            </p:nvSpPr>
            <p:spPr>
              <a:xfrm>
                <a:off x="9522475" y="2100502"/>
                <a:ext cx="106070" cy="67427"/>
              </a:xfrm>
              <a:custGeom>
                <a:avLst/>
                <a:gdLst/>
                <a:ahLst/>
                <a:cxnLst/>
                <a:rect l="l" t="t" r="r" b="b"/>
                <a:pathLst>
                  <a:path w="106070" h="67427" extrusionOk="0">
                    <a:moveTo>
                      <a:pt x="-5" y="-7"/>
                    </a:moveTo>
                    <a:cubicBezTo>
                      <a:pt x="-5" y="-7"/>
                      <a:pt x="49411" y="23672"/>
                      <a:pt x="56193" y="28787"/>
                    </a:cubicBezTo>
                    <a:cubicBezTo>
                      <a:pt x="63289" y="34159"/>
                      <a:pt x="86396" y="50561"/>
                      <a:pt x="86396" y="50561"/>
                    </a:cubicBezTo>
                    <a:lnTo>
                      <a:pt x="106066" y="67421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3"/>
              <p:cNvSpPr/>
              <p:nvPr/>
            </p:nvSpPr>
            <p:spPr>
              <a:xfrm>
                <a:off x="9523180" y="2062563"/>
                <a:ext cx="123625" cy="96240"/>
              </a:xfrm>
              <a:custGeom>
                <a:avLst/>
                <a:gdLst/>
                <a:ahLst/>
                <a:cxnLst/>
                <a:rect l="l" t="t" r="r" b="b"/>
                <a:pathLst>
                  <a:path w="123625" h="96240" extrusionOk="0">
                    <a:moveTo>
                      <a:pt x="-5" y="-7"/>
                    </a:moveTo>
                    <a:lnTo>
                      <a:pt x="18959" y="11233"/>
                    </a:lnTo>
                    <a:lnTo>
                      <a:pt x="78662" y="59705"/>
                    </a:lnTo>
                    <a:lnTo>
                      <a:pt x="123620" y="9623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3"/>
              <p:cNvSpPr/>
              <p:nvPr/>
            </p:nvSpPr>
            <p:spPr>
              <a:xfrm>
                <a:off x="9511941" y="2032360"/>
                <a:ext cx="132759" cy="96935"/>
              </a:xfrm>
              <a:custGeom>
                <a:avLst/>
                <a:gdLst/>
                <a:ahLst/>
                <a:cxnLst/>
                <a:rect l="l" t="t" r="r" b="b"/>
                <a:pathLst>
                  <a:path w="132759" h="96935" extrusionOk="0">
                    <a:moveTo>
                      <a:pt x="-5" y="-7"/>
                    </a:moveTo>
                    <a:cubicBezTo>
                      <a:pt x="-5" y="-7"/>
                      <a:pt x="45467" y="24330"/>
                      <a:pt x="59698" y="33712"/>
                    </a:cubicBezTo>
                    <a:cubicBezTo>
                      <a:pt x="73928" y="43103"/>
                      <a:pt x="95521" y="60410"/>
                      <a:pt x="95521" y="60410"/>
                    </a:cubicBezTo>
                    <a:lnTo>
                      <a:pt x="132755" y="9692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3"/>
              <p:cNvSpPr/>
              <p:nvPr/>
            </p:nvSpPr>
            <p:spPr>
              <a:xfrm>
                <a:off x="9518961" y="2004270"/>
                <a:ext cx="157343" cy="107470"/>
              </a:xfrm>
              <a:custGeom>
                <a:avLst/>
                <a:gdLst/>
                <a:ahLst/>
                <a:cxnLst/>
                <a:rect l="l" t="t" r="r" b="b"/>
                <a:pathLst>
                  <a:path w="157343" h="107470" extrusionOk="0">
                    <a:moveTo>
                      <a:pt x="-5" y="-7"/>
                    </a:moveTo>
                    <a:lnTo>
                      <a:pt x="59707" y="40732"/>
                    </a:lnTo>
                    <a:cubicBezTo>
                      <a:pt x="59707" y="40732"/>
                      <a:pt x="100312" y="75203"/>
                      <a:pt x="115190" y="84985"/>
                    </a:cubicBezTo>
                    <a:cubicBezTo>
                      <a:pt x="130078" y="94767"/>
                      <a:pt x="157339" y="107464"/>
                      <a:pt x="157339" y="10746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3"/>
              <p:cNvSpPr/>
              <p:nvPr/>
            </p:nvSpPr>
            <p:spPr>
              <a:xfrm>
                <a:off x="9168450" y="2710911"/>
                <a:ext cx="9134" cy="21774"/>
              </a:xfrm>
              <a:custGeom>
                <a:avLst/>
                <a:gdLst/>
                <a:ahLst/>
                <a:cxnLst/>
                <a:rect l="l" t="t" r="r" b="b"/>
                <a:pathLst>
                  <a:path w="9134" h="21774" extrusionOk="0">
                    <a:moveTo>
                      <a:pt x="-5" y="21767"/>
                    </a:moveTo>
                    <a:lnTo>
                      <a:pt x="9130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3"/>
              <p:cNvSpPr/>
              <p:nvPr/>
            </p:nvSpPr>
            <p:spPr>
              <a:xfrm>
                <a:off x="9150886" y="2681412"/>
                <a:ext cx="10544" cy="17554"/>
              </a:xfrm>
              <a:custGeom>
                <a:avLst/>
                <a:gdLst/>
                <a:ahLst/>
                <a:cxnLst/>
                <a:rect l="l" t="t" r="r" b="b"/>
                <a:pathLst>
                  <a:path w="10544" h="17554" extrusionOk="0">
                    <a:moveTo>
                      <a:pt x="-5" y="17548"/>
                    </a:moveTo>
                    <a:lnTo>
                      <a:pt x="1053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3"/>
              <p:cNvSpPr/>
              <p:nvPr/>
            </p:nvSpPr>
            <p:spPr>
              <a:xfrm>
                <a:off x="9141056" y="2633644"/>
                <a:ext cx="30203" cy="47063"/>
              </a:xfrm>
              <a:custGeom>
                <a:avLst/>
                <a:gdLst/>
                <a:ahLst/>
                <a:cxnLst/>
                <a:rect l="l" t="t" r="r" b="b"/>
                <a:pathLst>
                  <a:path w="30203" h="47063" extrusionOk="0">
                    <a:moveTo>
                      <a:pt x="-5" y="47056"/>
                    </a:moveTo>
                    <a:lnTo>
                      <a:pt x="3019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3"/>
              <p:cNvSpPr/>
              <p:nvPr/>
            </p:nvSpPr>
            <p:spPr>
              <a:xfrm>
                <a:off x="9119282" y="2604841"/>
                <a:ext cx="40033" cy="37928"/>
              </a:xfrm>
              <a:custGeom>
                <a:avLst/>
                <a:gdLst/>
                <a:ahLst/>
                <a:cxnLst/>
                <a:rect l="l" t="t" r="r" b="b"/>
                <a:pathLst>
                  <a:path w="40033" h="37928" extrusionOk="0">
                    <a:moveTo>
                      <a:pt x="-5" y="37922"/>
                    </a:moveTo>
                    <a:lnTo>
                      <a:pt x="4002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3"/>
              <p:cNvSpPr/>
              <p:nvPr/>
            </p:nvSpPr>
            <p:spPr>
              <a:xfrm>
                <a:off x="9081353" y="2559187"/>
                <a:ext cx="71647" cy="77266"/>
              </a:xfrm>
              <a:custGeom>
                <a:avLst/>
                <a:gdLst/>
                <a:ahLst/>
                <a:cxnLst/>
                <a:rect l="l" t="t" r="r" b="b"/>
                <a:pathLst>
                  <a:path w="71647" h="77266" extrusionOk="0">
                    <a:moveTo>
                      <a:pt x="-5" y="77260"/>
                    </a:moveTo>
                    <a:cubicBezTo>
                      <a:pt x="4205" y="73745"/>
                      <a:pt x="71642" y="-7"/>
                      <a:pt x="71642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3"/>
              <p:cNvSpPr/>
              <p:nvPr/>
            </p:nvSpPr>
            <p:spPr>
              <a:xfrm>
                <a:off x="9091183" y="2521249"/>
                <a:ext cx="59007" cy="66732"/>
              </a:xfrm>
              <a:custGeom>
                <a:avLst/>
                <a:gdLst/>
                <a:ahLst/>
                <a:cxnLst/>
                <a:rect l="l" t="t" r="r" b="b"/>
                <a:pathLst>
                  <a:path w="59007" h="66732" extrusionOk="0">
                    <a:moveTo>
                      <a:pt x="-5" y="66725"/>
                    </a:moveTo>
                    <a:lnTo>
                      <a:pt x="59002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3"/>
              <p:cNvSpPr/>
              <p:nvPr/>
            </p:nvSpPr>
            <p:spPr>
              <a:xfrm>
                <a:off x="9082049" y="2485426"/>
                <a:ext cx="68141" cy="64627"/>
              </a:xfrm>
              <a:custGeom>
                <a:avLst/>
                <a:gdLst/>
                <a:ahLst/>
                <a:cxnLst/>
                <a:rect l="l" t="t" r="r" b="b"/>
                <a:pathLst>
                  <a:path w="68141" h="64627" extrusionOk="0">
                    <a:moveTo>
                      <a:pt x="-5" y="64620"/>
                    </a:moveTo>
                    <a:cubicBezTo>
                      <a:pt x="-5" y="64620"/>
                      <a:pt x="19455" y="54695"/>
                      <a:pt x="28094" y="46361"/>
                    </a:cubicBezTo>
                    <a:cubicBezTo>
                      <a:pt x="36733" y="38026"/>
                      <a:pt x="67985" y="184"/>
                      <a:pt x="68137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3"/>
              <p:cNvSpPr/>
              <p:nvPr/>
            </p:nvSpPr>
            <p:spPr>
              <a:xfrm>
                <a:off x="8893800" y="2234661"/>
                <a:ext cx="292213" cy="153838"/>
              </a:xfrm>
              <a:custGeom>
                <a:avLst/>
                <a:gdLst/>
                <a:ahLst/>
                <a:cxnLst/>
                <a:rect l="l" t="t" r="r" b="b"/>
                <a:pathLst>
                  <a:path w="292213" h="153838" extrusionOk="0">
                    <a:moveTo>
                      <a:pt x="-5" y="153831"/>
                    </a:moveTo>
                    <a:cubicBezTo>
                      <a:pt x="-5" y="153831"/>
                      <a:pt x="29218" y="147373"/>
                      <a:pt x="49169" y="139077"/>
                    </a:cubicBezTo>
                    <a:cubicBezTo>
                      <a:pt x="68514" y="131029"/>
                      <a:pt x="153877" y="90366"/>
                      <a:pt x="179118" y="74450"/>
                    </a:cubicBezTo>
                    <a:cubicBezTo>
                      <a:pt x="204350" y="58543"/>
                      <a:pt x="219857" y="46351"/>
                      <a:pt x="219857" y="46351"/>
                    </a:cubicBezTo>
                    <a:lnTo>
                      <a:pt x="29220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3"/>
              <p:cNvSpPr/>
              <p:nvPr/>
            </p:nvSpPr>
            <p:spPr>
              <a:xfrm>
                <a:off x="8882561" y="2252930"/>
                <a:ext cx="312581" cy="184032"/>
              </a:xfrm>
              <a:custGeom>
                <a:avLst/>
                <a:gdLst/>
                <a:ahLst/>
                <a:cxnLst/>
                <a:rect l="l" t="t" r="r" b="b"/>
                <a:pathLst>
                  <a:path w="312581" h="184032" extrusionOk="0">
                    <a:moveTo>
                      <a:pt x="-5" y="184026"/>
                    </a:moveTo>
                    <a:cubicBezTo>
                      <a:pt x="-5" y="184026"/>
                      <a:pt x="104332" y="133010"/>
                      <a:pt x="126439" y="120808"/>
                    </a:cubicBezTo>
                    <a:cubicBezTo>
                      <a:pt x="148004" y="108902"/>
                      <a:pt x="219156" y="64611"/>
                      <a:pt x="219156" y="64611"/>
                    </a:cubicBezTo>
                    <a:cubicBezTo>
                      <a:pt x="219156" y="64611"/>
                      <a:pt x="270277" y="22615"/>
                      <a:pt x="285183" y="14033"/>
                    </a:cubicBezTo>
                    <a:cubicBezTo>
                      <a:pt x="300099" y="5460"/>
                      <a:pt x="312577" y="-7"/>
                      <a:pt x="312577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3"/>
              <p:cNvSpPr/>
              <p:nvPr/>
            </p:nvSpPr>
            <p:spPr>
              <a:xfrm>
                <a:off x="9024451" y="2274704"/>
                <a:ext cx="174907" cy="121519"/>
              </a:xfrm>
              <a:custGeom>
                <a:avLst/>
                <a:gdLst/>
                <a:ahLst/>
                <a:cxnLst/>
                <a:rect l="l" t="t" r="r" b="b"/>
                <a:pathLst>
                  <a:path w="174907" h="121519" extrusionOk="0">
                    <a:moveTo>
                      <a:pt x="-5" y="121513"/>
                    </a:moveTo>
                    <a:lnTo>
                      <a:pt x="46353" y="94119"/>
                    </a:lnTo>
                    <a:cubicBezTo>
                      <a:pt x="46353" y="94119"/>
                      <a:pt x="89206" y="61639"/>
                      <a:pt x="101846" y="54781"/>
                    </a:cubicBezTo>
                    <a:cubicBezTo>
                      <a:pt x="114495" y="47913"/>
                      <a:pt x="121906" y="45666"/>
                      <a:pt x="134164" y="37922"/>
                    </a:cubicBezTo>
                    <a:cubicBezTo>
                      <a:pt x="146423" y="30178"/>
                      <a:pt x="174903" y="-7"/>
                      <a:pt x="174903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Google Shape;1039;p3"/>
              <p:cNvSpPr/>
              <p:nvPr/>
            </p:nvSpPr>
            <p:spPr>
              <a:xfrm>
                <a:off x="8966853" y="2297879"/>
                <a:ext cx="231800" cy="156648"/>
              </a:xfrm>
              <a:custGeom>
                <a:avLst/>
                <a:gdLst/>
                <a:ahLst/>
                <a:cxnLst/>
                <a:rect l="l" t="t" r="r" b="b"/>
                <a:pathLst>
                  <a:path w="231800" h="156648" extrusionOk="0">
                    <a:moveTo>
                      <a:pt x="-5" y="156641"/>
                    </a:moveTo>
                    <a:lnTo>
                      <a:pt x="87092" y="106768"/>
                    </a:lnTo>
                    <a:cubicBezTo>
                      <a:pt x="87092" y="106768"/>
                      <a:pt x="144623" y="75060"/>
                      <a:pt x="162958" y="60401"/>
                    </a:cubicBezTo>
                    <a:cubicBezTo>
                      <a:pt x="181294" y="45751"/>
                      <a:pt x="204278" y="20567"/>
                      <a:pt x="212831" y="14747"/>
                    </a:cubicBezTo>
                    <a:cubicBezTo>
                      <a:pt x="221042" y="9156"/>
                      <a:pt x="231796" y="-7"/>
                      <a:pt x="231796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3"/>
              <p:cNvSpPr/>
              <p:nvPr/>
            </p:nvSpPr>
            <p:spPr>
              <a:xfrm>
                <a:off x="9063085" y="2340732"/>
                <a:ext cx="125034" cy="86401"/>
              </a:xfrm>
              <a:custGeom>
                <a:avLst/>
                <a:gdLst/>
                <a:ahLst/>
                <a:cxnLst/>
                <a:rect l="l" t="t" r="r" b="b"/>
                <a:pathLst>
                  <a:path w="125034" h="86401" extrusionOk="0">
                    <a:moveTo>
                      <a:pt x="-5" y="86394"/>
                    </a:moveTo>
                    <a:cubicBezTo>
                      <a:pt x="-5" y="86394"/>
                      <a:pt x="23446" y="75450"/>
                      <a:pt x="37924" y="66725"/>
                    </a:cubicBezTo>
                    <a:cubicBezTo>
                      <a:pt x="52402" y="57991"/>
                      <a:pt x="79138" y="26682"/>
                      <a:pt x="89911" y="20358"/>
                    </a:cubicBezTo>
                    <a:cubicBezTo>
                      <a:pt x="100151" y="14357"/>
                      <a:pt x="125030" y="-7"/>
                      <a:pt x="125030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3"/>
              <p:cNvSpPr/>
              <p:nvPr/>
            </p:nvSpPr>
            <p:spPr>
              <a:xfrm>
                <a:off x="9053255" y="2368125"/>
                <a:ext cx="135569" cy="94830"/>
              </a:xfrm>
              <a:custGeom>
                <a:avLst/>
                <a:gdLst/>
                <a:ahLst/>
                <a:cxnLst/>
                <a:rect l="l" t="t" r="r" b="b"/>
                <a:pathLst>
                  <a:path w="135569" h="94830" extrusionOk="0">
                    <a:moveTo>
                      <a:pt x="-5" y="94824"/>
                    </a:moveTo>
                    <a:cubicBezTo>
                      <a:pt x="-5" y="94824"/>
                      <a:pt x="57679" y="61448"/>
                      <a:pt x="77957" y="47056"/>
                    </a:cubicBezTo>
                    <a:cubicBezTo>
                      <a:pt x="98245" y="32654"/>
                      <a:pt x="135564" y="-7"/>
                      <a:pt x="135564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3"/>
              <p:cNvSpPr/>
              <p:nvPr/>
            </p:nvSpPr>
            <p:spPr>
              <a:xfrm>
                <a:off x="9033586" y="2406054"/>
                <a:ext cx="146103" cy="114499"/>
              </a:xfrm>
              <a:custGeom>
                <a:avLst/>
                <a:gdLst/>
                <a:ahLst/>
                <a:cxnLst/>
                <a:rect l="l" t="t" r="r" b="b"/>
                <a:pathLst>
                  <a:path w="146103" h="114499" extrusionOk="0">
                    <a:moveTo>
                      <a:pt x="-5" y="114493"/>
                    </a:moveTo>
                    <a:lnTo>
                      <a:pt x="14609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3"/>
              <p:cNvSpPr/>
              <p:nvPr/>
            </p:nvSpPr>
            <p:spPr>
              <a:xfrm>
                <a:off x="9073619" y="2443983"/>
                <a:ext cx="94830" cy="97640"/>
              </a:xfrm>
              <a:custGeom>
                <a:avLst/>
                <a:gdLst/>
                <a:ahLst/>
                <a:cxnLst/>
                <a:rect l="l" t="t" r="r" b="b"/>
                <a:pathLst>
                  <a:path w="94830" h="97640" extrusionOk="0">
                    <a:moveTo>
                      <a:pt x="-5" y="97634"/>
                    </a:moveTo>
                    <a:lnTo>
                      <a:pt x="94826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3"/>
              <p:cNvSpPr/>
              <p:nvPr/>
            </p:nvSpPr>
            <p:spPr>
              <a:xfrm>
                <a:off x="8923512" y="1975343"/>
                <a:ext cx="1153737" cy="383914"/>
              </a:xfrm>
              <a:custGeom>
                <a:avLst/>
                <a:gdLst/>
                <a:ahLst/>
                <a:cxnLst/>
                <a:rect l="l" t="t" r="r" b="b"/>
                <a:pathLst>
                  <a:path w="1153737" h="383914" extrusionOk="0">
                    <a:moveTo>
                      <a:pt x="-5" y="373468"/>
                    </a:moveTo>
                    <a:cubicBezTo>
                      <a:pt x="-5" y="373468"/>
                      <a:pt x="18105" y="365744"/>
                      <a:pt x="53938" y="351713"/>
                    </a:cubicBezTo>
                    <a:cubicBezTo>
                      <a:pt x="89771" y="337683"/>
                      <a:pt x="208414" y="278228"/>
                      <a:pt x="228827" y="259483"/>
                    </a:cubicBezTo>
                    <a:cubicBezTo>
                      <a:pt x="248753" y="241176"/>
                      <a:pt x="270575" y="231536"/>
                      <a:pt x="291473" y="217725"/>
                    </a:cubicBezTo>
                    <a:cubicBezTo>
                      <a:pt x="312361" y="203904"/>
                      <a:pt x="351966" y="183721"/>
                      <a:pt x="368034" y="164642"/>
                    </a:cubicBezTo>
                    <a:cubicBezTo>
                      <a:pt x="384932" y="144592"/>
                      <a:pt x="384284" y="138544"/>
                      <a:pt x="399362" y="123751"/>
                    </a:cubicBezTo>
                    <a:cubicBezTo>
                      <a:pt x="414431" y="108959"/>
                      <a:pt x="440586" y="84242"/>
                      <a:pt x="453302" y="79384"/>
                    </a:cubicBezTo>
                    <a:cubicBezTo>
                      <a:pt x="466018" y="74517"/>
                      <a:pt x="470628" y="76422"/>
                      <a:pt x="478858" y="74012"/>
                    </a:cubicBezTo>
                    <a:cubicBezTo>
                      <a:pt x="487087" y="71602"/>
                      <a:pt x="501213" y="55819"/>
                      <a:pt x="514205" y="41093"/>
                    </a:cubicBezTo>
                    <a:cubicBezTo>
                      <a:pt x="527635" y="25892"/>
                      <a:pt x="542742" y="9377"/>
                      <a:pt x="559087" y="1943"/>
                    </a:cubicBezTo>
                    <a:cubicBezTo>
                      <a:pt x="577813" y="-1348"/>
                      <a:pt x="587871" y="231"/>
                      <a:pt x="600492" y="1582"/>
                    </a:cubicBezTo>
                    <a:cubicBezTo>
                      <a:pt x="623809" y="11064"/>
                      <a:pt x="639173" y="26758"/>
                      <a:pt x="655156" y="41970"/>
                    </a:cubicBezTo>
                    <a:cubicBezTo>
                      <a:pt x="670701" y="56753"/>
                      <a:pt x="691637" y="84432"/>
                      <a:pt x="710839" y="96777"/>
                    </a:cubicBezTo>
                    <a:cubicBezTo>
                      <a:pt x="730051" y="109131"/>
                      <a:pt x="750425" y="121818"/>
                      <a:pt x="772618" y="123751"/>
                    </a:cubicBezTo>
                    <a:cubicBezTo>
                      <a:pt x="794726" y="125685"/>
                      <a:pt x="811814" y="122885"/>
                      <a:pt x="833521" y="133324"/>
                    </a:cubicBezTo>
                    <a:cubicBezTo>
                      <a:pt x="855238" y="143763"/>
                      <a:pt x="886556" y="183464"/>
                      <a:pt x="905702" y="201190"/>
                    </a:cubicBezTo>
                    <a:cubicBezTo>
                      <a:pt x="924942" y="218916"/>
                      <a:pt x="947231" y="237451"/>
                      <a:pt x="961423" y="251653"/>
                    </a:cubicBezTo>
                    <a:cubicBezTo>
                      <a:pt x="975615" y="265855"/>
                      <a:pt x="986093" y="282400"/>
                      <a:pt x="1000571" y="295154"/>
                    </a:cubicBezTo>
                    <a:cubicBezTo>
                      <a:pt x="1015049" y="307917"/>
                      <a:pt x="1043528" y="325139"/>
                      <a:pt x="1058006" y="335178"/>
                    </a:cubicBezTo>
                    <a:cubicBezTo>
                      <a:pt x="1072484" y="345227"/>
                      <a:pt x="1082771" y="354590"/>
                      <a:pt x="1097154" y="362153"/>
                    </a:cubicBezTo>
                    <a:cubicBezTo>
                      <a:pt x="1111537" y="369716"/>
                      <a:pt x="1153733" y="383908"/>
                      <a:pt x="1153733" y="38390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45" name="Google Shape;1045;p3"/>
          <p:cNvGrpSpPr/>
          <p:nvPr/>
        </p:nvGrpSpPr>
        <p:grpSpPr>
          <a:xfrm>
            <a:off x="7419107" y="2923559"/>
            <a:ext cx="1784102" cy="996870"/>
            <a:chOff x="5206825" y="2055166"/>
            <a:chExt cx="1097031" cy="612968"/>
          </a:xfrm>
        </p:grpSpPr>
        <p:grpSp>
          <p:nvGrpSpPr>
            <p:cNvPr id="1046" name="Google Shape;1046;p3"/>
            <p:cNvGrpSpPr/>
            <p:nvPr/>
          </p:nvGrpSpPr>
          <p:grpSpPr>
            <a:xfrm>
              <a:off x="5206825" y="2244511"/>
              <a:ext cx="552086" cy="322022"/>
              <a:chOff x="8882561" y="1975343"/>
              <a:chExt cx="1298415" cy="757342"/>
            </a:xfrm>
          </p:grpSpPr>
          <p:sp>
            <p:nvSpPr>
              <p:cNvPr id="1047" name="Google Shape;1047;p3"/>
              <p:cNvSpPr/>
              <p:nvPr/>
            </p:nvSpPr>
            <p:spPr>
              <a:xfrm>
                <a:off x="10150782" y="2347399"/>
                <a:ext cx="30194" cy="11239"/>
              </a:xfrm>
              <a:custGeom>
                <a:avLst/>
                <a:gdLst/>
                <a:ahLst/>
                <a:cxnLst/>
                <a:rect l="l" t="t" r="r" b="b"/>
                <a:pathLst>
                  <a:path w="30194" h="11239" extrusionOk="0">
                    <a:moveTo>
                      <a:pt x="-5" y="-7"/>
                    </a:moveTo>
                    <a:cubicBezTo>
                      <a:pt x="1805" y="698"/>
                      <a:pt x="30189" y="11233"/>
                      <a:pt x="30189" y="1123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3"/>
              <p:cNvSpPr/>
              <p:nvPr/>
            </p:nvSpPr>
            <p:spPr>
              <a:xfrm>
                <a:off x="10111063" y="2356886"/>
                <a:ext cx="21145" cy="11239"/>
              </a:xfrm>
              <a:custGeom>
                <a:avLst/>
                <a:gdLst/>
                <a:ahLst/>
                <a:cxnLst/>
                <a:rect l="l" t="t" r="r" b="b"/>
                <a:pathLst>
                  <a:path w="21145" h="11239" extrusionOk="0">
                    <a:moveTo>
                      <a:pt x="-5" y="-7"/>
                    </a:moveTo>
                    <a:lnTo>
                      <a:pt x="21141" y="1123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3"/>
              <p:cNvSpPr/>
              <p:nvPr/>
            </p:nvSpPr>
            <p:spPr>
              <a:xfrm>
                <a:off x="10081631" y="2375850"/>
                <a:ext cx="22764" cy="352"/>
              </a:xfrm>
              <a:custGeom>
                <a:avLst/>
                <a:gdLst/>
                <a:ahLst/>
                <a:cxnLst/>
                <a:rect l="l" t="t" r="r" b="b"/>
                <a:pathLst>
                  <a:path w="22764" h="352" extrusionOk="0">
                    <a:moveTo>
                      <a:pt x="-5" y="-7"/>
                    </a:moveTo>
                    <a:lnTo>
                      <a:pt x="22760" y="34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3"/>
              <p:cNvSpPr/>
              <p:nvPr/>
            </p:nvSpPr>
            <p:spPr>
              <a:xfrm>
                <a:off x="9675599" y="2643474"/>
                <a:ext cx="18621" cy="30556"/>
              </a:xfrm>
              <a:custGeom>
                <a:avLst/>
                <a:gdLst/>
                <a:ahLst/>
                <a:cxnLst/>
                <a:rect l="l" t="t" r="r" b="b"/>
                <a:pathLst>
                  <a:path w="18621" h="30556" extrusionOk="0">
                    <a:moveTo>
                      <a:pt x="-5" y="-7"/>
                    </a:moveTo>
                    <a:lnTo>
                      <a:pt x="17912" y="19310"/>
                    </a:lnTo>
                    <a:lnTo>
                      <a:pt x="18617" y="3054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1" name="Google Shape;1051;p3"/>
              <p:cNvSpPr/>
              <p:nvPr/>
            </p:nvSpPr>
            <p:spPr>
              <a:xfrm>
                <a:off x="9694221" y="2633997"/>
                <a:ext cx="28441" cy="19316"/>
              </a:xfrm>
              <a:custGeom>
                <a:avLst/>
                <a:gdLst/>
                <a:ahLst/>
                <a:cxnLst/>
                <a:rect l="l" t="t" r="r" b="b"/>
                <a:pathLst>
                  <a:path w="28441" h="19316" extrusionOk="0">
                    <a:moveTo>
                      <a:pt x="-5" y="-7"/>
                    </a:moveTo>
                    <a:lnTo>
                      <a:pt x="28437" y="1931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p3"/>
              <p:cNvSpPr/>
              <p:nvPr/>
            </p:nvSpPr>
            <p:spPr>
              <a:xfrm>
                <a:off x="9721967" y="2622757"/>
                <a:ext cx="28098" cy="21421"/>
              </a:xfrm>
              <a:custGeom>
                <a:avLst/>
                <a:gdLst/>
                <a:ahLst/>
                <a:cxnLst/>
                <a:rect l="l" t="t" r="r" b="b"/>
                <a:pathLst>
                  <a:path w="28098" h="21421" extrusionOk="0">
                    <a:moveTo>
                      <a:pt x="-5" y="-7"/>
                    </a:moveTo>
                    <a:lnTo>
                      <a:pt x="28094" y="2141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3"/>
              <p:cNvSpPr/>
              <p:nvPr/>
            </p:nvSpPr>
            <p:spPr>
              <a:xfrm>
                <a:off x="9731797" y="2604488"/>
                <a:ext cx="36175" cy="28803"/>
              </a:xfrm>
              <a:custGeom>
                <a:avLst/>
                <a:gdLst/>
                <a:ahLst/>
                <a:cxnLst/>
                <a:rect l="l" t="t" r="r" b="b"/>
                <a:pathLst>
                  <a:path w="36175" h="28803" extrusionOk="0">
                    <a:moveTo>
                      <a:pt x="-5" y="-7"/>
                    </a:moveTo>
                    <a:lnTo>
                      <a:pt x="36171" y="2879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3"/>
              <p:cNvSpPr/>
              <p:nvPr/>
            </p:nvSpPr>
            <p:spPr>
              <a:xfrm>
                <a:off x="9740579" y="2585172"/>
                <a:ext cx="75495" cy="48472"/>
              </a:xfrm>
              <a:custGeom>
                <a:avLst/>
                <a:gdLst/>
                <a:ahLst/>
                <a:cxnLst/>
                <a:rect l="l" t="t" r="r" b="b"/>
                <a:pathLst>
                  <a:path w="75495" h="48472" extrusionOk="0">
                    <a:moveTo>
                      <a:pt x="-5" y="-7"/>
                    </a:moveTo>
                    <a:cubicBezTo>
                      <a:pt x="-5" y="-7"/>
                      <a:pt x="29685" y="22301"/>
                      <a:pt x="41086" y="29502"/>
                    </a:cubicBezTo>
                    <a:cubicBezTo>
                      <a:pt x="52535" y="36693"/>
                      <a:pt x="75490" y="48466"/>
                      <a:pt x="75490" y="4846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p3"/>
              <p:cNvSpPr/>
              <p:nvPr/>
            </p:nvSpPr>
            <p:spPr>
              <a:xfrm>
                <a:off x="9751466" y="2547243"/>
                <a:ext cx="95564" cy="68484"/>
              </a:xfrm>
              <a:custGeom>
                <a:avLst/>
                <a:gdLst/>
                <a:ahLst/>
                <a:cxnLst/>
                <a:rect l="l" t="t" r="r" b="b"/>
                <a:pathLst>
                  <a:path w="95564" h="68484" extrusionOk="0">
                    <a:moveTo>
                      <a:pt x="-5" y="-7"/>
                    </a:moveTo>
                    <a:lnTo>
                      <a:pt x="95559" y="6847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3"/>
              <p:cNvSpPr/>
              <p:nvPr/>
            </p:nvSpPr>
            <p:spPr>
              <a:xfrm>
                <a:off x="9759895" y="2529336"/>
                <a:ext cx="114471" cy="76209"/>
              </a:xfrm>
              <a:custGeom>
                <a:avLst/>
                <a:gdLst/>
                <a:ahLst/>
                <a:cxnLst/>
                <a:rect l="l" t="t" r="r" b="b"/>
                <a:pathLst>
                  <a:path w="114471" h="76209" extrusionOk="0">
                    <a:moveTo>
                      <a:pt x="-5" y="-7"/>
                    </a:moveTo>
                    <a:cubicBezTo>
                      <a:pt x="-5" y="-7"/>
                      <a:pt x="30170" y="6965"/>
                      <a:pt x="37219" y="11928"/>
                    </a:cubicBezTo>
                    <a:cubicBezTo>
                      <a:pt x="44077" y="16729"/>
                      <a:pt x="98369" y="58286"/>
                      <a:pt x="98369" y="58286"/>
                    </a:cubicBezTo>
                    <a:lnTo>
                      <a:pt x="114467" y="7620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3"/>
              <p:cNvSpPr/>
              <p:nvPr/>
            </p:nvSpPr>
            <p:spPr>
              <a:xfrm>
                <a:off x="9759191" y="2491398"/>
                <a:ext cx="126130" cy="95888"/>
              </a:xfrm>
              <a:custGeom>
                <a:avLst/>
                <a:gdLst/>
                <a:ahLst/>
                <a:cxnLst/>
                <a:rect l="l" t="t" r="r" b="b"/>
                <a:pathLst>
                  <a:path w="126130" h="95888" extrusionOk="0">
                    <a:moveTo>
                      <a:pt x="-5" y="-7"/>
                    </a:moveTo>
                    <a:cubicBezTo>
                      <a:pt x="-5" y="-7"/>
                      <a:pt x="61546" y="31178"/>
                      <a:pt x="75166" y="40741"/>
                    </a:cubicBezTo>
                    <a:cubicBezTo>
                      <a:pt x="88978" y="50409"/>
                      <a:pt x="126125" y="95881"/>
                      <a:pt x="126125" y="9588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3"/>
              <p:cNvSpPr/>
              <p:nvPr/>
            </p:nvSpPr>
            <p:spPr>
              <a:xfrm>
                <a:off x="9749361" y="2451012"/>
                <a:ext cx="154533" cy="119062"/>
              </a:xfrm>
              <a:custGeom>
                <a:avLst/>
                <a:gdLst/>
                <a:ahLst/>
                <a:cxnLst/>
                <a:rect l="l" t="t" r="r" b="b"/>
                <a:pathLst>
                  <a:path w="154533" h="119062" extrusionOk="0">
                    <a:moveTo>
                      <a:pt x="-5" y="-7"/>
                    </a:moveTo>
                    <a:cubicBezTo>
                      <a:pt x="-5" y="-7"/>
                      <a:pt x="40800" y="21281"/>
                      <a:pt x="59660" y="33007"/>
                    </a:cubicBezTo>
                    <a:cubicBezTo>
                      <a:pt x="78614" y="44732"/>
                      <a:pt x="117381" y="75212"/>
                      <a:pt x="125001" y="80775"/>
                    </a:cubicBezTo>
                    <a:cubicBezTo>
                      <a:pt x="132621" y="86328"/>
                      <a:pt x="153862" y="118122"/>
                      <a:pt x="154529" y="11905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3"/>
              <p:cNvSpPr/>
              <p:nvPr/>
            </p:nvSpPr>
            <p:spPr>
              <a:xfrm>
                <a:off x="9758838" y="2423266"/>
                <a:ext cx="174202" cy="126434"/>
              </a:xfrm>
              <a:custGeom>
                <a:avLst/>
                <a:gdLst/>
                <a:ahLst/>
                <a:cxnLst/>
                <a:rect l="l" t="t" r="r" b="b"/>
                <a:pathLst>
                  <a:path w="174202" h="126434" extrusionOk="0">
                    <a:moveTo>
                      <a:pt x="-5" y="-7"/>
                    </a:moveTo>
                    <a:cubicBezTo>
                      <a:pt x="-5" y="-7"/>
                      <a:pt x="51040" y="37493"/>
                      <a:pt x="68851" y="49161"/>
                    </a:cubicBezTo>
                    <a:cubicBezTo>
                      <a:pt x="86663" y="60839"/>
                      <a:pt x="101998" y="67202"/>
                      <a:pt x="118000" y="78660"/>
                    </a:cubicBezTo>
                    <a:cubicBezTo>
                      <a:pt x="134002" y="90128"/>
                      <a:pt x="174198" y="126428"/>
                      <a:pt x="174198" y="12642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3"/>
              <p:cNvSpPr/>
              <p:nvPr/>
            </p:nvSpPr>
            <p:spPr>
              <a:xfrm>
                <a:off x="9757790" y="2394814"/>
                <a:ext cx="202968" cy="145056"/>
              </a:xfrm>
              <a:custGeom>
                <a:avLst/>
                <a:gdLst/>
                <a:ahLst/>
                <a:cxnLst/>
                <a:rect l="l" t="t" r="r" b="b"/>
                <a:pathLst>
                  <a:path w="202968" h="145056" extrusionOk="0">
                    <a:moveTo>
                      <a:pt x="-5" y="-7"/>
                    </a:moveTo>
                    <a:lnTo>
                      <a:pt x="59041" y="28092"/>
                    </a:lnTo>
                    <a:lnTo>
                      <a:pt x="117619" y="67078"/>
                    </a:lnTo>
                    <a:lnTo>
                      <a:pt x="165435" y="106416"/>
                    </a:lnTo>
                    <a:lnTo>
                      <a:pt x="202963" y="14504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3"/>
              <p:cNvSpPr/>
              <p:nvPr/>
            </p:nvSpPr>
            <p:spPr>
              <a:xfrm>
                <a:off x="9728311" y="2338093"/>
                <a:ext cx="249307" cy="190233"/>
              </a:xfrm>
              <a:custGeom>
                <a:avLst/>
                <a:gdLst/>
                <a:ahLst/>
                <a:cxnLst/>
                <a:rect l="l" t="t" r="r" b="b"/>
                <a:pathLst>
                  <a:path w="249307" h="190233" extrusionOk="0">
                    <a:moveTo>
                      <a:pt x="-5" y="-7"/>
                    </a:moveTo>
                    <a:cubicBezTo>
                      <a:pt x="-5" y="-7"/>
                      <a:pt x="40391" y="18748"/>
                      <a:pt x="58136" y="30292"/>
                    </a:cubicBezTo>
                    <a:cubicBezTo>
                      <a:pt x="75852" y="41836"/>
                      <a:pt x="116714" y="76984"/>
                      <a:pt x="116714" y="76984"/>
                    </a:cubicBezTo>
                    <a:cubicBezTo>
                      <a:pt x="116714" y="76984"/>
                      <a:pt x="168435" y="114912"/>
                      <a:pt x="181770" y="126152"/>
                    </a:cubicBezTo>
                    <a:cubicBezTo>
                      <a:pt x="194819" y="137153"/>
                      <a:pt x="249302" y="190226"/>
                      <a:pt x="249302" y="19022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3"/>
              <p:cNvSpPr/>
              <p:nvPr/>
            </p:nvSpPr>
            <p:spPr>
              <a:xfrm>
                <a:off x="9722843" y="2296869"/>
                <a:ext cx="304495" cy="212083"/>
              </a:xfrm>
              <a:custGeom>
                <a:avLst/>
                <a:gdLst/>
                <a:ahLst/>
                <a:cxnLst/>
                <a:rect l="l" t="t" r="r" b="b"/>
                <a:pathLst>
                  <a:path w="304495" h="212083" extrusionOk="0">
                    <a:moveTo>
                      <a:pt x="-5" y="-7"/>
                    </a:moveTo>
                    <a:lnTo>
                      <a:pt x="94845" y="69526"/>
                    </a:lnTo>
                    <a:lnTo>
                      <a:pt x="181332" y="139563"/>
                    </a:lnTo>
                    <a:cubicBezTo>
                      <a:pt x="181332" y="139563"/>
                      <a:pt x="206478" y="158689"/>
                      <a:pt x="219051" y="167871"/>
                    </a:cubicBezTo>
                    <a:cubicBezTo>
                      <a:pt x="231338" y="176825"/>
                      <a:pt x="304490" y="212077"/>
                      <a:pt x="304490" y="21207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3"/>
              <p:cNvSpPr/>
              <p:nvPr/>
            </p:nvSpPr>
            <p:spPr>
              <a:xfrm>
                <a:off x="9720367" y="2271542"/>
                <a:ext cx="334308" cy="228476"/>
              </a:xfrm>
              <a:custGeom>
                <a:avLst/>
                <a:gdLst/>
                <a:ahLst/>
                <a:cxnLst/>
                <a:rect l="l" t="t" r="r" b="b"/>
                <a:pathLst>
                  <a:path w="334308" h="228476" extrusionOk="0">
                    <a:moveTo>
                      <a:pt x="-5" y="-7"/>
                    </a:moveTo>
                    <a:lnTo>
                      <a:pt x="86463" y="59096"/>
                    </a:lnTo>
                    <a:lnTo>
                      <a:pt x="163901" y="115217"/>
                    </a:lnTo>
                    <a:cubicBezTo>
                      <a:pt x="163901" y="115217"/>
                      <a:pt x="194286" y="134743"/>
                      <a:pt x="207145" y="143535"/>
                    </a:cubicBezTo>
                    <a:cubicBezTo>
                      <a:pt x="219908" y="152326"/>
                      <a:pt x="234958" y="164137"/>
                      <a:pt x="249341" y="173339"/>
                    </a:cubicBezTo>
                    <a:cubicBezTo>
                      <a:pt x="263628" y="182530"/>
                      <a:pt x="294394" y="193284"/>
                      <a:pt x="306967" y="202142"/>
                    </a:cubicBezTo>
                    <a:cubicBezTo>
                      <a:pt x="319445" y="211000"/>
                      <a:pt x="334304" y="228469"/>
                      <a:pt x="334304" y="22846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3"/>
              <p:cNvSpPr/>
              <p:nvPr/>
            </p:nvSpPr>
            <p:spPr>
              <a:xfrm>
                <a:off x="9787404" y="2288925"/>
                <a:ext cx="289560" cy="192214"/>
              </a:xfrm>
              <a:custGeom>
                <a:avLst/>
                <a:gdLst/>
                <a:ahLst/>
                <a:cxnLst/>
                <a:rect l="l" t="t" r="r" b="b"/>
                <a:pathLst>
                  <a:path w="289560" h="192214" extrusionOk="0">
                    <a:moveTo>
                      <a:pt x="-5" y="-7"/>
                    </a:moveTo>
                    <a:lnTo>
                      <a:pt x="78957" y="52142"/>
                    </a:lnTo>
                    <a:lnTo>
                      <a:pt x="135631" y="98834"/>
                    </a:lnTo>
                    <a:lnTo>
                      <a:pt x="173350" y="126152"/>
                    </a:lnTo>
                    <a:lnTo>
                      <a:pt x="260313" y="173834"/>
                    </a:lnTo>
                    <a:lnTo>
                      <a:pt x="289555" y="19220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3"/>
              <p:cNvSpPr/>
              <p:nvPr/>
            </p:nvSpPr>
            <p:spPr>
              <a:xfrm>
                <a:off x="9778479" y="2241738"/>
                <a:ext cx="326297" cy="219532"/>
              </a:xfrm>
              <a:custGeom>
                <a:avLst/>
                <a:gdLst/>
                <a:ahLst/>
                <a:cxnLst/>
                <a:rect l="l" t="t" r="r" b="b"/>
                <a:pathLst>
                  <a:path w="326297" h="219532" extrusionOk="0">
                    <a:moveTo>
                      <a:pt x="-5" y="-7"/>
                    </a:moveTo>
                    <a:lnTo>
                      <a:pt x="84930" y="66544"/>
                    </a:lnTo>
                    <a:lnTo>
                      <a:pt x="142556" y="108273"/>
                    </a:lnTo>
                    <a:lnTo>
                      <a:pt x="219042" y="154460"/>
                    </a:lnTo>
                    <a:lnTo>
                      <a:pt x="284574" y="190722"/>
                    </a:lnTo>
                    <a:lnTo>
                      <a:pt x="326293" y="21952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Google Shape;1066;p3"/>
              <p:cNvSpPr/>
              <p:nvPr/>
            </p:nvSpPr>
            <p:spPr>
              <a:xfrm>
                <a:off x="9749666" y="2185112"/>
                <a:ext cx="332251" cy="237915"/>
              </a:xfrm>
              <a:custGeom>
                <a:avLst/>
                <a:gdLst/>
                <a:ahLst/>
                <a:cxnLst/>
                <a:rect l="l" t="t" r="r" b="b"/>
                <a:pathLst>
                  <a:path w="332251" h="237915" extrusionOk="0">
                    <a:moveTo>
                      <a:pt x="-5" y="-7"/>
                    </a:moveTo>
                    <a:lnTo>
                      <a:pt x="56116" y="38236"/>
                    </a:lnTo>
                    <a:lnTo>
                      <a:pt x="144985" y="105292"/>
                    </a:lnTo>
                    <a:lnTo>
                      <a:pt x="193181" y="144535"/>
                    </a:lnTo>
                    <a:lnTo>
                      <a:pt x="249855" y="183273"/>
                    </a:lnTo>
                    <a:lnTo>
                      <a:pt x="313387" y="220030"/>
                    </a:lnTo>
                    <a:lnTo>
                      <a:pt x="332246" y="23790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3"/>
              <p:cNvSpPr/>
              <p:nvPr/>
            </p:nvSpPr>
            <p:spPr>
              <a:xfrm>
                <a:off x="9769030" y="2156689"/>
                <a:ext cx="342033" cy="257794"/>
              </a:xfrm>
              <a:custGeom>
                <a:avLst/>
                <a:gdLst/>
                <a:ahLst/>
                <a:cxnLst/>
                <a:rect l="l" t="t" r="r" b="b"/>
                <a:pathLst>
                  <a:path w="342033" h="257794" extrusionOk="0">
                    <a:moveTo>
                      <a:pt x="-5" y="-7"/>
                    </a:moveTo>
                    <a:cubicBezTo>
                      <a:pt x="-5" y="-7"/>
                      <a:pt x="62565" y="43970"/>
                      <a:pt x="77995" y="59000"/>
                    </a:cubicBezTo>
                    <a:cubicBezTo>
                      <a:pt x="93331" y="74031"/>
                      <a:pt x="100760" y="80632"/>
                      <a:pt x="112381" y="90757"/>
                    </a:cubicBezTo>
                    <a:cubicBezTo>
                      <a:pt x="123906" y="100882"/>
                      <a:pt x="142384" y="121189"/>
                      <a:pt x="156577" y="134715"/>
                    </a:cubicBezTo>
                    <a:cubicBezTo>
                      <a:pt x="170674" y="148240"/>
                      <a:pt x="210869" y="175815"/>
                      <a:pt x="237634" y="197284"/>
                    </a:cubicBezTo>
                    <a:cubicBezTo>
                      <a:pt x="248588" y="206209"/>
                      <a:pt x="268972" y="213820"/>
                      <a:pt x="278116" y="219154"/>
                    </a:cubicBezTo>
                    <a:cubicBezTo>
                      <a:pt x="287355" y="224497"/>
                      <a:pt x="299261" y="230146"/>
                      <a:pt x="309739" y="235308"/>
                    </a:cubicBezTo>
                    <a:cubicBezTo>
                      <a:pt x="320216" y="240471"/>
                      <a:pt x="342028" y="257787"/>
                      <a:pt x="342028" y="25778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3"/>
              <p:cNvSpPr/>
              <p:nvPr/>
            </p:nvSpPr>
            <p:spPr>
              <a:xfrm>
                <a:off x="9528800" y="2282429"/>
                <a:ext cx="4209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9525" extrusionOk="0">
                    <a:moveTo>
                      <a:pt x="-5" y="-7"/>
                    </a:moveTo>
                    <a:lnTo>
                      <a:pt x="4205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3"/>
              <p:cNvSpPr/>
              <p:nvPr/>
            </p:nvSpPr>
            <p:spPr>
              <a:xfrm>
                <a:off x="9532305" y="2242386"/>
                <a:ext cx="18268" cy="11944"/>
              </a:xfrm>
              <a:custGeom>
                <a:avLst/>
                <a:gdLst/>
                <a:ahLst/>
                <a:cxnLst/>
                <a:rect l="l" t="t" r="r" b="b"/>
                <a:pathLst>
                  <a:path w="18268" h="11944" extrusionOk="0">
                    <a:moveTo>
                      <a:pt x="-5" y="-7"/>
                    </a:moveTo>
                    <a:lnTo>
                      <a:pt x="18264" y="1193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3"/>
              <p:cNvSpPr/>
              <p:nvPr/>
            </p:nvSpPr>
            <p:spPr>
              <a:xfrm>
                <a:off x="9530200" y="2203057"/>
                <a:ext cx="31613" cy="33013"/>
              </a:xfrm>
              <a:custGeom>
                <a:avLst/>
                <a:gdLst/>
                <a:ahLst/>
                <a:cxnLst/>
                <a:rect l="l" t="t" r="r" b="b"/>
                <a:pathLst>
                  <a:path w="31613" h="33013" extrusionOk="0">
                    <a:moveTo>
                      <a:pt x="-5" y="-7"/>
                    </a:moveTo>
                    <a:lnTo>
                      <a:pt x="31609" y="3300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3"/>
              <p:cNvSpPr/>
              <p:nvPr/>
            </p:nvSpPr>
            <p:spPr>
              <a:xfrm>
                <a:off x="9530905" y="2167234"/>
                <a:ext cx="49168" cy="49168"/>
              </a:xfrm>
              <a:custGeom>
                <a:avLst/>
                <a:gdLst/>
                <a:ahLst/>
                <a:cxnLst/>
                <a:rect l="l" t="t" r="r" b="b"/>
                <a:pathLst>
                  <a:path w="49168" h="49168" extrusionOk="0">
                    <a:moveTo>
                      <a:pt x="-5" y="-7"/>
                    </a:moveTo>
                    <a:lnTo>
                      <a:pt x="49163" y="49161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3"/>
              <p:cNvSpPr/>
              <p:nvPr/>
            </p:nvSpPr>
            <p:spPr>
              <a:xfrm>
                <a:off x="9532305" y="2137030"/>
                <a:ext cx="66732" cy="57597"/>
              </a:xfrm>
              <a:custGeom>
                <a:avLst/>
                <a:gdLst/>
                <a:ahLst/>
                <a:cxnLst/>
                <a:rect l="l" t="t" r="r" b="b"/>
                <a:pathLst>
                  <a:path w="66732" h="57597" extrusionOk="0">
                    <a:moveTo>
                      <a:pt x="-5" y="-7"/>
                    </a:moveTo>
                    <a:cubicBezTo>
                      <a:pt x="-5" y="-7"/>
                      <a:pt x="9901" y="4460"/>
                      <a:pt x="20369" y="12633"/>
                    </a:cubicBezTo>
                    <a:cubicBezTo>
                      <a:pt x="30837" y="20805"/>
                      <a:pt x="66727" y="57591"/>
                      <a:pt x="66727" y="5759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3"/>
              <p:cNvSpPr/>
              <p:nvPr/>
            </p:nvSpPr>
            <p:spPr>
              <a:xfrm>
                <a:off x="9522475" y="2100502"/>
                <a:ext cx="106070" cy="67427"/>
              </a:xfrm>
              <a:custGeom>
                <a:avLst/>
                <a:gdLst/>
                <a:ahLst/>
                <a:cxnLst/>
                <a:rect l="l" t="t" r="r" b="b"/>
                <a:pathLst>
                  <a:path w="106070" h="67427" extrusionOk="0">
                    <a:moveTo>
                      <a:pt x="-5" y="-7"/>
                    </a:moveTo>
                    <a:cubicBezTo>
                      <a:pt x="-5" y="-7"/>
                      <a:pt x="49411" y="23672"/>
                      <a:pt x="56193" y="28787"/>
                    </a:cubicBezTo>
                    <a:cubicBezTo>
                      <a:pt x="63289" y="34159"/>
                      <a:pt x="86396" y="50561"/>
                      <a:pt x="86396" y="50561"/>
                    </a:cubicBezTo>
                    <a:lnTo>
                      <a:pt x="106066" y="67421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3"/>
              <p:cNvSpPr/>
              <p:nvPr/>
            </p:nvSpPr>
            <p:spPr>
              <a:xfrm>
                <a:off x="9523180" y="2062563"/>
                <a:ext cx="123625" cy="96240"/>
              </a:xfrm>
              <a:custGeom>
                <a:avLst/>
                <a:gdLst/>
                <a:ahLst/>
                <a:cxnLst/>
                <a:rect l="l" t="t" r="r" b="b"/>
                <a:pathLst>
                  <a:path w="123625" h="96240" extrusionOk="0">
                    <a:moveTo>
                      <a:pt x="-5" y="-7"/>
                    </a:moveTo>
                    <a:lnTo>
                      <a:pt x="18959" y="11233"/>
                    </a:lnTo>
                    <a:lnTo>
                      <a:pt x="78662" y="59705"/>
                    </a:lnTo>
                    <a:lnTo>
                      <a:pt x="123620" y="9623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3"/>
              <p:cNvSpPr/>
              <p:nvPr/>
            </p:nvSpPr>
            <p:spPr>
              <a:xfrm>
                <a:off x="9511941" y="2032360"/>
                <a:ext cx="132759" cy="96935"/>
              </a:xfrm>
              <a:custGeom>
                <a:avLst/>
                <a:gdLst/>
                <a:ahLst/>
                <a:cxnLst/>
                <a:rect l="l" t="t" r="r" b="b"/>
                <a:pathLst>
                  <a:path w="132759" h="96935" extrusionOk="0">
                    <a:moveTo>
                      <a:pt x="-5" y="-7"/>
                    </a:moveTo>
                    <a:cubicBezTo>
                      <a:pt x="-5" y="-7"/>
                      <a:pt x="45467" y="24330"/>
                      <a:pt x="59698" y="33712"/>
                    </a:cubicBezTo>
                    <a:cubicBezTo>
                      <a:pt x="73928" y="43103"/>
                      <a:pt x="95521" y="60410"/>
                      <a:pt x="95521" y="60410"/>
                    </a:cubicBezTo>
                    <a:lnTo>
                      <a:pt x="132755" y="9692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3"/>
              <p:cNvSpPr/>
              <p:nvPr/>
            </p:nvSpPr>
            <p:spPr>
              <a:xfrm>
                <a:off x="9518961" y="2004270"/>
                <a:ext cx="157343" cy="107470"/>
              </a:xfrm>
              <a:custGeom>
                <a:avLst/>
                <a:gdLst/>
                <a:ahLst/>
                <a:cxnLst/>
                <a:rect l="l" t="t" r="r" b="b"/>
                <a:pathLst>
                  <a:path w="157343" h="107470" extrusionOk="0">
                    <a:moveTo>
                      <a:pt x="-5" y="-7"/>
                    </a:moveTo>
                    <a:lnTo>
                      <a:pt x="59707" y="40732"/>
                    </a:lnTo>
                    <a:cubicBezTo>
                      <a:pt x="59707" y="40732"/>
                      <a:pt x="100312" y="75203"/>
                      <a:pt x="115190" y="84985"/>
                    </a:cubicBezTo>
                    <a:cubicBezTo>
                      <a:pt x="130078" y="94767"/>
                      <a:pt x="157339" y="107464"/>
                      <a:pt x="157339" y="10746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3"/>
              <p:cNvSpPr/>
              <p:nvPr/>
            </p:nvSpPr>
            <p:spPr>
              <a:xfrm>
                <a:off x="9168450" y="2710911"/>
                <a:ext cx="9134" cy="21774"/>
              </a:xfrm>
              <a:custGeom>
                <a:avLst/>
                <a:gdLst/>
                <a:ahLst/>
                <a:cxnLst/>
                <a:rect l="l" t="t" r="r" b="b"/>
                <a:pathLst>
                  <a:path w="9134" h="21774" extrusionOk="0">
                    <a:moveTo>
                      <a:pt x="-5" y="21767"/>
                    </a:moveTo>
                    <a:lnTo>
                      <a:pt x="9130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3"/>
              <p:cNvSpPr/>
              <p:nvPr/>
            </p:nvSpPr>
            <p:spPr>
              <a:xfrm>
                <a:off x="9150886" y="2681412"/>
                <a:ext cx="10544" cy="17554"/>
              </a:xfrm>
              <a:custGeom>
                <a:avLst/>
                <a:gdLst/>
                <a:ahLst/>
                <a:cxnLst/>
                <a:rect l="l" t="t" r="r" b="b"/>
                <a:pathLst>
                  <a:path w="10544" h="17554" extrusionOk="0">
                    <a:moveTo>
                      <a:pt x="-5" y="17548"/>
                    </a:moveTo>
                    <a:lnTo>
                      <a:pt x="1053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3"/>
              <p:cNvSpPr/>
              <p:nvPr/>
            </p:nvSpPr>
            <p:spPr>
              <a:xfrm>
                <a:off x="9141056" y="2633644"/>
                <a:ext cx="30203" cy="47063"/>
              </a:xfrm>
              <a:custGeom>
                <a:avLst/>
                <a:gdLst/>
                <a:ahLst/>
                <a:cxnLst/>
                <a:rect l="l" t="t" r="r" b="b"/>
                <a:pathLst>
                  <a:path w="30203" h="47063" extrusionOk="0">
                    <a:moveTo>
                      <a:pt x="-5" y="47056"/>
                    </a:moveTo>
                    <a:lnTo>
                      <a:pt x="3019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Google Shape;1080;p3"/>
              <p:cNvSpPr/>
              <p:nvPr/>
            </p:nvSpPr>
            <p:spPr>
              <a:xfrm>
                <a:off x="9119282" y="2604841"/>
                <a:ext cx="40033" cy="37928"/>
              </a:xfrm>
              <a:custGeom>
                <a:avLst/>
                <a:gdLst/>
                <a:ahLst/>
                <a:cxnLst/>
                <a:rect l="l" t="t" r="r" b="b"/>
                <a:pathLst>
                  <a:path w="40033" h="37928" extrusionOk="0">
                    <a:moveTo>
                      <a:pt x="-5" y="37922"/>
                    </a:moveTo>
                    <a:lnTo>
                      <a:pt x="4002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3"/>
              <p:cNvSpPr/>
              <p:nvPr/>
            </p:nvSpPr>
            <p:spPr>
              <a:xfrm>
                <a:off x="9081353" y="2559187"/>
                <a:ext cx="71647" cy="77266"/>
              </a:xfrm>
              <a:custGeom>
                <a:avLst/>
                <a:gdLst/>
                <a:ahLst/>
                <a:cxnLst/>
                <a:rect l="l" t="t" r="r" b="b"/>
                <a:pathLst>
                  <a:path w="71647" h="77266" extrusionOk="0">
                    <a:moveTo>
                      <a:pt x="-5" y="77260"/>
                    </a:moveTo>
                    <a:cubicBezTo>
                      <a:pt x="4205" y="73745"/>
                      <a:pt x="71642" y="-7"/>
                      <a:pt x="71642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3"/>
              <p:cNvSpPr/>
              <p:nvPr/>
            </p:nvSpPr>
            <p:spPr>
              <a:xfrm>
                <a:off x="9091183" y="2521249"/>
                <a:ext cx="59007" cy="66732"/>
              </a:xfrm>
              <a:custGeom>
                <a:avLst/>
                <a:gdLst/>
                <a:ahLst/>
                <a:cxnLst/>
                <a:rect l="l" t="t" r="r" b="b"/>
                <a:pathLst>
                  <a:path w="59007" h="66732" extrusionOk="0">
                    <a:moveTo>
                      <a:pt x="-5" y="66725"/>
                    </a:moveTo>
                    <a:lnTo>
                      <a:pt x="59002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3"/>
              <p:cNvSpPr/>
              <p:nvPr/>
            </p:nvSpPr>
            <p:spPr>
              <a:xfrm>
                <a:off x="9082049" y="2485426"/>
                <a:ext cx="68141" cy="64627"/>
              </a:xfrm>
              <a:custGeom>
                <a:avLst/>
                <a:gdLst/>
                <a:ahLst/>
                <a:cxnLst/>
                <a:rect l="l" t="t" r="r" b="b"/>
                <a:pathLst>
                  <a:path w="68141" h="64627" extrusionOk="0">
                    <a:moveTo>
                      <a:pt x="-5" y="64620"/>
                    </a:moveTo>
                    <a:cubicBezTo>
                      <a:pt x="-5" y="64620"/>
                      <a:pt x="19455" y="54695"/>
                      <a:pt x="28094" y="46361"/>
                    </a:cubicBezTo>
                    <a:cubicBezTo>
                      <a:pt x="36733" y="38026"/>
                      <a:pt x="67985" y="184"/>
                      <a:pt x="68137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3"/>
              <p:cNvSpPr/>
              <p:nvPr/>
            </p:nvSpPr>
            <p:spPr>
              <a:xfrm>
                <a:off x="8893800" y="2234661"/>
                <a:ext cx="292213" cy="153838"/>
              </a:xfrm>
              <a:custGeom>
                <a:avLst/>
                <a:gdLst/>
                <a:ahLst/>
                <a:cxnLst/>
                <a:rect l="l" t="t" r="r" b="b"/>
                <a:pathLst>
                  <a:path w="292213" h="153838" extrusionOk="0">
                    <a:moveTo>
                      <a:pt x="-5" y="153831"/>
                    </a:moveTo>
                    <a:cubicBezTo>
                      <a:pt x="-5" y="153831"/>
                      <a:pt x="29218" y="147373"/>
                      <a:pt x="49169" y="139077"/>
                    </a:cubicBezTo>
                    <a:cubicBezTo>
                      <a:pt x="68514" y="131029"/>
                      <a:pt x="153877" y="90366"/>
                      <a:pt x="179118" y="74450"/>
                    </a:cubicBezTo>
                    <a:cubicBezTo>
                      <a:pt x="204350" y="58543"/>
                      <a:pt x="219857" y="46351"/>
                      <a:pt x="219857" y="46351"/>
                    </a:cubicBezTo>
                    <a:lnTo>
                      <a:pt x="29220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3"/>
              <p:cNvSpPr/>
              <p:nvPr/>
            </p:nvSpPr>
            <p:spPr>
              <a:xfrm>
                <a:off x="8882561" y="2252930"/>
                <a:ext cx="312581" cy="184032"/>
              </a:xfrm>
              <a:custGeom>
                <a:avLst/>
                <a:gdLst/>
                <a:ahLst/>
                <a:cxnLst/>
                <a:rect l="l" t="t" r="r" b="b"/>
                <a:pathLst>
                  <a:path w="312581" h="184032" extrusionOk="0">
                    <a:moveTo>
                      <a:pt x="-5" y="184026"/>
                    </a:moveTo>
                    <a:cubicBezTo>
                      <a:pt x="-5" y="184026"/>
                      <a:pt x="104332" y="133010"/>
                      <a:pt x="126439" y="120808"/>
                    </a:cubicBezTo>
                    <a:cubicBezTo>
                      <a:pt x="148004" y="108902"/>
                      <a:pt x="219156" y="64611"/>
                      <a:pt x="219156" y="64611"/>
                    </a:cubicBezTo>
                    <a:cubicBezTo>
                      <a:pt x="219156" y="64611"/>
                      <a:pt x="270277" y="22615"/>
                      <a:pt x="285183" y="14033"/>
                    </a:cubicBezTo>
                    <a:cubicBezTo>
                      <a:pt x="300099" y="5460"/>
                      <a:pt x="312577" y="-7"/>
                      <a:pt x="312577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3"/>
              <p:cNvSpPr/>
              <p:nvPr/>
            </p:nvSpPr>
            <p:spPr>
              <a:xfrm>
                <a:off x="9024451" y="2274704"/>
                <a:ext cx="174907" cy="121519"/>
              </a:xfrm>
              <a:custGeom>
                <a:avLst/>
                <a:gdLst/>
                <a:ahLst/>
                <a:cxnLst/>
                <a:rect l="l" t="t" r="r" b="b"/>
                <a:pathLst>
                  <a:path w="174907" h="121519" extrusionOk="0">
                    <a:moveTo>
                      <a:pt x="-5" y="121513"/>
                    </a:moveTo>
                    <a:lnTo>
                      <a:pt x="46353" y="94119"/>
                    </a:lnTo>
                    <a:cubicBezTo>
                      <a:pt x="46353" y="94119"/>
                      <a:pt x="89206" y="61639"/>
                      <a:pt x="101846" y="54781"/>
                    </a:cubicBezTo>
                    <a:cubicBezTo>
                      <a:pt x="114495" y="47913"/>
                      <a:pt x="121906" y="45666"/>
                      <a:pt x="134164" y="37922"/>
                    </a:cubicBezTo>
                    <a:cubicBezTo>
                      <a:pt x="146423" y="30178"/>
                      <a:pt x="174903" y="-7"/>
                      <a:pt x="174903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3"/>
              <p:cNvSpPr/>
              <p:nvPr/>
            </p:nvSpPr>
            <p:spPr>
              <a:xfrm>
                <a:off x="8966853" y="2297879"/>
                <a:ext cx="231800" cy="156648"/>
              </a:xfrm>
              <a:custGeom>
                <a:avLst/>
                <a:gdLst/>
                <a:ahLst/>
                <a:cxnLst/>
                <a:rect l="l" t="t" r="r" b="b"/>
                <a:pathLst>
                  <a:path w="231800" h="156648" extrusionOk="0">
                    <a:moveTo>
                      <a:pt x="-5" y="156641"/>
                    </a:moveTo>
                    <a:lnTo>
                      <a:pt x="87092" y="106768"/>
                    </a:lnTo>
                    <a:cubicBezTo>
                      <a:pt x="87092" y="106768"/>
                      <a:pt x="144623" y="75060"/>
                      <a:pt x="162958" y="60401"/>
                    </a:cubicBezTo>
                    <a:cubicBezTo>
                      <a:pt x="181294" y="45751"/>
                      <a:pt x="204278" y="20567"/>
                      <a:pt x="212831" y="14747"/>
                    </a:cubicBezTo>
                    <a:cubicBezTo>
                      <a:pt x="221042" y="9156"/>
                      <a:pt x="231796" y="-7"/>
                      <a:pt x="231796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3"/>
              <p:cNvSpPr/>
              <p:nvPr/>
            </p:nvSpPr>
            <p:spPr>
              <a:xfrm>
                <a:off x="9063085" y="2340732"/>
                <a:ext cx="125034" cy="86401"/>
              </a:xfrm>
              <a:custGeom>
                <a:avLst/>
                <a:gdLst/>
                <a:ahLst/>
                <a:cxnLst/>
                <a:rect l="l" t="t" r="r" b="b"/>
                <a:pathLst>
                  <a:path w="125034" h="86401" extrusionOk="0">
                    <a:moveTo>
                      <a:pt x="-5" y="86394"/>
                    </a:moveTo>
                    <a:cubicBezTo>
                      <a:pt x="-5" y="86394"/>
                      <a:pt x="23446" y="75450"/>
                      <a:pt x="37924" y="66725"/>
                    </a:cubicBezTo>
                    <a:cubicBezTo>
                      <a:pt x="52402" y="57991"/>
                      <a:pt x="79138" y="26682"/>
                      <a:pt x="89911" y="20358"/>
                    </a:cubicBezTo>
                    <a:cubicBezTo>
                      <a:pt x="100151" y="14357"/>
                      <a:pt x="125030" y="-7"/>
                      <a:pt x="125030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3"/>
              <p:cNvSpPr/>
              <p:nvPr/>
            </p:nvSpPr>
            <p:spPr>
              <a:xfrm>
                <a:off x="9053255" y="2368125"/>
                <a:ext cx="135569" cy="94830"/>
              </a:xfrm>
              <a:custGeom>
                <a:avLst/>
                <a:gdLst/>
                <a:ahLst/>
                <a:cxnLst/>
                <a:rect l="l" t="t" r="r" b="b"/>
                <a:pathLst>
                  <a:path w="135569" h="94830" extrusionOk="0">
                    <a:moveTo>
                      <a:pt x="-5" y="94824"/>
                    </a:moveTo>
                    <a:cubicBezTo>
                      <a:pt x="-5" y="94824"/>
                      <a:pt x="57679" y="61448"/>
                      <a:pt x="77957" y="47056"/>
                    </a:cubicBezTo>
                    <a:cubicBezTo>
                      <a:pt x="98245" y="32654"/>
                      <a:pt x="135564" y="-7"/>
                      <a:pt x="135564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3"/>
              <p:cNvSpPr/>
              <p:nvPr/>
            </p:nvSpPr>
            <p:spPr>
              <a:xfrm>
                <a:off x="9033586" y="2406054"/>
                <a:ext cx="146103" cy="114499"/>
              </a:xfrm>
              <a:custGeom>
                <a:avLst/>
                <a:gdLst/>
                <a:ahLst/>
                <a:cxnLst/>
                <a:rect l="l" t="t" r="r" b="b"/>
                <a:pathLst>
                  <a:path w="146103" h="114499" extrusionOk="0">
                    <a:moveTo>
                      <a:pt x="-5" y="114493"/>
                    </a:moveTo>
                    <a:lnTo>
                      <a:pt x="14609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3"/>
              <p:cNvSpPr/>
              <p:nvPr/>
            </p:nvSpPr>
            <p:spPr>
              <a:xfrm>
                <a:off x="9073619" y="2443983"/>
                <a:ext cx="94830" cy="97640"/>
              </a:xfrm>
              <a:custGeom>
                <a:avLst/>
                <a:gdLst/>
                <a:ahLst/>
                <a:cxnLst/>
                <a:rect l="l" t="t" r="r" b="b"/>
                <a:pathLst>
                  <a:path w="94830" h="97640" extrusionOk="0">
                    <a:moveTo>
                      <a:pt x="-5" y="97634"/>
                    </a:moveTo>
                    <a:lnTo>
                      <a:pt x="94826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3"/>
              <p:cNvSpPr/>
              <p:nvPr/>
            </p:nvSpPr>
            <p:spPr>
              <a:xfrm>
                <a:off x="8923512" y="1975343"/>
                <a:ext cx="1153737" cy="383914"/>
              </a:xfrm>
              <a:custGeom>
                <a:avLst/>
                <a:gdLst/>
                <a:ahLst/>
                <a:cxnLst/>
                <a:rect l="l" t="t" r="r" b="b"/>
                <a:pathLst>
                  <a:path w="1153737" h="383914" extrusionOk="0">
                    <a:moveTo>
                      <a:pt x="-5" y="373468"/>
                    </a:moveTo>
                    <a:cubicBezTo>
                      <a:pt x="-5" y="373468"/>
                      <a:pt x="18105" y="365744"/>
                      <a:pt x="53938" y="351713"/>
                    </a:cubicBezTo>
                    <a:cubicBezTo>
                      <a:pt x="89771" y="337683"/>
                      <a:pt x="208414" y="278228"/>
                      <a:pt x="228827" y="259483"/>
                    </a:cubicBezTo>
                    <a:cubicBezTo>
                      <a:pt x="248753" y="241176"/>
                      <a:pt x="270575" y="231536"/>
                      <a:pt x="291473" y="217725"/>
                    </a:cubicBezTo>
                    <a:cubicBezTo>
                      <a:pt x="312361" y="203904"/>
                      <a:pt x="351966" y="183721"/>
                      <a:pt x="368034" y="164642"/>
                    </a:cubicBezTo>
                    <a:cubicBezTo>
                      <a:pt x="384932" y="144592"/>
                      <a:pt x="384284" y="138544"/>
                      <a:pt x="399362" y="123751"/>
                    </a:cubicBezTo>
                    <a:cubicBezTo>
                      <a:pt x="414431" y="108959"/>
                      <a:pt x="440586" y="84242"/>
                      <a:pt x="453302" y="79384"/>
                    </a:cubicBezTo>
                    <a:cubicBezTo>
                      <a:pt x="466018" y="74517"/>
                      <a:pt x="470628" y="76422"/>
                      <a:pt x="478858" y="74012"/>
                    </a:cubicBezTo>
                    <a:cubicBezTo>
                      <a:pt x="487087" y="71602"/>
                      <a:pt x="501213" y="55819"/>
                      <a:pt x="514205" y="41093"/>
                    </a:cubicBezTo>
                    <a:cubicBezTo>
                      <a:pt x="527635" y="25892"/>
                      <a:pt x="542742" y="9377"/>
                      <a:pt x="559087" y="1943"/>
                    </a:cubicBezTo>
                    <a:cubicBezTo>
                      <a:pt x="577813" y="-1348"/>
                      <a:pt x="587871" y="231"/>
                      <a:pt x="600492" y="1582"/>
                    </a:cubicBezTo>
                    <a:cubicBezTo>
                      <a:pt x="623809" y="11064"/>
                      <a:pt x="639173" y="26758"/>
                      <a:pt x="655156" y="41970"/>
                    </a:cubicBezTo>
                    <a:cubicBezTo>
                      <a:pt x="670701" y="56753"/>
                      <a:pt x="691637" y="84432"/>
                      <a:pt x="710839" y="96777"/>
                    </a:cubicBezTo>
                    <a:cubicBezTo>
                      <a:pt x="730051" y="109131"/>
                      <a:pt x="750425" y="121818"/>
                      <a:pt x="772618" y="123751"/>
                    </a:cubicBezTo>
                    <a:cubicBezTo>
                      <a:pt x="794726" y="125685"/>
                      <a:pt x="811814" y="122885"/>
                      <a:pt x="833521" y="133324"/>
                    </a:cubicBezTo>
                    <a:cubicBezTo>
                      <a:pt x="855238" y="143763"/>
                      <a:pt x="886556" y="183464"/>
                      <a:pt x="905702" y="201190"/>
                    </a:cubicBezTo>
                    <a:cubicBezTo>
                      <a:pt x="924942" y="218916"/>
                      <a:pt x="947231" y="237451"/>
                      <a:pt x="961423" y="251653"/>
                    </a:cubicBezTo>
                    <a:cubicBezTo>
                      <a:pt x="975615" y="265855"/>
                      <a:pt x="986093" y="282400"/>
                      <a:pt x="1000571" y="295154"/>
                    </a:cubicBezTo>
                    <a:cubicBezTo>
                      <a:pt x="1015049" y="307917"/>
                      <a:pt x="1043528" y="325139"/>
                      <a:pt x="1058006" y="335178"/>
                    </a:cubicBezTo>
                    <a:cubicBezTo>
                      <a:pt x="1072484" y="345227"/>
                      <a:pt x="1082771" y="354590"/>
                      <a:pt x="1097154" y="362153"/>
                    </a:cubicBezTo>
                    <a:cubicBezTo>
                      <a:pt x="1111537" y="369716"/>
                      <a:pt x="1153733" y="383908"/>
                      <a:pt x="1153733" y="38390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3" name="Google Shape;1093;p3"/>
            <p:cNvGrpSpPr/>
            <p:nvPr/>
          </p:nvGrpSpPr>
          <p:grpSpPr>
            <a:xfrm>
              <a:off x="5682497" y="2055166"/>
              <a:ext cx="552086" cy="322022"/>
              <a:chOff x="8882561" y="1975343"/>
              <a:chExt cx="1298415" cy="757342"/>
            </a:xfrm>
          </p:grpSpPr>
          <p:sp>
            <p:nvSpPr>
              <p:cNvPr id="1094" name="Google Shape;1094;p3"/>
              <p:cNvSpPr/>
              <p:nvPr/>
            </p:nvSpPr>
            <p:spPr>
              <a:xfrm>
                <a:off x="10150782" y="2347399"/>
                <a:ext cx="30194" cy="11239"/>
              </a:xfrm>
              <a:custGeom>
                <a:avLst/>
                <a:gdLst/>
                <a:ahLst/>
                <a:cxnLst/>
                <a:rect l="l" t="t" r="r" b="b"/>
                <a:pathLst>
                  <a:path w="30194" h="11239" extrusionOk="0">
                    <a:moveTo>
                      <a:pt x="-5" y="-7"/>
                    </a:moveTo>
                    <a:cubicBezTo>
                      <a:pt x="1805" y="698"/>
                      <a:pt x="30189" y="11233"/>
                      <a:pt x="30189" y="1123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3"/>
              <p:cNvSpPr/>
              <p:nvPr/>
            </p:nvSpPr>
            <p:spPr>
              <a:xfrm>
                <a:off x="10111063" y="2356886"/>
                <a:ext cx="21145" cy="11239"/>
              </a:xfrm>
              <a:custGeom>
                <a:avLst/>
                <a:gdLst/>
                <a:ahLst/>
                <a:cxnLst/>
                <a:rect l="l" t="t" r="r" b="b"/>
                <a:pathLst>
                  <a:path w="21145" h="11239" extrusionOk="0">
                    <a:moveTo>
                      <a:pt x="-5" y="-7"/>
                    </a:moveTo>
                    <a:lnTo>
                      <a:pt x="21141" y="1123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3"/>
              <p:cNvSpPr/>
              <p:nvPr/>
            </p:nvSpPr>
            <p:spPr>
              <a:xfrm>
                <a:off x="10081631" y="2375850"/>
                <a:ext cx="22764" cy="352"/>
              </a:xfrm>
              <a:custGeom>
                <a:avLst/>
                <a:gdLst/>
                <a:ahLst/>
                <a:cxnLst/>
                <a:rect l="l" t="t" r="r" b="b"/>
                <a:pathLst>
                  <a:path w="22764" h="352" extrusionOk="0">
                    <a:moveTo>
                      <a:pt x="-5" y="-7"/>
                    </a:moveTo>
                    <a:lnTo>
                      <a:pt x="22760" y="34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3"/>
              <p:cNvSpPr/>
              <p:nvPr/>
            </p:nvSpPr>
            <p:spPr>
              <a:xfrm>
                <a:off x="9675599" y="2643474"/>
                <a:ext cx="18621" cy="30556"/>
              </a:xfrm>
              <a:custGeom>
                <a:avLst/>
                <a:gdLst/>
                <a:ahLst/>
                <a:cxnLst/>
                <a:rect l="l" t="t" r="r" b="b"/>
                <a:pathLst>
                  <a:path w="18621" h="30556" extrusionOk="0">
                    <a:moveTo>
                      <a:pt x="-5" y="-7"/>
                    </a:moveTo>
                    <a:lnTo>
                      <a:pt x="17912" y="19310"/>
                    </a:lnTo>
                    <a:lnTo>
                      <a:pt x="18617" y="3054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3"/>
              <p:cNvSpPr/>
              <p:nvPr/>
            </p:nvSpPr>
            <p:spPr>
              <a:xfrm>
                <a:off x="9694221" y="2633997"/>
                <a:ext cx="28441" cy="19316"/>
              </a:xfrm>
              <a:custGeom>
                <a:avLst/>
                <a:gdLst/>
                <a:ahLst/>
                <a:cxnLst/>
                <a:rect l="l" t="t" r="r" b="b"/>
                <a:pathLst>
                  <a:path w="28441" h="19316" extrusionOk="0">
                    <a:moveTo>
                      <a:pt x="-5" y="-7"/>
                    </a:moveTo>
                    <a:lnTo>
                      <a:pt x="28437" y="1931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3"/>
              <p:cNvSpPr/>
              <p:nvPr/>
            </p:nvSpPr>
            <p:spPr>
              <a:xfrm>
                <a:off x="9721967" y="2622757"/>
                <a:ext cx="28098" cy="21421"/>
              </a:xfrm>
              <a:custGeom>
                <a:avLst/>
                <a:gdLst/>
                <a:ahLst/>
                <a:cxnLst/>
                <a:rect l="l" t="t" r="r" b="b"/>
                <a:pathLst>
                  <a:path w="28098" h="21421" extrusionOk="0">
                    <a:moveTo>
                      <a:pt x="-5" y="-7"/>
                    </a:moveTo>
                    <a:lnTo>
                      <a:pt x="28094" y="2141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3"/>
              <p:cNvSpPr/>
              <p:nvPr/>
            </p:nvSpPr>
            <p:spPr>
              <a:xfrm>
                <a:off x="9731797" y="2604488"/>
                <a:ext cx="36175" cy="28803"/>
              </a:xfrm>
              <a:custGeom>
                <a:avLst/>
                <a:gdLst/>
                <a:ahLst/>
                <a:cxnLst/>
                <a:rect l="l" t="t" r="r" b="b"/>
                <a:pathLst>
                  <a:path w="36175" h="28803" extrusionOk="0">
                    <a:moveTo>
                      <a:pt x="-5" y="-7"/>
                    </a:moveTo>
                    <a:lnTo>
                      <a:pt x="36171" y="2879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3"/>
              <p:cNvSpPr/>
              <p:nvPr/>
            </p:nvSpPr>
            <p:spPr>
              <a:xfrm>
                <a:off x="9740579" y="2585172"/>
                <a:ext cx="75495" cy="48472"/>
              </a:xfrm>
              <a:custGeom>
                <a:avLst/>
                <a:gdLst/>
                <a:ahLst/>
                <a:cxnLst/>
                <a:rect l="l" t="t" r="r" b="b"/>
                <a:pathLst>
                  <a:path w="75495" h="48472" extrusionOk="0">
                    <a:moveTo>
                      <a:pt x="-5" y="-7"/>
                    </a:moveTo>
                    <a:cubicBezTo>
                      <a:pt x="-5" y="-7"/>
                      <a:pt x="29685" y="22301"/>
                      <a:pt x="41086" y="29502"/>
                    </a:cubicBezTo>
                    <a:cubicBezTo>
                      <a:pt x="52535" y="36693"/>
                      <a:pt x="75490" y="48466"/>
                      <a:pt x="75490" y="4846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3"/>
              <p:cNvSpPr/>
              <p:nvPr/>
            </p:nvSpPr>
            <p:spPr>
              <a:xfrm>
                <a:off x="9751466" y="2547243"/>
                <a:ext cx="95564" cy="68484"/>
              </a:xfrm>
              <a:custGeom>
                <a:avLst/>
                <a:gdLst/>
                <a:ahLst/>
                <a:cxnLst/>
                <a:rect l="l" t="t" r="r" b="b"/>
                <a:pathLst>
                  <a:path w="95564" h="68484" extrusionOk="0">
                    <a:moveTo>
                      <a:pt x="-5" y="-7"/>
                    </a:moveTo>
                    <a:lnTo>
                      <a:pt x="95559" y="6847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3"/>
              <p:cNvSpPr/>
              <p:nvPr/>
            </p:nvSpPr>
            <p:spPr>
              <a:xfrm>
                <a:off x="9759895" y="2529336"/>
                <a:ext cx="114471" cy="76209"/>
              </a:xfrm>
              <a:custGeom>
                <a:avLst/>
                <a:gdLst/>
                <a:ahLst/>
                <a:cxnLst/>
                <a:rect l="l" t="t" r="r" b="b"/>
                <a:pathLst>
                  <a:path w="114471" h="76209" extrusionOk="0">
                    <a:moveTo>
                      <a:pt x="-5" y="-7"/>
                    </a:moveTo>
                    <a:cubicBezTo>
                      <a:pt x="-5" y="-7"/>
                      <a:pt x="30170" y="6965"/>
                      <a:pt x="37219" y="11928"/>
                    </a:cubicBezTo>
                    <a:cubicBezTo>
                      <a:pt x="44077" y="16729"/>
                      <a:pt x="98369" y="58286"/>
                      <a:pt x="98369" y="58286"/>
                    </a:cubicBezTo>
                    <a:lnTo>
                      <a:pt x="114467" y="7620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3"/>
              <p:cNvSpPr/>
              <p:nvPr/>
            </p:nvSpPr>
            <p:spPr>
              <a:xfrm>
                <a:off x="9759191" y="2491398"/>
                <a:ext cx="126130" cy="95888"/>
              </a:xfrm>
              <a:custGeom>
                <a:avLst/>
                <a:gdLst/>
                <a:ahLst/>
                <a:cxnLst/>
                <a:rect l="l" t="t" r="r" b="b"/>
                <a:pathLst>
                  <a:path w="126130" h="95888" extrusionOk="0">
                    <a:moveTo>
                      <a:pt x="-5" y="-7"/>
                    </a:moveTo>
                    <a:cubicBezTo>
                      <a:pt x="-5" y="-7"/>
                      <a:pt x="61546" y="31178"/>
                      <a:pt x="75166" y="40741"/>
                    </a:cubicBezTo>
                    <a:cubicBezTo>
                      <a:pt x="88978" y="50409"/>
                      <a:pt x="126125" y="95881"/>
                      <a:pt x="126125" y="9588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3"/>
              <p:cNvSpPr/>
              <p:nvPr/>
            </p:nvSpPr>
            <p:spPr>
              <a:xfrm>
                <a:off x="9749361" y="2451012"/>
                <a:ext cx="154533" cy="119062"/>
              </a:xfrm>
              <a:custGeom>
                <a:avLst/>
                <a:gdLst/>
                <a:ahLst/>
                <a:cxnLst/>
                <a:rect l="l" t="t" r="r" b="b"/>
                <a:pathLst>
                  <a:path w="154533" h="119062" extrusionOk="0">
                    <a:moveTo>
                      <a:pt x="-5" y="-7"/>
                    </a:moveTo>
                    <a:cubicBezTo>
                      <a:pt x="-5" y="-7"/>
                      <a:pt x="40800" y="21281"/>
                      <a:pt x="59660" y="33007"/>
                    </a:cubicBezTo>
                    <a:cubicBezTo>
                      <a:pt x="78614" y="44732"/>
                      <a:pt x="117381" y="75212"/>
                      <a:pt x="125001" y="80775"/>
                    </a:cubicBezTo>
                    <a:cubicBezTo>
                      <a:pt x="132621" y="86328"/>
                      <a:pt x="153862" y="118122"/>
                      <a:pt x="154529" y="11905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3"/>
              <p:cNvSpPr/>
              <p:nvPr/>
            </p:nvSpPr>
            <p:spPr>
              <a:xfrm>
                <a:off x="9758838" y="2423266"/>
                <a:ext cx="174202" cy="126434"/>
              </a:xfrm>
              <a:custGeom>
                <a:avLst/>
                <a:gdLst/>
                <a:ahLst/>
                <a:cxnLst/>
                <a:rect l="l" t="t" r="r" b="b"/>
                <a:pathLst>
                  <a:path w="174202" h="126434" extrusionOk="0">
                    <a:moveTo>
                      <a:pt x="-5" y="-7"/>
                    </a:moveTo>
                    <a:cubicBezTo>
                      <a:pt x="-5" y="-7"/>
                      <a:pt x="51040" y="37493"/>
                      <a:pt x="68851" y="49161"/>
                    </a:cubicBezTo>
                    <a:cubicBezTo>
                      <a:pt x="86663" y="60839"/>
                      <a:pt x="101998" y="67202"/>
                      <a:pt x="118000" y="78660"/>
                    </a:cubicBezTo>
                    <a:cubicBezTo>
                      <a:pt x="134002" y="90128"/>
                      <a:pt x="174198" y="126428"/>
                      <a:pt x="174198" y="12642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3"/>
              <p:cNvSpPr/>
              <p:nvPr/>
            </p:nvSpPr>
            <p:spPr>
              <a:xfrm>
                <a:off x="9757790" y="2394814"/>
                <a:ext cx="202968" cy="145056"/>
              </a:xfrm>
              <a:custGeom>
                <a:avLst/>
                <a:gdLst/>
                <a:ahLst/>
                <a:cxnLst/>
                <a:rect l="l" t="t" r="r" b="b"/>
                <a:pathLst>
                  <a:path w="202968" h="145056" extrusionOk="0">
                    <a:moveTo>
                      <a:pt x="-5" y="-7"/>
                    </a:moveTo>
                    <a:lnTo>
                      <a:pt x="59041" y="28092"/>
                    </a:lnTo>
                    <a:lnTo>
                      <a:pt x="117619" y="67078"/>
                    </a:lnTo>
                    <a:lnTo>
                      <a:pt x="165435" y="106416"/>
                    </a:lnTo>
                    <a:lnTo>
                      <a:pt x="202963" y="14504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3"/>
              <p:cNvSpPr/>
              <p:nvPr/>
            </p:nvSpPr>
            <p:spPr>
              <a:xfrm>
                <a:off x="9728311" y="2338093"/>
                <a:ext cx="249307" cy="190233"/>
              </a:xfrm>
              <a:custGeom>
                <a:avLst/>
                <a:gdLst/>
                <a:ahLst/>
                <a:cxnLst/>
                <a:rect l="l" t="t" r="r" b="b"/>
                <a:pathLst>
                  <a:path w="249307" h="190233" extrusionOk="0">
                    <a:moveTo>
                      <a:pt x="-5" y="-7"/>
                    </a:moveTo>
                    <a:cubicBezTo>
                      <a:pt x="-5" y="-7"/>
                      <a:pt x="40391" y="18748"/>
                      <a:pt x="58136" y="30292"/>
                    </a:cubicBezTo>
                    <a:cubicBezTo>
                      <a:pt x="75852" y="41836"/>
                      <a:pt x="116714" y="76984"/>
                      <a:pt x="116714" y="76984"/>
                    </a:cubicBezTo>
                    <a:cubicBezTo>
                      <a:pt x="116714" y="76984"/>
                      <a:pt x="168435" y="114912"/>
                      <a:pt x="181770" y="126152"/>
                    </a:cubicBezTo>
                    <a:cubicBezTo>
                      <a:pt x="194819" y="137153"/>
                      <a:pt x="249302" y="190226"/>
                      <a:pt x="249302" y="19022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3"/>
              <p:cNvSpPr/>
              <p:nvPr/>
            </p:nvSpPr>
            <p:spPr>
              <a:xfrm>
                <a:off x="9722843" y="2296869"/>
                <a:ext cx="304495" cy="212083"/>
              </a:xfrm>
              <a:custGeom>
                <a:avLst/>
                <a:gdLst/>
                <a:ahLst/>
                <a:cxnLst/>
                <a:rect l="l" t="t" r="r" b="b"/>
                <a:pathLst>
                  <a:path w="304495" h="212083" extrusionOk="0">
                    <a:moveTo>
                      <a:pt x="-5" y="-7"/>
                    </a:moveTo>
                    <a:lnTo>
                      <a:pt x="94845" y="69526"/>
                    </a:lnTo>
                    <a:lnTo>
                      <a:pt x="181332" y="139563"/>
                    </a:lnTo>
                    <a:cubicBezTo>
                      <a:pt x="181332" y="139563"/>
                      <a:pt x="206478" y="158689"/>
                      <a:pt x="219051" y="167871"/>
                    </a:cubicBezTo>
                    <a:cubicBezTo>
                      <a:pt x="231338" y="176825"/>
                      <a:pt x="304490" y="212077"/>
                      <a:pt x="304490" y="21207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3"/>
              <p:cNvSpPr/>
              <p:nvPr/>
            </p:nvSpPr>
            <p:spPr>
              <a:xfrm>
                <a:off x="9720367" y="2271542"/>
                <a:ext cx="334308" cy="228476"/>
              </a:xfrm>
              <a:custGeom>
                <a:avLst/>
                <a:gdLst/>
                <a:ahLst/>
                <a:cxnLst/>
                <a:rect l="l" t="t" r="r" b="b"/>
                <a:pathLst>
                  <a:path w="334308" h="228476" extrusionOk="0">
                    <a:moveTo>
                      <a:pt x="-5" y="-7"/>
                    </a:moveTo>
                    <a:lnTo>
                      <a:pt x="86463" y="59096"/>
                    </a:lnTo>
                    <a:lnTo>
                      <a:pt x="163901" y="115217"/>
                    </a:lnTo>
                    <a:cubicBezTo>
                      <a:pt x="163901" y="115217"/>
                      <a:pt x="194286" y="134743"/>
                      <a:pt x="207145" y="143535"/>
                    </a:cubicBezTo>
                    <a:cubicBezTo>
                      <a:pt x="219908" y="152326"/>
                      <a:pt x="234958" y="164137"/>
                      <a:pt x="249341" y="173339"/>
                    </a:cubicBezTo>
                    <a:cubicBezTo>
                      <a:pt x="263628" y="182530"/>
                      <a:pt x="294394" y="193284"/>
                      <a:pt x="306967" y="202142"/>
                    </a:cubicBezTo>
                    <a:cubicBezTo>
                      <a:pt x="319445" y="211000"/>
                      <a:pt x="334304" y="228469"/>
                      <a:pt x="334304" y="22846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3"/>
              <p:cNvSpPr/>
              <p:nvPr/>
            </p:nvSpPr>
            <p:spPr>
              <a:xfrm>
                <a:off x="9787404" y="2288925"/>
                <a:ext cx="289560" cy="192214"/>
              </a:xfrm>
              <a:custGeom>
                <a:avLst/>
                <a:gdLst/>
                <a:ahLst/>
                <a:cxnLst/>
                <a:rect l="l" t="t" r="r" b="b"/>
                <a:pathLst>
                  <a:path w="289560" h="192214" extrusionOk="0">
                    <a:moveTo>
                      <a:pt x="-5" y="-7"/>
                    </a:moveTo>
                    <a:lnTo>
                      <a:pt x="78957" y="52142"/>
                    </a:lnTo>
                    <a:lnTo>
                      <a:pt x="135631" y="98834"/>
                    </a:lnTo>
                    <a:lnTo>
                      <a:pt x="173350" y="126152"/>
                    </a:lnTo>
                    <a:lnTo>
                      <a:pt x="260313" y="173834"/>
                    </a:lnTo>
                    <a:lnTo>
                      <a:pt x="289555" y="19220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3"/>
              <p:cNvSpPr/>
              <p:nvPr/>
            </p:nvSpPr>
            <p:spPr>
              <a:xfrm>
                <a:off x="9778479" y="2241738"/>
                <a:ext cx="326297" cy="219532"/>
              </a:xfrm>
              <a:custGeom>
                <a:avLst/>
                <a:gdLst/>
                <a:ahLst/>
                <a:cxnLst/>
                <a:rect l="l" t="t" r="r" b="b"/>
                <a:pathLst>
                  <a:path w="326297" h="219532" extrusionOk="0">
                    <a:moveTo>
                      <a:pt x="-5" y="-7"/>
                    </a:moveTo>
                    <a:lnTo>
                      <a:pt x="84930" y="66544"/>
                    </a:lnTo>
                    <a:lnTo>
                      <a:pt x="142556" y="108273"/>
                    </a:lnTo>
                    <a:lnTo>
                      <a:pt x="219042" y="154460"/>
                    </a:lnTo>
                    <a:lnTo>
                      <a:pt x="284574" y="190722"/>
                    </a:lnTo>
                    <a:lnTo>
                      <a:pt x="326293" y="21952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3"/>
              <p:cNvSpPr/>
              <p:nvPr/>
            </p:nvSpPr>
            <p:spPr>
              <a:xfrm>
                <a:off x="9749666" y="2185112"/>
                <a:ext cx="332251" cy="237915"/>
              </a:xfrm>
              <a:custGeom>
                <a:avLst/>
                <a:gdLst/>
                <a:ahLst/>
                <a:cxnLst/>
                <a:rect l="l" t="t" r="r" b="b"/>
                <a:pathLst>
                  <a:path w="332251" h="237915" extrusionOk="0">
                    <a:moveTo>
                      <a:pt x="-5" y="-7"/>
                    </a:moveTo>
                    <a:lnTo>
                      <a:pt x="56116" y="38236"/>
                    </a:lnTo>
                    <a:lnTo>
                      <a:pt x="144985" y="105292"/>
                    </a:lnTo>
                    <a:lnTo>
                      <a:pt x="193181" y="144535"/>
                    </a:lnTo>
                    <a:lnTo>
                      <a:pt x="249855" y="183273"/>
                    </a:lnTo>
                    <a:lnTo>
                      <a:pt x="313387" y="220030"/>
                    </a:lnTo>
                    <a:lnTo>
                      <a:pt x="332246" y="23790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3"/>
              <p:cNvSpPr/>
              <p:nvPr/>
            </p:nvSpPr>
            <p:spPr>
              <a:xfrm>
                <a:off x="9769030" y="2156689"/>
                <a:ext cx="342033" cy="257794"/>
              </a:xfrm>
              <a:custGeom>
                <a:avLst/>
                <a:gdLst/>
                <a:ahLst/>
                <a:cxnLst/>
                <a:rect l="l" t="t" r="r" b="b"/>
                <a:pathLst>
                  <a:path w="342033" h="257794" extrusionOk="0">
                    <a:moveTo>
                      <a:pt x="-5" y="-7"/>
                    </a:moveTo>
                    <a:cubicBezTo>
                      <a:pt x="-5" y="-7"/>
                      <a:pt x="62565" y="43970"/>
                      <a:pt x="77995" y="59000"/>
                    </a:cubicBezTo>
                    <a:cubicBezTo>
                      <a:pt x="93331" y="74031"/>
                      <a:pt x="100760" y="80632"/>
                      <a:pt x="112381" y="90757"/>
                    </a:cubicBezTo>
                    <a:cubicBezTo>
                      <a:pt x="123906" y="100882"/>
                      <a:pt x="142384" y="121189"/>
                      <a:pt x="156577" y="134715"/>
                    </a:cubicBezTo>
                    <a:cubicBezTo>
                      <a:pt x="170674" y="148240"/>
                      <a:pt x="210869" y="175815"/>
                      <a:pt x="237634" y="197284"/>
                    </a:cubicBezTo>
                    <a:cubicBezTo>
                      <a:pt x="248588" y="206209"/>
                      <a:pt x="268972" y="213820"/>
                      <a:pt x="278116" y="219154"/>
                    </a:cubicBezTo>
                    <a:cubicBezTo>
                      <a:pt x="287355" y="224497"/>
                      <a:pt x="299261" y="230146"/>
                      <a:pt x="309739" y="235308"/>
                    </a:cubicBezTo>
                    <a:cubicBezTo>
                      <a:pt x="320216" y="240471"/>
                      <a:pt x="342028" y="257787"/>
                      <a:pt x="342028" y="25778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3"/>
              <p:cNvSpPr/>
              <p:nvPr/>
            </p:nvSpPr>
            <p:spPr>
              <a:xfrm>
                <a:off x="9528800" y="2282429"/>
                <a:ext cx="4209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9525" extrusionOk="0">
                    <a:moveTo>
                      <a:pt x="-5" y="-7"/>
                    </a:moveTo>
                    <a:lnTo>
                      <a:pt x="4205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3"/>
              <p:cNvSpPr/>
              <p:nvPr/>
            </p:nvSpPr>
            <p:spPr>
              <a:xfrm>
                <a:off x="9532305" y="2242386"/>
                <a:ext cx="18268" cy="11944"/>
              </a:xfrm>
              <a:custGeom>
                <a:avLst/>
                <a:gdLst/>
                <a:ahLst/>
                <a:cxnLst/>
                <a:rect l="l" t="t" r="r" b="b"/>
                <a:pathLst>
                  <a:path w="18268" h="11944" extrusionOk="0">
                    <a:moveTo>
                      <a:pt x="-5" y="-7"/>
                    </a:moveTo>
                    <a:lnTo>
                      <a:pt x="18264" y="1193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3"/>
              <p:cNvSpPr/>
              <p:nvPr/>
            </p:nvSpPr>
            <p:spPr>
              <a:xfrm>
                <a:off x="9530200" y="2203057"/>
                <a:ext cx="31613" cy="33013"/>
              </a:xfrm>
              <a:custGeom>
                <a:avLst/>
                <a:gdLst/>
                <a:ahLst/>
                <a:cxnLst/>
                <a:rect l="l" t="t" r="r" b="b"/>
                <a:pathLst>
                  <a:path w="31613" h="33013" extrusionOk="0">
                    <a:moveTo>
                      <a:pt x="-5" y="-7"/>
                    </a:moveTo>
                    <a:lnTo>
                      <a:pt x="31609" y="3300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3"/>
              <p:cNvSpPr/>
              <p:nvPr/>
            </p:nvSpPr>
            <p:spPr>
              <a:xfrm>
                <a:off x="9530905" y="2167234"/>
                <a:ext cx="49168" cy="49168"/>
              </a:xfrm>
              <a:custGeom>
                <a:avLst/>
                <a:gdLst/>
                <a:ahLst/>
                <a:cxnLst/>
                <a:rect l="l" t="t" r="r" b="b"/>
                <a:pathLst>
                  <a:path w="49168" h="49168" extrusionOk="0">
                    <a:moveTo>
                      <a:pt x="-5" y="-7"/>
                    </a:moveTo>
                    <a:lnTo>
                      <a:pt x="49163" y="49161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3"/>
              <p:cNvSpPr/>
              <p:nvPr/>
            </p:nvSpPr>
            <p:spPr>
              <a:xfrm>
                <a:off x="9532305" y="2137030"/>
                <a:ext cx="66732" cy="57597"/>
              </a:xfrm>
              <a:custGeom>
                <a:avLst/>
                <a:gdLst/>
                <a:ahLst/>
                <a:cxnLst/>
                <a:rect l="l" t="t" r="r" b="b"/>
                <a:pathLst>
                  <a:path w="66732" h="57597" extrusionOk="0">
                    <a:moveTo>
                      <a:pt x="-5" y="-7"/>
                    </a:moveTo>
                    <a:cubicBezTo>
                      <a:pt x="-5" y="-7"/>
                      <a:pt x="9901" y="4460"/>
                      <a:pt x="20369" y="12633"/>
                    </a:cubicBezTo>
                    <a:cubicBezTo>
                      <a:pt x="30837" y="20805"/>
                      <a:pt x="66727" y="57591"/>
                      <a:pt x="66727" y="5759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3"/>
              <p:cNvSpPr/>
              <p:nvPr/>
            </p:nvSpPr>
            <p:spPr>
              <a:xfrm>
                <a:off x="9522475" y="2100502"/>
                <a:ext cx="106070" cy="67427"/>
              </a:xfrm>
              <a:custGeom>
                <a:avLst/>
                <a:gdLst/>
                <a:ahLst/>
                <a:cxnLst/>
                <a:rect l="l" t="t" r="r" b="b"/>
                <a:pathLst>
                  <a:path w="106070" h="67427" extrusionOk="0">
                    <a:moveTo>
                      <a:pt x="-5" y="-7"/>
                    </a:moveTo>
                    <a:cubicBezTo>
                      <a:pt x="-5" y="-7"/>
                      <a:pt x="49411" y="23672"/>
                      <a:pt x="56193" y="28787"/>
                    </a:cubicBezTo>
                    <a:cubicBezTo>
                      <a:pt x="63289" y="34159"/>
                      <a:pt x="86396" y="50561"/>
                      <a:pt x="86396" y="50561"/>
                    </a:cubicBezTo>
                    <a:lnTo>
                      <a:pt x="106066" y="67421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3"/>
              <p:cNvSpPr/>
              <p:nvPr/>
            </p:nvSpPr>
            <p:spPr>
              <a:xfrm>
                <a:off x="9523180" y="2062563"/>
                <a:ext cx="123625" cy="96240"/>
              </a:xfrm>
              <a:custGeom>
                <a:avLst/>
                <a:gdLst/>
                <a:ahLst/>
                <a:cxnLst/>
                <a:rect l="l" t="t" r="r" b="b"/>
                <a:pathLst>
                  <a:path w="123625" h="96240" extrusionOk="0">
                    <a:moveTo>
                      <a:pt x="-5" y="-7"/>
                    </a:moveTo>
                    <a:lnTo>
                      <a:pt x="18959" y="11233"/>
                    </a:lnTo>
                    <a:lnTo>
                      <a:pt x="78662" y="59705"/>
                    </a:lnTo>
                    <a:lnTo>
                      <a:pt x="123620" y="9623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3"/>
              <p:cNvSpPr/>
              <p:nvPr/>
            </p:nvSpPr>
            <p:spPr>
              <a:xfrm>
                <a:off x="9511941" y="2032360"/>
                <a:ext cx="132759" cy="96935"/>
              </a:xfrm>
              <a:custGeom>
                <a:avLst/>
                <a:gdLst/>
                <a:ahLst/>
                <a:cxnLst/>
                <a:rect l="l" t="t" r="r" b="b"/>
                <a:pathLst>
                  <a:path w="132759" h="96935" extrusionOk="0">
                    <a:moveTo>
                      <a:pt x="-5" y="-7"/>
                    </a:moveTo>
                    <a:cubicBezTo>
                      <a:pt x="-5" y="-7"/>
                      <a:pt x="45467" y="24330"/>
                      <a:pt x="59698" y="33712"/>
                    </a:cubicBezTo>
                    <a:cubicBezTo>
                      <a:pt x="73928" y="43103"/>
                      <a:pt x="95521" y="60410"/>
                      <a:pt x="95521" y="60410"/>
                    </a:cubicBezTo>
                    <a:lnTo>
                      <a:pt x="132755" y="9692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3"/>
              <p:cNvSpPr/>
              <p:nvPr/>
            </p:nvSpPr>
            <p:spPr>
              <a:xfrm>
                <a:off x="9518961" y="2004270"/>
                <a:ext cx="157343" cy="107470"/>
              </a:xfrm>
              <a:custGeom>
                <a:avLst/>
                <a:gdLst/>
                <a:ahLst/>
                <a:cxnLst/>
                <a:rect l="l" t="t" r="r" b="b"/>
                <a:pathLst>
                  <a:path w="157343" h="107470" extrusionOk="0">
                    <a:moveTo>
                      <a:pt x="-5" y="-7"/>
                    </a:moveTo>
                    <a:lnTo>
                      <a:pt x="59707" y="40732"/>
                    </a:lnTo>
                    <a:cubicBezTo>
                      <a:pt x="59707" y="40732"/>
                      <a:pt x="100312" y="75203"/>
                      <a:pt x="115190" y="84985"/>
                    </a:cubicBezTo>
                    <a:cubicBezTo>
                      <a:pt x="130078" y="94767"/>
                      <a:pt x="157339" y="107464"/>
                      <a:pt x="157339" y="10746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3"/>
              <p:cNvSpPr/>
              <p:nvPr/>
            </p:nvSpPr>
            <p:spPr>
              <a:xfrm>
                <a:off x="9168450" y="2710911"/>
                <a:ext cx="9134" cy="21774"/>
              </a:xfrm>
              <a:custGeom>
                <a:avLst/>
                <a:gdLst/>
                <a:ahLst/>
                <a:cxnLst/>
                <a:rect l="l" t="t" r="r" b="b"/>
                <a:pathLst>
                  <a:path w="9134" h="21774" extrusionOk="0">
                    <a:moveTo>
                      <a:pt x="-5" y="21767"/>
                    </a:moveTo>
                    <a:lnTo>
                      <a:pt x="9130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3"/>
              <p:cNvSpPr/>
              <p:nvPr/>
            </p:nvSpPr>
            <p:spPr>
              <a:xfrm>
                <a:off x="9150886" y="2681412"/>
                <a:ext cx="10544" cy="17554"/>
              </a:xfrm>
              <a:custGeom>
                <a:avLst/>
                <a:gdLst/>
                <a:ahLst/>
                <a:cxnLst/>
                <a:rect l="l" t="t" r="r" b="b"/>
                <a:pathLst>
                  <a:path w="10544" h="17554" extrusionOk="0">
                    <a:moveTo>
                      <a:pt x="-5" y="17548"/>
                    </a:moveTo>
                    <a:lnTo>
                      <a:pt x="1053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3"/>
              <p:cNvSpPr/>
              <p:nvPr/>
            </p:nvSpPr>
            <p:spPr>
              <a:xfrm>
                <a:off x="9141056" y="2633644"/>
                <a:ext cx="30203" cy="47063"/>
              </a:xfrm>
              <a:custGeom>
                <a:avLst/>
                <a:gdLst/>
                <a:ahLst/>
                <a:cxnLst/>
                <a:rect l="l" t="t" r="r" b="b"/>
                <a:pathLst>
                  <a:path w="30203" h="47063" extrusionOk="0">
                    <a:moveTo>
                      <a:pt x="-5" y="47056"/>
                    </a:moveTo>
                    <a:lnTo>
                      <a:pt x="3019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3"/>
              <p:cNvSpPr/>
              <p:nvPr/>
            </p:nvSpPr>
            <p:spPr>
              <a:xfrm>
                <a:off x="9119282" y="2604841"/>
                <a:ext cx="40033" cy="37928"/>
              </a:xfrm>
              <a:custGeom>
                <a:avLst/>
                <a:gdLst/>
                <a:ahLst/>
                <a:cxnLst/>
                <a:rect l="l" t="t" r="r" b="b"/>
                <a:pathLst>
                  <a:path w="40033" h="37928" extrusionOk="0">
                    <a:moveTo>
                      <a:pt x="-5" y="37922"/>
                    </a:moveTo>
                    <a:lnTo>
                      <a:pt x="4002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3"/>
              <p:cNvSpPr/>
              <p:nvPr/>
            </p:nvSpPr>
            <p:spPr>
              <a:xfrm>
                <a:off x="9081353" y="2559187"/>
                <a:ext cx="71647" cy="77266"/>
              </a:xfrm>
              <a:custGeom>
                <a:avLst/>
                <a:gdLst/>
                <a:ahLst/>
                <a:cxnLst/>
                <a:rect l="l" t="t" r="r" b="b"/>
                <a:pathLst>
                  <a:path w="71647" h="77266" extrusionOk="0">
                    <a:moveTo>
                      <a:pt x="-5" y="77260"/>
                    </a:moveTo>
                    <a:cubicBezTo>
                      <a:pt x="4205" y="73745"/>
                      <a:pt x="71642" y="-7"/>
                      <a:pt x="71642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3"/>
              <p:cNvSpPr/>
              <p:nvPr/>
            </p:nvSpPr>
            <p:spPr>
              <a:xfrm>
                <a:off x="9091183" y="2521249"/>
                <a:ext cx="59007" cy="66732"/>
              </a:xfrm>
              <a:custGeom>
                <a:avLst/>
                <a:gdLst/>
                <a:ahLst/>
                <a:cxnLst/>
                <a:rect l="l" t="t" r="r" b="b"/>
                <a:pathLst>
                  <a:path w="59007" h="66732" extrusionOk="0">
                    <a:moveTo>
                      <a:pt x="-5" y="66725"/>
                    </a:moveTo>
                    <a:lnTo>
                      <a:pt x="59002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3"/>
              <p:cNvSpPr/>
              <p:nvPr/>
            </p:nvSpPr>
            <p:spPr>
              <a:xfrm>
                <a:off x="9082049" y="2485426"/>
                <a:ext cx="68141" cy="64627"/>
              </a:xfrm>
              <a:custGeom>
                <a:avLst/>
                <a:gdLst/>
                <a:ahLst/>
                <a:cxnLst/>
                <a:rect l="l" t="t" r="r" b="b"/>
                <a:pathLst>
                  <a:path w="68141" h="64627" extrusionOk="0">
                    <a:moveTo>
                      <a:pt x="-5" y="64620"/>
                    </a:moveTo>
                    <a:cubicBezTo>
                      <a:pt x="-5" y="64620"/>
                      <a:pt x="19455" y="54695"/>
                      <a:pt x="28094" y="46361"/>
                    </a:cubicBezTo>
                    <a:cubicBezTo>
                      <a:pt x="36733" y="38026"/>
                      <a:pt x="67985" y="184"/>
                      <a:pt x="68137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3"/>
              <p:cNvSpPr/>
              <p:nvPr/>
            </p:nvSpPr>
            <p:spPr>
              <a:xfrm>
                <a:off x="8893800" y="2234661"/>
                <a:ext cx="292213" cy="153838"/>
              </a:xfrm>
              <a:custGeom>
                <a:avLst/>
                <a:gdLst/>
                <a:ahLst/>
                <a:cxnLst/>
                <a:rect l="l" t="t" r="r" b="b"/>
                <a:pathLst>
                  <a:path w="292213" h="153838" extrusionOk="0">
                    <a:moveTo>
                      <a:pt x="-5" y="153831"/>
                    </a:moveTo>
                    <a:cubicBezTo>
                      <a:pt x="-5" y="153831"/>
                      <a:pt x="29218" y="147373"/>
                      <a:pt x="49169" y="139077"/>
                    </a:cubicBezTo>
                    <a:cubicBezTo>
                      <a:pt x="68514" y="131029"/>
                      <a:pt x="153877" y="90366"/>
                      <a:pt x="179118" y="74450"/>
                    </a:cubicBezTo>
                    <a:cubicBezTo>
                      <a:pt x="204350" y="58543"/>
                      <a:pt x="219857" y="46351"/>
                      <a:pt x="219857" y="46351"/>
                    </a:cubicBezTo>
                    <a:lnTo>
                      <a:pt x="29220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3"/>
              <p:cNvSpPr/>
              <p:nvPr/>
            </p:nvSpPr>
            <p:spPr>
              <a:xfrm>
                <a:off x="8882561" y="2252930"/>
                <a:ext cx="312581" cy="184032"/>
              </a:xfrm>
              <a:custGeom>
                <a:avLst/>
                <a:gdLst/>
                <a:ahLst/>
                <a:cxnLst/>
                <a:rect l="l" t="t" r="r" b="b"/>
                <a:pathLst>
                  <a:path w="312581" h="184032" extrusionOk="0">
                    <a:moveTo>
                      <a:pt x="-5" y="184026"/>
                    </a:moveTo>
                    <a:cubicBezTo>
                      <a:pt x="-5" y="184026"/>
                      <a:pt x="104332" y="133010"/>
                      <a:pt x="126439" y="120808"/>
                    </a:cubicBezTo>
                    <a:cubicBezTo>
                      <a:pt x="148004" y="108902"/>
                      <a:pt x="219156" y="64611"/>
                      <a:pt x="219156" y="64611"/>
                    </a:cubicBezTo>
                    <a:cubicBezTo>
                      <a:pt x="219156" y="64611"/>
                      <a:pt x="270277" y="22615"/>
                      <a:pt x="285183" y="14033"/>
                    </a:cubicBezTo>
                    <a:cubicBezTo>
                      <a:pt x="300099" y="5460"/>
                      <a:pt x="312577" y="-7"/>
                      <a:pt x="312577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3"/>
              <p:cNvSpPr/>
              <p:nvPr/>
            </p:nvSpPr>
            <p:spPr>
              <a:xfrm>
                <a:off x="9024451" y="2274704"/>
                <a:ext cx="174907" cy="121519"/>
              </a:xfrm>
              <a:custGeom>
                <a:avLst/>
                <a:gdLst/>
                <a:ahLst/>
                <a:cxnLst/>
                <a:rect l="l" t="t" r="r" b="b"/>
                <a:pathLst>
                  <a:path w="174907" h="121519" extrusionOk="0">
                    <a:moveTo>
                      <a:pt x="-5" y="121513"/>
                    </a:moveTo>
                    <a:lnTo>
                      <a:pt x="46353" y="94119"/>
                    </a:lnTo>
                    <a:cubicBezTo>
                      <a:pt x="46353" y="94119"/>
                      <a:pt x="89206" y="61639"/>
                      <a:pt x="101846" y="54781"/>
                    </a:cubicBezTo>
                    <a:cubicBezTo>
                      <a:pt x="114495" y="47913"/>
                      <a:pt x="121906" y="45666"/>
                      <a:pt x="134164" y="37922"/>
                    </a:cubicBezTo>
                    <a:cubicBezTo>
                      <a:pt x="146423" y="30178"/>
                      <a:pt x="174903" y="-7"/>
                      <a:pt x="174903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3"/>
              <p:cNvSpPr/>
              <p:nvPr/>
            </p:nvSpPr>
            <p:spPr>
              <a:xfrm>
                <a:off x="8966853" y="2297879"/>
                <a:ext cx="231800" cy="156648"/>
              </a:xfrm>
              <a:custGeom>
                <a:avLst/>
                <a:gdLst/>
                <a:ahLst/>
                <a:cxnLst/>
                <a:rect l="l" t="t" r="r" b="b"/>
                <a:pathLst>
                  <a:path w="231800" h="156648" extrusionOk="0">
                    <a:moveTo>
                      <a:pt x="-5" y="156641"/>
                    </a:moveTo>
                    <a:lnTo>
                      <a:pt x="87092" y="106768"/>
                    </a:lnTo>
                    <a:cubicBezTo>
                      <a:pt x="87092" y="106768"/>
                      <a:pt x="144623" y="75060"/>
                      <a:pt x="162958" y="60401"/>
                    </a:cubicBezTo>
                    <a:cubicBezTo>
                      <a:pt x="181294" y="45751"/>
                      <a:pt x="204278" y="20567"/>
                      <a:pt x="212831" y="14747"/>
                    </a:cubicBezTo>
                    <a:cubicBezTo>
                      <a:pt x="221042" y="9156"/>
                      <a:pt x="231796" y="-7"/>
                      <a:pt x="231796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3"/>
              <p:cNvSpPr/>
              <p:nvPr/>
            </p:nvSpPr>
            <p:spPr>
              <a:xfrm>
                <a:off x="9063085" y="2340732"/>
                <a:ext cx="125034" cy="86401"/>
              </a:xfrm>
              <a:custGeom>
                <a:avLst/>
                <a:gdLst/>
                <a:ahLst/>
                <a:cxnLst/>
                <a:rect l="l" t="t" r="r" b="b"/>
                <a:pathLst>
                  <a:path w="125034" h="86401" extrusionOk="0">
                    <a:moveTo>
                      <a:pt x="-5" y="86394"/>
                    </a:moveTo>
                    <a:cubicBezTo>
                      <a:pt x="-5" y="86394"/>
                      <a:pt x="23446" y="75450"/>
                      <a:pt x="37924" y="66725"/>
                    </a:cubicBezTo>
                    <a:cubicBezTo>
                      <a:pt x="52402" y="57991"/>
                      <a:pt x="79138" y="26682"/>
                      <a:pt x="89911" y="20358"/>
                    </a:cubicBezTo>
                    <a:cubicBezTo>
                      <a:pt x="100151" y="14357"/>
                      <a:pt x="125030" y="-7"/>
                      <a:pt x="125030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3"/>
              <p:cNvSpPr/>
              <p:nvPr/>
            </p:nvSpPr>
            <p:spPr>
              <a:xfrm>
                <a:off x="9053255" y="2368125"/>
                <a:ext cx="135569" cy="94830"/>
              </a:xfrm>
              <a:custGeom>
                <a:avLst/>
                <a:gdLst/>
                <a:ahLst/>
                <a:cxnLst/>
                <a:rect l="l" t="t" r="r" b="b"/>
                <a:pathLst>
                  <a:path w="135569" h="94830" extrusionOk="0">
                    <a:moveTo>
                      <a:pt x="-5" y="94824"/>
                    </a:moveTo>
                    <a:cubicBezTo>
                      <a:pt x="-5" y="94824"/>
                      <a:pt x="57679" y="61448"/>
                      <a:pt x="77957" y="47056"/>
                    </a:cubicBezTo>
                    <a:cubicBezTo>
                      <a:pt x="98245" y="32654"/>
                      <a:pt x="135564" y="-7"/>
                      <a:pt x="135564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3"/>
              <p:cNvSpPr/>
              <p:nvPr/>
            </p:nvSpPr>
            <p:spPr>
              <a:xfrm>
                <a:off x="9033586" y="2406054"/>
                <a:ext cx="146103" cy="114499"/>
              </a:xfrm>
              <a:custGeom>
                <a:avLst/>
                <a:gdLst/>
                <a:ahLst/>
                <a:cxnLst/>
                <a:rect l="l" t="t" r="r" b="b"/>
                <a:pathLst>
                  <a:path w="146103" h="114499" extrusionOk="0">
                    <a:moveTo>
                      <a:pt x="-5" y="114493"/>
                    </a:moveTo>
                    <a:lnTo>
                      <a:pt x="14609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3"/>
              <p:cNvSpPr/>
              <p:nvPr/>
            </p:nvSpPr>
            <p:spPr>
              <a:xfrm>
                <a:off x="9073619" y="2443983"/>
                <a:ext cx="94830" cy="97640"/>
              </a:xfrm>
              <a:custGeom>
                <a:avLst/>
                <a:gdLst/>
                <a:ahLst/>
                <a:cxnLst/>
                <a:rect l="l" t="t" r="r" b="b"/>
                <a:pathLst>
                  <a:path w="94830" h="97640" extrusionOk="0">
                    <a:moveTo>
                      <a:pt x="-5" y="97634"/>
                    </a:moveTo>
                    <a:lnTo>
                      <a:pt x="94826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3"/>
              <p:cNvSpPr/>
              <p:nvPr/>
            </p:nvSpPr>
            <p:spPr>
              <a:xfrm>
                <a:off x="8923512" y="1975343"/>
                <a:ext cx="1153737" cy="383914"/>
              </a:xfrm>
              <a:custGeom>
                <a:avLst/>
                <a:gdLst/>
                <a:ahLst/>
                <a:cxnLst/>
                <a:rect l="l" t="t" r="r" b="b"/>
                <a:pathLst>
                  <a:path w="1153737" h="383914" extrusionOk="0">
                    <a:moveTo>
                      <a:pt x="-5" y="373468"/>
                    </a:moveTo>
                    <a:cubicBezTo>
                      <a:pt x="-5" y="373468"/>
                      <a:pt x="18105" y="365744"/>
                      <a:pt x="53938" y="351713"/>
                    </a:cubicBezTo>
                    <a:cubicBezTo>
                      <a:pt x="89771" y="337683"/>
                      <a:pt x="208414" y="278228"/>
                      <a:pt x="228827" y="259483"/>
                    </a:cubicBezTo>
                    <a:cubicBezTo>
                      <a:pt x="248753" y="241176"/>
                      <a:pt x="270575" y="231536"/>
                      <a:pt x="291473" y="217725"/>
                    </a:cubicBezTo>
                    <a:cubicBezTo>
                      <a:pt x="312361" y="203904"/>
                      <a:pt x="351966" y="183721"/>
                      <a:pt x="368034" y="164642"/>
                    </a:cubicBezTo>
                    <a:cubicBezTo>
                      <a:pt x="384932" y="144592"/>
                      <a:pt x="384284" y="138544"/>
                      <a:pt x="399362" y="123751"/>
                    </a:cubicBezTo>
                    <a:cubicBezTo>
                      <a:pt x="414431" y="108959"/>
                      <a:pt x="440586" y="84242"/>
                      <a:pt x="453302" y="79384"/>
                    </a:cubicBezTo>
                    <a:cubicBezTo>
                      <a:pt x="466018" y="74517"/>
                      <a:pt x="470628" y="76422"/>
                      <a:pt x="478858" y="74012"/>
                    </a:cubicBezTo>
                    <a:cubicBezTo>
                      <a:pt x="487087" y="71602"/>
                      <a:pt x="501213" y="55819"/>
                      <a:pt x="514205" y="41093"/>
                    </a:cubicBezTo>
                    <a:cubicBezTo>
                      <a:pt x="527635" y="25892"/>
                      <a:pt x="542742" y="9377"/>
                      <a:pt x="559087" y="1943"/>
                    </a:cubicBezTo>
                    <a:cubicBezTo>
                      <a:pt x="577813" y="-1348"/>
                      <a:pt x="587871" y="231"/>
                      <a:pt x="600492" y="1582"/>
                    </a:cubicBezTo>
                    <a:cubicBezTo>
                      <a:pt x="623809" y="11064"/>
                      <a:pt x="639173" y="26758"/>
                      <a:pt x="655156" y="41970"/>
                    </a:cubicBezTo>
                    <a:cubicBezTo>
                      <a:pt x="670701" y="56753"/>
                      <a:pt x="691637" y="84432"/>
                      <a:pt x="710839" y="96777"/>
                    </a:cubicBezTo>
                    <a:cubicBezTo>
                      <a:pt x="730051" y="109131"/>
                      <a:pt x="750425" y="121818"/>
                      <a:pt x="772618" y="123751"/>
                    </a:cubicBezTo>
                    <a:cubicBezTo>
                      <a:pt x="794726" y="125685"/>
                      <a:pt x="811814" y="122885"/>
                      <a:pt x="833521" y="133324"/>
                    </a:cubicBezTo>
                    <a:cubicBezTo>
                      <a:pt x="855238" y="143763"/>
                      <a:pt x="886556" y="183464"/>
                      <a:pt x="905702" y="201190"/>
                    </a:cubicBezTo>
                    <a:cubicBezTo>
                      <a:pt x="924942" y="218916"/>
                      <a:pt x="947231" y="237451"/>
                      <a:pt x="961423" y="251653"/>
                    </a:cubicBezTo>
                    <a:cubicBezTo>
                      <a:pt x="975615" y="265855"/>
                      <a:pt x="986093" y="282400"/>
                      <a:pt x="1000571" y="295154"/>
                    </a:cubicBezTo>
                    <a:cubicBezTo>
                      <a:pt x="1015049" y="307917"/>
                      <a:pt x="1043528" y="325139"/>
                      <a:pt x="1058006" y="335178"/>
                    </a:cubicBezTo>
                    <a:cubicBezTo>
                      <a:pt x="1072484" y="345227"/>
                      <a:pt x="1082771" y="354590"/>
                      <a:pt x="1097154" y="362153"/>
                    </a:cubicBezTo>
                    <a:cubicBezTo>
                      <a:pt x="1111537" y="369716"/>
                      <a:pt x="1153733" y="383908"/>
                      <a:pt x="1153733" y="38390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0" name="Google Shape;1140;p3"/>
            <p:cNvGrpSpPr/>
            <p:nvPr/>
          </p:nvGrpSpPr>
          <p:grpSpPr>
            <a:xfrm>
              <a:off x="5751770" y="2346112"/>
              <a:ext cx="552086" cy="322022"/>
              <a:chOff x="8882561" y="1975343"/>
              <a:chExt cx="1298415" cy="757342"/>
            </a:xfrm>
          </p:grpSpPr>
          <p:sp>
            <p:nvSpPr>
              <p:cNvPr id="1141" name="Google Shape;1141;p3"/>
              <p:cNvSpPr/>
              <p:nvPr/>
            </p:nvSpPr>
            <p:spPr>
              <a:xfrm>
                <a:off x="10150782" y="2347399"/>
                <a:ext cx="30194" cy="11239"/>
              </a:xfrm>
              <a:custGeom>
                <a:avLst/>
                <a:gdLst/>
                <a:ahLst/>
                <a:cxnLst/>
                <a:rect l="l" t="t" r="r" b="b"/>
                <a:pathLst>
                  <a:path w="30194" h="11239" extrusionOk="0">
                    <a:moveTo>
                      <a:pt x="-5" y="-7"/>
                    </a:moveTo>
                    <a:cubicBezTo>
                      <a:pt x="1805" y="698"/>
                      <a:pt x="30189" y="11233"/>
                      <a:pt x="30189" y="1123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3"/>
              <p:cNvSpPr/>
              <p:nvPr/>
            </p:nvSpPr>
            <p:spPr>
              <a:xfrm>
                <a:off x="10111063" y="2356886"/>
                <a:ext cx="21145" cy="11239"/>
              </a:xfrm>
              <a:custGeom>
                <a:avLst/>
                <a:gdLst/>
                <a:ahLst/>
                <a:cxnLst/>
                <a:rect l="l" t="t" r="r" b="b"/>
                <a:pathLst>
                  <a:path w="21145" h="11239" extrusionOk="0">
                    <a:moveTo>
                      <a:pt x="-5" y="-7"/>
                    </a:moveTo>
                    <a:lnTo>
                      <a:pt x="21141" y="1123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3"/>
              <p:cNvSpPr/>
              <p:nvPr/>
            </p:nvSpPr>
            <p:spPr>
              <a:xfrm>
                <a:off x="10081631" y="2375850"/>
                <a:ext cx="22764" cy="352"/>
              </a:xfrm>
              <a:custGeom>
                <a:avLst/>
                <a:gdLst/>
                <a:ahLst/>
                <a:cxnLst/>
                <a:rect l="l" t="t" r="r" b="b"/>
                <a:pathLst>
                  <a:path w="22764" h="352" extrusionOk="0">
                    <a:moveTo>
                      <a:pt x="-5" y="-7"/>
                    </a:moveTo>
                    <a:lnTo>
                      <a:pt x="22760" y="34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3"/>
              <p:cNvSpPr/>
              <p:nvPr/>
            </p:nvSpPr>
            <p:spPr>
              <a:xfrm>
                <a:off x="9675599" y="2643474"/>
                <a:ext cx="18621" cy="30556"/>
              </a:xfrm>
              <a:custGeom>
                <a:avLst/>
                <a:gdLst/>
                <a:ahLst/>
                <a:cxnLst/>
                <a:rect l="l" t="t" r="r" b="b"/>
                <a:pathLst>
                  <a:path w="18621" h="30556" extrusionOk="0">
                    <a:moveTo>
                      <a:pt x="-5" y="-7"/>
                    </a:moveTo>
                    <a:lnTo>
                      <a:pt x="17912" y="19310"/>
                    </a:lnTo>
                    <a:lnTo>
                      <a:pt x="18617" y="3054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3"/>
              <p:cNvSpPr/>
              <p:nvPr/>
            </p:nvSpPr>
            <p:spPr>
              <a:xfrm>
                <a:off x="9694221" y="2633997"/>
                <a:ext cx="28441" cy="19316"/>
              </a:xfrm>
              <a:custGeom>
                <a:avLst/>
                <a:gdLst/>
                <a:ahLst/>
                <a:cxnLst/>
                <a:rect l="l" t="t" r="r" b="b"/>
                <a:pathLst>
                  <a:path w="28441" h="19316" extrusionOk="0">
                    <a:moveTo>
                      <a:pt x="-5" y="-7"/>
                    </a:moveTo>
                    <a:lnTo>
                      <a:pt x="28437" y="1931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3"/>
              <p:cNvSpPr/>
              <p:nvPr/>
            </p:nvSpPr>
            <p:spPr>
              <a:xfrm>
                <a:off x="9721967" y="2622757"/>
                <a:ext cx="28098" cy="21421"/>
              </a:xfrm>
              <a:custGeom>
                <a:avLst/>
                <a:gdLst/>
                <a:ahLst/>
                <a:cxnLst/>
                <a:rect l="l" t="t" r="r" b="b"/>
                <a:pathLst>
                  <a:path w="28098" h="21421" extrusionOk="0">
                    <a:moveTo>
                      <a:pt x="-5" y="-7"/>
                    </a:moveTo>
                    <a:lnTo>
                      <a:pt x="28094" y="2141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3"/>
              <p:cNvSpPr/>
              <p:nvPr/>
            </p:nvSpPr>
            <p:spPr>
              <a:xfrm>
                <a:off x="9731797" y="2604488"/>
                <a:ext cx="36175" cy="28803"/>
              </a:xfrm>
              <a:custGeom>
                <a:avLst/>
                <a:gdLst/>
                <a:ahLst/>
                <a:cxnLst/>
                <a:rect l="l" t="t" r="r" b="b"/>
                <a:pathLst>
                  <a:path w="36175" h="28803" extrusionOk="0">
                    <a:moveTo>
                      <a:pt x="-5" y="-7"/>
                    </a:moveTo>
                    <a:lnTo>
                      <a:pt x="36171" y="2879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3"/>
              <p:cNvSpPr/>
              <p:nvPr/>
            </p:nvSpPr>
            <p:spPr>
              <a:xfrm>
                <a:off x="9740579" y="2585172"/>
                <a:ext cx="75495" cy="48472"/>
              </a:xfrm>
              <a:custGeom>
                <a:avLst/>
                <a:gdLst/>
                <a:ahLst/>
                <a:cxnLst/>
                <a:rect l="l" t="t" r="r" b="b"/>
                <a:pathLst>
                  <a:path w="75495" h="48472" extrusionOk="0">
                    <a:moveTo>
                      <a:pt x="-5" y="-7"/>
                    </a:moveTo>
                    <a:cubicBezTo>
                      <a:pt x="-5" y="-7"/>
                      <a:pt x="29685" y="22301"/>
                      <a:pt x="41086" y="29502"/>
                    </a:cubicBezTo>
                    <a:cubicBezTo>
                      <a:pt x="52535" y="36693"/>
                      <a:pt x="75490" y="48466"/>
                      <a:pt x="75490" y="4846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3"/>
              <p:cNvSpPr/>
              <p:nvPr/>
            </p:nvSpPr>
            <p:spPr>
              <a:xfrm>
                <a:off x="9751466" y="2547243"/>
                <a:ext cx="95564" cy="68484"/>
              </a:xfrm>
              <a:custGeom>
                <a:avLst/>
                <a:gdLst/>
                <a:ahLst/>
                <a:cxnLst/>
                <a:rect l="l" t="t" r="r" b="b"/>
                <a:pathLst>
                  <a:path w="95564" h="68484" extrusionOk="0">
                    <a:moveTo>
                      <a:pt x="-5" y="-7"/>
                    </a:moveTo>
                    <a:lnTo>
                      <a:pt x="95559" y="6847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3"/>
              <p:cNvSpPr/>
              <p:nvPr/>
            </p:nvSpPr>
            <p:spPr>
              <a:xfrm>
                <a:off x="9759895" y="2529336"/>
                <a:ext cx="114471" cy="76209"/>
              </a:xfrm>
              <a:custGeom>
                <a:avLst/>
                <a:gdLst/>
                <a:ahLst/>
                <a:cxnLst/>
                <a:rect l="l" t="t" r="r" b="b"/>
                <a:pathLst>
                  <a:path w="114471" h="76209" extrusionOk="0">
                    <a:moveTo>
                      <a:pt x="-5" y="-7"/>
                    </a:moveTo>
                    <a:cubicBezTo>
                      <a:pt x="-5" y="-7"/>
                      <a:pt x="30170" y="6965"/>
                      <a:pt x="37219" y="11928"/>
                    </a:cubicBezTo>
                    <a:cubicBezTo>
                      <a:pt x="44077" y="16729"/>
                      <a:pt x="98369" y="58286"/>
                      <a:pt x="98369" y="58286"/>
                    </a:cubicBezTo>
                    <a:lnTo>
                      <a:pt x="114467" y="7620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3"/>
              <p:cNvSpPr/>
              <p:nvPr/>
            </p:nvSpPr>
            <p:spPr>
              <a:xfrm>
                <a:off x="9759191" y="2491398"/>
                <a:ext cx="126130" cy="95888"/>
              </a:xfrm>
              <a:custGeom>
                <a:avLst/>
                <a:gdLst/>
                <a:ahLst/>
                <a:cxnLst/>
                <a:rect l="l" t="t" r="r" b="b"/>
                <a:pathLst>
                  <a:path w="126130" h="95888" extrusionOk="0">
                    <a:moveTo>
                      <a:pt x="-5" y="-7"/>
                    </a:moveTo>
                    <a:cubicBezTo>
                      <a:pt x="-5" y="-7"/>
                      <a:pt x="61546" y="31178"/>
                      <a:pt x="75166" y="40741"/>
                    </a:cubicBezTo>
                    <a:cubicBezTo>
                      <a:pt x="88978" y="50409"/>
                      <a:pt x="126125" y="95881"/>
                      <a:pt x="126125" y="9588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3"/>
              <p:cNvSpPr/>
              <p:nvPr/>
            </p:nvSpPr>
            <p:spPr>
              <a:xfrm>
                <a:off x="9749361" y="2451012"/>
                <a:ext cx="154533" cy="119062"/>
              </a:xfrm>
              <a:custGeom>
                <a:avLst/>
                <a:gdLst/>
                <a:ahLst/>
                <a:cxnLst/>
                <a:rect l="l" t="t" r="r" b="b"/>
                <a:pathLst>
                  <a:path w="154533" h="119062" extrusionOk="0">
                    <a:moveTo>
                      <a:pt x="-5" y="-7"/>
                    </a:moveTo>
                    <a:cubicBezTo>
                      <a:pt x="-5" y="-7"/>
                      <a:pt x="40800" y="21281"/>
                      <a:pt x="59660" y="33007"/>
                    </a:cubicBezTo>
                    <a:cubicBezTo>
                      <a:pt x="78614" y="44732"/>
                      <a:pt x="117381" y="75212"/>
                      <a:pt x="125001" y="80775"/>
                    </a:cubicBezTo>
                    <a:cubicBezTo>
                      <a:pt x="132621" y="86328"/>
                      <a:pt x="153862" y="118122"/>
                      <a:pt x="154529" y="11905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3"/>
              <p:cNvSpPr/>
              <p:nvPr/>
            </p:nvSpPr>
            <p:spPr>
              <a:xfrm>
                <a:off x="9758838" y="2423266"/>
                <a:ext cx="174202" cy="126434"/>
              </a:xfrm>
              <a:custGeom>
                <a:avLst/>
                <a:gdLst/>
                <a:ahLst/>
                <a:cxnLst/>
                <a:rect l="l" t="t" r="r" b="b"/>
                <a:pathLst>
                  <a:path w="174202" h="126434" extrusionOk="0">
                    <a:moveTo>
                      <a:pt x="-5" y="-7"/>
                    </a:moveTo>
                    <a:cubicBezTo>
                      <a:pt x="-5" y="-7"/>
                      <a:pt x="51040" y="37493"/>
                      <a:pt x="68851" y="49161"/>
                    </a:cubicBezTo>
                    <a:cubicBezTo>
                      <a:pt x="86663" y="60839"/>
                      <a:pt x="101998" y="67202"/>
                      <a:pt x="118000" y="78660"/>
                    </a:cubicBezTo>
                    <a:cubicBezTo>
                      <a:pt x="134002" y="90128"/>
                      <a:pt x="174198" y="126428"/>
                      <a:pt x="174198" y="12642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3"/>
              <p:cNvSpPr/>
              <p:nvPr/>
            </p:nvSpPr>
            <p:spPr>
              <a:xfrm>
                <a:off x="9757790" y="2394814"/>
                <a:ext cx="202968" cy="145056"/>
              </a:xfrm>
              <a:custGeom>
                <a:avLst/>
                <a:gdLst/>
                <a:ahLst/>
                <a:cxnLst/>
                <a:rect l="l" t="t" r="r" b="b"/>
                <a:pathLst>
                  <a:path w="202968" h="145056" extrusionOk="0">
                    <a:moveTo>
                      <a:pt x="-5" y="-7"/>
                    </a:moveTo>
                    <a:lnTo>
                      <a:pt x="59041" y="28092"/>
                    </a:lnTo>
                    <a:lnTo>
                      <a:pt x="117619" y="67078"/>
                    </a:lnTo>
                    <a:lnTo>
                      <a:pt x="165435" y="106416"/>
                    </a:lnTo>
                    <a:lnTo>
                      <a:pt x="202963" y="14504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3"/>
              <p:cNvSpPr/>
              <p:nvPr/>
            </p:nvSpPr>
            <p:spPr>
              <a:xfrm>
                <a:off x="9728311" y="2338093"/>
                <a:ext cx="249307" cy="190233"/>
              </a:xfrm>
              <a:custGeom>
                <a:avLst/>
                <a:gdLst/>
                <a:ahLst/>
                <a:cxnLst/>
                <a:rect l="l" t="t" r="r" b="b"/>
                <a:pathLst>
                  <a:path w="249307" h="190233" extrusionOk="0">
                    <a:moveTo>
                      <a:pt x="-5" y="-7"/>
                    </a:moveTo>
                    <a:cubicBezTo>
                      <a:pt x="-5" y="-7"/>
                      <a:pt x="40391" y="18748"/>
                      <a:pt x="58136" y="30292"/>
                    </a:cubicBezTo>
                    <a:cubicBezTo>
                      <a:pt x="75852" y="41836"/>
                      <a:pt x="116714" y="76984"/>
                      <a:pt x="116714" y="76984"/>
                    </a:cubicBezTo>
                    <a:cubicBezTo>
                      <a:pt x="116714" y="76984"/>
                      <a:pt x="168435" y="114912"/>
                      <a:pt x="181770" y="126152"/>
                    </a:cubicBezTo>
                    <a:cubicBezTo>
                      <a:pt x="194819" y="137153"/>
                      <a:pt x="249302" y="190226"/>
                      <a:pt x="249302" y="19022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3"/>
              <p:cNvSpPr/>
              <p:nvPr/>
            </p:nvSpPr>
            <p:spPr>
              <a:xfrm>
                <a:off x="9722843" y="2296869"/>
                <a:ext cx="304495" cy="212083"/>
              </a:xfrm>
              <a:custGeom>
                <a:avLst/>
                <a:gdLst/>
                <a:ahLst/>
                <a:cxnLst/>
                <a:rect l="l" t="t" r="r" b="b"/>
                <a:pathLst>
                  <a:path w="304495" h="212083" extrusionOk="0">
                    <a:moveTo>
                      <a:pt x="-5" y="-7"/>
                    </a:moveTo>
                    <a:lnTo>
                      <a:pt x="94845" y="69526"/>
                    </a:lnTo>
                    <a:lnTo>
                      <a:pt x="181332" y="139563"/>
                    </a:lnTo>
                    <a:cubicBezTo>
                      <a:pt x="181332" y="139563"/>
                      <a:pt x="206478" y="158689"/>
                      <a:pt x="219051" y="167871"/>
                    </a:cubicBezTo>
                    <a:cubicBezTo>
                      <a:pt x="231338" y="176825"/>
                      <a:pt x="304490" y="212077"/>
                      <a:pt x="304490" y="21207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3"/>
              <p:cNvSpPr/>
              <p:nvPr/>
            </p:nvSpPr>
            <p:spPr>
              <a:xfrm>
                <a:off x="9720367" y="2271542"/>
                <a:ext cx="334308" cy="228476"/>
              </a:xfrm>
              <a:custGeom>
                <a:avLst/>
                <a:gdLst/>
                <a:ahLst/>
                <a:cxnLst/>
                <a:rect l="l" t="t" r="r" b="b"/>
                <a:pathLst>
                  <a:path w="334308" h="228476" extrusionOk="0">
                    <a:moveTo>
                      <a:pt x="-5" y="-7"/>
                    </a:moveTo>
                    <a:lnTo>
                      <a:pt x="86463" y="59096"/>
                    </a:lnTo>
                    <a:lnTo>
                      <a:pt x="163901" y="115217"/>
                    </a:lnTo>
                    <a:cubicBezTo>
                      <a:pt x="163901" y="115217"/>
                      <a:pt x="194286" y="134743"/>
                      <a:pt x="207145" y="143535"/>
                    </a:cubicBezTo>
                    <a:cubicBezTo>
                      <a:pt x="219908" y="152326"/>
                      <a:pt x="234958" y="164137"/>
                      <a:pt x="249341" y="173339"/>
                    </a:cubicBezTo>
                    <a:cubicBezTo>
                      <a:pt x="263628" y="182530"/>
                      <a:pt x="294394" y="193284"/>
                      <a:pt x="306967" y="202142"/>
                    </a:cubicBezTo>
                    <a:cubicBezTo>
                      <a:pt x="319445" y="211000"/>
                      <a:pt x="334304" y="228469"/>
                      <a:pt x="334304" y="22846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3"/>
              <p:cNvSpPr/>
              <p:nvPr/>
            </p:nvSpPr>
            <p:spPr>
              <a:xfrm>
                <a:off x="9787404" y="2288925"/>
                <a:ext cx="289560" cy="192214"/>
              </a:xfrm>
              <a:custGeom>
                <a:avLst/>
                <a:gdLst/>
                <a:ahLst/>
                <a:cxnLst/>
                <a:rect l="l" t="t" r="r" b="b"/>
                <a:pathLst>
                  <a:path w="289560" h="192214" extrusionOk="0">
                    <a:moveTo>
                      <a:pt x="-5" y="-7"/>
                    </a:moveTo>
                    <a:lnTo>
                      <a:pt x="78957" y="52142"/>
                    </a:lnTo>
                    <a:lnTo>
                      <a:pt x="135631" y="98834"/>
                    </a:lnTo>
                    <a:lnTo>
                      <a:pt x="173350" y="126152"/>
                    </a:lnTo>
                    <a:lnTo>
                      <a:pt x="260313" y="173834"/>
                    </a:lnTo>
                    <a:lnTo>
                      <a:pt x="289555" y="19220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3"/>
              <p:cNvSpPr/>
              <p:nvPr/>
            </p:nvSpPr>
            <p:spPr>
              <a:xfrm>
                <a:off x="9778479" y="2241738"/>
                <a:ext cx="326297" cy="219532"/>
              </a:xfrm>
              <a:custGeom>
                <a:avLst/>
                <a:gdLst/>
                <a:ahLst/>
                <a:cxnLst/>
                <a:rect l="l" t="t" r="r" b="b"/>
                <a:pathLst>
                  <a:path w="326297" h="219532" extrusionOk="0">
                    <a:moveTo>
                      <a:pt x="-5" y="-7"/>
                    </a:moveTo>
                    <a:lnTo>
                      <a:pt x="84930" y="66544"/>
                    </a:lnTo>
                    <a:lnTo>
                      <a:pt x="142556" y="108273"/>
                    </a:lnTo>
                    <a:lnTo>
                      <a:pt x="219042" y="154460"/>
                    </a:lnTo>
                    <a:lnTo>
                      <a:pt x="284574" y="190722"/>
                    </a:lnTo>
                    <a:lnTo>
                      <a:pt x="326293" y="21952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3"/>
              <p:cNvSpPr/>
              <p:nvPr/>
            </p:nvSpPr>
            <p:spPr>
              <a:xfrm>
                <a:off x="9749666" y="2185112"/>
                <a:ext cx="332251" cy="237915"/>
              </a:xfrm>
              <a:custGeom>
                <a:avLst/>
                <a:gdLst/>
                <a:ahLst/>
                <a:cxnLst/>
                <a:rect l="l" t="t" r="r" b="b"/>
                <a:pathLst>
                  <a:path w="332251" h="237915" extrusionOk="0">
                    <a:moveTo>
                      <a:pt x="-5" y="-7"/>
                    </a:moveTo>
                    <a:lnTo>
                      <a:pt x="56116" y="38236"/>
                    </a:lnTo>
                    <a:lnTo>
                      <a:pt x="144985" y="105292"/>
                    </a:lnTo>
                    <a:lnTo>
                      <a:pt x="193181" y="144535"/>
                    </a:lnTo>
                    <a:lnTo>
                      <a:pt x="249855" y="183273"/>
                    </a:lnTo>
                    <a:lnTo>
                      <a:pt x="313387" y="220030"/>
                    </a:lnTo>
                    <a:lnTo>
                      <a:pt x="332246" y="23790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3"/>
              <p:cNvSpPr/>
              <p:nvPr/>
            </p:nvSpPr>
            <p:spPr>
              <a:xfrm>
                <a:off x="9769030" y="2156689"/>
                <a:ext cx="342033" cy="257794"/>
              </a:xfrm>
              <a:custGeom>
                <a:avLst/>
                <a:gdLst/>
                <a:ahLst/>
                <a:cxnLst/>
                <a:rect l="l" t="t" r="r" b="b"/>
                <a:pathLst>
                  <a:path w="342033" h="257794" extrusionOk="0">
                    <a:moveTo>
                      <a:pt x="-5" y="-7"/>
                    </a:moveTo>
                    <a:cubicBezTo>
                      <a:pt x="-5" y="-7"/>
                      <a:pt x="62565" y="43970"/>
                      <a:pt x="77995" y="59000"/>
                    </a:cubicBezTo>
                    <a:cubicBezTo>
                      <a:pt x="93331" y="74031"/>
                      <a:pt x="100760" y="80632"/>
                      <a:pt x="112381" y="90757"/>
                    </a:cubicBezTo>
                    <a:cubicBezTo>
                      <a:pt x="123906" y="100882"/>
                      <a:pt x="142384" y="121189"/>
                      <a:pt x="156577" y="134715"/>
                    </a:cubicBezTo>
                    <a:cubicBezTo>
                      <a:pt x="170674" y="148240"/>
                      <a:pt x="210869" y="175815"/>
                      <a:pt x="237634" y="197284"/>
                    </a:cubicBezTo>
                    <a:cubicBezTo>
                      <a:pt x="248588" y="206209"/>
                      <a:pt x="268972" y="213820"/>
                      <a:pt x="278116" y="219154"/>
                    </a:cubicBezTo>
                    <a:cubicBezTo>
                      <a:pt x="287355" y="224497"/>
                      <a:pt x="299261" y="230146"/>
                      <a:pt x="309739" y="235308"/>
                    </a:cubicBezTo>
                    <a:cubicBezTo>
                      <a:pt x="320216" y="240471"/>
                      <a:pt x="342028" y="257787"/>
                      <a:pt x="342028" y="25778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3"/>
              <p:cNvSpPr/>
              <p:nvPr/>
            </p:nvSpPr>
            <p:spPr>
              <a:xfrm>
                <a:off x="9528800" y="2282429"/>
                <a:ext cx="4209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9525" extrusionOk="0">
                    <a:moveTo>
                      <a:pt x="-5" y="-7"/>
                    </a:moveTo>
                    <a:lnTo>
                      <a:pt x="4205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3"/>
              <p:cNvSpPr/>
              <p:nvPr/>
            </p:nvSpPr>
            <p:spPr>
              <a:xfrm>
                <a:off x="9532305" y="2242386"/>
                <a:ext cx="18268" cy="11944"/>
              </a:xfrm>
              <a:custGeom>
                <a:avLst/>
                <a:gdLst/>
                <a:ahLst/>
                <a:cxnLst/>
                <a:rect l="l" t="t" r="r" b="b"/>
                <a:pathLst>
                  <a:path w="18268" h="11944" extrusionOk="0">
                    <a:moveTo>
                      <a:pt x="-5" y="-7"/>
                    </a:moveTo>
                    <a:lnTo>
                      <a:pt x="18264" y="1193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3"/>
              <p:cNvSpPr/>
              <p:nvPr/>
            </p:nvSpPr>
            <p:spPr>
              <a:xfrm>
                <a:off x="9530200" y="2203057"/>
                <a:ext cx="31613" cy="33013"/>
              </a:xfrm>
              <a:custGeom>
                <a:avLst/>
                <a:gdLst/>
                <a:ahLst/>
                <a:cxnLst/>
                <a:rect l="l" t="t" r="r" b="b"/>
                <a:pathLst>
                  <a:path w="31613" h="33013" extrusionOk="0">
                    <a:moveTo>
                      <a:pt x="-5" y="-7"/>
                    </a:moveTo>
                    <a:lnTo>
                      <a:pt x="31609" y="3300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3"/>
              <p:cNvSpPr/>
              <p:nvPr/>
            </p:nvSpPr>
            <p:spPr>
              <a:xfrm>
                <a:off x="9530905" y="2167234"/>
                <a:ext cx="49168" cy="49168"/>
              </a:xfrm>
              <a:custGeom>
                <a:avLst/>
                <a:gdLst/>
                <a:ahLst/>
                <a:cxnLst/>
                <a:rect l="l" t="t" r="r" b="b"/>
                <a:pathLst>
                  <a:path w="49168" h="49168" extrusionOk="0">
                    <a:moveTo>
                      <a:pt x="-5" y="-7"/>
                    </a:moveTo>
                    <a:lnTo>
                      <a:pt x="49163" y="49161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3"/>
              <p:cNvSpPr/>
              <p:nvPr/>
            </p:nvSpPr>
            <p:spPr>
              <a:xfrm>
                <a:off x="9532305" y="2137030"/>
                <a:ext cx="66732" cy="57597"/>
              </a:xfrm>
              <a:custGeom>
                <a:avLst/>
                <a:gdLst/>
                <a:ahLst/>
                <a:cxnLst/>
                <a:rect l="l" t="t" r="r" b="b"/>
                <a:pathLst>
                  <a:path w="66732" h="57597" extrusionOk="0">
                    <a:moveTo>
                      <a:pt x="-5" y="-7"/>
                    </a:moveTo>
                    <a:cubicBezTo>
                      <a:pt x="-5" y="-7"/>
                      <a:pt x="9901" y="4460"/>
                      <a:pt x="20369" y="12633"/>
                    </a:cubicBezTo>
                    <a:cubicBezTo>
                      <a:pt x="30837" y="20805"/>
                      <a:pt x="66727" y="57591"/>
                      <a:pt x="66727" y="5759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3"/>
              <p:cNvSpPr/>
              <p:nvPr/>
            </p:nvSpPr>
            <p:spPr>
              <a:xfrm>
                <a:off x="9522475" y="2100502"/>
                <a:ext cx="106070" cy="67427"/>
              </a:xfrm>
              <a:custGeom>
                <a:avLst/>
                <a:gdLst/>
                <a:ahLst/>
                <a:cxnLst/>
                <a:rect l="l" t="t" r="r" b="b"/>
                <a:pathLst>
                  <a:path w="106070" h="67427" extrusionOk="0">
                    <a:moveTo>
                      <a:pt x="-5" y="-7"/>
                    </a:moveTo>
                    <a:cubicBezTo>
                      <a:pt x="-5" y="-7"/>
                      <a:pt x="49411" y="23672"/>
                      <a:pt x="56193" y="28787"/>
                    </a:cubicBezTo>
                    <a:cubicBezTo>
                      <a:pt x="63289" y="34159"/>
                      <a:pt x="86396" y="50561"/>
                      <a:pt x="86396" y="50561"/>
                    </a:cubicBezTo>
                    <a:lnTo>
                      <a:pt x="106066" y="67421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p3"/>
              <p:cNvSpPr/>
              <p:nvPr/>
            </p:nvSpPr>
            <p:spPr>
              <a:xfrm>
                <a:off x="9523180" y="2062563"/>
                <a:ext cx="123625" cy="96240"/>
              </a:xfrm>
              <a:custGeom>
                <a:avLst/>
                <a:gdLst/>
                <a:ahLst/>
                <a:cxnLst/>
                <a:rect l="l" t="t" r="r" b="b"/>
                <a:pathLst>
                  <a:path w="123625" h="96240" extrusionOk="0">
                    <a:moveTo>
                      <a:pt x="-5" y="-7"/>
                    </a:moveTo>
                    <a:lnTo>
                      <a:pt x="18959" y="11233"/>
                    </a:lnTo>
                    <a:lnTo>
                      <a:pt x="78662" y="59705"/>
                    </a:lnTo>
                    <a:lnTo>
                      <a:pt x="123620" y="9623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p3"/>
              <p:cNvSpPr/>
              <p:nvPr/>
            </p:nvSpPr>
            <p:spPr>
              <a:xfrm>
                <a:off x="9511941" y="2032360"/>
                <a:ext cx="132759" cy="96935"/>
              </a:xfrm>
              <a:custGeom>
                <a:avLst/>
                <a:gdLst/>
                <a:ahLst/>
                <a:cxnLst/>
                <a:rect l="l" t="t" r="r" b="b"/>
                <a:pathLst>
                  <a:path w="132759" h="96935" extrusionOk="0">
                    <a:moveTo>
                      <a:pt x="-5" y="-7"/>
                    </a:moveTo>
                    <a:cubicBezTo>
                      <a:pt x="-5" y="-7"/>
                      <a:pt x="45467" y="24330"/>
                      <a:pt x="59698" y="33712"/>
                    </a:cubicBezTo>
                    <a:cubicBezTo>
                      <a:pt x="73928" y="43103"/>
                      <a:pt x="95521" y="60410"/>
                      <a:pt x="95521" y="60410"/>
                    </a:cubicBezTo>
                    <a:lnTo>
                      <a:pt x="132755" y="96929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3"/>
              <p:cNvSpPr/>
              <p:nvPr/>
            </p:nvSpPr>
            <p:spPr>
              <a:xfrm>
                <a:off x="9518961" y="2004270"/>
                <a:ext cx="157343" cy="107470"/>
              </a:xfrm>
              <a:custGeom>
                <a:avLst/>
                <a:gdLst/>
                <a:ahLst/>
                <a:cxnLst/>
                <a:rect l="l" t="t" r="r" b="b"/>
                <a:pathLst>
                  <a:path w="157343" h="107470" extrusionOk="0">
                    <a:moveTo>
                      <a:pt x="-5" y="-7"/>
                    </a:moveTo>
                    <a:lnTo>
                      <a:pt x="59707" y="40732"/>
                    </a:lnTo>
                    <a:cubicBezTo>
                      <a:pt x="59707" y="40732"/>
                      <a:pt x="100312" y="75203"/>
                      <a:pt x="115190" y="84985"/>
                    </a:cubicBezTo>
                    <a:cubicBezTo>
                      <a:pt x="130078" y="94767"/>
                      <a:pt x="157339" y="107464"/>
                      <a:pt x="157339" y="10746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3"/>
              <p:cNvSpPr/>
              <p:nvPr/>
            </p:nvSpPr>
            <p:spPr>
              <a:xfrm>
                <a:off x="9168450" y="2710911"/>
                <a:ext cx="9134" cy="21774"/>
              </a:xfrm>
              <a:custGeom>
                <a:avLst/>
                <a:gdLst/>
                <a:ahLst/>
                <a:cxnLst/>
                <a:rect l="l" t="t" r="r" b="b"/>
                <a:pathLst>
                  <a:path w="9134" h="21774" extrusionOk="0">
                    <a:moveTo>
                      <a:pt x="-5" y="21767"/>
                    </a:moveTo>
                    <a:lnTo>
                      <a:pt x="9130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3"/>
              <p:cNvSpPr/>
              <p:nvPr/>
            </p:nvSpPr>
            <p:spPr>
              <a:xfrm>
                <a:off x="9150886" y="2681412"/>
                <a:ext cx="10544" cy="17554"/>
              </a:xfrm>
              <a:custGeom>
                <a:avLst/>
                <a:gdLst/>
                <a:ahLst/>
                <a:cxnLst/>
                <a:rect l="l" t="t" r="r" b="b"/>
                <a:pathLst>
                  <a:path w="10544" h="17554" extrusionOk="0">
                    <a:moveTo>
                      <a:pt x="-5" y="17548"/>
                    </a:moveTo>
                    <a:lnTo>
                      <a:pt x="1053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3"/>
              <p:cNvSpPr/>
              <p:nvPr/>
            </p:nvSpPr>
            <p:spPr>
              <a:xfrm>
                <a:off x="9141056" y="2633644"/>
                <a:ext cx="30203" cy="47063"/>
              </a:xfrm>
              <a:custGeom>
                <a:avLst/>
                <a:gdLst/>
                <a:ahLst/>
                <a:cxnLst/>
                <a:rect l="l" t="t" r="r" b="b"/>
                <a:pathLst>
                  <a:path w="30203" h="47063" extrusionOk="0">
                    <a:moveTo>
                      <a:pt x="-5" y="47056"/>
                    </a:moveTo>
                    <a:lnTo>
                      <a:pt x="3019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3"/>
              <p:cNvSpPr/>
              <p:nvPr/>
            </p:nvSpPr>
            <p:spPr>
              <a:xfrm>
                <a:off x="9119282" y="2604841"/>
                <a:ext cx="40033" cy="37928"/>
              </a:xfrm>
              <a:custGeom>
                <a:avLst/>
                <a:gdLst/>
                <a:ahLst/>
                <a:cxnLst/>
                <a:rect l="l" t="t" r="r" b="b"/>
                <a:pathLst>
                  <a:path w="40033" h="37928" extrusionOk="0">
                    <a:moveTo>
                      <a:pt x="-5" y="37922"/>
                    </a:moveTo>
                    <a:lnTo>
                      <a:pt x="4002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3"/>
              <p:cNvSpPr/>
              <p:nvPr/>
            </p:nvSpPr>
            <p:spPr>
              <a:xfrm>
                <a:off x="9081353" y="2559187"/>
                <a:ext cx="71647" cy="77266"/>
              </a:xfrm>
              <a:custGeom>
                <a:avLst/>
                <a:gdLst/>
                <a:ahLst/>
                <a:cxnLst/>
                <a:rect l="l" t="t" r="r" b="b"/>
                <a:pathLst>
                  <a:path w="71647" h="77266" extrusionOk="0">
                    <a:moveTo>
                      <a:pt x="-5" y="77260"/>
                    </a:moveTo>
                    <a:cubicBezTo>
                      <a:pt x="4205" y="73745"/>
                      <a:pt x="71642" y="-7"/>
                      <a:pt x="71642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3"/>
              <p:cNvSpPr/>
              <p:nvPr/>
            </p:nvSpPr>
            <p:spPr>
              <a:xfrm>
                <a:off x="9091183" y="2521249"/>
                <a:ext cx="59007" cy="66732"/>
              </a:xfrm>
              <a:custGeom>
                <a:avLst/>
                <a:gdLst/>
                <a:ahLst/>
                <a:cxnLst/>
                <a:rect l="l" t="t" r="r" b="b"/>
                <a:pathLst>
                  <a:path w="59007" h="66732" extrusionOk="0">
                    <a:moveTo>
                      <a:pt x="-5" y="66725"/>
                    </a:moveTo>
                    <a:lnTo>
                      <a:pt x="59002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3"/>
              <p:cNvSpPr/>
              <p:nvPr/>
            </p:nvSpPr>
            <p:spPr>
              <a:xfrm>
                <a:off x="9082049" y="2485426"/>
                <a:ext cx="68141" cy="64627"/>
              </a:xfrm>
              <a:custGeom>
                <a:avLst/>
                <a:gdLst/>
                <a:ahLst/>
                <a:cxnLst/>
                <a:rect l="l" t="t" r="r" b="b"/>
                <a:pathLst>
                  <a:path w="68141" h="64627" extrusionOk="0">
                    <a:moveTo>
                      <a:pt x="-5" y="64620"/>
                    </a:moveTo>
                    <a:cubicBezTo>
                      <a:pt x="-5" y="64620"/>
                      <a:pt x="19455" y="54695"/>
                      <a:pt x="28094" y="46361"/>
                    </a:cubicBezTo>
                    <a:cubicBezTo>
                      <a:pt x="36733" y="38026"/>
                      <a:pt x="67985" y="184"/>
                      <a:pt x="68137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8" name="Google Shape;1178;p3"/>
              <p:cNvSpPr/>
              <p:nvPr/>
            </p:nvSpPr>
            <p:spPr>
              <a:xfrm>
                <a:off x="8893800" y="2234661"/>
                <a:ext cx="292213" cy="153838"/>
              </a:xfrm>
              <a:custGeom>
                <a:avLst/>
                <a:gdLst/>
                <a:ahLst/>
                <a:cxnLst/>
                <a:rect l="l" t="t" r="r" b="b"/>
                <a:pathLst>
                  <a:path w="292213" h="153838" extrusionOk="0">
                    <a:moveTo>
                      <a:pt x="-5" y="153831"/>
                    </a:moveTo>
                    <a:cubicBezTo>
                      <a:pt x="-5" y="153831"/>
                      <a:pt x="29218" y="147373"/>
                      <a:pt x="49169" y="139077"/>
                    </a:cubicBezTo>
                    <a:cubicBezTo>
                      <a:pt x="68514" y="131029"/>
                      <a:pt x="153877" y="90366"/>
                      <a:pt x="179118" y="74450"/>
                    </a:cubicBezTo>
                    <a:cubicBezTo>
                      <a:pt x="204350" y="58543"/>
                      <a:pt x="219857" y="46351"/>
                      <a:pt x="219857" y="46351"/>
                    </a:cubicBezTo>
                    <a:lnTo>
                      <a:pt x="29220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p3"/>
              <p:cNvSpPr/>
              <p:nvPr/>
            </p:nvSpPr>
            <p:spPr>
              <a:xfrm>
                <a:off x="8882561" y="2252930"/>
                <a:ext cx="312581" cy="184032"/>
              </a:xfrm>
              <a:custGeom>
                <a:avLst/>
                <a:gdLst/>
                <a:ahLst/>
                <a:cxnLst/>
                <a:rect l="l" t="t" r="r" b="b"/>
                <a:pathLst>
                  <a:path w="312581" h="184032" extrusionOk="0">
                    <a:moveTo>
                      <a:pt x="-5" y="184026"/>
                    </a:moveTo>
                    <a:cubicBezTo>
                      <a:pt x="-5" y="184026"/>
                      <a:pt x="104332" y="133010"/>
                      <a:pt x="126439" y="120808"/>
                    </a:cubicBezTo>
                    <a:cubicBezTo>
                      <a:pt x="148004" y="108902"/>
                      <a:pt x="219156" y="64611"/>
                      <a:pt x="219156" y="64611"/>
                    </a:cubicBezTo>
                    <a:cubicBezTo>
                      <a:pt x="219156" y="64611"/>
                      <a:pt x="270277" y="22615"/>
                      <a:pt x="285183" y="14033"/>
                    </a:cubicBezTo>
                    <a:cubicBezTo>
                      <a:pt x="300099" y="5460"/>
                      <a:pt x="312577" y="-7"/>
                      <a:pt x="312577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3"/>
              <p:cNvSpPr/>
              <p:nvPr/>
            </p:nvSpPr>
            <p:spPr>
              <a:xfrm>
                <a:off x="9024451" y="2274704"/>
                <a:ext cx="174907" cy="121519"/>
              </a:xfrm>
              <a:custGeom>
                <a:avLst/>
                <a:gdLst/>
                <a:ahLst/>
                <a:cxnLst/>
                <a:rect l="l" t="t" r="r" b="b"/>
                <a:pathLst>
                  <a:path w="174907" h="121519" extrusionOk="0">
                    <a:moveTo>
                      <a:pt x="-5" y="121513"/>
                    </a:moveTo>
                    <a:lnTo>
                      <a:pt x="46353" y="94119"/>
                    </a:lnTo>
                    <a:cubicBezTo>
                      <a:pt x="46353" y="94119"/>
                      <a:pt x="89206" y="61639"/>
                      <a:pt x="101846" y="54781"/>
                    </a:cubicBezTo>
                    <a:cubicBezTo>
                      <a:pt x="114495" y="47913"/>
                      <a:pt x="121906" y="45666"/>
                      <a:pt x="134164" y="37922"/>
                    </a:cubicBezTo>
                    <a:cubicBezTo>
                      <a:pt x="146423" y="30178"/>
                      <a:pt x="174903" y="-7"/>
                      <a:pt x="174903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1" name="Google Shape;1181;p3"/>
              <p:cNvSpPr/>
              <p:nvPr/>
            </p:nvSpPr>
            <p:spPr>
              <a:xfrm>
                <a:off x="8966853" y="2297879"/>
                <a:ext cx="231800" cy="156648"/>
              </a:xfrm>
              <a:custGeom>
                <a:avLst/>
                <a:gdLst/>
                <a:ahLst/>
                <a:cxnLst/>
                <a:rect l="l" t="t" r="r" b="b"/>
                <a:pathLst>
                  <a:path w="231800" h="156648" extrusionOk="0">
                    <a:moveTo>
                      <a:pt x="-5" y="156641"/>
                    </a:moveTo>
                    <a:lnTo>
                      <a:pt x="87092" y="106768"/>
                    </a:lnTo>
                    <a:cubicBezTo>
                      <a:pt x="87092" y="106768"/>
                      <a:pt x="144623" y="75060"/>
                      <a:pt x="162958" y="60401"/>
                    </a:cubicBezTo>
                    <a:cubicBezTo>
                      <a:pt x="181294" y="45751"/>
                      <a:pt x="204278" y="20567"/>
                      <a:pt x="212831" y="14747"/>
                    </a:cubicBezTo>
                    <a:cubicBezTo>
                      <a:pt x="221042" y="9156"/>
                      <a:pt x="231796" y="-7"/>
                      <a:pt x="231796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2" name="Google Shape;1182;p3"/>
              <p:cNvSpPr/>
              <p:nvPr/>
            </p:nvSpPr>
            <p:spPr>
              <a:xfrm>
                <a:off x="9063085" y="2340732"/>
                <a:ext cx="125034" cy="86401"/>
              </a:xfrm>
              <a:custGeom>
                <a:avLst/>
                <a:gdLst/>
                <a:ahLst/>
                <a:cxnLst/>
                <a:rect l="l" t="t" r="r" b="b"/>
                <a:pathLst>
                  <a:path w="125034" h="86401" extrusionOk="0">
                    <a:moveTo>
                      <a:pt x="-5" y="86394"/>
                    </a:moveTo>
                    <a:cubicBezTo>
                      <a:pt x="-5" y="86394"/>
                      <a:pt x="23446" y="75450"/>
                      <a:pt x="37924" y="66725"/>
                    </a:cubicBezTo>
                    <a:cubicBezTo>
                      <a:pt x="52402" y="57991"/>
                      <a:pt x="79138" y="26682"/>
                      <a:pt x="89911" y="20358"/>
                    </a:cubicBezTo>
                    <a:cubicBezTo>
                      <a:pt x="100151" y="14357"/>
                      <a:pt x="125030" y="-7"/>
                      <a:pt x="125030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3"/>
              <p:cNvSpPr/>
              <p:nvPr/>
            </p:nvSpPr>
            <p:spPr>
              <a:xfrm>
                <a:off x="9053255" y="2368125"/>
                <a:ext cx="135569" cy="94830"/>
              </a:xfrm>
              <a:custGeom>
                <a:avLst/>
                <a:gdLst/>
                <a:ahLst/>
                <a:cxnLst/>
                <a:rect l="l" t="t" r="r" b="b"/>
                <a:pathLst>
                  <a:path w="135569" h="94830" extrusionOk="0">
                    <a:moveTo>
                      <a:pt x="-5" y="94824"/>
                    </a:moveTo>
                    <a:cubicBezTo>
                      <a:pt x="-5" y="94824"/>
                      <a:pt x="57679" y="61448"/>
                      <a:pt x="77957" y="47056"/>
                    </a:cubicBezTo>
                    <a:cubicBezTo>
                      <a:pt x="98245" y="32654"/>
                      <a:pt x="135564" y="-7"/>
                      <a:pt x="135564" y="-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4" name="Google Shape;1184;p3"/>
              <p:cNvSpPr/>
              <p:nvPr/>
            </p:nvSpPr>
            <p:spPr>
              <a:xfrm>
                <a:off x="9033586" y="2406054"/>
                <a:ext cx="146103" cy="114499"/>
              </a:xfrm>
              <a:custGeom>
                <a:avLst/>
                <a:gdLst/>
                <a:ahLst/>
                <a:cxnLst/>
                <a:rect l="l" t="t" r="r" b="b"/>
                <a:pathLst>
                  <a:path w="146103" h="114499" extrusionOk="0">
                    <a:moveTo>
                      <a:pt x="-5" y="114493"/>
                    </a:moveTo>
                    <a:lnTo>
                      <a:pt x="146099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5" name="Google Shape;1185;p3"/>
              <p:cNvSpPr/>
              <p:nvPr/>
            </p:nvSpPr>
            <p:spPr>
              <a:xfrm>
                <a:off x="9073619" y="2443983"/>
                <a:ext cx="94830" cy="97640"/>
              </a:xfrm>
              <a:custGeom>
                <a:avLst/>
                <a:gdLst/>
                <a:ahLst/>
                <a:cxnLst/>
                <a:rect l="l" t="t" r="r" b="b"/>
                <a:pathLst>
                  <a:path w="94830" h="97640" extrusionOk="0">
                    <a:moveTo>
                      <a:pt x="-5" y="97634"/>
                    </a:moveTo>
                    <a:lnTo>
                      <a:pt x="94826" y="-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6" name="Google Shape;1186;p3"/>
              <p:cNvSpPr/>
              <p:nvPr/>
            </p:nvSpPr>
            <p:spPr>
              <a:xfrm>
                <a:off x="8923512" y="1975343"/>
                <a:ext cx="1153737" cy="383914"/>
              </a:xfrm>
              <a:custGeom>
                <a:avLst/>
                <a:gdLst/>
                <a:ahLst/>
                <a:cxnLst/>
                <a:rect l="l" t="t" r="r" b="b"/>
                <a:pathLst>
                  <a:path w="1153737" h="383914" extrusionOk="0">
                    <a:moveTo>
                      <a:pt x="-5" y="373468"/>
                    </a:moveTo>
                    <a:cubicBezTo>
                      <a:pt x="-5" y="373468"/>
                      <a:pt x="18105" y="365744"/>
                      <a:pt x="53938" y="351713"/>
                    </a:cubicBezTo>
                    <a:cubicBezTo>
                      <a:pt x="89771" y="337683"/>
                      <a:pt x="208414" y="278228"/>
                      <a:pt x="228827" y="259483"/>
                    </a:cubicBezTo>
                    <a:cubicBezTo>
                      <a:pt x="248753" y="241176"/>
                      <a:pt x="270575" y="231536"/>
                      <a:pt x="291473" y="217725"/>
                    </a:cubicBezTo>
                    <a:cubicBezTo>
                      <a:pt x="312361" y="203904"/>
                      <a:pt x="351966" y="183721"/>
                      <a:pt x="368034" y="164642"/>
                    </a:cubicBezTo>
                    <a:cubicBezTo>
                      <a:pt x="384932" y="144592"/>
                      <a:pt x="384284" y="138544"/>
                      <a:pt x="399362" y="123751"/>
                    </a:cubicBezTo>
                    <a:cubicBezTo>
                      <a:pt x="414431" y="108959"/>
                      <a:pt x="440586" y="84242"/>
                      <a:pt x="453302" y="79384"/>
                    </a:cubicBezTo>
                    <a:cubicBezTo>
                      <a:pt x="466018" y="74517"/>
                      <a:pt x="470628" y="76422"/>
                      <a:pt x="478858" y="74012"/>
                    </a:cubicBezTo>
                    <a:cubicBezTo>
                      <a:pt x="487087" y="71602"/>
                      <a:pt x="501213" y="55819"/>
                      <a:pt x="514205" y="41093"/>
                    </a:cubicBezTo>
                    <a:cubicBezTo>
                      <a:pt x="527635" y="25892"/>
                      <a:pt x="542742" y="9377"/>
                      <a:pt x="559087" y="1943"/>
                    </a:cubicBezTo>
                    <a:cubicBezTo>
                      <a:pt x="577813" y="-1348"/>
                      <a:pt x="587871" y="231"/>
                      <a:pt x="600492" y="1582"/>
                    </a:cubicBezTo>
                    <a:cubicBezTo>
                      <a:pt x="623809" y="11064"/>
                      <a:pt x="639173" y="26758"/>
                      <a:pt x="655156" y="41970"/>
                    </a:cubicBezTo>
                    <a:cubicBezTo>
                      <a:pt x="670701" y="56753"/>
                      <a:pt x="691637" y="84432"/>
                      <a:pt x="710839" y="96777"/>
                    </a:cubicBezTo>
                    <a:cubicBezTo>
                      <a:pt x="730051" y="109131"/>
                      <a:pt x="750425" y="121818"/>
                      <a:pt x="772618" y="123751"/>
                    </a:cubicBezTo>
                    <a:cubicBezTo>
                      <a:pt x="794726" y="125685"/>
                      <a:pt x="811814" y="122885"/>
                      <a:pt x="833521" y="133324"/>
                    </a:cubicBezTo>
                    <a:cubicBezTo>
                      <a:pt x="855238" y="143763"/>
                      <a:pt x="886556" y="183464"/>
                      <a:pt x="905702" y="201190"/>
                    </a:cubicBezTo>
                    <a:cubicBezTo>
                      <a:pt x="924942" y="218916"/>
                      <a:pt x="947231" y="237451"/>
                      <a:pt x="961423" y="251653"/>
                    </a:cubicBezTo>
                    <a:cubicBezTo>
                      <a:pt x="975615" y="265855"/>
                      <a:pt x="986093" y="282400"/>
                      <a:pt x="1000571" y="295154"/>
                    </a:cubicBezTo>
                    <a:cubicBezTo>
                      <a:pt x="1015049" y="307917"/>
                      <a:pt x="1043528" y="325139"/>
                      <a:pt x="1058006" y="335178"/>
                    </a:cubicBezTo>
                    <a:cubicBezTo>
                      <a:pt x="1072484" y="345227"/>
                      <a:pt x="1082771" y="354590"/>
                      <a:pt x="1097154" y="362153"/>
                    </a:cubicBezTo>
                    <a:cubicBezTo>
                      <a:pt x="1111537" y="369716"/>
                      <a:pt x="1153733" y="383908"/>
                      <a:pt x="1153733" y="38390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87" name="Google Shape;1187;p3"/>
          <p:cNvGrpSpPr/>
          <p:nvPr/>
        </p:nvGrpSpPr>
        <p:grpSpPr>
          <a:xfrm>
            <a:off x="4923325" y="6280002"/>
            <a:ext cx="1121462" cy="593283"/>
            <a:chOff x="5410199" y="3067049"/>
            <a:chExt cx="1372826" cy="726262"/>
          </a:xfrm>
        </p:grpSpPr>
        <p:grpSp>
          <p:nvGrpSpPr>
            <p:cNvPr id="1188" name="Google Shape;1188;p3"/>
            <p:cNvGrpSpPr/>
            <p:nvPr/>
          </p:nvGrpSpPr>
          <p:grpSpPr>
            <a:xfrm>
              <a:off x="5785168" y="3098714"/>
              <a:ext cx="997857" cy="694597"/>
              <a:chOff x="5785168" y="3098714"/>
              <a:chExt cx="997857" cy="694597"/>
            </a:xfrm>
          </p:grpSpPr>
          <p:sp>
            <p:nvSpPr>
              <p:cNvPr id="1189" name="Google Shape;1189;p3"/>
              <p:cNvSpPr/>
              <p:nvPr/>
            </p:nvSpPr>
            <p:spPr>
              <a:xfrm>
                <a:off x="6125391" y="3765051"/>
                <a:ext cx="20183" cy="10563"/>
              </a:xfrm>
              <a:custGeom>
                <a:avLst/>
                <a:gdLst/>
                <a:ahLst/>
                <a:cxnLst/>
                <a:rect l="l" t="t" r="r" b="b"/>
                <a:pathLst>
                  <a:path w="20183" h="10563" extrusionOk="0">
                    <a:moveTo>
                      <a:pt x="-2" y="-4"/>
                    </a:moveTo>
                    <a:cubicBezTo>
                      <a:pt x="-2" y="-4"/>
                      <a:pt x="4380" y="5797"/>
                      <a:pt x="7761" y="7454"/>
                    </a:cubicBezTo>
                    <a:cubicBezTo>
                      <a:pt x="11133" y="9102"/>
                      <a:pt x="20182" y="10560"/>
                      <a:pt x="20182" y="1056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3"/>
              <p:cNvSpPr/>
              <p:nvPr/>
            </p:nvSpPr>
            <p:spPr>
              <a:xfrm>
                <a:off x="6058002" y="3773442"/>
                <a:ext cx="58378" cy="19869"/>
              </a:xfrm>
              <a:custGeom>
                <a:avLst/>
                <a:gdLst/>
                <a:ahLst/>
                <a:cxnLst/>
                <a:rect l="l" t="t" r="r" b="b"/>
                <a:pathLst>
                  <a:path w="58378" h="19869" extrusionOk="0">
                    <a:moveTo>
                      <a:pt x="-2" y="-4"/>
                    </a:moveTo>
                    <a:cubicBezTo>
                      <a:pt x="-2" y="-4"/>
                      <a:pt x="28868" y="8054"/>
                      <a:pt x="36022" y="10236"/>
                    </a:cubicBezTo>
                    <a:cubicBezTo>
                      <a:pt x="43175" y="12417"/>
                      <a:pt x="58377" y="19865"/>
                      <a:pt x="58377" y="1986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3"/>
              <p:cNvSpPr/>
              <p:nvPr/>
            </p:nvSpPr>
            <p:spPr>
              <a:xfrm>
                <a:off x="6152090" y="3745800"/>
                <a:ext cx="32299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32299" h="21736" extrusionOk="0">
                    <a:moveTo>
                      <a:pt x="-2" y="-4"/>
                    </a:moveTo>
                    <a:cubicBezTo>
                      <a:pt x="-2" y="-4"/>
                      <a:pt x="21115" y="8693"/>
                      <a:pt x="32297" y="2173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3"/>
              <p:cNvSpPr/>
              <p:nvPr/>
            </p:nvSpPr>
            <p:spPr>
              <a:xfrm>
                <a:off x="6182208" y="3735866"/>
                <a:ext cx="39747" cy="19878"/>
              </a:xfrm>
              <a:custGeom>
                <a:avLst/>
                <a:gdLst/>
                <a:ahLst/>
                <a:cxnLst/>
                <a:rect l="l" t="t" r="r" b="b"/>
                <a:pathLst>
                  <a:path w="39747" h="19878" extrusionOk="0">
                    <a:moveTo>
                      <a:pt x="-2" y="-4"/>
                    </a:moveTo>
                    <a:cubicBezTo>
                      <a:pt x="13971" y="4968"/>
                      <a:pt x="20286" y="6121"/>
                      <a:pt x="26087" y="9626"/>
                    </a:cubicBezTo>
                    <a:cubicBezTo>
                      <a:pt x="31878" y="13122"/>
                      <a:pt x="39746" y="19875"/>
                      <a:pt x="39746" y="1987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3"/>
              <p:cNvSpPr/>
              <p:nvPr/>
            </p:nvSpPr>
            <p:spPr>
              <a:xfrm>
                <a:off x="6199905" y="3717549"/>
                <a:ext cx="60864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60864" h="30118" extrusionOk="0">
                    <a:moveTo>
                      <a:pt x="-2" y="-4"/>
                    </a:moveTo>
                    <a:cubicBezTo>
                      <a:pt x="-2" y="-4"/>
                      <a:pt x="15229" y="4921"/>
                      <a:pt x="23915" y="10864"/>
                    </a:cubicBezTo>
                    <a:cubicBezTo>
                      <a:pt x="32440" y="16703"/>
                      <a:pt x="60863" y="30114"/>
                      <a:pt x="60863" y="3011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3"/>
              <p:cNvSpPr/>
              <p:nvPr/>
            </p:nvSpPr>
            <p:spPr>
              <a:xfrm>
                <a:off x="6212326" y="3688355"/>
                <a:ext cx="74837" cy="48758"/>
              </a:xfrm>
              <a:custGeom>
                <a:avLst/>
                <a:gdLst/>
                <a:ahLst/>
                <a:cxnLst/>
                <a:rect l="l" t="t" r="r" b="b"/>
                <a:pathLst>
                  <a:path w="74837" h="48758" extrusionOk="0">
                    <a:moveTo>
                      <a:pt x="-2" y="-4"/>
                    </a:moveTo>
                    <a:cubicBezTo>
                      <a:pt x="20182" y="12112"/>
                      <a:pt x="21039" y="13817"/>
                      <a:pt x="41299" y="27943"/>
                    </a:cubicBezTo>
                    <a:cubicBezTo>
                      <a:pt x="61768" y="42221"/>
                      <a:pt x="74836" y="48755"/>
                      <a:pt x="74836" y="4875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3"/>
              <p:cNvSpPr/>
              <p:nvPr/>
            </p:nvSpPr>
            <p:spPr>
              <a:xfrm>
                <a:off x="6265914" y="3621118"/>
                <a:ext cx="163639" cy="95326"/>
              </a:xfrm>
              <a:custGeom>
                <a:avLst/>
                <a:gdLst/>
                <a:ahLst/>
                <a:cxnLst/>
                <a:rect l="l" t="t" r="r" b="b"/>
                <a:pathLst>
                  <a:path w="163639" h="95326" extrusionOk="0">
                    <a:moveTo>
                      <a:pt x="-2" y="-4"/>
                    </a:moveTo>
                    <a:cubicBezTo>
                      <a:pt x="70483" y="38496"/>
                      <a:pt x="97534" y="61652"/>
                      <a:pt x="122013" y="74520"/>
                    </a:cubicBezTo>
                    <a:cubicBezTo>
                      <a:pt x="146397" y="87322"/>
                      <a:pt x="163638" y="95322"/>
                      <a:pt x="163638" y="9532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3"/>
              <p:cNvSpPr/>
              <p:nvPr/>
            </p:nvSpPr>
            <p:spPr>
              <a:xfrm>
                <a:off x="6236739" y="3679116"/>
                <a:ext cx="94087" cy="46577"/>
              </a:xfrm>
              <a:custGeom>
                <a:avLst/>
                <a:gdLst/>
                <a:ahLst/>
                <a:cxnLst/>
                <a:rect l="l" t="t" r="r" b="b"/>
                <a:pathLst>
                  <a:path w="94087" h="46577" extrusionOk="0">
                    <a:moveTo>
                      <a:pt x="-2" y="-4"/>
                    </a:moveTo>
                    <a:lnTo>
                      <a:pt x="75150" y="36953"/>
                    </a:lnTo>
                    <a:lnTo>
                      <a:pt x="94086" y="4657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3"/>
              <p:cNvSpPr/>
              <p:nvPr/>
            </p:nvSpPr>
            <p:spPr>
              <a:xfrm>
                <a:off x="6246987" y="3648845"/>
                <a:ext cx="113985" cy="67379"/>
              </a:xfrm>
              <a:custGeom>
                <a:avLst/>
                <a:gdLst/>
                <a:ahLst/>
                <a:cxnLst/>
                <a:rect l="l" t="t" r="r" b="b"/>
                <a:pathLst>
                  <a:path w="113985" h="67379" extrusionOk="0">
                    <a:moveTo>
                      <a:pt x="-2" y="-4"/>
                    </a:moveTo>
                    <a:cubicBezTo>
                      <a:pt x="-2" y="-4"/>
                      <a:pt x="34555" y="22304"/>
                      <a:pt x="45956" y="29495"/>
                    </a:cubicBezTo>
                    <a:cubicBezTo>
                      <a:pt x="57358" y="36677"/>
                      <a:pt x="67397" y="44154"/>
                      <a:pt x="78865" y="51231"/>
                    </a:cubicBezTo>
                    <a:cubicBezTo>
                      <a:pt x="90343" y="58299"/>
                      <a:pt x="113984" y="67376"/>
                      <a:pt x="113984" y="6737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3"/>
              <p:cNvSpPr/>
              <p:nvPr/>
            </p:nvSpPr>
            <p:spPr>
              <a:xfrm>
                <a:off x="6285926" y="3601106"/>
                <a:ext cx="172297" cy="97193"/>
              </a:xfrm>
              <a:custGeom>
                <a:avLst/>
                <a:gdLst/>
                <a:ahLst/>
                <a:cxnLst/>
                <a:rect l="l" t="t" r="r" b="b"/>
                <a:pathLst>
                  <a:path w="172297" h="97193" extrusionOk="0">
                    <a:moveTo>
                      <a:pt x="-2" y="-4"/>
                    </a:moveTo>
                    <a:cubicBezTo>
                      <a:pt x="-2" y="-4"/>
                      <a:pt x="27592" y="12350"/>
                      <a:pt x="40670" y="19865"/>
                    </a:cubicBezTo>
                    <a:cubicBezTo>
                      <a:pt x="53748" y="27390"/>
                      <a:pt x="72855" y="41954"/>
                      <a:pt x="86666" y="50612"/>
                    </a:cubicBezTo>
                    <a:cubicBezTo>
                      <a:pt x="100382" y="59270"/>
                      <a:pt x="122766" y="74406"/>
                      <a:pt x="135720" y="81349"/>
                    </a:cubicBezTo>
                    <a:cubicBezTo>
                      <a:pt x="148579" y="88293"/>
                      <a:pt x="172296" y="97189"/>
                      <a:pt x="172296" y="9718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3"/>
              <p:cNvSpPr/>
              <p:nvPr/>
            </p:nvSpPr>
            <p:spPr>
              <a:xfrm>
                <a:off x="6277229" y="3555462"/>
                <a:ext cx="238144" cy="141903"/>
              </a:xfrm>
              <a:custGeom>
                <a:avLst/>
                <a:gdLst/>
                <a:ahLst/>
                <a:cxnLst/>
                <a:rect l="l" t="t" r="r" b="b"/>
                <a:pathLst>
                  <a:path w="238144" h="141903" extrusionOk="0">
                    <a:moveTo>
                      <a:pt x="-2" y="-4"/>
                    </a:moveTo>
                    <a:cubicBezTo>
                      <a:pt x="-2" y="-4"/>
                      <a:pt x="14295" y="5635"/>
                      <a:pt x="26297" y="12493"/>
                    </a:cubicBezTo>
                    <a:cubicBezTo>
                      <a:pt x="38289" y="19342"/>
                      <a:pt x="76217" y="47221"/>
                      <a:pt x="85742" y="53717"/>
                    </a:cubicBezTo>
                    <a:cubicBezTo>
                      <a:pt x="95172" y="60204"/>
                      <a:pt x="114508" y="72548"/>
                      <a:pt x="125842" y="80730"/>
                    </a:cubicBezTo>
                    <a:cubicBezTo>
                      <a:pt x="137177" y="88903"/>
                      <a:pt x="167562" y="107514"/>
                      <a:pt x="181373" y="115506"/>
                    </a:cubicBezTo>
                    <a:cubicBezTo>
                      <a:pt x="195089" y="123497"/>
                      <a:pt x="207853" y="128917"/>
                      <a:pt x="218616" y="133518"/>
                    </a:cubicBezTo>
                    <a:cubicBezTo>
                      <a:pt x="229474" y="138175"/>
                      <a:pt x="238142" y="141900"/>
                      <a:pt x="238142" y="14190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0" name="Google Shape;1200;p3"/>
              <p:cNvSpPr/>
              <p:nvPr/>
            </p:nvSpPr>
            <p:spPr>
              <a:xfrm>
                <a:off x="6266752" y="3517096"/>
                <a:ext cx="250336" cy="155009"/>
              </a:xfrm>
              <a:custGeom>
                <a:avLst/>
                <a:gdLst/>
                <a:ahLst/>
                <a:cxnLst/>
                <a:rect l="l" t="t" r="r" b="b"/>
                <a:pathLst>
                  <a:path w="250336" h="155009" extrusionOk="0">
                    <a:moveTo>
                      <a:pt x="-2" y="-4"/>
                    </a:moveTo>
                    <a:cubicBezTo>
                      <a:pt x="56205" y="36887"/>
                      <a:pt x="65273" y="43649"/>
                      <a:pt x="89552" y="59718"/>
                    </a:cubicBezTo>
                    <a:cubicBezTo>
                      <a:pt x="113841" y="75787"/>
                      <a:pt x="102697" y="66567"/>
                      <a:pt x="163371" y="105390"/>
                    </a:cubicBezTo>
                    <a:cubicBezTo>
                      <a:pt x="174325" y="112410"/>
                      <a:pt x="208138" y="129212"/>
                      <a:pt x="223950" y="136566"/>
                    </a:cubicBezTo>
                    <a:cubicBezTo>
                      <a:pt x="239761" y="143919"/>
                      <a:pt x="250334" y="155006"/>
                      <a:pt x="250334" y="15500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3"/>
              <p:cNvSpPr/>
              <p:nvPr/>
            </p:nvSpPr>
            <p:spPr>
              <a:xfrm>
                <a:off x="6752260" y="3356152"/>
                <a:ext cx="30765" cy="8448"/>
              </a:xfrm>
              <a:custGeom>
                <a:avLst/>
                <a:gdLst/>
                <a:ahLst/>
                <a:cxnLst/>
                <a:rect l="l" t="t" r="r" b="b"/>
                <a:pathLst>
                  <a:path w="30765" h="8448" extrusionOk="0">
                    <a:moveTo>
                      <a:pt x="-2" y="-4"/>
                    </a:moveTo>
                    <a:cubicBezTo>
                      <a:pt x="-2" y="-4"/>
                      <a:pt x="17334" y="1273"/>
                      <a:pt x="19620" y="1987"/>
                    </a:cubicBezTo>
                    <a:cubicBezTo>
                      <a:pt x="22096" y="2768"/>
                      <a:pt x="30764" y="8445"/>
                      <a:pt x="30764" y="844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3"/>
              <p:cNvSpPr/>
              <p:nvPr/>
            </p:nvSpPr>
            <p:spPr>
              <a:xfrm>
                <a:off x="6698253" y="3355409"/>
                <a:ext cx="37814" cy="20621"/>
              </a:xfrm>
              <a:custGeom>
                <a:avLst/>
                <a:gdLst/>
                <a:ahLst/>
                <a:cxnLst/>
                <a:rect l="l" t="t" r="r" b="b"/>
                <a:pathLst>
                  <a:path w="37814" h="20621" extrusionOk="0">
                    <a:moveTo>
                      <a:pt x="-2" y="-4"/>
                    </a:moveTo>
                    <a:cubicBezTo>
                      <a:pt x="-2" y="-4"/>
                      <a:pt x="9237" y="8435"/>
                      <a:pt x="14952" y="11674"/>
                    </a:cubicBezTo>
                    <a:cubicBezTo>
                      <a:pt x="20572" y="14912"/>
                      <a:pt x="37812" y="20618"/>
                      <a:pt x="37812" y="2061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3"/>
              <p:cNvSpPr/>
              <p:nvPr/>
            </p:nvSpPr>
            <p:spPr>
              <a:xfrm>
                <a:off x="6612528" y="3345960"/>
                <a:ext cx="84296" cy="38776"/>
              </a:xfrm>
              <a:custGeom>
                <a:avLst/>
                <a:gdLst/>
                <a:ahLst/>
                <a:cxnLst/>
                <a:rect l="l" t="t" r="r" b="b"/>
                <a:pathLst>
                  <a:path w="84296" h="38776" extrusionOk="0">
                    <a:moveTo>
                      <a:pt x="-2" y="-4"/>
                    </a:moveTo>
                    <a:lnTo>
                      <a:pt x="24382" y="16903"/>
                    </a:lnTo>
                    <a:lnTo>
                      <a:pt x="65149" y="29324"/>
                    </a:lnTo>
                    <a:lnTo>
                      <a:pt x="84294" y="3877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3"/>
              <p:cNvSpPr/>
              <p:nvPr/>
            </p:nvSpPr>
            <p:spPr>
              <a:xfrm>
                <a:off x="5785168" y="3298230"/>
                <a:ext cx="11972" cy="295"/>
              </a:xfrm>
              <a:custGeom>
                <a:avLst/>
                <a:gdLst/>
                <a:ahLst/>
                <a:cxnLst/>
                <a:rect l="l" t="t" r="r" b="b"/>
                <a:pathLst>
                  <a:path w="11972" h="295" extrusionOk="0">
                    <a:moveTo>
                      <a:pt x="-2" y="-4"/>
                    </a:moveTo>
                    <a:lnTo>
                      <a:pt x="11971" y="29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3"/>
              <p:cNvSpPr/>
              <p:nvPr/>
            </p:nvSpPr>
            <p:spPr>
              <a:xfrm>
                <a:off x="5791784" y="3266503"/>
                <a:ext cx="26311" cy="11801"/>
              </a:xfrm>
              <a:custGeom>
                <a:avLst/>
                <a:gdLst/>
                <a:ahLst/>
                <a:cxnLst/>
                <a:rect l="l" t="t" r="r" b="b"/>
                <a:pathLst>
                  <a:path w="26311" h="11801" extrusionOk="0">
                    <a:moveTo>
                      <a:pt x="68" y="11798"/>
                    </a:moveTo>
                    <a:cubicBezTo>
                      <a:pt x="-1246" y="11798"/>
                      <a:pt x="16166" y="2825"/>
                      <a:pt x="26310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3"/>
              <p:cNvSpPr/>
              <p:nvPr/>
            </p:nvSpPr>
            <p:spPr>
              <a:xfrm>
                <a:off x="5790445" y="3237356"/>
                <a:ext cx="46262" cy="18792"/>
              </a:xfrm>
              <a:custGeom>
                <a:avLst/>
                <a:gdLst/>
                <a:ahLst/>
                <a:cxnLst/>
                <a:rect l="l" t="t" r="r" b="b"/>
                <a:pathLst>
                  <a:path w="46262" h="18792" extrusionOk="0">
                    <a:moveTo>
                      <a:pt x="-2" y="18789"/>
                    </a:moveTo>
                    <a:cubicBezTo>
                      <a:pt x="-2" y="18789"/>
                      <a:pt x="15219" y="5740"/>
                      <a:pt x="21658" y="4568"/>
                    </a:cubicBezTo>
                    <a:cubicBezTo>
                      <a:pt x="28106" y="3397"/>
                      <a:pt x="46261" y="-4"/>
                      <a:pt x="46261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3"/>
              <p:cNvSpPr/>
              <p:nvPr/>
            </p:nvSpPr>
            <p:spPr>
              <a:xfrm>
                <a:off x="5811323" y="3213058"/>
                <a:ext cx="31680" cy="11744"/>
              </a:xfrm>
              <a:custGeom>
                <a:avLst/>
                <a:gdLst/>
                <a:ahLst/>
                <a:cxnLst/>
                <a:rect l="l" t="t" r="r" b="b"/>
                <a:pathLst>
                  <a:path w="31680" h="11744" extrusionOk="0">
                    <a:moveTo>
                      <a:pt x="-2" y="11741"/>
                    </a:moveTo>
                    <a:lnTo>
                      <a:pt x="31678" y="-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3"/>
              <p:cNvSpPr/>
              <p:nvPr/>
            </p:nvSpPr>
            <p:spPr>
              <a:xfrm>
                <a:off x="5814876" y="3183154"/>
                <a:ext cx="42044" cy="20426"/>
              </a:xfrm>
              <a:custGeom>
                <a:avLst/>
                <a:gdLst/>
                <a:ahLst/>
                <a:cxnLst/>
                <a:rect l="l" t="t" r="r" b="b"/>
                <a:pathLst>
                  <a:path w="42044" h="20426" extrusionOk="0">
                    <a:moveTo>
                      <a:pt x="-2" y="20423"/>
                    </a:moveTo>
                    <a:cubicBezTo>
                      <a:pt x="-2" y="20423"/>
                      <a:pt x="11495" y="11812"/>
                      <a:pt x="20715" y="6621"/>
                    </a:cubicBezTo>
                    <a:cubicBezTo>
                      <a:pt x="29945" y="1430"/>
                      <a:pt x="42203" y="-103"/>
                      <a:pt x="42041" y="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3"/>
              <p:cNvSpPr/>
              <p:nvPr/>
            </p:nvSpPr>
            <p:spPr>
              <a:xfrm>
                <a:off x="5854700" y="3146627"/>
                <a:ext cx="51806" cy="17663"/>
              </a:xfrm>
              <a:custGeom>
                <a:avLst/>
                <a:gdLst/>
                <a:ahLst/>
                <a:cxnLst/>
                <a:rect l="l" t="t" r="r" b="b"/>
                <a:pathLst>
                  <a:path w="51806" h="17663" extrusionOk="0">
                    <a:moveTo>
                      <a:pt x="-2" y="0"/>
                    </a:moveTo>
                    <a:cubicBezTo>
                      <a:pt x="20963" y="-305"/>
                      <a:pt x="51805" y="17659"/>
                      <a:pt x="51805" y="1765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3"/>
              <p:cNvSpPr/>
              <p:nvPr/>
            </p:nvSpPr>
            <p:spPr>
              <a:xfrm>
                <a:off x="5992070" y="3212667"/>
                <a:ext cx="124701" cy="76476"/>
              </a:xfrm>
              <a:custGeom>
                <a:avLst/>
                <a:gdLst/>
                <a:ahLst/>
                <a:cxnLst/>
                <a:rect l="l" t="t" r="r" b="b"/>
                <a:pathLst>
                  <a:path w="124701" h="76476" extrusionOk="0">
                    <a:moveTo>
                      <a:pt x="-2" y="-4"/>
                    </a:moveTo>
                    <a:lnTo>
                      <a:pt x="37479" y="18427"/>
                    </a:lnTo>
                    <a:cubicBezTo>
                      <a:pt x="37479" y="18427"/>
                      <a:pt x="85390" y="43868"/>
                      <a:pt x="94296" y="50060"/>
                    </a:cubicBezTo>
                    <a:cubicBezTo>
                      <a:pt x="103344" y="56346"/>
                      <a:pt x="124699" y="76473"/>
                      <a:pt x="124699" y="7647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3"/>
              <p:cNvSpPr/>
              <p:nvPr/>
            </p:nvSpPr>
            <p:spPr>
              <a:xfrm>
                <a:off x="5991765" y="3240918"/>
                <a:ext cx="94602" cy="57435"/>
              </a:xfrm>
              <a:custGeom>
                <a:avLst/>
                <a:gdLst/>
                <a:ahLst/>
                <a:cxnLst/>
                <a:rect l="l" t="t" r="r" b="b"/>
                <a:pathLst>
                  <a:path w="94602" h="57435" extrusionOk="0">
                    <a:moveTo>
                      <a:pt x="-2" y="-4"/>
                    </a:moveTo>
                    <a:lnTo>
                      <a:pt x="29183" y="10750"/>
                    </a:lnTo>
                    <a:lnTo>
                      <a:pt x="58358" y="29181"/>
                    </a:lnTo>
                    <a:lnTo>
                      <a:pt x="94600" y="5743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3"/>
              <p:cNvSpPr/>
              <p:nvPr/>
            </p:nvSpPr>
            <p:spPr>
              <a:xfrm>
                <a:off x="5991765" y="3279314"/>
                <a:ext cx="87534" cy="56511"/>
              </a:xfrm>
              <a:custGeom>
                <a:avLst/>
                <a:gdLst/>
                <a:ahLst/>
                <a:cxnLst/>
                <a:rect l="l" t="t" r="r" b="b"/>
                <a:pathLst>
                  <a:path w="87534" h="56511" extrusionOk="0">
                    <a:moveTo>
                      <a:pt x="-2" y="-4"/>
                    </a:moveTo>
                    <a:cubicBezTo>
                      <a:pt x="-2" y="-4"/>
                      <a:pt x="21058" y="4044"/>
                      <a:pt x="31640" y="9521"/>
                    </a:cubicBezTo>
                    <a:cubicBezTo>
                      <a:pt x="42213" y="14998"/>
                      <a:pt x="68188" y="38087"/>
                      <a:pt x="68188" y="38087"/>
                    </a:cubicBezTo>
                    <a:lnTo>
                      <a:pt x="87533" y="5650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3"/>
              <p:cNvSpPr/>
              <p:nvPr/>
            </p:nvSpPr>
            <p:spPr>
              <a:xfrm>
                <a:off x="5990536" y="3307879"/>
                <a:ext cx="80476" cy="57740"/>
              </a:xfrm>
              <a:custGeom>
                <a:avLst/>
                <a:gdLst/>
                <a:ahLst/>
                <a:cxnLst/>
                <a:rect l="l" t="t" r="r" b="b"/>
                <a:pathLst>
                  <a:path w="80476" h="57740" extrusionOk="0">
                    <a:moveTo>
                      <a:pt x="-2" y="-4"/>
                    </a:moveTo>
                    <a:cubicBezTo>
                      <a:pt x="-2" y="-4"/>
                      <a:pt x="28573" y="11217"/>
                      <a:pt x="40546" y="19961"/>
                    </a:cubicBezTo>
                    <a:cubicBezTo>
                      <a:pt x="52509" y="28705"/>
                      <a:pt x="80475" y="57737"/>
                      <a:pt x="80475" y="5773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3"/>
              <p:cNvSpPr/>
              <p:nvPr/>
            </p:nvSpPr>
            <p:spPr>
              <a:xfrm>
                <a:off x="5992384" y="3336749"/>
                <a:ext cx="49758" cy="49148"/>
              </a:xfrm>
              <a:custGeom>
                <a:avLst/>
                <a:gdLst/>
                <a:ahLst/>
                <a:cxnLst/>
                <a:rect l="l" t="t" r="r" b="b"/>
                <a:pathLst>
                  <a:path w="49758" h="49148" extrusionOk="0">
                    <a:moveTo>
                      <a:pt x="-2" y="-4"/>
                    </a:moveTo>
                    <a:cubicBezTo>
                      <a:pt x="-2" y="-4"/>
                      <a:pt x="12790" y="4359"/>
                      <a:pt x="18734" y="8597"/>
                    </a:cubicBezTo>
                    <a:cubicBezTo>
                      <a:pt x="24668" y="12836"/>
                      <a:pt x="38079" y="28867"/>
                      <a:pt x="38079" y="28867"/>
                    </a:cubicBezTo>
                    <a:lnTo>
                      <a:pt x="49757" y="4914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3"/>
              <p:cNvSpPr/>
              <p:nvPr/>
            </p:nvSpPr>
            <p:spPr>
              <a:xfrm>
                <a:off x="5991765" y="3375754"/>
                <a:ext cx="39319" cy="28565"/>
              </a:xfrm>
              <a:custGeom>
                <a:avLst/>
                <a:gdLst/>
                <a:ahLst/>
                <a:cxnLst/>
                <a:rect l="l" t="t" r="r" b="b"/>
                <a:pathLst>
                  <a:path w="39319" h="28565" extrusionOk="0">
                    <a:moveTo>
                      <a:pt x="-2" y="-4"/>
                    </a:moveTo>
                    <a:cubicBezTo>
                      <a:pt x="-2" y="-4"/>
                      <a:pt x="15457" y="5521"/>
                      <a:pt x="21496" y="9826"/>
                    </a:cubicBezTo>
                    <a:cubicBezTo>
                      <a:pt x="27544" y="14141"/>
                      <a:pt x="39317" y="28562"/>
                      <a:pt x="39317" y="2856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3"/>
              <p:cNvSpPr/>
              <p:nvPr/>
            </p:nvSpPr>
            <p:spPr>
              <a:xfrm>
                <a:off x="5982250" y="3412311"/>
                <a:ext cx="39004" cy="20573"/>
              </a:xfrm>
              <a:custGeom>
                <a:avLst/>
                <a:gdLst/>
                <a:ahLst/>
                <a:cxnLst/>
                <a:rect l="l" t="t" r="r" b="b"/>
                <a:pathLst>
                  <a:path w="39004" h="20573" extrusionOk="0">
                    <a:moveTo>
                      <a:pt x="-2" y="-4"/>
                    </a:moveTo>
                    <a:cubicBezTo>
                      <a:pt x="-2" y="-4"/>
                      <a:pt x="24134" y="7026"/>
                      <a:pt x="29783" y="10740"/>
                    </a:cubicBezTo>
                    <a:cubicBezTo>
                      <a:pt x="35441" y="14465"/>
                      <a:pt x="39003" y="20570"/>
                      <a:pt x="39003" y="2057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3"/>
              <p:cNvSpPr/>
              <p:nvPr/>
            </p:nvSpPr>
            <p:spPr>
              <a:xfrm>
                <a:off x="5983478" y="3439953"/>
                <a:ext cx="10439" cy="10753"/>
              </a:xfrm>
              <a:custGeom>
                <a:avLst/>
                <a:gdLst/>
                <a:ahLst/>
                <a:cxnLst/>
                <a:rect l="l" t="t" r="r" b="b"/>
                <a:pathLst>
                  <a:path w="10439" h="10753" extrusionOk="0">
                    <a:moveTo>
                      <a:pt x="-2" y="-4"/>
                    </a:moveTo>
                    <a:lnTo>
                      <a:pt x="10438" y="1075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3"/>
              <p:cNvSpPr/>
              <p:nvPr/>
            </p:nvSpPr>
            <p:spPr>
              <a:xfrm>
                <a:off x="5963819" y="3450706"/>
                <a:ext cx="19964" cy="19650"/>
              </a:xfrm>
              <a:custGeom>
                <a:avLst/>
                <a:gdLst/>
                <a:ahLst/>
                <a:cxnLst/>
                <a:rect l="l" t="t" r="r" b="b"/>
                <a:pathLst>
                  <a:path w="19964" h="19650" extrusionOk="0">
                    <a:moveTo>
                      <a:pt x="-2" y="-4"/>
                    </a:moveTo>
                    <a:lnTo>
                      <a:pt x="19963" y="1964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Google Shape;1219;p3"/>
              <p:cNvSpPr/>
              <p:nvPr/>
            </p:nvSpPr>
            <p:spPr>
              <a:xfrm>
                <a:off x="5942626" y="3479262"/>
                <a:ext cx="22421" cy="10144"/>
              </a:xfrm>
              <a:custGeom>
                <a:avLst/>
                <a:gdLst/>
                <a:ahLst/>
                <a:cxnLst/>
                <a:rect l="l" t="t" r="r" b="b"/>
                <a:pathLst>
                  <a:path w="22421" h="10144" extrusionOk="0">
                    <a:moveTo>
                      <a:pt x="-2" y="-4"/>
                    </a:moveTo>
                    <a:cubicBezTo>
                      <a:pt x="-2" y="-4"/>
                      <a:pt x="9990" y="6426"/>
                      <a:pt x="11971" y="7683"/>
                    </a:cubicBezTo>
                    <a:cubicBezTo>
                      <a:pt x="13733" y="8788"/>
                      <a:pt x="22420" y="10140"/>
                      <a:pt x="22420" y="1014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3"/>
              <p:cNvSpPr/>
              <p:nvPr/>
            </p:nvSpPr>
            <p:spPr>
              <a:xfrm>
                <a:off x="5992689" y="3173662"/>
                <a:ext cx="143741" cy="78933"/>
              </a:xfrm>
              <a:custGeom>
                <a:avLst/>
                <a:gdLst/>
                <a:ahLst/>
                <a:cxnLst/>
                <a:rect l="l" t="t" r="r" b="b"/>
                <a:pathLst>
                  <a:path w="143741" h="78933" extrusionOk="0">
                    <a:moveTo>
                      <a:pt x="-2" y="-4"/>
                    </a:moveTo>
                    <a:cubicBezTo>
                      <a:pt x="-2" y="-4"/>
                      <a:pt x="33993" y="13893"/>
                      <a:pt x="48223" y="22104"/>
                    </a:cubicBezTo>
                    <a:cubicBezTo>
                      <a:pt x="60187" y="29019"/>
                      <a:pt x="73293" y="40316"/>
                      <a:pt x="87228" y="49136"/>
                    </a:cubicBezTo>
                    <a:cubicBezTo>
                      <a:pt x="101163" y="57956"/>
                      <a:pt x="143740" y="78930"/>
                      <a:pt x="143740" y="7893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3"/>
              <p:cNvSpPr/>
              <p:nvPr/>
            </p:nvSpPr>
            <p:spPr>
              <a:xfrm>
                <a:off x="5982250" y="3145706"/>
                <a:ext cx="171992" cy="76790"/>
              </a:xfrm>
              <a:custGeom>
                <a:avLst/>
                <a:gdLst/>
                <a:ahLst/>
                <a:cxnLst/>
                <a:rect l="l" t="t" r="r" b="b"/>
                <a:pathLst>
                  <a:path w="171992" h="76790" extrusionOk="0">
                    <a:moveTo>
                      <a:pt x="-2" y="-4"/>
                    </a:moveTo>
                    <a:cubicBezTo>
                      <a:pt x="-2" y="-4"/>
                      <a:pt x="41670" y="13122"/>
                      <a:pt x="58663" y="20885"/>
                    </a:cubicBezTo>
                    <a:cubicBezTo>
                      <a:pt x="73969" y="27876"/>
                      <a:pt x="94286" y="42678"/>
                      <a:pt x="107802" y="50060"/>
                    </a:cubicBezTo>
                    <a:cubicBezTo>
                      <a:pt x="117946" y="55603"/>
                      <a:pt x="136682" y="58108"/>
                      <a:pt x="146807" y="62347"/>
                    </a:cubicBezTo>
                    <a:cubicBezTo>
                      <a:pt x="156932" y="66595"/>
                      <a:pt x="171991" y="76787"/>
                      <a:pt x="171991" y="7678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3"/>
              <p:cNvSpPr/>
              <p:nvPr/>
            </p:nvSpPr>
            <p:spPr>
              <a:xfrm>
                <a:off x="5980402" y="3124818"/>
                <a:ext cx="165858" cy="68189"/>
              </a:xfrm>
              <a:custGeom>
                <a:avLst/>
                <a:gdLst/>
                <a:ahLst/>
                <a:cxnLst/>
                <a:rect l="l" t="t" r="r" b="b"/>
                <a:pathLst>
                  <a:path w="165858" h="68189" extrusionOk="0">
                    <a:moveTo>
                      <a:pt x="-2" y="-4"/>
                    </a:moveTo>
                    <a:cubicBezTo>
                      <a:pt x="989" y="-4"/>
                      <a:pt x="22191" y="863"/>
                      <a:pt x="31021" y="4911"/>
                    </a:cubicBezTo>
                    <a:cubicBezTo>
                      <a:pt x="39851" y="8959"/>
                      <a:pt x="84256" y="35029"/>
                      <a:pt x="100439" y="41154"/>
                    </a:cubicBezTo>
                    <a:cubicBezTo>
                      <a:pt x="116613" y="47288"/>
                      <a:pt x="130453" y="49898"/>
                      <a:pt x="140368" y="54060"/>
                    </a:cubicBezTo>
                    <a:cubicBezTo>
                      <a:pt x="150274" y="58213"/>
                      <a:pt x="165857" y="68186"/>
                      <a:pt x="165857" y="6818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3"/>
              <p:cNvSpPr/>
              <p:nvPr/>
            </p:nvSpPr>
            <p:spPr>
              <a:xfrm>
                <a:off x="5962895" y="3098714"/>
                <a:ext cx="182137" cy="67576"/>
              </a:xfrm>
              <a:custGeom>
                <a:avLst/>
                <a:gdLst/>
                <a:ahLst/>
                <a:cxnLst/>
                <a:rect l="l" t="t" r="r" b="b"/>
                <a:pathLst>
                  <a:path w="182137" h="67576" extrusionOk="0">
                    <a:moveTo>
                      <a:pt x="-2" y="-4"/>
                    </a:moveTo>
                    <a:lnTo>
                      <a:pt x="87228" y="29177"/>
                    </a:lnTo>
                    <a:lnTo>
                      <a:pt x="182135" y="6757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24" name="Google Shape;1224;p3"/>
            <p:cNvSpPr/>
            <p:nvPr/>
          </p:nvSpPr>
          <p:spPr>
            <a:xfrm>
              <a:off x="5410199" y="3345141"/>
              <a:ext cx="97497" cy="20040"/>
            </a:xfrm>
            <a:custGeom>
              <a:avLst/>
              <a:gdLst/>
              <a:ahLst/>
              <a:cxnLst/>
              <a:rect l="l" t="t" r="r" b="b"/>
              <a:pathLst>
                <a:path w="97497" h="20040" extrusionOk="0">
                  <a:moveTo>
                    <a:pt x="0" y="0"/>
                  </a:moveTo>
                  <a:cubicBezTo>
                    <a:pt x="0" y="0"/>
                    <a:pt x="17729" y="7058"/>
                    <a:pt x="27835" y="8115"/>
                  </a:cubicBezTo>
                  <a:cubicBezTo>
                    <a:pt x="38097" y="9192"/>
                    <a:pt x="55496" y="238"/>
                    <a:pt x="63145" y="2553"/>
                  </a:cubicBezTo>
                  <a:cubicBezTo>
                    <a:pt x="70794" y="4858"/>
                    <a:pt x="97498" y="20041"/>
                    <a:pt x="97498" y="20041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"/>
            <p:cNvSpPr/>
            <p:nvPr/>
          </p:nvSpPr>
          <p:spPr>
            <a:xfrm>
              <a:off x="6267792" y="3488073"/>
              <a:ext cx="259118" cy="163915"/>
            </a:xfrm>
            <a:custGeom>
              <a:avLst/>
              <a:gdLst/>
              <a:ahLst/>
              <a:cxnLst/>
              <a:rect l="l" t="t" r="r" b="b"/>
              <a:pathLst>
                <a:path w="259118" h="163915" extrusionOk="0">
                  <a:moveTo>
                    <a:pt x="0" y="0"/>
                  </a:moveTo>
                  <a:cubicBezTo>
                    <a:pt x="0" y="0"/>
                    <a:pt x="18517" y="4105"/>
                    <a:pt x="29023" y="9668"/>
                  </a:cubicBezTo>
                  <a:cubicBezTo>
                    <a:pt x="39529" y="15230"/>
                    <a:pt x="67713" y="39195"/>
                    <a:pt x="67713" y="39195"/>
                  </a:cubicBezTo>
                  <a:lnTo>
                    <a:pt x="124244" y="77381"/>
                  </a:lnTo>
                  <a:cubicBezTo>
                    <a:pt x="124244" y="77381"/>
                    <a:pt x="190729" y="110738"/>
                    <a:pt x="210731" y="124216"/>
                  </a:cubicBezTo>
                  <a:cubicBezTo>
                    <a:pt x="230829" y="137684"/>
                    <a:pt x="259118" y="163916"/>
                    <a:pt x="259118" y="163916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"/>
            <p:cNvSpPr/>
            <p:nvPr/>
          </p:nvSpPr>
          <p:spPr>
            <a:xfrm>
              <a:off x="6257295" y="3460260"/>
              <a:ext cx="307047" cy="171707"/>
            </a:xfrm>
            <a:custGeom>
              <a:avLst/>
              <a:gdLst/>
              <a:ahLst/>
              <a:cxnLst/>
              <a:rect l="l" t="t" r="r" b="b"/>
              <a:pathLst>
                <a:path w="307047" h="171707" extrusionOk="0">
                  <a:moveTo>
                    <a:pt x="0" y="0"/>
                  </a:moveTo>
                  <a:cubicBezTo>
                    <a:pt x="0" y="0"/>
                    <a:pt x="42148" y="15440"/>
                    <a:pt x="49673" y="19793"/>
                  </a:cubicBezTo>
                  <a:cubicBezTo>
                    <a:pt x="56921" y="23993"/>
                    <a:pt x="86392" y="48235"/>
                    <a:pt x="86392" y="48235"/>
                  </a:cubicBezTo>
                  <a:cubicBezTo>
                    <a:pt x="86392" y="48235"/>
                    <a:pt x="156267" y="92659"/>
                    <a:pt x="182175" y="106909"/>
                  </a:cubicBezTo>
                  <a:cubicBezTo>
                    <a:pt x="207988" y="121158"/>
                    <a:pt x="239801" y="134083"/>
                    <a:pt x="258089" y="143989"/>
                  </a:cubicBezTo>
                  <a:cubicBezTo>
                    <a:pt x="276377" y="153886"/>
                    <a:pt x="307048" y="171707"/>
                    <a:pt x="307048" y="171707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"/>
            <p:cNvSpPr/>
            <p:nvPr/>
          </p:nvSpPr>
          <p:spPr>
            <a:xfrm>
              <a:off x="6256591" y="3422398"/>
              <a:ext cx="327374" cy="190900"/>
            </a:xfrm>
            <a:custGeom>
              <a:avLst/>
              <a:gdLst/>
              <a:ahLst/>
              <a:cxnLst/>
              <a:rect l="l" t="t" r="r" b="b"/>
              <a:pathLst>
                <a:path w="327374" h="190900" extrusionOk="0">
                  <a:moveTo>
                    <a:pt x="0" y="0"/>
                  </a:moveTo>
                  <a:lnTo>
                    <a:pt x="58550" y="30042"/>
                  </a:lnTo>
                  <a:lnTo>
                    <a:pt x="116586" y="65675"/>
                  </a:lnTo>
                  <a:lnTo>
                    <a:pt x="222504" y="126254"/>
                  </a:lnTo>
                  <a:cubicBezTo>
                    <a:pt x="222504" y="126254"/>
                    <a:pt x="249365" y="148276"/>
                    <a:pt x="262128" y="155267"/>
                  </a:cubicBezTo>
                  <a:cubicBezTo>
                    <a:pt x="274987" y="162258"/>
                    <a:pt x="297371" y="166659"/>
                    <a:pt x="306991" y="172574"/>
                  </a:cubicBezTo>
                  <a:cubicBezTo>
                    <a:pt x="316611" y="178499"/>
                    <a:pt x="327374" y="190900"/>
                    <a:pt x="327374" y="19090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"/>
            <p:cNvSpPr/>
            <p:nvPr/>
          </p:nvSpPr>
          <p:spPr>
            <a:xfrm>
              <a:off x="6258629" y="3384727"/>
              <a:ext cx="335432" cy="190395"/>
            </a:xfrm>
            <a:custGeom>
              <a:avLst/>
              <a:gdLst/>
              <a:ahLst/>
              <a:cxnLst/>
              <a:rect l="l" t="t" r="r" b="b"/>
              <a:pathLst>
                <a:path w="335432" h="190395" extrusionOk="0">
                  <a:moveTo>
                    <a:pt x="0" y="0"/>
                  </a:moveTo>
                  <a:cubicBezTo>
                    <a:pt x="0" y="0"/>
                    <a:pt x="39472" y="15983"/>
                    <a:pt x="56512" y="26984"/>
                  </a:cubicBezTo>
                  <a:cubicBezTo>
                    <a:pt x="73552" y="37986"/>
                    <a:pt x="97088" y="63798"/>
                    <a:pt x="111976" y="73819"/>
                  </a:cubicBezTo>
                  <a:cubicBezTo>
                    <a:pt x="126930" y="83839"/>
                    <a:pt x="141789" y="88201"/>
                    <a:pt x="153695" y="95707"/>
                  </a:cubicBezTo>
                  <a:cubicBezTo>
                    <a:pt x="165697" y="103213"/>
                    <a:pt x="191414" y="123711"/>
                    <a:pt x="191414" y="123711"/>
                  </a:cubicBezTo>
                  <a:cubicBezTo>
                    <a:pt x="191414" y="123711"/>
                    <a:pt x="246564" y="154095"/>
                    <a:pt x="266757" y="162392"/>
                  </a:cubicBezTo>
                  <a:cubicBezTo>
                    <a:pt x="286950" y="170698"/>
                    <a:pt x="318002" y="177651"/>
                    <a:pt x="324764" y="180727"/>
                  </a:cubicBezTo>
                  <a:cubicBezTo>
                    <a:pt x="331718" y="183890"/>
                    <a:pt x="335432" y="190395"/>
                    <a:pt x="335432" y="190395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"/>
            <p:cNvSpPr/>
            <p:nvPr/>
          </p:nvSpPr>
          <p:spPr>
            <a:xfrm>
              <a:off x="6250999" y="3345531"/>
              <a:ext cx="387353" cy="220427"/>
            </a:xfrm>
            <a:custGeom>
              <a:avLst/>
              <a:gdLst/>
              <a:ahLst/>
              <a:cxnLst/>
              <a:rect l="l" t="t" r="r" b="b"/>
              <a:pathLst>
                <a:path w="387353" h="220427" extrusionOk="0">
                  <a:moveTo>
                    <a:pt x="0" y="0"/>
                  </a:moveTo>
                  <a:lnTo>
                    <a:pt x="48358" y="23422"/>
                  </a:lnTo>
                  <a:cubicBezTo>
                    <a:pt x="48358" y="23422"/>
                    <a:pt x="86754" y="56883"/>
                    <a:pt x="102318" y="67704"/>
                  </a:cubicBezTo>
                  <a:cubicBezTo>
                    <a:pt x="117891" y="78534"/>
                    <a:pt x="151228" y="96212"/>
                    <a:pt x="151228" y="96212"/>
                  </a:cubicBezTo>
                  <a:lnTo>
                    <a:pt x="190852" y="125235"/>
                  </a:lnTo>
                  <a:lnTo>
                    <a:pt x="310486" y="182251"/>
                  </a:lnTo>
                  <a:cubicBezTo>
                    <a:pt x="310486" y="182251"/>
                    <a:pt x="350491" y="197558"/>
                    <a:pt x="361921" y="203625"/>
                  </a:cubicBezTo>
                  <a:cubicBezTo>
                    <a:pt x="373351" y="209693"/>
                    <a:pt x="387353" y="220428"/>
                    <a:pt x="387353" y="220428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"/>
            <p:cNvSpPr/>
            <p:nvPr/>
          </p:nvSpPr>
          <p:spPr>
            <a:xfrm>
              <a:off x="6209061" y="3288191"/>
              <a:ext cx="486632" cy="278615"/>
            </a:xfrm>
            <a:custGeom>
              <a:avLst/>
              <a:gdLst/>
              <a:ahLst/>
              <a:cxnLst/>
              <a:rect l="l" t="t" r="r" b="b"/>
              <a:pathLst>
                <a:path w="486632" h="278615" extrusionOk="0">
                  <a:moveTo>
                    <a:pt x="0" y="0"/>
                  </a:moveTo>
                  <a:cubicBezTo>
                    <a:pt x="0" y="0"/>
                    <a:pt x="43158" y="18974"/>
                    <a:pt x="57588" y="28080"/>
                  </a:cubicBezTo>
                  <a:cubicBezTo>
                    <a:pt x="72019" y="37186"/>
                    <a:pt x="96469" y="59036"/>
                    <a:pt x="96469" y="59036"/>
                  </a:cubicBezTo>
                  <a:lnTo>
                    <a:pt x="177832" y="110157"/>
                  </a:lnTo>
                  <a:lnTo>
                    <a:pt x="288703" y="173507"/>
                  </a:lnTo>
                  <a:lnTo>
                    <a:pt x="410337" y="239020"/>
                  </a:lnTo>
                  <a:lnTo>
                    <a:pt x="486632" y="278616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"/>
            <p:cNvSpPr/>
            <p:nvPr/>
          </p:nvSpPr>
          <p:spPr>
            <a:xfrm>
              <a:off x="6325685" y="3346513"/>
              <a:ext cx="418299" cy="209492"/>
            </a:xfrm>
            <a:custGeom>
              <a:avLst/>
              <a:gdLst/>
              <a:ahLst/>
              <a:cxnLst/>
              <a:rect l="l" t="t" r="r" b="b"/>
              <a:pathLst>
                <a:path w="418299" h="209492" extrusionOk="0">
                  <a:moveTo>
                    <a:pt x="0" y="0"/>
                  </a:moveTo>
                  <a:lnTo>
                    <a:pt x="181413" y="95745"/>
                  </a:lnTo>
                  <a:cubicBezTo>
                    <a:pt x="181413" y="95745"/>
                    <a:pt x="232467" y="129911"/>
                    <a:pt x="263519" y="144704"/>
                  </a:cubicBezTo>
                  <a:cubicBezTo>
                    <a:pt x="294475" y="159496"/>
                    <a:pt x="366103" y="179594"/>
                    <a:pt x="388772" y="190776"/>
                  </a:cubicBezTo>
                  <a:cubicBezTo>
                    <a:pt x="411442" y="201968"/>
                    <a:pt x="418300" y="209493"/>
                    <a:pt x="418300" y="209493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"/>
            <p:cNvSpPr/>
            <p:nvPr/>
          </p:nvSpPr>
          <p:spPr>
            <a:xfrm>
              <a:off x="6296891" y="3279552"/>
              <a:ext cx="410327" cy="229666"/>
            </a:xfrm>
            <a:custGeom>
              <a:avLst/>
              <a:gdLst/>
              <a:ahLst/>
              <a:cxnLst/>
              <a:rect l="l" t="t" r="r" b="b"/>
              <a:pathLst>
                <a:path w="410327" h="229666" extrusionOk="0">
                  <a:moveTo>
                    <a:pt x="0" y="0"/>
                  </a:moveTo>
                  <a:lnTo>
                    <a:pt x="66951" y="38881"/>
                  </a:lnTo>
                  <a:lnTo>
                    <a:pt x="124577" y="77038"/>
                  </a:lnTo>
                  <a:lnTo>
                    <a:pt x="173536" y="107271"/>
                  </a:lnTo>
                  <a:lnTo>
                    <a:pt x="240497" y="145428"/>
                  </a:lnTo>
                  <a:lnTo>
                    <a:pt x="343367" y="190786"/>
                  </a:lnTo>
                  <a:lnTo>
                    <a:pt x="410327" y="229667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"/>
            <p:cNvSpPr/>
            <p:nvPr/>
          </p:nvSpPr>
          <p:spPr>
            <a:xfrm>
              <a:off x="6285365" y="3237804"/>
              <a:ext cx="456428" cy="259889"/>
            </a:xfrm>
            <a:custGeom>
              <a:avLst/>
              <a:gdLst/>
              <a:ahLst/>
              <a:cxnLst/>
              <a:rect l="l" t="t" r="r" b="b"/>
              <a:pathLst>
                <a:path w="456428" h="259889" extrusionOk="0">
                  <a:moveTo>
                    <a:pt x="0" y="0"/>
                  </a:moveTo>
                  <a:lnTo>
                    <a:pt x="48959" y="32395"/>
                  </a:lnTo>
                  <a:lnTo>
                    <a:pt x="117338" y="82067"/>
                  </a:lnTo>
                  <a:lnTo>
                    <a:pt x="164106" y="109423"/>
                  </a:lnTo>
                  <a:cubicBezTo>
                    <a:pt x="164106" y="109423"/>
                    <a:pt x="183061" y="125482"/>
                    <a:pt x="222494" y="146866"/>
                  </a:cubicBezTo>
                  <a:cubicBezTo>
                    <a:pt x="261928" y="168240"/>
                    <a:pt x="406613" y="235687"/>
                    <a:pt x="418995" y="241173"/>
                  </a:cubicBezTo>
                  <a:cubicBezTo>
                    <a:pt x="431663" y="246802"/>
                    <a:pt x="456429" y="259890"/>
                    <a:pt x="456429" y="25989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"/>
            <p:cNvSpPr/>
            <p:nvPr/>
          </p:nvSpPr>
          <p:spPr>
            <a:xfrm>
              <a:off x="6265211" y="3183083"/>
              <a:ext cx="449913" cy="267100"/>
            </a:xfrm>
            <a:custGeom>
              <a:avLst/>
              <a:gdLst/>
              <a:ahLst/>
              <a:cxnLst/>
              <a:rect l="l" t="t" r="r" b="b"/>
              <a:pathLst>
                <a:path w="449913" h="267100" extrusionOk="0">
                  <a:moveTo>
                    <a:pt x="0" y="0"/>
                  </a:moveTo>
                  <a:lnTo>
                    <a:pt x="25203" y="12240"/>
                  </a:lnTo>
                  <a:lnTo>
                    <a:pt x="78476" y="59760"/>
                  </a:lnTo>
                  <a:lnTo>
                    <a:pt x="128826" y="89278"/>
                  </a:lnTo>
                  <a:lnTo>
                    <a:pt x="185785" y="128149"/>
                  </a:lnTo>
                  <a:lnTo>
                    <a:pt x="242649" y="164868"/>
                  </a:lnTo>
                  <a:lnTo>
                    <a:pt x="300942" y="193662"/>
                  </a:lnTo>
                  <a:lnTo>
                    <a:pt x="420481" y="250536"/>
                  </a:lnTo>
                  <a:lnTo>
                    <a:pt x="449913" y="267100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"/>
            <p:cNvSpPr/>
            <p:nvPr/>
          </p:nvSpPr>
          <p:spPr>
            <a:xfrm>
              <a:off x="5511231" y="3067049"/>
              <a:ext cx="1157125" cy="326974"/>
            </a:xfrm>
            <a:custGeom>
              <a:avLst/>
              <a:gdLst/>
              <a:ahLst/>
              <a:cxnLst/>
              <a:rect l="l" t="t" r="r" b="b"/>
              <a:pathLst>
                <a:path w="1157125" h="326974" extrusionOk="0">
                  <a:moveTo>
                    <a:pt x="0" y="274463"/>
                  </a:moveTo>
                  <a:cubicBezTo>
                    <a:pt x="467" y="274272"/>
                    <a:pt x="11078" y="272720"/>
                    <a:pt x="16754" y="272234"/>
                  </a:cubicBezTo>
                  <a:cubicBezTo>
                    <a:pt x="22431" y="271739"/>
                    <a:pt x="30118" y="273158"/>
                    <a:pt x="43377" y="268205"/>
                  </a:cubicBezTo>
                  <a:cubicBezTo>
                    <a:pt x="56845" y="263176"/>
                    <a:pt x="99508" y="247307"/>
                    <a:pt x="121882" y="232667"/>
                  </a:cubicBezTo>
                  <a:cubicBezTo>
                    <a:pt x="144256" y="218018"/>
                    <a:pt x="173574" y="184861"/>
                    <a:pt x="188109" y="173631"/>
                  </a:cubicBezTo>
                  <a:cubicBezTo>
                    <a:pt x="202644" y="162392"/>
                    <a:pt x="202292" y="167049"/>
                    <a:pt x="216189" y="154915"/>
                  </a:cubicBezTo>
                  <a:cubicBezTo>
                    <a:pt x="230086" y="142770"/>
                    <a:pt x="259280" y="94631"/>
                    <a:pt x="275225" y="87959"/>
                  </a:cubicBezTo>
                  <a:cubicBezTo>
                    <a:pt x="297647" y="87765"/>
                    <a:pt x="287236" y="87307"/>
                    <a:pt x="301142" y="89398"/>
                  </a:cubicBezTo>
                  <a:cubicBezTo>
                    <a:pt x="310725" y="87169"/>
                    <a:pt x="323869" y="77340"/>
                    <a:pt x="335699" y="69960"/>
                  </a:cubicBezTo>
                  <a:cubicBezTo>
                    <a:pt x="347529" y="62580"/>
                    <a:pt x="366170" y="50168"/>
                    <a:pt x="379619" y="39723"/>
                  </a:cubicBezTo>
                  <a:cubicBezTo>
                    <a:pt x="393068" y="29277"/>
                    <a:pt x="411204" y="4833"/>
                    <a:pt x="424967" y="127"/>
                  </a:cubicBezTo>
                  <a:cubicBezTo>
                    <a:pt x="442341" y="1179"/>
                    <a:pt x="441550" y="-1163"/>
                    <a:pt x="461686" y="846"/>
                  </a:cubicBezTo>
                  <a:cubicBezTo>
                    <a:pt x="483270" y="10775"/>
                    <a:pt x="532467" y="42431"/>
                    <a:pt x="557441" y="50521"/>
                  </a:cubicBezTo>
                  <a:cubicBezTo>
                    <a:pt x="582416" y="58613"/>
                    <a:pt x="603437" y="58493"/>
                    <a:pt x="624392" y="61321"/>
                  </a:cubicBezTo>
                  <a:cubicBezTo>
                    <a:pt x="645347" y="64150"/>
                    <a:pt x="674475" y="64162"/>
                    <a:pt x="697106" y="69241"/>
                  </a:cubicBezTo>
                  <a:cubicBezTo>
                    <a:pt x="719738" y="74318"/>
                    <a:pt x="756904" y="86924"/>
                    <a:pt x="774135" y="95879"/>
                  </a:cubicBezTo>
                  <a:cubicBezTo>
                    <a:pt x="791375" y="104833"/>
                    <a:pt x="797195" y="110938"/>
                    <a:pt x="813016" y="123958"/>
                  </a:cubicBezTo>
                  <a:cubicBezTo>
                    <a:pt x="828837" y="136969"/>
                    <a:pt x="855088" y="168116"/>
                    <a:pt x="877853" y="184434"/>
                  </a:cubicBezTo>
                  <a:cubicBezTo>
                    <a:pt x="900141" y="200407"/>
                    <a:pt x="1003964" y="262033"/>
                    <a:pt x="1040540" y="279463"/>
                  </a:cubicBezTo>
                  <a:cubicBezTo>
                    <a:pt x="1077116" y="296886"/>
                    <a:pt x="1099404" y="300934"/>
                    <a:pt x="1116835" y="308258"/>
                  </a:cubicBezTo>
                  <a:cubicBezTo>
                    <a:pt x="1134266" y="315582"/>
                    <a:pt x="1157126" y="326974"/>
                    <a:pt x="1157126" y="326974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6" name="Google Shape;1236;p3"/>
          <p:cNvGrpSpPr/>
          <p:nvPr/>
        </p:nvGrpSpPr>
        <p:grpSpPr>
          <a:xfrm>
            <a:off x="4364102" y="6719066"/>
            <a:ext cx="1121462" cy="593283"/>
            <a:chOff x="5410199" y="3067049"/>
            <a:chExt cx="1372826" cy="726262"/>
          </a:xfrm>
        </p:grpSpPr>
        <p:grpSp>
          <p:nvGrpSpPr>
            <p:cNvPr id="1237" name="Google Shape;1237;p3"/>
            <p:cNvGrpSpPr/>
            <p:nvPr/>
          </p:nvGrpSpPr>
          <p:grpSpPr>
            <a:xfrm>
              <a:off x="5785168" y="3098714"/>
              <a:ext cx="997857" cy="694597"/>
              <a:chOff x="5785168" y="3098714"/>
              <a:chExt cx="997857" cy="694597"/>
            </a:xfrm>
          </p:grpSpPr>
          <p:sp>
            <p:nvSpPr>
              <p:cNvPr id="1238" name="Google Shape;1238;p3"/>
              <p:cNvSpPr/>
              <p:nvPr/>
            </p:nvSpPr>
            <p:spPr>
              <a:xfrm>
                <a:off x="6125391" y="3765051"/>
                <a:ext cx="20183" cy="10563"/>
              </a:xfrm>
              <a:custGeom>
                <a:avLst/>
                <a:gdLst/>
                <a:ahLst/>
                <a:cxnLst/>
                <a:rect l="l" t="t" r="r" b="b"/>
                <a:pathLst>
                  <a:path w="20183" h="10563" extrusionOk="0">
                    <a:moveTo>
                      <a:pt x="-2" y="-4"/>
                    </a:moveTo>
                    <a:cubicBezTo>
                      <a:pt x="-2" y="-4"/>
                      <a:pt x="4380" y="5797"/>
                      <a:pt x="7761" y="7454"/>
                    </a:cubicBezTo>
                    <a:cubicBezTo>
                      <a:pt x="11133" y="9102"/>
                      <a:pt x="20182" y="10560"/>
                      <a:pt x="20182" y="1056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3"/>
              <p:cNvSpPr/>
              <p:nvPr/>
            </p:nvSpPr>
            <p:spPr>
              <a:xfrm>
                <a:off x="6058002" y="3773442"/>
                <a:ext cx="58378" cy="19869"/>
              </a:xfrm>
              <a:custGeom>
                <a:avLst/>
                <a:gdLst/>
                <a:ahLst/>
                <a:cxnLst/>
                <a:rect l="l" t="t" r="r" b="b"/>
                <a:pathLst>
                  <a:path w="58378" h="19869" extrusionOk="0">
                    <a:moveTo>
                      <a:pt x="-2" y="-4"/>
                    </a:moveTo>
                    <a:cubicBezTo>
                      <a:pt x="-2" y="-4"/>
                      <a:pt x="28868" y="8054"/>
                      <a:pt x="36022" y="10236"/>
                    </a:cubicBezTo>
                    <a:cubicBezTo>
                      <a:pt x="43175" y="12417"/>
                      <a:pt x="58377" y="19865"/>
                      <a:pt x="58377" y="1986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3"/>
              <p:cNvSpPr/>
              <p:nvPr/>
            </p:nvSpPr>
            <p:spPr>
              <a:xfrm>
                <a:off x="6152090" y="3745800"/>
                <a:ext cx="32299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32299" h="21736" extrusionOk="0">
                    <a:moveTo>
                      <a:pt x="-2" y="-4"/>
                    </a:moveTo>
                    <a:cubicBezTo>
                      <a:pt x="-2" y="-4"/>
                      <a:pt x="21115" y="8693"/>
                      <a:pt x="32297" y="2173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3"/>
              <p:cNvSpPr/>
              <p:nvPr/>
            </p:nvSpPr>
            <p:spPr>
              <a:xfrm>
                <a:off x="6182208" y="3735866"/>
                <a:ext cx="39747" cy="19878"/>
              </a:xfrm>
              <a:custGeom>
                <a:avLst/>
                <a:gdLst/>
                <a:ahLst/>
                <a:cxnLst/>
                <a:rect l="l" t="t" r="r" b="b"/>
                <a:pathLst>
                  <a:path w="39747" h="19878" extrusionOk="0">
                    <a:moveTo>
                      <a:pt x="-2" y="-4"/>
                    </a:moveTo>
                    <a:cubicBezTo>
                      <a:pt x="13971" y="4968"/>
                      <a:pt x="20286" y="6121"/>
                      <a:pt x="26087" y="9626"/>
                    </a:cubicBezTo>
                    <a:cubicBezTo>
                      <a:pt x="31878" y="13122"/>
                      <a:pt x="39746" y="19875"/>
                      <a:pt x="39746" y="1987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3"/>
              <p:cNvSpPr/>
              <p:nvPr/>
            </p:nvSpPr>
            <p:spPr>
              <a:xfrm>
                <a:off x="6199905" y="3717549"/>
                <a:ext cx="60864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60864" h="30118" extrusionOk="0">
                    <a:moveTo>
                      <a:pt x="-2" y="-4"/>
                    </a:moveTo>
                    <a:cubicBezTo>
                      <a:pt x="-2" y="-4"/>
                      <a:pt x="15229" y="4921"/>
                      <a:pt x="23915" y="10864"/>
                    </a:cubicBezTo>
                    <a:cubicBezTo>
                      <a:pt x="32440" y="16703"/>
                      <a:pt x="60863" y="30114"/>
                      <a:pt x="60863" y="3011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3"/>
              <p:cNvSpPr/>
              <p:nvPr/>
            </p:nvSpPr>
            <p:spPr>
              <a:xfrm>
                <a:off x="6212326" y="3688355"/>
                <a:ext cx="74837" cy="48758"/>
              </a:xfrm>
              <a:custGeom>
                <a:avLst/>
                <a:gdLst/>
                <a:ahLst/>
                <a:cxnLst/>
                <a:rect l="l" t="t" r="r" b="b"/>
                <a:pathLst>
                  <a:path w="74837" h="48758" extrusionOk="0">
                    <a:moveTo>
                      <a:pt x="-2" y="-4"/>
                    </a:moveTo>
                    <a:cubicBezTo>
                      <a:pt x="20182" y="12112"/>
                      <a:pt x="21039" y="13817"/>
                      <a:pt x="41299" y="27943"/>
                    </a:cubicBezTo>
                    <a:cubicBezTo>
                      <a:pt x="61768" y="42221"/>
                      <a:pt x="74836" y="48755"/>
                      <a:pt x="74836" y="4875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3"/>
              <p:cNvSpPr/>
              <p:nvPr/>
            </p:nvSpPr>
            <p:spPr>
              <a:xfrm>
                <a:off x="6265914" y="3621118"/>
                <a:ext cx="163639" cy="95326"/>
              </a:xfrm>
              <a:custGeom>
                <a:avLst/>
                <a:gdLst/>
                <a:ahLst/>
                <a:cxnLst/>
                <a:rect l="l" t="t" r="r" b="b"/>
                <a:pathLst>
                  <a:path w="163639" h="95326" extrusionOk="0">
                    <a:moveTo>
                      <a:pt x="-2" y="-4"/>
                    </a:moveTo>
                    <a:cubicBezTo>
                      <a:pt x="70483" y="38496"/>
                      <a:pt x="97534" y="61652"/>
                      <a:pt x="122013" y="74520"/>
                    </a:cubicBezTo>
                    <a:cubicBezTo>
                      <a:pt x="146397" y="87322"/>
                      <a:pt x="163638" y="95322"/>
                      <a:pt x="163638" y="9532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3"/>
              <p:cNvSpPr/>
              <p:nvPr/>
            </p:nvSpPr>
            <p:spPr>
              <a:xfrm>
                <a:off x="6236739" y="3679116"/>
                <a:ext cx="94087" cy="46577"/>
              </a:xfrm>
              <a:custGeom>
                <a:avLst/>
                <a:gdLst/>
                <a:ahLst/>
                <a:cxnLst/>
                <a:rect l="l" t="t" r="r" b="b"/>
                <a:pathLst>
                  <a:path w="94087" h="46577" extrusionOk="0">
                    <a:moveTo>
                      <a:pt x="-2" y="-4"/>
                    </a:moveTo>
                    <a:lnTo>
                      <a:pt x="75150" y="36953"/>
                    </a:lnTo>
                    <a:lnTo>
                      <a:pt x="94086" y="4657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3"/>
              <p:cNvSpPr/>
              <p:nvPr/>
            </p:nvSpPr>
            <p:spPr>
              <a:xfrm>
                <a:off x="6246987" y="3648845"/>
                <a:ext cx="113985" cy="67379"/>
              </a:xfrm>
              <a:custGeom>
                <a:avLst/>
                <a:gdLst/>
                <a:ahLst/>
                <a:cxnLst/>
                <a:rect l="l" t="t" r="r" b="b"/>
                <a:pathLst>
                  <a:path w="113985" h="67379" extrusionOk="0">
                    <a:moveTo>
                      <a:pt x="-2" y="-4"/>
                    </a:moveTo>
                    <a:cubicBezTo>
                      <a:pt x="-2" y="-4"/>
                      <a:pt x="34555" y="22304"/>
                      <a:pt x="45956" y="29495"/>
                    </a:cubicBezTo>
                    <a:cubicBezTo>
                      <a:pt x="57358" y="36677"/>
                      <a:pt x="67397" y="44154"/>
                      <a:pt x="78865" y="51231"/>
                    </a:cubicBezTo>
                    <a:cubicBezTo>
                      <a:pt x="90343" y="58299"/>
                      <a:pt x="113984" y="67376"/>
                      <a:pt x="113984" y="6737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3"/>
              <p:cNvSpPr/>
              <p:nvPr/>
            </p:nvSpPr>
            <p:spPr>
              <a:xfrm>
                <a:off x="6285926" y="3601106"/>
                <a:ext cx="172297" cy="97193"/>
              </a:xfrm>
              <a:custGeom>
                <a:avLst/>
                <a:gdLst/>
                <a:ahLst/>
                <a:cxnLst/>
                <a:rect l="l" t="t" r="r" b="b"/>
                <a:pathLst>
                  <a:path w="172297" h="97193" extrusionOk="0">
                    <a:moveTo>
                      <a:pt x="-2" y="-4"/>
                    </a:moveTo>
                    <a:cubicBezTo>
                      <a:pt x="-2" y="-4"/>
                      <a:pt x="27592" y="12350"/>
                      <a:pt x="40670" y="19865"/>
                    </a:cubicBezTo>
                    <a:cubicBezTo>
                      <a:pt x="53748" y="27390"/>
                      <a:pt x="72855" y="41954"/>
                      <a:pt x="86666" y="50612"/>
                    </a:cubicBezTo>
                    <a:cubicBezTo>
                      <a:pt x="100382" y="59270"/>
                      <a:pt x="122766" y="74406"/>
                      <a:pt x="135720" y="81349"/>
                    </a:cubicBezTo>
                    <a:cubicBezTo>
                      <a:pt x="148579" y="88293"/>
                      <a:pt x="172296" y="97189"/>
                      <a:pt x="172296" y="9718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3"/>
              <p:cNvSpPr/>
              <p:nvPr/>
            </p:nvSpPr>
            <p:spPr>
              <a:xfrm>
                <a:off x="6277229" y="3555462"/>
                <a:ext cx="238144" cy="141903"/>
              </a:xfrm>
              <a:custGeom>
                <a:avLst/>
                <a:gdLst/>
                <a:ahLst/>
                <a:cxnLst/>
                <a:rect l="l" t="t" r="r" b="b"/>
                <a:pathLst>
                  <a:path w="238144" h="141903" extrusionOk="0">
                    <a:moveTo>
                      <a:pt x="-2" y="-4"/>
                    </a:moveTo>
                    <a:cubicBezTo>
                      <a:pt x="-2" y="-4"/>
                      <a:pt x="14295" y="5635"/>
                      <a:pt x="26297" y="12493"/>
                    </a:cubicBezTo>
                    <a:cubicBezTo>
                      <a:pt x="38289" y="19342"/>
                      <a:pt x="76217" y="47221"/>
                      <a:pt x="85742" y="53717"/>
                    </a:cubicBezTo>
                    <a:cubicBezTo>
                      <a:pt x="95172" y="60204"/>
                      <a:pt x="114508" y="72548"/>
                      <a:pt x="125842" y="80730"/>
                    </a:cubicBezTo>
                    <a:cubicBezTo>
                      <a:pt x="137177" y="88903"/>
                      <a:pt x="167562" y="107514"/>
                      <a:pt x="181373" y="115506"/>
                    </a:cubicBezTo>
                    <a:cubicBezTo>
                      <a:pt x="195089" y="123497"/>
                      <a:pt x="207853" y="128917"/>
                      <a:pt x="218616" y="133518"/>
                    </a:cubicBezTo>
                    <a:cubicBezTo>
                      <a:pt x="229474" y="138175"/>
                      <a:pt x="238142" y="141900"/>
                      <a:pt x="238142" y="14190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3"/>
              <p:cNvSpPr/>
              <p:nvPr/>
            </p:nvSpPr>
            <p:spPr>
              <a:xfrm>
                <a:off x="6266752" y="3517096"/>
                <a:ext cx="250336" cy="155009"/>
              </a:xfrm>
              <a:custGeom>
                <a:avLst/>
                <a:gdLst/>
                <a:ahLst/>
                <a:cxnLst/>
                <a:rect l="l" t="t" r="r" b="b"/>
                <a:pathLst>
                  <a:path w="250336" h="155009" extrusionOk="0">
                    <a:moveTo>
                      <a:pt x="-2" y="-4"/>
                    </a:moveTo>
                    <a:cubicBezTo>
                      <a:pt x="56205" y="36887"/>
                      <a:pt x="65273" y="43649"/>
                      <a:pt x="89552" y="59718"/>
                    </a:cubicBezTo>
                    <a:cubicBezTo>
                      <a:pt x="113841" y="75787"/>
                      <a:pt x="102697" y="66567"/>
                      <a:pt x="163371" y="105390"/>
                    </a:cubicBezTo>
                    <a:cubicBezTo>
                      <a:pt x="174325" y="112410"/>
                      <a:pt x="208138" y="129212"/>
                      <a:pt x="223950" y="136566"/>
                    </a:cubicBezTo>
                    <a:cubicBezTo>
                      <a:pt x="239761" y="143919"/>
                      <a:pt x="250334" y="155006"/>
                      <a:pt x="250334" y="15500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3"/>
              <p:cNvSpPr/>
              <p:nvPr/>
            </p:nvSpPr>
            <p:spPr>
              <a:xfrm>
                <a:off x="6752260" y="3356152"/>
                <a:ext cx="30765" cy="8448"/>
              </a:xfrm>
              <a:custGeom>
                <a:avLst/>
                <a:gdLst/>
                <a:ahLst/>
                <a:cxnLst/>
                <a:rect l="l" t="t" r="r" b="b"/>
                <a:pathLst>
                  <a:path w="30765" h="8448" extrusionOk="0">
                    <a:moveTo>
                      <a:pt x="-2" y="-4"/>
                    </a:moveTo>
                    <a:cubicBezTo>
                      <a:pt x="-2" y="-4"/>
                      <a:pt x="17334" y="1273"/>
                      <a:pt x="19620" y="1987"/>
                    </a:cubicBezTo>
                    <a:cubicBezTo>
                      <a:pt x="22096" y="2768"/>
                      <a:pt x="30764" y="8445"/>
                      <a:pt x="30764" y="844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3"/>
              <p:cNvSpPr/>
              <p:nvPr/>
            </p:nvSpPr>
            <p:spPr>
              <a:xfrm>
                <a:off x="6698253" y="3355409"/>
                <a:ext cx="37814" cy="20621"/>
              </a:xfrm>
              <a:custGeom>
                <a:avLst/>
                <a:gdLst/>
                <a:ahLst/>
                <a:cxnLst/>
                <a:rect l="l" t="t" r="r" b="b"/>
                <a:pathLst>
                  <a:path w="37814" h="20621" extrusionOk="0">
                    <a:moveTo>
                      <a:pt x="-2" y="-4"/>
                    </a:moveTo>
                    <a:cubicBezTo>
                      <a:pt x="-2" y="-4"/>
                      <a:pt x="9237" y="8435"/>
                      <a:pt x="14952" y="11674"/>
                    </a:cubicBezTo>
                    <a:cubicBezTo>
                      <a:pt x="20572" y="14912"/>
                      <a:pt x="37812" y="20618"/>
                      <a:pt x="37812" y="2061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3"/>
              <p:cNvSpPr/>
              <p:nvPr/>
            </p:nvSpPr>
            <p:spPr>
              <a:xfrm>
                <a:off x="6612528" y="3345960"/>
                <a:ext cx="84296" cy="38776"/>
              </a:xfrm>
              <a:custGeom>
                <a:avLst/>
                <a:gdLst/>
                <a:ahLst/>
                <a:cxnLst/>
                <a:rect l="l" t="t" r="r" b="b"/>
                <a:pathLst>
                  <a:path w="84296" h="38776" extrusionOk="0">
                    <a:moveTo>
                      <a:pt x="-2" y="-4"/>
                    </a:moveTo>
                    <a:lnTo>
                      <a:pt x="24382" y="16903"/>
                    </a:lnTo>
                    <a:lnTo>
                      <a:pt x="65149" y="29324"/>
                    </a:lnTo>
                    <a:lnTo>
                      <a:pt x="84294" y="3877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3"/>
              <p:cNvSpPr/>
              <p:nvPr/>
            </p:nvSpPr>
            <p:spPr>
              <a:xfrm>
                <a:off x="5785168" y="3298230"/>
                <a:ext cx="11972" cy="295"/>
              </a:xfrm>
              <a:custGeom>
                <a:avLst/>
                <a:gdLst/>
                <a:ahLst/>
                <a:cxnLst/>
                <a:rect l="l" t="t" r="r" b="b"/>
                <a:pathLst>
                  <a:path w="11972" h="295" extrusionOk="0">
                    <a:moveTo>
                      <a:pt x="-2" y="-4"/>
                    </a:moveTo>
                    <a:lnTo>
                      <a:pt x="11971" y="29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3"/>
              <p:cNvSpPr/>
              <p:nvPr/>
            </p:nvSpPr>
            <p:spPr>
              <a:xfrm>
                <a:off x="5791784" y="3266503"/>
                <a:ext cx="26311" cy="11801"/>
              </a:xfrm>
              <a:custGeom>
                <a:avLst/>
                <a:gdLst/>
                <a:ahLst/>
                <a:cxnLst/>
                <a:rect l="l" t="t" r="r" b="b"/>
                <a:pathLst>
                  <a:path w="26311" h="11801" extrusionOk="0">
                    <a:moveTo>
                      <a:pt x="68" y="11798"/>
                    </a:moveTo>
                    <a:cubicBezTo>
                      <a:pt x="-1246" y="11798"/>
                      <a:pt x="16166" y="2825"/>
                      <a:pt x="26310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3"/>
              <p:cNvSpPr/>
              <p:nvPr/>
            </p:nvSpPr>
            <p:spPr>
              <a:xfrm>
                <a:off x="5790445" y="3237356"/>
                <a:ext cx="46262" cy="18792"/>
              </a:xfrm>
              <a:custGeom>
                <a:avLst/>
                <a:gdLst/>
                <a:ahLst/>
                <a:cxnLst/>
                <a:rect l="l" t="t" r="r" b="b"/>
                <a:pathLst>
                  <a:path w="46262" h="18792" extrusionOk="0">
                    <a:moveTo>
                      <a:pt x="-2" y="18789"/>
                    </a:moveTo>
                    <a:cubicBezTo>
                      <a:pt x="-2" y="18789"/>
                      <a:pt x="15219" y="5740"/>
                      <a:pt x="21658" y="4568"/>
                    </a:cubicBezTo>
                    <a:cubicBezTo>
                      <a:pt x="28106" y="3397"/>
                      <a:pt x="46261" y="-4"/>
                      <a:pt x="46261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3"/>
              <p:cNvSpPr/>
              <p:nvPr/>
            </p:nvSpPr>
            <p:spPr>
              <a:xfrm>
                <a:off x="5811323" y="3213058"/>
                <a:ext cx="31680" cy="11744"/>
              </a:xfrm>
              <a:custGeom>
                <a:avLst/>
                <a:gdLst/>
                <a:ahLst/>
                <a:cxnLst/>
                <a:rect l="l" t="t" r="r" b="b"/>
                <a:pathLst>
                  <a:path w="31680" h="11744" extrusionOk="0">
                    <a:moveTo>
                      <a:pt x="-2" y="11741"/>
                    </a:moveTo>
                    <a:lnTo>
                      <a:pt x="31678" y="-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3"/>
              <p:cNvSpPr/>
              <p:nvPr/>
            </p:nvSpPr>
            <p:spPr>
              <a:xfrm>
                <a:off x="5814876" y="3183154"/>
                <a:ext cx="42044" cy="20426"/>
              </a:xfrm>
              <a:custGeom>
                <a:avLst/>
                <a:gdLst/>
                <a:ahLst/>
                <a:cxnLst/>
                <a:rect l="l" t="t" r="r" b="b"/>
                <a:pathLst>
                  <a:path w="42044" h="20426" extrusionOk="0">
                    <a:moveTo>
                      <a:pt x="-2" y="20423"/>
                    </a:moveTo>
                    <a:cubicBezTo>
                      <a:pt x="-2" y="20423"/>
                      <a:pt x="11495" y="11812"/>
                      <a:pt x="20715" y="6621"/>
                    </a:cubicBezTo>
                    <a:cubicBezTo>
                      <a:pt x="29945" y="1430"/>
                      <a:pt x="42203" y="-103"/>
                      <a:pt x="42041" y="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3"/>
              <p:cNvSpPr/>
              <p:nvPr/>
            </p:nvSpPr>
            <p:spPr>
              <a:xfrm>
                <a:off x="5854700" y="3146627"/>
                <a:ext cx="51806" cy="17663"/>
              </a:xfrm>
              <a:custGeom>
                <a:avLst/>
                <a:gdLst/>
                <a:ahLst/>
                <a:cxnLst/>
                <a:rect l="l" t="t" r="r" b="b"/>
                <a:pathLst>
                  <a:path w="51806" h="17663" extrusionOk="0">
                    <a:moveTo>
                      <a:pt x="-2" y="0"/>
                    </a:moveTo>
                    <a:cubicBezTo>
                      <a:pt x="20963" y="-305"/>
                      <a:pt x="51805" y="17659"/>
                      <a:pt x="51805" y="1765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3"/>
              <p:cNvSpPr/>
              <p:nvPr/>
            </p:nvSpPr>
            <p:spPr>
              <a:xfrm>
                <a:off x="5992070" y="3212667"/>
                <a:ext cx="124701" cy="76476"/>
              </a:xfrm>
              <a:custGeom>
                <a:avLst/>
                <a:gdLst/>
                <a:ahLst/>
                <a:cxnLst/>
                <a:rect l="l" t="t" r="r" b="b"/>
                <a:pathLst>
                  <a:path w="124701" h="76476" extrusionOk="0">
                    <a:moveTo>
                      <a:pt x="-2" y="-4"/>
                    </a:moveTo>
                    <a:lnTo>
                      <a:pt x="37479" y="18427"/>
                    </a:lnTo>
                    <a:cubicBezTo>
                      <a:pt x="37479" y="18427"/>
                      <a:pt x="85390" y="43868"/>
                      <a:pt x="94296" y="50060"/>
                    </a:cubicBezTo>
                    <a:cubicBezTo>
                      <a:pt x="103344" y="56346"/>
                      <a:pt x="124699" y="76473"/>
                      <a:pt x="124699" y="7647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3"/>
              <p:cNvSpPr/>
              <p:nvPr/>
            </p:nvSpPr>
            <p:spPr>
              <a:xfrm>
                <a:off x="5991765" y="3240918"/>
                <a:ext cx="94602" cy="57435"/>
              </a:xfrm>
              <a:custGeom>
                <a:avLst/>
                <a:gdLst/>
                <a:ahLst/>
                <a:cxnLst/>
                <a:rect l="l" t="t" r="r" b="b"/>
                <a:pathLst>
                  <a:path w="94602" h="57435" extrusionOk="0">
                    <a:moveTo>
                      <a:pt x="-2" y="-4"/>
                    </a:moveTo>
                    <a:lnTo>
                      <a:pt x="29183" y="10750"/>
                    </a:lnTo>
                    <a:lnTo>
                      <a:pt x="58358" y="29181"/>
                    </a:lnTo>
                    <a:lnTo>
                      <a:pt x="94600" y="5743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3"/>
              <p:cNvSpPr/>
              <p:nvPr/>
            </p:nvSpPr>
            <p:spPr>
              <a:xfrm>
                <a:off x="5991765" y="3279314"/>
                <a:ext cx="87534" cy="56511"/>
              </a:xfrm>
              <a:custGeom>
                <a:avLst/>
                <a:gdLst/>
                <a:ahLst/>
                <a:cxnLst/>
                <a:rect l="l" t="t" r="r" b="b"/>
                <a:pathLst>
                  <a:path w="87534" h="56511" extrusionOk="0">
                    <a:moveTo>
                      <a:pt x="-2" y="-4"/>
                    </a:moveTo>
                    <a:cubicBezTo>
                      <a:pt x="-2" y="-4"/>
                      <a:pt x="21058" y="4044"/>
                      <a:pt x="31640" y="9521"/>
                    </a:cubicBezTo>
                    <a:cubicBezTo>
                      <a:pt x="42213" y="14998"/>
                      <a:pt x="68188" y="38087"/>
                      <a:pt x="68188" y="38087"/>
                    </a:cubicBezTo>
                    <a:lnTo>
                      <a:pt x="87533" y="5650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3"/>
              <p:cNvSpPr/>
              <p:nvPr/>
            </p:nvSpPr>
            <p:spPr>
              <a:xfrm>
                <a:off x="5990536" y="3307879"/>
                <a:ext cx="80476" cy="57740"/>
              </a:xfrm>
              <a:custGeom>
                <a:avLst/>
                <a:gdLst/>
                <a:ahLst/>
                <a:cxnLst/>
                <a:rect l="l" t="t" r="r" b="b"/>
                <a:pathLst>
                  <a:path w="80476" h="57740" extrusionOk="0">
                    <a:moveTo>
                      <a:pt x="-2" y="-4"/>
                    </a:moveTo>
                    <a:cubicBezTo>
                      <a:pt x="-2" y="-4"/>
                      <a:pt x="28573" y="11217"/>
                      <a:pt x="40546" y="19961"/>
                    </a:cubicBezTo>
                    <a:cubicBezTo>
                      <a:pt x="52509" y="28705"/>
                      <a:pt x="80475" y="57737"/>
                      <a:pt x="80475" y="5773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3"/>
              <p:cNvSpPr/>
              <p:nvPr/>
            </p:nvSpPr>
            <p:spPr>
              <a:xfrm>
                <a:off x="5992384" y="3336749"/>
                <a:ext cx="49758" cy="49148"/>
              </a:xfrm>
              <a:custGeom>
                <a:avLst/>
                <a:gdLst/>
                <a:ahLst/>
                <a:cxnLst/>
                <a:rect l="l" t="t" r="r" b="b"/>
                <a:pathLst>
                  <a:path w="49758" h="49148" extrusionOk="0">
                    <a:moveTo>
                      <a:pt x="-2" y="-4"/>
                    </a:moveTo>
                    <a:cubicBezTo>
                      <a:pt x="-2" y="-4"/>
                      <a:pt x="12790" y="4359"/>
                      <a:pt x="18734" y="8597"/>
                    </a:cubicBezTo>
                    <a:cubicBezTo>
                      <a:pt x="24668" y="12836"/>
                      <a:pt x="38079" y="28867"/>
                      <a:pt x="38079" y="28867"/>
                    </a:cubicBezTo>
                    <a:lnTo>
                      <a:pt x="49757" y="4914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3"/>
              <p:cNvSpPr/>
              <p:nvPr/>
            </p:nvSpPr>
            <p:spPr>
              <a:xfrm>
                <a:off x="5991765" y="3375754"/>
                <a:ext cx="39319" cy="28565"/>
              </a:xfrm>
              <a:custGeom>
                <a:avLst/>
                <a:gdLst/>
                <a:ahLst/>
                <a:cxnLst/>
                <a:rect l="l" t="t" r="r" b="b"/>
                <a:pathLst>
                  <a:path w="39319" h="28565" extrusionOk="0">
                    <a:moveTo>
                      <a:pt x="-2" y="-4"/>
                    </a:moveTo>
                    <a:cubicBezTo>
                      <a:pt x="-2" y="-4"/>
                      <a:pt x="15457" y="5521"/>
                      <a:pt x="21496" y="9826"/>
                    </a:cubicBezTo>
                    <a:cubicBezTo>
                      <a:pt x="27544" y="14141"/>
                      <a:pt x="39317" y="28562"/>
                      <a:pt x="39317" y="2856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3"/>
              <p:cNvSpPr/>
              <p:nvPr/>
            </p:nvSpPr>
            <p:spPr>
              <a:xfrm>
                <a:off x="5982250" y="3412311"/>
                <a:ext cx="39004" cy="20573"/>
              </a:xfrm>
              <a:custGeom>
                <a:avLst/>
                <a:gdLst/>
                <a:ahLst/>
                <a:cxnLst/>
                <a:rect l="l" t="t" r="r" b="b"/>
                <a:pathLst>
                  <a:path w="39004" h="20573" extrusionOk="0">
                    <a:moveTo>
                      <a:pt x="-2" y="-4"/>
                    </a:moveTo>
                    <a:cubicBezTo>
                      <a:pt x="-2" y="-4"/>
                      <a:pt x="24134" y="7026"/>
                      <a:pt x="29783" y="10740"/>
                    </a:cubicBezTo>
                    <a:cubicBezTo>
                      <a:pt x="35441" y="14465"/>
                      <a:pt x="39003" y="20570"/>
                      <a:pt x="39003" y="2057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3"/>
              <p:cNvSpPr/>
              <p:nvPr/>
            </p:nvSpPr>
            <p:spPr>
              <a:xfrm>
                <a:off x="5983478" y="3439953"/>
                <a:ext cx="10439" cy="10753"/>
              </a:xfrm>
              <a:custGeom>
                <a:avLst/>
                <a:gdLst/>
                <a:ahLst/>
                <a:cxnLst/>
                <a:rect l="l" t="t" r="r" b="b"/>
                <a:pathLst>
                  <a:path w="10439" h="10753" extrusionOk="0">
                    <a:moveTo>
                      <a:pt x="-2" y="-4"/>
                    </a:moveTo>
                    <a:lnTo>
                      <a:pt x="10438" y="1075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3"/>
              <p:cNvSpPr/>
              <p:nvPr/>
            </p:nvSpPr>
            <p:spPr>
              <a:xfrm>
                <a:off x="5963819" y="3450706"/>
                <a:ext cx="19964" cy="19650"/>
              </a:xfrm>
              <a:custGeom>
                <a:avLst/>
                <a:gdLst/>
                <a:ahLst/>
                <a:cxnLst/>
                <a:rect l="l" t="t" r="r" b="b"/>
                <a:pathLst>
                  <a:path w="19964" h="19650" extrusionOk="0">
                    <a:moveTo>
                      <a:pt x="-2" y="-4"/>
                    </a:moveTo>
                    <a:lnTo>
                      <a:pt x="19963" y="1964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3"/>
              <p:cNvSpPr/>
              <p:nvPr/>
            </p:nvSpPr>
            <p:spPr>
              <a:xfrm>
                <a:off x="5942626" y="3479262"/>
                <a:ext cx="22421" cy="10144"/>
              </a:xfrm>
              <a:custGeom>
                <a:avLst/>
                <a:gdLst/>
                <a:ahLst/>
                <a:cxnLst/>
                <a:rect l="l" t="t" r="r" b="b"/>
                <a:pathLst>
                  <a:path w="22421" h="10144" extrusionOk="0">
                    <a:moveTo>
                      <a:pt x="-2" y="-4"/>
                    </a:moveTo>
                    <a:cubicBezTo>
                      <a:pt x="-2" y="-4"/>
                      <a:pt x="9990" y="6426"/>
                      <a:pt x="11971" y="7683"/>
                    </a:cubicBezTo>
                    <a:cubicBezTo>
                      <a:pt x="13733" y="8788"/>
                      <a:pt x="22420" y="10140"/>
                      <a:pt x="22420" y="1014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Google Shape;1269;p3"/>
              <p:cNvSpPr/>
              <p:nvPr/>
            </p:nvSpPr>
            <p:spPr>
              <a:xfrm>
                <a:off x="5992689" y="3173662"/>
                <a:ext cx="143741" cy="78933"/>
              </a:xfrm>
              <a:custGeom>
                <a:avLst/>
                <a:gdLst/>
                <a:ahLst/>
                <a:cxnLst/>
                <a:rect l="l" t="t" r="r" b="b"/>
                <a:pathLst>
                  <a:path w="143741" h="78933" extrusionOk="0">
                    <a:moveTo>
                      <a:pt x="-2" y="-4"/>
                    </a:moveTo>
                    <a:cubicBezTo>
                      <a:pt x="-2" y="-4"/>
                      <a:pt x="33993" y="13893"/>
                      <a:pt x="48223" y="22104"/>
                    </a:cubicBezTo>
                    <a:cubicBezTo>
                      <a:pt x="60187" y="29019"/>
                      <a:pt x="73293" y="40316"/>
                      <a:pt x="87228" y="49136"/>
                    </a:cubicBezTo>
                    <a:cubicBezTo>
                      <a:pt x="101163" y="57956"/>
                      <a:pt x="143740" y="78930"/>
                      <a:pt x="143740" y="7893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Google Shape;1270;p3"/>
              <p:cNvSpPr/>
              <p:nvPr/>
            </p:nvSpPr>
            <p:spPr>
              <a:xfrm>
                <a:off x="5982250" y="3145706"/>
                <a:ext cx="171992" cy="76790"/>
              </a:xfrm>
              <a:custGeom>
                <a:avLst/>
                <a:gdLst/>
                <a:ahLst/>
                <a:cxnLst/>
                <a:rect l="l" t="t" r="r" b="b"/>
                <a:pathLst>
                  <a:path w="171992" h="76790" extrusionOk="0">
                    <a:moveTo>
                      <a:pt x="-2" y="-4"/>
                    </a:moveTo>
                    <a:cubicBezTo>
                      <a:pt x="-2" y="-4"/>
                      <a:pt x="41670" y="13122"/>
                      <a:pt x="58663" y="20885"/>
                    </a:cubicBezTo>
                    <a:cubicBezTo>
                      <a:pt x="73969" y="27876"/>
                      <a:pt x="94286" y="42678"/>
                      <a:pt x="107802" y="50060"/>
                    </a:cubicBezTo>
                    <a:cubicBezTo>
                      <a:pt x="117946" y="55603"/>
                      <a:pt x="136682" y="58108"/>
                      <a:pt x="146807" y="62347"/>
                    </a:cubicBezTo>
                    <a:cubicBezTo>
                      <a:pt x="156932" y="66595"/>
                      <a:pt x="171991" y="76787"/>
                      <a:pt x="171991" y="7678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3"/>
              <p:cNvSpPr/>
              <p:nvPr/>
            </p:nvSpPr>
            <p:spPr>
              <a:xfrm>
                <a:off x="5980402" y="3124818"/>
                <a:ext cx="165858" cy="68189"/>
              </a:xfrm>
              <a:custGeom>
                <a:avLst/>
                <a:gdLst/>
                <a:ahLst/>
                <a:cxnLst/>
                <a:rect l="l" t="t" r="r" b="b"/>
                <a:pathLst>
                  <a:path w="165858" h="68189" extrusionOk="0">
                    <a:moveTo>
                      <a:pt x="-2" y="-4"/>
                    </a:moveTo>
                    <a:cubicBezTo>
                      <a:pt x="989" y="-4"/>
                      <a:pt x="22191" y="863"/>
                      <a:pt x="31021" y="4911"/>
                    </a:cubicBezTo>
                    <a:cubicBezTo>
                      <a:pt x="39851" y="8959"/>
                      <a:pt x="84256" y="35029"/>
                      <a:pt x="100439" y="41154"/>
                    </a:cubicBezTo>
                    <a:cubicBezTo>
                      <a:pt x="116613" y="47288"/>
                      <a:pt x="130453" y="49898"/>
                      <a:pt x="140368" y="54060"/>
                    </a:cubicBezTo>
                    <a:cubicBezTo>
                      <a:pt x="150274" y="58213"/>
                      <a:pt x="165857" y="68186"/>
                      <a:pt x="165857" y="6818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Google Shape;1272;p3"/>
              <p:cNvSpPr/>
              <p:nvPr/>
            </p:nvSpPr>
            <p:spPr>
              <a:xfrm>
                <a:off x="5962895" y="3098714"/>
                <a:ext cx="182137" cy="67576"/>
              </a:xfrm>
              <a:custGeom>
                <a:avLst/>
                <a:gdLst/>
                <a:ahLst/>
                <a:cxnLst/>
                <a:rect l="l" t="t" r="r" b="b"/>
                <a:pathLst>
                  <a:path w="182137" h="67576" extrusionOk="0">
                    <a:moveTo>
                      <a:pt x="-2" y="-4"/>
                    </a:moveTo>
                    <a:lnTo>
                      <a:pt x="87228" y="29177"/>
                    </a:lnTo>
                    <a:lnTo>
                      <a:pt x="182135" y="6757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73" name="Google Shape;1273;p3"/>
            <p:cNvSpPr/>
            <p:nvPr/>
          </p:nvSpPr>
          <p:spPr>
            <a:xfrm>
              <a:off x="5410199" y="3345141"/>
              <a:ext cx="97497" cy="20040"/>
            </a:xfrm>
            <a:custGeom>
              <a:avLst/>
              <a:gdLst/>
              <a:ahLst/>
              <a:cxnLst/>
              <a:rect l="l" t="t" r="r" b="b"/>
              <a:pathLst>
                <a:path w="97497" h="20040" extrusionOk="0">
                  <a:moveTo>
                    <a:pt x="0" y="0"/>
                  </a:moveTo>
                  <a:cubicBezTo>
                    <a:pt x="0" y="0"/>
                    <a:pt x="17729" y="7058"/>
                    <a:pt x="27835" y="8115"/>
                  </a:cubicBezTo>
                  <a:cubicBezTo>
                    <a:pt x="38097" y="9192"/>
                    <a:pt x="55496" y="238"/>
                    <a:pt x="63145" y="2553"/>
                  </a:cubicBezTo>
                  <a:cubicBezTo>
                    <a:pt x="70794" y="4858"/>
                    <a:pt x="97498" y="20041"/>
                    <a:pt x="97498" y="20041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3"/>
            <p:cNvSpPr/>
            <p:nvPr/>
          </p:nvSpPr>
          <p:spPr>
            <a:xfrm>
              <a:off x="6267792" y="3488073"/>
              <a:ext cx="259118" cy="163915"/>
            </a:xfrm>
            <a:custGeom>
              <a:avLst/>
              <a:gdLst/>
              <a:ahLst/>
              <a:cxnLst/>
              <a:rect l="l" t="t" r="r" b="b"/>
              <a:pathLst>
                <a:path w="259118" h="163915" extrusionOk="0">
                  <a:moveTo>
                    <a:pt x="0" y="0"/>
                  </a:moveTo>
                  <a:cubicBezTo>
                    <a:pt x="0" y="0"/>
                    <a:pt x="18517" y="4105"/>
                    <a:pt x="29023" y="9668"/>
                  </a:cubicBezTo>
                  <a:cubicBezTo>
                    <a:pt x="39529" y="15230"/>
                    <a:pt x="67713" y="39195"/>
                    <a:pt x="67713" y="39195"/>
                  </a:cubicBezTo>
                  <a:lnTo>
                    <a:pt x="124244" y="77381"/>
                  </a:lnTo>
                  <a:cubicBezTo>
                    <a:pt x="124244" y="77381"/>
                    <a:pt x="190729" y="110738"/>
                    <a:pt x="210731" y="124216"/>
                  </a:cubicBezTo>
                  <a:cubicBezTo>
                    <a:pt x="230829" y="137684"/>
                    <a:pt x="259118" y="163916"/>
                    <a:pt x="259118" y="163916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3"/>
            <p:cNvSpPr/>
            <p:nvPr/>
          </p:nvSpPr>
          <p:spPr>
            <a:xfrm>
              <a:off x="6257295" y="3460260"/>
              <a:ext cx="307047" cy="171707"/>
            </a:xfrm>
            <a:custGeom>
              <a:avLst/>
              <a:gdLst/>
              <a:ahLst/>
              <a:cxnLst/>
              <a:rect l="l" t="t" r="r" b="b"/>
              <a:pathLst>
                <a:path w="307047" h="171707" extrusionOk="0">
                  <a:moveTo>
                    <a:pt x="0" y="0"/>
                  </a:moveTo>
                  <a:cubicBezTo>
                    <a:pt x="0" y="0"/>
                    <a:pt x="42148" y="15440"/>
                    <a:pt x="49673" y="19793"/>
                  </a:cubicBezTo>
                  <a:cubicBezTo>
                    <a:pt x="56921" y="23993"/>
                    <a:pt x="86392" y="48235"/>
                    <a:pt x="86392" y="48235"/>
                  </a:cubicBezTo>
                  <a:cubicBezTo>
                    <a:pt x="86392" y="48235"/>
                    <a:pt x="156267" y="92659"/>
                    <a:pt x="182175" y="106909"/>
                  </a:cubicBezTo>
                  <a:cubicBezTo>
                    <a:pt x="207988" y="121158"/>
                    <a:pt x="239801" y="134083"/>
                    <a:pt x="258089" y="143989"/>
                  </a:cubicBezTo>
                  <a:cubicBezTo>
                    <a:pt x="276377" y="153886"/>
                    <a:pt x="307048" y="171707"/>
                    <a:pt x="307048" y="171707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"/>
            <p:cNvSpPr/>
            <p:nvPr/>
          </p:nvSpPr>
          <p:spPr>
            <a:xfrm>
              <a:off x="6256591" y="3422398"/>
              <a:ext cx="327374" cy="190900"/>
            </a:xfrm>
            <a:custGeom>
              <a:avLst/>
              <a:gdLst/>
              <a:ahLst/>
              <a:cxnLst/>
              <a:rect l="l" t="t" r="r" b="b"/>
              <a:pathLst>
                <a:path w="327374" h="190900" extrusionOk="0">
                  <a:moveTo>
                    <a:pt x="0" y="0"/>
                  </a:moveTo>
                  <a:lnTo>
                    <a:pt x="58550" y="30042"/>
                  </a:lnTo>
                  <a:lnTo>
                    <a:pt x="116586" y="65675"/>
                  </a:lnTo>
                  <a:lnTo>
                    <a:pt x="222504" y="126254"/>
                  </a:lnTo>
                  <a:cubicBezTo>
                    <a:pt x="222504" y="126254"/>
                    <a:pt x="249365" y="148276"/>
                    <a:pt x="262128" y="155267"/>
                  </a:cubicBezTo>
                  <a:cubicBezTo>
                    <a:pt x="274987" y="162258"/>
                    <a:pt x="297371" y="166659"/>
                    <a:pt x="306991" y="172574"/>
                  </a:cubicBezTo>
                  <a:cubicBezTo>
                    <a:pt x="316611" y="178499"/>
                    <a:pt x="327374" y="190900"/>
                    <a:pt x="327374" y="19090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"/>
            <p:cNvSpPr/>
            <p:nvPr/>
          </p:nvSpPr>
          <p:spPr>
            <a:xfrm>
              <a:off x="6258629" y="3384727"/>
              <a:ext cx="335432" cy="190395"/>
            </a:xfrm>
            <a:custGeom>
              <a:avLst/>
              <a:gdLst/>
              <a:ahLst/>
              <a:cxnLst/>
              <a:rect l="l" t="t" r="r" b="b"/>
              <a:pathLst>
                <a:path w="335432" h="190395" extrusionOk="0">
                  <a:moveTo>
                    <a:pt x="0" y="0"/>
                  </a:moveTo>
                  <a:cubicBezTo>
                    <a:pt x="0" y="0"/>
                    <a:pt x="39472" y="15983"/>
                    <a:pt x="56512" y="26984"/>
                  </a:cubicBezTo>
                  <a:cubicBezTo>
                    <a:pt x="73552" y="37986"/>
                    <a:pt x="97088" y="63798"/>
                    <a:pt x="111976" y="73819"/>
                  </a:cubicBezTo>
                  <a:cubicBezTo>
                    <a:pt x="126930" y="83839"/>
                    <a:pt x="141789" y="88201"/>
                    <a:pt x="153695" y="95707"/>
                  </a:cubicBezTo>
                  <a:cubicBezTo>
                    <a:pt x="165697" y="103213"/>
                    <a:pt x="191414" y="123711"/>
                    <a:pt x="191414" y="123711"/>
                  </a:cubicBezTo>
                  <a:cubicBezTo>
                    <a:pt x="191414" y="123711"/>
                    <a:pt x="246564" y="154095"/>
                    <a:pt x="266757" y="162392"/>
                  </a:cubicBezTo>
                  <a:cubicBezTo>
                    <a:pt x="286950" y="170698"/>
                    <a:pt x="318002" y="177651"/>
                    <a:pt x="324764" y="180727"/>
                  </a:cubicBezTo>
                  <a:cubicBezTo>
                    <a:pt x="331718" y="183890"/>
                    <a:pt x="335432" y="190395"/>
                    <a:pt x="335432" y="190395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"/>
            <p:cNvSpPr/>
            <p:nvPr/>
          </p:nvSpPr>
          <p:spPr>
            <a:xfrm>
              <a:off x="6250999" y="3345531"/>
              <a:ext cx="387353" cy="220427"/>
            </a:xfrm>
            <a:custGeom>
              <a:avLst/>
              <a:gdLst/>
              <a:ahLst/>
              <a:cxnLst/>
              <a:rect l="l" t="t" r="r" b="b"/>
              <a:pathLst>
                <a:path w="387353" h="220427" extrusionOk="0">
                  <a:moveTo>
                    <a:pt x="0" y="0"/>
                  </a:moveTo>
                  <a:lnTo>
                    <a:pt x="48358" y="23422"/>
                  </a:lnTo>
                  <a:cubicBezTo>
                    <a:pt x="48358" y="23422"/>
                    <a:pt x="86754" y="56883"/>
                    <a:pt x="102318" y="67704"/>
                  </a:cubicBezTo>
                  <a:cubicBezTo>
                    <a:pt x="117891" y="78534"/>
                    <a:pt x="151228" y="96212"/>
                    <a:pt x="151228" y="96212"/>
                  </a:cubicBezTo>
                  <a:lnTo>
                    <a:pt x="190852" y="125235"/>
                  </a:lnTo>
                  <a:lnTo>
                    <a:pt x="310486" y="182251"/>
                  </a:lnTo>
                  <a:cubicBezTo>
                    <a:pt x="310486" y="182251"/>
                    <a:pt x="350491" y="197558"/>
                    <a:pt x="361921" y="203625"/>
                  </a:cubicBezTo>
                  <a:cubicBezTo>
                    <a:pt x="373351" y="209693"/>
                    <a:pt x="387353" y="220428"/>
                    <a:pt x="387353" y="220428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"/>
            <p:cNvSpPr/>
            <p:nvPr/>
          </p:nvSpPr>
          <p:spPr>
            <a:xfrm>
              <a:off x="6209061" y="3288191"/>
              <a:ext cx="486632" cy="278615"/>
            </a:xfrm>
            <a:custGeom>
              <a:avLst/>
              <a:gdLst/>
              <a:ahLst/>
              <a:cxnLst/>
              <a:rect l="l" t="t" r="r" b="b"/>
              <a:pathLst>
                <a:path w="486632" h="278615" extrusionOk="0">
                  <a:moveTo>
                    <a:pt x="0" y="0"/>
                  </a:moveTo>
                  <a:cubicBezTo>
                    <a:pt x="0" y="0"/>
                    <a:pt x="43158" y="18974"/>
                    <a:pt x="57588" y="28080"/>
                  </a:cubicBezTo>
                  <a:cubicBezTo>
                    <a:pt x="72019" y="37186"/>
                    <a:pt x="96469" y="59036"/>
                    <a:pt x="96469" y="59036"/>
                  </a:cubicBezTo>
                  <a:lnTo>
                    <a:pt x="177832" y="110157"/>
                  </a:lnTo>
                  <a:lnTo>
                    <a:pt x="288703" y="173507"/>
                  </a:lnTo>
                  <a:lnTo>
                    <a:pt x="410337" y="239020"/>
                  </a:lnTo>
                  <a:lnTo>
                    <a:pt x="486632" y="278616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"/>
            <p:cNvSpPr/>
            <p:nvPr/>
          </p:nvSpPr>
          <p:spPr>
            <a:xfrm>
              <a:off x="6325685" y="3346513"/>
              <a:ext cx="418299" cy="209492"/>
            </a:xfrm>
            <a:custGeom>
              <a:avLst/>
              <a:gdLst/>
              <a:ahLst/>
              <a:cxnLst/>
              <a:rect l="l" t="t" r="r" b="b"/>
              <a:pathLst>
                <a:path w="418299" h="209492" extrusionOk="0">
                  <a:moveTo>
                    <a:pt x="0" y="0"/>
                  </a:moveTo>
                  <a:lnTo>
                    <a:pt x="181413" y="95745"/>
                  </a:lnTo>
                  <a:cubicBezTo>
                    <a:pt x="181413" y="95745"/>
                    <a:pt x="232467" y="129911"/>
                    <a:pt x="263519" y="144704"/>
                  </a:cubicBezTo>
                  <a:cubicBezTo>
                    <a:pt x="294475" y="159496"/>
                    <a:pt x="366103" y="179594"/>
                    <a:pt x="388772" y="190776"/>
                  </a:cubicBezTo>
                  <a:cubicBezTo>
                    <a:pt x="411442" y="201968"/>
                    <a:pt x="418300" y="209493"/>
                    <a:pt x="418300" y="209493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"/>
            <p:cNvSpPr/>
            <p:nvPr/>
          </p:nvSpPr>
          <p:spPr>
            <a:xfrm>
              <a:off x="6296891" y="3279552"/>
              <a:ext cx="410327" cy="229666"/>
            </a:xfrm>
            <a:custGeom>
              <a:avLst/>
              <a:gdLst/>
              <a:ahLst/>
              <a:cxnLst/>
              <a:rect l="l" t="t" r="r" b="b"/>
              <a:pathLst>
                <a:path w="410327" h="229666" extrusionOk="0">
                  <a:moveTo>
                    <a:pt x="0" y="0"/>
                  </a:moveTo>
                  <a:lnTo>
                    <a:pt x="66951" y="38881"/>
                  </a:lnTo>
                  <a:lnTo>
                    <a:pt x="124577" y="77038"/>
                  </a:lnTo>
                  <a:lnTo>
                    <a:pt x="173536" y="107271"/>
                  </a:lnTo>
                  <a:lnTo>
                    <a:pt x="240497" y="145428"/>
                  </a:lnTo>
                  <a:lnTo>
                    <a:pt x="343367" y="190786"/>
                  </a:lnTo>
                  <a:lnTo>
                    <a:pt x="410327" y="229667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"/>
            <p:cNvSpPr/>
            <p:nvPr/>
          </p:nvSpPr>
          <p:spPr>
            <a:xfrm>
              <a:off x="6285365" y="3237804"/>
              <a:ext cx="456428" cy="259889"/>
            </a:xfrm>
            <a:custGeom>
              <a:avLst/>
              <a:gdLst/>
              <a:ahLst/>
              <a:cxnLst/>
              <a:rect l="l" t="t" r="r" b="b"/>
              <a:pathLst>
                <a:path w="456428" h="259889" extrusionOk="0">
                  <a:moveTo>
                    <a:pt x="0" y="0"/>
                  </a:moveTo>
                  <a:lnTo>
                    <a:pt x="48959" y="32395"/>
                  </a:lnTo>
                  <a:lnTo>
                    <a:pt x="117338" y="82067"/>
                  </a:lnTo>
                  <a:lnTo>
                    <a:pt x="164106" y="109423"/>
                  </a:lnTo>
                  <a:cubicBezTo>
                    <a:pt x="164106" y="109423"/>
                    <a:pt x="183061" y="125482"/>
                    <a:pt x="222494" y="146866"/>
                  </a:cubicBezTo>
                  <a:cubicBezTo>
                    <a:pt x="261928" y="168240"/>
                    <a:pt x="406613" y="235687"/>
                    <a:pt x="418995" y="241173"/>
                  </a:cubicBezTo>
                  <a:cubicBezTo>
                    <a:pt x="431663" y="246802"/>
                    <a:pt x="456429" y="259890"/>
                    <a:pt x="456429" y="25989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"/>
            <p:cNvSpPr/>
            <p:nvPr/>
          </p:nvSpPr>
          <p:spPr>
            <a:xfrm>
              <a:off x="6265211" y="3183083"/>
              <a:ext cx="449913" cy="267100"/>
            </a:xfrm>
            <a:custGeom>
              <a:avLst/>
              <a:gdLst/>
              <a:ahLst/>
              <a:cxnLst/>
              <a:rect l="l" t="t" r="r" b="b"/>
              <a:pathLst>
                <a:path w="449913" h="267100" extrusionOk="0">
                  <a:moveTo>
                    <a:pt x="0" y="0"/>
                  </a:moveTo>
                  <a:lnTo>
                    <a:pt x="25203" y="12240"/>
                  </a:lnTo>
                  <a:lnTo>
                    <a:pt x="78476" y="59760"/>
                  </a:lnTo>
                  <a:lnTo>
                    <a:pt x="128826" y="89278"/>
                  </a:lnTo>
                  <a:lnTo>
                    <a:pt x="185785" y="128149"/>
                  </a:lnTo>
                  <a:lnTo>
                    <a:pt x="242649" y="164868"/>
                  </a:lnTo>
                  <a:lnTo>
                    <a:pt x="300942" y="193662"/>
                  </a:lnTo>
                  <a:lnTo>
                    <a:pt x="420481" y="250536"/>
                  </a:lnTo>
                  <a:lnTo>
                    <a:pt x="449913" y="267100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"/>
            <p:cNvSpPr/>
            <p:nvPr/>
          </p:nvSpPr>
          <p:spPr>
            <a:xfrm>
              <a:off x="5511231" y="3067049"/>
              <a:ext cx="1157125" cy="326974"/>
            </a:xfrm>
            <a:custGeom>
              <a:avLst/>
              <a:gdLst/>
              <a:ahLst/>
              <a:cxnLst/>
              <a:rect l="l" t="t" r="r" b="b"/>
              <a:pathLst>
                <a:path w="1157125" h="326974" extrusionOk="0">
                  <a:moveTo>
                    <a:pt x="0" y="274463"/>
                  </a:moveTo>
                  <a:cubicBezTo>
                    <a:pt x="467" y="274272"/>
                    <a:pt x="11078" y="272720"/>
                    <a:pt x="16754" y="272234"/>
                  </a:cubicBezTo>
                  <a:cubicBezTo>
                    <a:pt x="22431" y="271739"/>
                    <a:pt x="30118" y="273158"/>
                    <a:pt x="43377" y="268205"/>
                  </a:cubicBezTo>
                  <a:cubicBezTo>
                    <a:pt x="56845" y="263176"/>
                    <a:pt x="99508" y="247307"/>
                    <a:pt x="121882" y="232667"/>
                  </a:cubicBezTo>
                  <a:cubicBezTo>
                    <a:pt x="144256" y="218018"/>
                    <a:pt x="173574" y="184861"/>
                    <a:pt x="188109" y="173631"/>
                  </a:cubicBezTo>
                  <a:cubicBezTo>
                    <a:pt x="202644" y="162392"/>
                    <a:pt x="202292" y="167049"/>
                    <a:pt x="216189" y="154915"/>
                  </a:cubicBezTo>
                  <a:cubicBezTo>
                    <a:pt x="230086" y="142770"/>
                    <a:pt x="259280" y="94631"/>
                    <a:pt x="275225" y="87959"/>
                  </a:cubicBezTo>
                  <a:cubicBezTo>
                    <a:pt x="297647" y="87765"/>
                    <a:pt x="287236" y="87307"/>
                    <a:pt x="301142" y="89398"/>
                  </a:cubicBezTo>
                  <a:cubicBezTo>
                    <a:pt x="310725" y="87169"/>
                    <a:pt x="323869" y="77340"/>
                    <a:pt x="335699" y="69960"/>
                  </a:cubicBezTo>
                  <a:cubicBezTo>
                    <a:pt x="347529" y="62580"/>
                    <a:pt x="366170" y="50168"/>
                    <a:pt x="379619" y="39723"/>
                  </a:cubicBezTo>
                  <a:cubicBezTo>
                    <a:pt x="393068" y="29277"/>
                    <a:pt x="411204" y="4833"/>
                    <a:pt x="424967" y="127"/>
                  </a:cubicBezTo>
                  <a:cubicBezTo>
                    <a:pt x="442341" y="1179"/>
                    <a:pt x="441550" y="-1163"/>
                    <a:pt x="461686" y="846"/>
                  </a:cubicBezTo>
                  <a:cubicBezTo>
                    <a:pt x="483270" y="10775"/>
                    <a:pt x="532467" y="42431"/>
                    <a:pt x="557441" y="50521"/>
                  </a:cubicBezTo>
                  <a:cubicBezTo>
                    <a:pt x="582416" y="58613"/>
                    <a:pt x="603437" y="58493"/>
                    <a:pt x="624392" y="61321"/>
                  </a:cubicBezTo>
                  <a:cubicBezTo>
                    <a:pt x="645347" y="64150"/>
                    <a:pt x="674475" y="64162"/>
                    <a:pt x="697106" y="69241"/>
                  </a:cubicBezTo>
                  <a:cubicBezTo>
                    <a:pt x="719738" y="74318"/>
                    <a:pt x="756904" y="86924"/>
                    <a:pt x="774135" y="95879"/>
                  </a:cubicBezTo>
                  <a:cubicBezTo>
                    <a:pt x="791375" y="104833"/>
                    <a:pt x="797195" y="110938"/>
                    <a:pt x="813016" y="123958"/>
                  </a:cubicBezTo>
                  <a:cubicBezTo>
                    <a:pt x="828837" y="136969"/>
                    <a:pt x="855088" y="168116"/>
                    <a:pt x="877853" y="184434"/>
                  </a:cubicBezTo>
                  <a:cubicBezTo>
                    <a:pt x="900141" y="200407"/>
                    <a:pt x="1003964" y="262033"/>
                    <a:pt x="1040540" y="279463"/>
                  </a:cubicBezTo>
                  <a:cubicBezTo>
                    <a:pt x="1077116" y="296886"/>
                    <a:pt x="1099404" y="300934"/>
                    <a:pt x="1116835" y="308258"/>
                  </a:cubicBezTo>
                  <a:cubicBezTo>
                    <a:pt x="1134266" y="315582"/>
                    <a:pt x="1157126" y="326974"/>
                    <a:pt x="1157126" y="326974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5" name="Google Shape;1285;p3"/>
          <p:cNvGrpSpPr/>
          <p:nvPr/>
        </p:nvGrpSpPr>
        <p:grpSpPr>
          <a:xfrm>
            <a:off x="11627206" y="1439806"/>
            <a:ext cx="2577788" cy="1108095"/>
            <a:chOff x="7847492" y="2141667"/>
            <a:chExt cx="1897036" cy="815465"/>
          </a:xfrm>
        </p:grpSpPr>
        <p:grpSp>
          <p:nvGrpSpPr>
            <p:cNvPr id="1286" name="Google Shape;1286;p3"/>
            <p:cNvGrpSpPr/>
            <p:nvPr/>
          </p:nvGrpSpPr>
          <p:grpSpPr>
            <a:xfrm>
              <a:off x="8918910" y="2141667"/>
              <a:ext cx="825618" cy="436774"/>
              <a:chOff x="5410199" y="3067049"/>
              <a:chExt cx="1372826" cy="726262"/>
            </a:xfrm>
          </p:grpSpPr>
          <p:grpSp>
            <p:nvGrpSpPr>
              <p:cNvPr id="1287" name="Google Shape;1287;p3"/>
              <p:cNvGrpSpPr/>
              <p:nvPr/>
            </p:nvGrpSpPr>
            <p:grpSpPr>
              <a:xfrm>
                <a:off x="5785168" y="3098714"/>
                <a:ext cx="997857" cy="694597"/>
                <a:chOff x="5785168" y="3098714"/>
                <a:chExt cx="997857" cy="694597"/>
              </a:xfrm>
            </p:grpSpPr>
            <p:sp>
              <p:nvSpPr>
                <p:cNvPr id="1288" name="Google Shape;1288;p3"/>
                <p:cNvSpPr/>
                <p:nvPr/>
              </p:nvSpPr>
              <p:spPr>
                <a:xfrm>
                  <a:off x="6125391" y="3765051"/>
                  <a:ext cx="20183" cy="10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83" h="10563" extrusionOk="0">
                      <a:moveTo>
                        <a:pt x="-2" y="-4"/>
                      </a:moveTo>
                      <a:cubicBezTo>
                        <a:pt x="-2" y="-4"/>
                        <a:pt x="4380" y="5797"/>
                        <a:pt x="7761" y="7454"/>
                      </a:cubicBezTo>
                      <a:cubicBezTo>
                        <a:pt x="11133" y="9102"/>
                        <a:pt x="20182" y="10560"/>
                        <a:pt x="20182" y="1056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9" name="Google Shape;1289;p3"/>
                <p:cNvSpPr/>
                <p:nvPr/>
              </p:nvSpPr>
              <p:spPr>
                <a:xfrm>
                  <a:off x="6058002" y="3773442"/>
                  <a:ext cx="58378" cy="19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78" h="19869" extrusionOk="0">
                      <a:moveTo>
                        <a:pt x="-2" y="-4"/>
                      </a:moveTo>
                      <a:cubicBezTo>
                        <a:pt x="-2" y="-4"/>
                        <a:pt x="28868" y="8054"/>
                        <a:pt x="36022" y="10236"/>
                      </a:cubicBezTo>
                      <a:cubicBezTo>
                        <a:pt x="43175" y="12417"/>
                        <a:pt x="58377" y="19865"/>
                        <a:pt x="58377" y="1986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0" name="Google Shape;1290;p3"/>
                <p:cNvSpPr/>
                <p:nvPr/>
              </p:nvSpPr>
              <p:spPr>
                <a:xfrm>
                  <a:off x="6152090" y="3745800"/>
                  <a:ext cx="32299" cy="21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99" h="21736" extrusionOk="0">
                      <a:moveTo>
                        <a:pt x="-2" y="-4"/>
                      </a:moveTo>
                      <a:cubicBezTo>
                        <a:pt x="-2" y="-4"/>
                        <a:pt x="21115" y="8693"/>
                        <a:pt x="32297" y="2173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1" name="Google Shape;1291;p3"/>
                <p:cNvSpPr/>
                <p:nvPr/>
              </p:nvSpPr>
              <p:spPr>
                <a:xfrm>
                  <a:off x="6182208" y="3735866"/>
                  <a:ext cx="39747" cy="19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47" h="19878" extrusionOk="0">
                      <a:moveTo>
                        <a:pt x="-2" y="-4"/>
                      </a:moveTo>
                      <a:cubicBezTo>
                        <a:pt x="13971" y="4968"/>
                        <a:pt x="20286" y="6121"/>
                        <a:pt x="26087" y="9626"/>
                      </a:cubicBezTo>
                      <a:cubicBezTo>
                        <a:pt x="31878" y="13122"/>
                        <a:pt x="39746" y="19875"/>
                        <a:pt x="39746" y="1987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2" name="Google Shape;1292;p3"/>
                <p:cNvSpPr/>
                <p:nvPr/>
              </p:nvSpPr>
              <p:spPr>
                <a:xfrm>
                  <a:off x="6199905" y="3717549"/>
                  <a:ext cx="60864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64" h="30118" extrusionOk="0">
                      <a:moveTo>
                        <a:pt x="-2" y="-4"/>
                      </a:moveTo>
                      <a:cubicBezTo>
                        <a:pt x="-2" y="-4"/>
                        <a:pt x="15229" y="4921"/>
                        <a:pt x="23915" y="10864"/>
                      </a:cubicBezTo>
                      <a:cubicBezTo>
                        <a:pt x="32440" y="16703"/>
                        <a:pt x="60863" y="30114"/>
                        <a:pt x="60863" y="3011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3" name="Google Shape;1293;p3"/>
                <p:cNvSpPr/>
                <p:nvPr/>
              </p:nvSpPr>
              <p:spPr>
                <a:xfrm>
                  <a:off x="6212326" y="3688355"/>
                  <a:ext cx="74837" cy="48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37" h="48758" extrusionOk="0">
                      <a:moveTo>
                        <a:pt x="-2" y="-4"/>
                      </a:moveTo>
                      <a:cubicBezTo>
                        <a:pt x="20182" y="12112"/>
                        <a:pt x="21039" y="13817"/>
                        <a:pt x="41299" y="27943"/>
                      </a:cubicBezTo>
                      <a:cubicBezTo>
                        <a:pt x="61768" y="42221"/>
                        <a:pt x="74836" y="48755"/>
                        <a:pt x="74836" y="4875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4" name="Google Shape;1294;p3"/>
                <p:cNvSpPr/>
                <p:nvPr/>
              </p:nvSpPr>
              <p:spPr>
                <a:xfrm>
                  <a:off x="6265914" y="3621118"/>
                  <a:ext cx="163639" cy="95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39" h="95326" extrusionOk="0">
                      <a:moveTo>
                        <a:pt x="-2" y="-4"/>
                      </a:moveTo>
                      <a:cubicBezTo>
                        <a:pt x="70483" y="38496"/>
                        <a:pt x="97534" y="61652"/>
                        <a:pt x="122013" y="74520"/>
                      </a:cubicBezTo>
                      <a:cubicBezTo>
                        <a:pt x="146397" y="87322"/>
                        <a:pt x="163638" y="95322"/>
                        <a:pt x="163638" y="9532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5" name="Google Shape;1295;p3"/>
                <p:cNvSpPr/>
                <p:nvPr/>
              </p:nvSpPr>
              <p:spPr>
                <a:xfrm>
                  <a:off x="6236739" y="3679116"/>
                  <a:ext cx="94087" cy="46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087" h="46577" extrusionOk="0">
                      <a:moveTo>
                        <a:pt x="-2" y="-4"/>
                      </a:moveTo>
                      <a:lnTo>
                        <a:pt x="75150" y="36953"/>
                      </a:lnTo>
                      <a:lnTo>
                        <a:pt x="94086" y="46574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6" name="Google Shape;1296;p3"/>
                <p:cNvSpPr/>
                <p:nvPr/>
              </p:nvSpPr>
              <p:spPr>
                <a:xfrm>
                  <a:off x="6246987" y="3648845"/>
                  <a:ext cx="113985" cy="67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985" h="67379" extrusionOk="0">
                      <a:moveTo>
                        <a:pt x="-2" y="-4"/>
                      </a:moveTo>
                      <a:cubicBezTo>
                        <a:pt x="-2" y="-4"/>
                        <a:pt x="34555" y="22304"/>
                        <a:pt x="45956" y="29495"/>
                      </a:cubicBezTo>
                      <a:cubicBezTo>
                        <a:pt x="57358" y="36677"/>
                        <a:pt x="67397" y="44154"/>
                        <a:pt x="78865" y="51231"/>
                      </a:cubicBezTo>
                      <a:cubicBezTo>
                        <a:pt x="90343" y="58299"/>
                        <a:pt x="113984" y="67376"/>
                        <a:pt x="113984" y="6737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7" name="Google Shape;1297;p3"/>
                <p:cNvSpPr/>
                <p:nvPr/>
              </p:nvSpPr>
              <p:spPr>
                <a:xfrm>
                  <a:off x="6285926" y="3601106"/>
                  <a:ext cx="172297" cy="97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297" h="97193" extrusionOk="0">
                      <a:moveTo>
                        <a:pt x="-2" y="-4"/>
                      </a:moveTo>
                      <a:cubicBezTo>
                        <a:pt x="-2" y="-4"/>
                        <a:pt x="27592" y="12350"/>
                        <a:pt x="40670" y="19865"/>
                      </a:cubicBezTo>
                      <a:cubicBezTo>
                        <a:pt x="53748" y="27390"/>
                        <a:pt x="72855" y="41954"/>
                        <a:pt x="86666" y="50612"/>
                      </a:cubicBezTo>
                      <a:cubicBezTo>
                        <a:pt x="100382" y="59270"/>
                        <a:pt x="122766" y="74406"/>
                        <a:pt x="135720" y="81349"/>
                      </a:cubicBezTo>
                      <a:cubicBezTo>
                        <a:pt x="148579" y="88293"/>
                        <a:pt x="172296" y="97189"/>
                        <a:pt x="172296" y="9718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8" name="Google Shape;1298;p3"/>
                <p:cNvSpPr/>
                <p:nvPr/>
              </p:nvSpPr>
              <p:spPr>
                <a:xfrm>
                  <a:off x="6277229" y="3555462"/>
                  <a:ext cx="238144" cy="141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144" h="141903" extrusionOk="0">
                      <a:moveTo>
                        <a:pt x="-2" y="-4"/>
                      </a:moveTo>
                      <a:cubicBezTo>
                        <a:pt x="-2" y="-4"/>
                        <a:pt x="14295" y="5635"/>
                        <a:pt x="26297" y="12493"/>
                      </a:cubicBezTo>
                      <a:cubicBezTo>
                        <a:pt x="38289" y="19342"/>
                        <a:pt x="76217" y="47221"/>
                        <a:pt x="85742" y="53717"/>
                      </a:cubicBezTo>
                      <a:cubicBezTo>
                        <a:pt x="95172" y="60204"/>
                        <a:pt x="114508" y="72548"/>
                        <a:pt x="125842" y="80730"/>
                      </a:cubicBezTo>
                      <a:cubicBezTo>
                        <a:pt x="137177" y="88903"/>
                        <a:pt x="167562" y="107514"/>
                        <a:pt x="181373" y="115506"/>
                      </a:cubicBezTo>
                      <a:cubicBezTo>
                        <a:pt x="195089" y="123497"/>
                        <a:pt x="207853" y="128917"/>
                        <a:pt x="218616" y="133518"/>
                      </a:cubicBezTo>
                      <a:cubicBezTo>
                        <a:pt x="229474" y="138175"/>
                        <a:pt x="238142" y="141900"/>
                        <a:pt x="238142" y="14190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9" name="Google Shape;1299;p3"/>
                <p:cNvSpPr/>
                <p:nvPr/>
              </p:nvSpPr>
              <p:spPr>
                <a:xfrm>
                  <a:off x="6266752" y="3517096"/>
                  <a:ext cx="250336" cy="155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36" h="155009" extrusionOk="0">
                      <a:moveTo>
                        <a:pt x="-2" y="-4"/>
                      </a:moveTo>
                      <a:cubicBezTo>
                        <a:pt x="56205" y="36887"/>
                        <a:pt x="65273" y="43649"/>
                        <a:pt x="89552" y="59718"/>
                      </a:cubicBezTo>
                      <a:cubicBezTo>
                        <a:pt x="113841" y="75787"/>
                        <a:pt x="102697" y="66567"/>
                        <a:pt x="163371" y="105390"/>
                      </a:cubicBezTo>
                      <a:cubicBezTo>
                        <a:pt x="174325" y="112410"/>
                        <a:pt x="208138" y="129212"/>
                        <a:pt x="223950" y="136566"/>
                      </a:cubicBezTo>
                      <a:cubicBezTo>
                        <a:pt x="239761" y="143919"/>
                        <a:pt x="250334" y="155006"/>
                        <a:pt x="250334" y="15500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0" name="Google Shape;1300;p3"/>
                <p:cNvSpPr/>
                <p:nvPr/>
              </p:nvSpPr>
              <p:spPr>
                <a:xfrm>
                  <a:off x="6752260" y="3356152"/>
                  <a:ext cx="30765" cy="8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65" h="8448" extrusionOk="0">
                      <a:moveTo>
                        <a:pt x="-2" y="-4"/>
                      </a:moveTo>
                      <a:cubicBezTo>
                        <a:pt x="-2" y="-4"/>
                        <a:pt x="17334" y="1273"/>
                        <a:pt x="19620" y="1987"/>
                      </a:cubicBezTo>
                      <a:cubicBezTo>
                        <a:pt x="22096" y="2768"/>
                        <a:pt x="30764" y="8445"/>
                        <a:pt x="30764" y="844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1" name="Google Shape;1301;p3"/>
                <p:cNvSpPr/>
                <p:nvPr/>
              </p:nvSpPr>
              <p:spPr>
                <a:xfrm>
                  <a:off x="6698253" y="3355409"/>
                  <a:ext cx="37814" cy="20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14" h="20621" extrusionOk="0">
                      <a:moveTo>
                        <a:pt x="-2" y="-4"/>
                      </a:moveTo>
                      <a:cubicBezTo>
                        <a:pt x="-2" y="-4"/>
                        <a:pt x="9237" y="8435"/>
                        <a:pt x="14952" y="11674"/>
                      </a:cubicBezTo>
                      <a:cubicBezTo>
                        <a:pt x="20572" y="14912"/>
                        <a:pt x="37812" y="20618"/>
                        <a:pt x="37812" y="20618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2" name="Google Shape;1302;p3"/>
                <p:cNvSpPr/>
                <p:nvPr/>
              </p:nvSpPr>
              <p:spPr>
                <a:xfrm>
                  <a:off x="6612528" y="3345960"/>
                  <a:ext cx="84296" cy="38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296" h="38776" extrusionOk="0">
                      <a:moveTo>
                        <a:pt x="-2" y="-4"/>
                      </a:moveTo>
                      <a:lnTo>
                        <a:pt x="24382" y="16903"/>
                      </a:lnTo>
                      <a:lnTo>
                        <a:pt x="65149" y="29324"/>
                      </a:lnTo>
                      <a:lnTo>
                        <a:pt x="84294" y="38773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3" name="Google Shape;1303;p3"/>
                <p:cNvSpPr/>
                <p:nvPr/>
              </p:nvSpPr>
              <p:spPr>
                <a:xfrm>
                  <a:off x="5785168" y="3298230"/>
                  <a:ext cx="11972" cy="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2" h="295" extrusionOk="0">
                      <a:moveTo>
                        <a:pt x="-2" y="-4"/>
                      </a:moveTo>
                      <a:lnTo>
                        <a:pt x="11971" y="29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4" name="Google Shape;1304;p3"/>
                <p:cNvSpPr/>
                <p:nvPr/>
              </p:nvSpPr>
              <p:spPr>
                <a:xfrm>
                  <a:off x="5791784" y="3266503"/>
                  <a:ext cx="26311" cy="1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11" h="11801" extrusionOk="0">
                      <a:moveTo>
                        <a:pt x="68" y="11798"/>
                      </a:moveTo>
                      <a:cubicBezTo>
                        <a:pt x="-1246" y="11798"/>
                        <a:pt x="16166" y="2825"/>
                        <a:pt x="26310" y="-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5" name="Google Shape;1305;p3"/>
                <p:cNvSpPr/>
                <p:nvPr/>
              </p:nvSpPr>
              <p:spPr>
                <a:xfrm>
                  <a:off x="5790445" y="3237356"/>
                  <a:ext cx="46262" cy="18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62" h="18792" extrusionOk="0">
                      <a:moveTo>
                        <a:pt x="-2" y="18789"/>
                      </a:moveTo>
                      <a:cubicBezTo>
                        <a:pt x="-2" y="18789"/>
                        <a:pt x="15219" y="5740"/>
                        <a:pt x="21658" y="4568"/>
                      </a:cubicBezTo>
                      <a:cubicBezTo>
                        <a:pt x="28106" y="3397"/>
                        <a:pt x="46261" y="-4"/>
                        <a:pt x="46261" y="-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6" name="Google Shape;1306;p3"/>
                <p:cNvSpPr/>
                <p:nvPr/>
              </p:nvSpPr>
              <p:spPr>
                <a:xfrm>
                  <a:off x="5811323" y="3213058"/>
                  <a:ext cx="31680" cy="11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0" h="11744" extrusionOk="0">
                      <a:moveTo>
                        <a:pt x="-2" y="11741"/>
                      </a:moveTo>
                      <a:lnTo>
                        <a:pt x="31678" y="-4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7" name="Google Shape;1307;p3"/>
                <p:cNvSpPr/>
                <p:nvPr/>
              </p:nvSpPr>
              <p:spPr>
                <a:xfrm>
                  <a:off x="5814876" y="3183154"/>
                  <a:ext cx="42044" cy="20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44" h="20426" extrusionOk="0">
                      <a:moveTo>
                        <a:pt x="-2" y="20423"/>
                      </a:moveTo>
                      <a:cubicBezTo>
                        <a:pt x="-2" y="20423"/>
                        <a:pt x="11495" y="11812"/>
                        <a:pt x="20715" y="6621"/>
                      </a:cubicBezTo>
                      <a:cubicBezTo>
                        <a:pt x="29945" y="1430"/>
                        <a:pt x="42203" y="-103"/>
                        <a:pt x="42041" y="1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8" name="Google Shape;1308;p3"/>
                <p:cNvSpPr/>
                <p:nvPr/>
              </p:nvSpPr>
              <p:spPr>
                <a:xfrm>
                  <a:off x="5854700" y="3146627"/>
                  <a:ext cx="51806" cy="17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06" h="17663" extrusionOk="0">
                      <a:moveTo>
                        <a:pt x="-2" y="0"/>
                      </a:moveTo>
                      <a:cubicBezTo>
                        <a:pt x="20963" y="-305"/>
                        <a:pt x="51805" y="17659"/>
                        <a:pt x="51805" y="1765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9" name="Google Shape;1309;p3"/>
                <p:cNvSpPr/>
                <p:nvPr/>
              </p:nvSpPr>
              <p:spPr>
                <a:xfrm>
                  <a:off x="5992070" y="3212667"/>
                  <a:ext cx="124701" cy="764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01" h="76476" extrusionOk="0">
                      <a:moveTo>
                        <a:pt x="-2" y="-4"/>
                      </a:moveTo>
                      <a:lnTo>
                        <a:pt x="37479" y="18427"/>
                      </a:lnTo>
                      <a:cubicBezTo>
                        <a:pt x="37479" y="18427"/>
                        <a:pt x="85390" y="43868"/>
                        <a:pt x="94296" y="50060"/>
                      </a:cubicBezTo>
                      <a:cubicBezTo>
                        <a:pt x="103344" y="56346"/>
                        <a:pt x="124699" y="76473"/>
                        <a:pt x="124699" y="76473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0" name="Google Shape;1310;p3"/>
                <p:cNvSpPr/>
                <p:nvPr/>
              </p:nvSpPr>
              <p:spPr>
                <a:xfrm>
                  <a:off x="5991765" y="3240918"/>
                  <a:ext cx="94602" cy="57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602" h="57435" extrusionOk="0">
                      <a:moveTo>
                        <a:pt x="-2" y="-4"/>
                      </a:moveTo>
                      <a:lnTo>
                        <a:pt x="29183" y="10750"/>
                      </a:lnTo>
                      <a:lnTo>
                        <a:pt x="58358" y="29181"/>
                      </a:lnTo>
                      <a:lnTo>
                        <a:pt x="94600" y="5743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1" name="Google Shape;1311;p3"/>
                <p:cNvSpPr/>
                <p:nvPr/>
              </p:nvSpPr>
              <p:spPr>
                <a:xfrm>
                  <a:off x="5991765" y="3279314"/>
                  <a:ext cx="87534" cy="56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34" h="56511" extrusionOk="0">
                      <a:moveTo>
                        <a:pt x="-2" y="-4"/>
                      </a:moveTo>
                      <a:cubicBezTo>
                        <a:pt x="-2" y="-4"/>
                        <a:pt x="21058" y="4044"/>
                        <a:pt x="31640" y="9521"/>
                      </a:cubicBezTo>
                      <a:cubicBezTo>
                        <a:pt x="42213" y="14998"/>
                        <a:pt x="68188" y="38087"/>
                        <a:pt x="68188" y="38087"/>
                      </a:cubicBezTo>
                      <a:lnTo>
                        <a:pt x="87533" y="56508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2" name="Google Shape;1312;p3"/>
                <p:cNvSpPr/>
                <p:nvPr/>
              </p:nvSpPr>
              <p:spPr>
                <a:xfrm>
                  <a:off x="5990536" y="3307879"/>
                  <a:ext cx="80476" cy="57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76" h="57740" extrusionOk="0">
                      <a:moveTo>
                        <a:pt x="-2" y="-4"/>
                      </a:moveTo>
                      <a:cubicBezTo>
                        <a:pt x="-2" y="-4"/>
                        <a:pt x="28573" y="11217"/>
                        <a:pt x="40546" y="19961"/>
                      </a:cubicBezTo>
                      <a:cubicBezTo>
                        <a:pt x="52509" y="28705"/>
                        <a:pt x="80475" y="57737"/>
                        <a:pt x="80475" y="5773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3" name="Google Shape;1313;p3"/>
                <p:cNvSpPr/>
                <p:nvPr/>
              </p:nvSpPr>
              <p:spPr>
                <a:xfrm>
                  <a:off x="5992384" y="3336749"/>
                  <a:ext cx="49758" cy="49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58" h="49148" extrusionOk="0">
                      <a:moveTo>
                        <a:pt x="-2" y="-4"/>
                      </a:moveTo>
                      <a:cubicBezTo>
                        <a:pt x="-2" y="-4"/>
                        <a:pt x="12790" y="4359"/>
                        <a:pt x="18734" y="8597"/>
                      </a:cubicBezTo>
                      <a:cubicBezTo>
                        <a:pt x="24668" y="12836"/>
                        <a:pt x="38079" y="28867"/>
                        <a:pt x="38079" y="28867"/>
                      </a:cubicBezTo>
                      <a:lnTo>
                        <a:pt x="49757" y="49145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4" name="Google Shape;1314;p3"/>
                <p:cNvSpPr/>
                <p:nvPr/>
              </p:nvSpPr>
              <p:spPr>
                <a:xfrm>
                  <a:off x="5991765" y="3375754"/>
                  <a:ext cx="39319" cy="28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19" h="28565" extrusionOk="0">
                      <a:moveTo>
                        <a:pt x="-2" y="-4"/>
                      </a:moveTo>
                      <a:cubicBezTo>
                        <a:pt x="-2" y="-4"/>
                        <a:pt x="15457" y="5521"/>
                        <a:pt x="21496" y="9826"/>
                      </a:cubicBezTo>
                      <a:cubicBezTo>
                        <a:pt x="27544" y="14141"/>
                        <a:pt x="39317" y="28562"/>
                        <a:pt x="39317" y="2856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5" name="Google Shape;1315;p3"/>
                <p:cNvSpPr/>
                <p:nvPr/>
              </p:nvSpPr>
              <p:spPr>
                <a:xfrm>
                  <a:off x="5982250" y="3412311"/>
                  <a:ext cx="39004" cy="20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04" h="20573" extrusionOk="0">
                      <a:moveTo>
                        <a:pt x="-2" y="-4"/>
                      </a:moveTo>
                      <a:cubicBezTo>
                        <a:pt x="-2" y="-4"/>
                        <a:pt x="24134" y="7026"/>
                        <a:pt x="29783" y="10740"/>
                      </a:cubicBezTo>
                      <a:cubicBezTo>
                        <a:pt x="35441" y="14465"/>
                        <a:pt x="39003" y="20570"/>
                        <a:pt x="39003" y="2057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6" name="Google Shape;1316;p3"/>
                <p:cNvSpPr/>
                <p:nvPr/>
              </p:nvSpPr>
              <p:spPr>
                <a:xfrm>
                  <a:off x="5983478" y="3439953"/>
                  <a:ext cx="10439" cy="10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39" h="10753" extrusionOk="0">
                      <a:moveTo>
                        <a:pt x="-2" y="-4"/>
                      </a:moveTo>
                      <a:lnTo>
                        <a:pt x="10438" y="10750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7" name="Google Shape;1317;p3"/>
                <p:cNvSpPr/>
                <p:nvPr/>
              </p:nvSpPr>
              <p:spPr>
                <a:xfrm>
                  <a:off x="5963819" y="3450706"/>
                  <a:ext cx="19964" cy="1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4" h="19650" extrusionOk="0">
                      <a:moveTo>
                        <a:pt x="-2" y="-4"/>
                      </a:moveTo>
                      <a:lnTo>
                        <a:pt x="19963" y="19646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8" name="Google Shape;1318;p3"/>
                <p:cNvSpPr/>
                <p:nvPr/>
              </p:nvSpPr>
              <p:spPr>
                <a:xfrm>
                  <a:off x="5942626" y="3479262"/>
                  <a:ext cx="22421" cy="10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21" h="10144" extrusionOk="0">
                      <a:moveTo>
                        <a:pt x="-2" y="-4"/>
                      </a:moveTo>
                      <a:cubicBezTo>
                        <a:pt x="-2" y="-4"/>
                        <a:pt x="9990" y="6426"/>
                        <a:pt x="11971" y="7683"/>
                      </a:cubicBezTo>
                      <a:cubicBezTo>
                        <a:pt x="13733" y="8788"/>
                        <a:pt x="22420" y="10140"/>
                        <a:pt x="22420" y="1014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9" name="Google Shape;1319;p3"/>
                <p:cNvSpPr/>
                <p:nvPr/>
              </p:nvSpPr>
              <p:spPr>
                <a:xfrm>
                  <a:off x="5992689" y="3173662"/>
                  <a:ext cx="143741" cy="78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741" h="78933" extrusionOk="0">
                      <a:moveTo>
                        <a:pt x="-2" y="-4"/>
                      </a:moveTo>
                      <a:cubicBezTo>
                        <a:pt x="-2" y="-4"/>
                        <a:pt x="33993" y="13893"/>
                        <a:pt x="48223" y="22104"/>
                      </a:cubicBezTo>
                      <a:cubicBezTo>
                        <a:pt x="60187" y="29019"/>
                        <a:pt x="73293" y="40316"/>
                        <a:pt x="87228" y="49136"/>
                      </a:cubicBezTo>
                      <a:cubicBezTo>
                        <a:pt x="101163" y="57956"/>
                        <a:pt x="143740" y="78930"/>
                        <a:pt x="143740" y="7893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0" name="Google Shape;1320;p3"/>
                <p:cNvSpPr/>
                <p:nvPr/>
              </p:nvSpPr>
              <p:spPr>
                <a:xfrm>
                  <a:off x="5982250" y="3145706"/>
                  <a:ext cx="171992" cy="76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992" h="76790" extrusionOk="0">
                      <a:moveTo>
                        <a:pt x="-2" y="-4"/>
                      </a:moveTo>
                      <a:cubicBezTo>
                        <a:pt x="-2" y="-4"/>
                        <a:pt x="41670" y="13122"/>
                        <a:pt x="58663" y="20885"/>
                      </a:cubicBezTo>
                      <a:cubicBezTo>
                        <a:pt x="73969" y="27876"/>
                        <a:pt x="94286" y="42678"/>
                        <a:pt x="107802" y="50060"/>
                      </a:cubicBezTo>
                      <a:cubicBezTo>
                        <a:pt x="117946" y="55603"/>
                        <a:pt x="136682" y="58108"/>
                        <a:pt x="146807" y="62347"/>
                      </a:cubicBezTo>
                      <a:cubicBezTo>
                        <a:pt x="156932" y="66595"/>
                        <a:pt x="171991" y="76787"/>
                        <a:pt x="171991" y="7678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1" name="Google Shape;1321;p3"/>
                <p:cNvSpPr/>
                <p:nvPr/>
              </p:nvSpPr>
              <p:spPr>
                <a:xfrm>
                  <a:off x="5980402" y="3124818"/>
                  <a:ext cx="165858" cy="68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58" h="68189" extrusionOk="0">
                      <a:moveTo>
                        <a:pt x="-2" y="-4"/>
                      </a:moveTo>
                      <a:cubicBezTo>
                        <a:pt x="989" y="-4"/>
                        <a:pt x="22191" y="863"/>
                        <a:pt x="31021" y="4911"/>
                      </a:cubicBezTo>
                      <a:cubicBezTo>
                        <a:pt x="39851" y="8959"/>
                        <a:pt x="84256" y="35029"/>
                        <a:pt x="100439" y="41154"/>
                      </a:cubicBezTo>
                      <a:cubicBezTo>
                        <a:pt x="116613" y="47288"/>
                        <a:pt x="130453" y="49898"/>
                        <a:pt x="140368" y="54060"/>
                      </a:cubicBezTo>
                      <a:cubicBezTo>
                        <a:pt x="150274" y="58213"/>
                        <a:pt x="165857" y="68186"/>
                        <a:pt x="165857" y="6818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2" name="Google Shape;1322;p3"/>
                <p:cNvSpPr/>
                <p:nvPr/>
              </p:nvSpPr>
              <p:spPr>
                <a:xfrm>
                  <a:off x="5962895" y="3098714"/>
                  <a:ext cx="182137" cy="67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37" h="67576" extrusionOk="0">
                      <a:moveTo>
                        <a:pt x="-2" y="-4"/>
                      </a:moveTo>
                      <a:lnTo>
                        <a:pt x="87228" y="29177"/>
                      </a:lnTo>
                      <a:lnTo>
                        <a:pt x="182135" y="6757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23" name="Google Shape;1323;p3"/>
              <p:cNvSpPr/>
              <p:nvPr/>
            </p:nvSpPr>
            <p:spPr>
              <a:xfrm>
                <a:off x="5410199" y="3345141"/>
                <a:ext cx="97497" cy="20040"/>
              </a:xfrm>
              <a:custGeom>
                <a:avLst/>
                <a:gdLst/>
                <a:ahLst/>
                <a:cxnLst/>
                <a:rect l="l" t="t" r="r" b="b"/>
                <a:pathLst>
                  <a:path w="97497" h="20040" extrusionOk="0">
                    <a:moveTo>
                      <a:pt x="0" y="0"/>
                    </a:moveTo>
                    <a:cubicBezTo>
                      <a:pt x="0" y="0"/>
                      <a:pt x="17729" y="7058"/>
                      <a:pt x="27835" y="8115"/>
                    </a:cubicBezTo>
                    <a:cubicBezTo>
                      <a:pt x="38097" y="9192"/>
                      <a:pt x="55496" y="238"/>
                      <a:pt x="63145" y="2553"/>
                    </a:cubicBezTo>
                    <a:cubicBezTo>
                      <a:pt x="70794" y="4858"/>
                      <a:pt x="97498" y="20041"/>
                      <a:pt x="97498" y="2004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3"/>
              <p:cNvSpPr/>
              <p:nvPr/>
            </p:nvSpPr>
            <p:spPr>
              <a:xfrm>
                <a:off x="6267792" y="3488073"/>
                <a:ext cx="259118" cy="163915"/>
              </a:xfrm>
              <a:custGeom>
                <a:avLst/>
                <a:gdLst/>
                <a:ahLst/>
                <a:cxnLst/>
                <a:rect l="l" t="t" r="r" b="b"/>
                <a:pathLst>
                  <a:path w="259118" h="163915" extrusionOk="0">
                    <a:moveTo>
                      <a:pt x="0" y="0"/>
                    </a:moveTo>
                    <a:cubicBezTo>
                      <a:pt x="0" y="0"/>
                      <a:pt x="18517" y="4105"/>
                      <a:pt x="29023" y="9668"/>
                    </a:cubicBezTo>
                    <a:cubicBezTo>
                      <a:pt x="39529" y="15230"/>
                      <a:pt x="67713" y="39195"/>
                      <a:pt x="67713" y="39195"/>
                    </a:cubicBezTo>
                    <a:lnTo>
                      <a:pt x="124244" y="77381"/>
                    </a:lnTo>
                    <a:cubicBezTo>
                      <a:pt x="124244" y="77381"/>
                      <a:pt x="190729" y="110738"/>
                      <a:pt x="210731" y="124216"/>
                    </a:cubicBezTo>
                    <a:cubicBezTo>
                      <a:pt x="230829" y="137684"/>
                      <a:pt x="259118" y="163916"/>
                      <a:pt x="259118" y="16391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3"/>
              <p:cNvSpPr/>
              <p:nvPr/>
            </p:nvSpPr>
            <p:spPr>
              <a:xfrm>
                <a:off x="6257295" y="3460260"/>
                <a:ext cx="307047" cy="171707"/>
              </a:xfrm>
              <a:custGeom>
                <a:avLst/>
                <a:gdLst/>
                <a:ahLst/>
                <a:cxnLst/>
                <a:rect l="l" t="t" r="r" b="b"/>
                <a:pathLst>
                  <a:path w="307047" h="171707" extrusionOk="0">
                    <a:moveTo>
                      <a:pt x="0" y="0"/>
                    </a:moveTo>
                    <a:cubicBezTo>
                      <a:pt x="0" y="0"/>
                      <a:pt x="42148" y="15440"/>
                      <a:pt x="49673" y="19793"/>
                    </a:cubicBezTo>
                    <a:cubicBezTo>
                      <a:pt x="56921" y="23993"/>
                      <a:pt x="86392" y="48235"/>
                      <a:pt x="86392" y="48235"/>
                    </a:cubicBezTo>
                    <a:cubicBezTo>
                      <a:pt x="86392" y="48235"/>
                      <a:pt x="156267" y="92659"/>
                      <a:pt x="182175" y="106909"/>
                    </a:cubicBezTo>
                    <a:cubicBezTo>
                      <a:pt x="207988" y="121158"/>
                      <a:pt x="239801" y="134083"/>
                      <a:pt x="258089" y="143989"/>
                    </a:cubicBezTo>
                    <a:cubicBezTo>
                      <a:pt x="276377" y="153886"/>
                      <a:pt x="307048" y="171707"/>
                      <a:pt x="307048" y="17170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3"/>
              <p:cNvSpPr/>
              <p:nvPr/>
            </p:nvSpPr>
            <p:spPr>
              <a:xfrm>
                <a:off x="6256591" y="3422398"/>
                <a:ext cx="327374" cy="190900"/>
              </a:xfrm>
              <a:custGeom>
                <a:avLst/>
                <a:gdLst/>
                <a:ahLst/>
                <a:cxnLst/>
                <a:rect l="l" t="t" r="r" b="b"/>
                <a:pathLst>
                  <a:path w="327374" h="190900" extrusionOk="0">
                    <a:moveTo>
                      <a:pt x="0" y="0"/>
                    </a:moveTo>
                    <a:lnTo>
                      <a:pt x="58550" y="30042"/>
                    </a:lnTo>
                    <a:lnTo>
                      <a:pt x="116586" y="65675"/>
                    </a:lnTo>
                    <a:lnTo>
                      <a:pt x="222504" y="126254"/>
                    </a:lnTo>
                    <a:cubicBezTo>
                      <a:pt x="222504" y="126254"/>
                      <a:pt x="249365" y="148276"/>
                      <a:pt x="262128" y="155267"/>
                    </a:cubicBezTo>
                    <a:cubicBezTo>
                      <a:pt x="274987" y="162258"/>
                      <a:pt x="297371" y="166659"/>
                      <a:pt x="306991" y="172574"/>
                    </a:cubicBezTo>
                    <a:cubicBezTo>
                      <a:pt x="316611" y="178499"/>
                      <a:pt x="327374" y="190900"/>
                      <a:pt x="327374" y="19090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3"/>
              <p:cNvSpPr/>
              <p:nvPr/>
            </p:nvSpPr>
            <p:spPr>
              <a:xfrm>
                <a:off x="6258629" y="3384727"/>
                <a:ext cx="335432" cy="190395"/>
              </a:xfrm>
              <a:custGeom>
                <a:avLst/>
                <a:gdLst/>
                <a:ahLst/>
                <a:cxnLst/>
                <a:rect l="l" t="t" r="r" b="b"/>
                <a:pathLst>
                  <a:path w="335432" h="190395" extrusionOk="0">
                    <a:moveTo>
                      <a:pt x="0" y="0"/>
                    </a:moveTo>
                    <a:cubicBezTo>
                      <a:pt x="0" y="0"/>
                      <a:pt x="39472" y="15983"/>
                      <a:pt x="56512" y="26984"/>
                    </a:cubicBezTo>
                    <a:cubicBezTo>
                      <a:pt x="73552" y="37986"/>
                      <a:pt x="97088" y="63798"/>
                      <a:pt x="111976" y="73819"/>
                    </a:cubicBezTo>
                    <a:cubicBezTo>
                      <a:pt x="126930" y="83839"/>
                      <a:pt x="141789" y="88201"/>
                      <a:pt x="153695" y="95707"/>
                    </a:cubicBezTo>
                    <a:cubicBezTo>
                      <a:pt x="165697" y="103213"/>
                      <a:pt x="191414" y="123711"/>
                      <a:pt x="191414" y="123711"/>
                    </a:cubicBezTo>
                    <a:cubicBezTo>
                      <a:pt x="191414" y="123711"/>
                      <a:pt x="246564" y="154095"/>
                      <a:pt x="266757" y="162392"/>
                    </a:cubicBezTo>
                    <a:cubicBezTo>
                      <a:pt x="286950" y="170698"/>
                      <a:pt x="318002" y="177651"/>
                      <a:pt x="324764" y="180727"/>
                    </a:cubicBezTo>
                    <a:cubicBezTo>
                      <a:pt x="331718" y="183890"/>
                      <a:pt x="335432" y="190395"/>
                      <a:pt x="335432" y="19039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3"/>
              <p:cNvSpPr/>
              <p:nvPr/>
            </p:nvSpPr>
            <p:spPr>
              <a:xfrm>
                <a:off x="6250999" y="3345531"/>
                <a:ext cx="387353" cy="220427"/>
              </a:xfrm>
              <a:custGeom>
                <a:avLst/>
                <a:gdLst/>
                <a:ahLst/>
                <a:cxnLst/>
                <a:rect l="l" t="t" r="r" b="b"/>
                <a:pathLst>
                  <a:path w="387353" h="220427" extrusionOk="0">
                    <a:moveTo>
                      <a:pt x="0" y="0"/>
                    </a:moveTo>
                    <a:lnTo>
                      <a:pt x="48358" y="23422"/>
                    </a:lnTo>
                    <a:cubicBezTo>
                      <a:pt x="48358" y="23422"/>
                      <a:pt x="86754" y="56883"/>
                      <a:pt x="102318" y="67704"/>
                    </a:cubicBezTo>
                    <a:cubicBezTo>
                      <a:pt x="117891" y="78534"/>
                      <a:pt x="151228" y="96212"/>
                      <a:pt x="151228" y="96212"/>
                    </a:cubicBezTo>
                    <a:lnTo>
                      <a:pt x="190852" y="125235"/>
                    </a:lnTo>
                    <a:lnTo>
                      <a:pt x="310486" y="182251"/>
                    </a:lnTo>
                    <a:cubicBezTo>
                      <a:pt x="310486" y="182251"/>
                      <a:pt x="350491" y="197558"/>
                      <a:pt x="361921" y="203625"/>
                    </a:cubicBezTo>
                    <a:cubicBezTo>
                      <a:pt x="373351" y="209693"/>
                      <a:pt x="387353" y="220428"/>
                      <a:pt x="387353" y="22042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3"/>
              <p:cNvSpPr/>
              <p:nvPr/>
            </p:nvSpPr>
            <p:spPr>
              <a:xfrm>
                <a:off x="6209061" y="3288191"/>
                <a:ext cx="486632" cy="278615"/>
              </a:xfrm>
              <a:custGeom>
                <a:avLst/>
                <a:gdLst/>
                <a:ahLst/>
                <a:cxnLst/>
                <a:rect l="l" t="t" r="r" b="b"/>
                <a:pathLst>
                  <a:path w="486632" h="278615" extrusionOk="0">
                    <a:moveTo>
                      <a:pt x="0" y="0"/>
                    </a:moveTo>
                    <a:cubicBezTo>
                      <a:pt x="0" y="0"/>
                      <a:pt x="43158" y="18974"/>
                      <a:pt x="57588" y="28080"/>
                    </a:cubicBezTo>
                    <a:cubicBezTo>
                      <a:pt x="72019" y="37186"/>
                      <a:pt x="96469" y="59036"/>
                      <a:pt x="96469" y="59036"/>
                    </a:cubicBezTo>
                    <a:lnTo>
                      <a:pt x="177832" y="110157"/>
                    </a:lnTo>
                    <a:lnTo>
                      <a:pt x="288703" y="173507"/>
                    </a:lnTo>
                    <a:lnTo>
                      <a:pt x="410337" y="239020"/>
                    </a:lnTo>
                    <a:lnTo>
                      <a:pt x="486632" y="27861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3"/>
              <p:cNvSpPr/>
              <p:nvPr/>
            </p:nvSpPr>
            <p:spPr>
              <a:xfrm>
                <a:off x="6325685" y="3346513"/>
                <a:ext cx="418299" cy="209492"/>
              </a:xfrm>
              <a:custGeom>
                <a:avLst/>
                <a:gdLst/>
                <a:ahLst/>
                <a:cxnLst/>
                <a:rect l="l" t="t" r="r" b="b"/>
                <a:pathLst>
                  <a:path w="418299" h="209492" extrusionOk="0">
                    <a:moveTo>
                      <a:pt x="0" y="0"/>
                    </a:moveTo>
                    <a:lnTo>
                      <a:pt x="181413" y="95745"/>
                    </a:lnTo>
                    <a:cubicBezTo>
                      <a:pt x="181413" y="95745"/>
                      <a:pt x="232467" y="129911"/>
                      <a:pt x="263519" y="144704"/>
                    </a:cubicBezTo>
                    <a:cubicBezTo>
                      <a:pt x="294475" y="159496"/>
                      <a:pt x="366103" y="179594"/>
                      <a:pt x="388772" y="190776"/>
                    </a:cubicBezTo>
                    <a:cubicBezTo>
                      <a:pt x="411442" y="201968"/>
                      <a:pt x="418300" y="209493"/>
                      <a:pt x="418300" y="20949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3"/>
              <p:cNvSpPr/>
              <p:nvPr/>
            </p:nvSpPr>
            <p:spPr>
              <a:xfrm>
                <a:off x="6296891" y="3279552"/>
                <a:ext cx="410327" cy="229666"/>
              </a:xfrm>
              <a:custGeom>
                <a:avLst/>
                <a:gdLst/>
                <a:ahLst/>
                <a:cxnLst/>
                <a:rect l="l" t="t" r="r" b="b"/>
                <a:pathLst>
                  <a:path w="410327" h="229666" extrusionOk="0">
                    <a:moveTo>
                      <a:pt x="0" y="0"/>
                    </a:moveTo>
                    <a:lnTo>
                      <a:pt x="66951" y="38881"/>
                    </a:lnTo>
                    <a:lnTo>
                      <a:pt x="124577" y="77038"/>
                    </a:lnTo>
                    <a:lnTo>
                      <a:pt x="173536" y="107271"/>
                    </a:lnTo>
                    <a:lnTo>
                      <a:pt x="240497" y="145428"/>
                    </a:lnTo>
                    <a:lnTo>
                      <a:pt x="343367" y="190786"/>
                    </a:lnTo>
                    <a:lnTo>
                      <a:pt x="410327" y="22966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Google Shape;1332;p3"/>
              <p:cNvSpPr/>
              <p:nvPr/>
            </p:nvSpPr>
            <p:spPr>
              <a:xfrm>
                <a:off x="6285365" y="3237804"/>
                <a:ext cx="456428" cy="259889"/>
              </a:xfrm>
              <a:custGeom>
                <a:avLst/>
                <a:gdLst/>
                <a:ahLst/>
                <a:cxnLst/>
                <a:rect l="l" t="t" r="r" b="b"/>
                <a:pathLst>
                  <a:path w="456428" h="259889" extrusionOk="0">
                    <a:moveTo>
                      <a:pt x="0" y="0"/>
                    </a:moveTo>
                    <a:lnTo>
                      <a:pt x="48959" y="32395"/>
                    </a:lnTo>
                    <a:lnTo>
                      <a:pt x="117338" y="82067"/>
                    </a:lnTo>
                    <a:lnTo>
                      <a:pt x="164106" y="109423"/>
                    </a:lnTo>
                    <a:cubicBezTo>
                      <a:pt x="164106" y="109423"/>
                      <a:pt x="183061" y="125482"/>
                      <a:pt x="222494" y="146866"/>
                    </a:cubicBezTo>
                    <a:cubicBezTo>
                      <a:pt x="261928" y="168240"/>
                      <a:pt x="406613" y="235687"/>
                      <a:pt x="418995" y="241173"/>
                    </a:cubicBezTo>
                    <a:cubicBezTo>
                      <a:pt x="431663" y="246802"/>
                      <a:pt x="456429" y="259890"/>
                      <a:pt x="456429" y="25989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Google Shape;1333;p3"/>
              <p:cNvSpPr/>
              <p:nvPr/>
            </p:nvSpPr>
            <p:spPr>
              <a:xfrm>
                <a:off x="6265211" y="3183083"/>
                <a:ext cx="449913" cy="267100"/>
              </a:xfrm>
              <a:custGeom>
                <a:avLst/>
                <a:gdLst/>
                <a:ahLst/>
                <a:cxnLst/>
                <a:rect l="l" t="t" r="r" b="b"/>
                <a:pathLst>
                  <a:path w="449913" h="267100" extrusionOk="0">
                    <a:moveTo>
                      <a:pt x="0" y="0"/>
                    </a:moveTo>
                    <a:lnTo>
                      <a:pt x="25203" y="12240"/>
                    </a:lnTo>
                    <a:lnTo>
                      <a:pt x="78476" y="59760"/>
                    </a:lnTo>
                    <a:lnTo>
                      <a:pt x="128826" y="89278"/>
                    </a:lnTo>
                    <a:lnTo>
                      <a:pt x="185785" y="128149"/>
                    </a:lnTo>
                    <a:lnTo>
                      <a:pt x="242649" y="164868"/>
                    </a:lnTo>
                    <a:lnTo>
                      <a:pt x="300942" y="193662"/>
                    </a:lnTo>
                    <a:lnTo>
                      <a:pt x="420481" y="250536"/>
                    </a:lnTo>
                    <a:lnTo>
                      <a:pt x="449913" y="26710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3"/>
              <p:cNvSpPr/>
              <p:nvPr/>
            </p:nvSpPr>
            <p:spPr>
              <a:xfrm>
                <a:off x="5511231" y="3067049"/>
                <a:ext cx="1157125" cy="326974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326974" extrusionOk="0">
                    <a:moveTo>
                      <a:pt x="0" y="274463"/>
                    </a:moveTo>
                    <a:cubicBezTo>
                      <a:pt x="467" y="274272"/>
                      <a:pt x="11078" y="272720"/>
                      <a:pt x="16754" y="272234"/>
                    </a:cubicBezTo>
                    <a:cubicBezTo>
                      <a:pt x="22431" y="271739"/>
                      <a:pt x="30118" y="273158"/>
                      <a:pt x="43377" y="268205"/>
                    </a:cubicBezTo>
                    <a:cubicBezTo>
                      <a:pt x="56845" y="263176"/>
                      <a:pt x="99508" y="247307"/>
                      <a:pt x="121882" y="232667"/>
                    </a:cubicBezTo>
                    <a:cubicBezTo>
                      <a:pt x="144256" y="218018"/>
                      <a:pt x="173574" y="184861"/>
                      <a:pt x="188109" y="173631"/>
                    </a:cubicBezTo>
                    <a:cubicBezTo>
                      <a:pt x="202644" y="162392"/>
                      <a:pt x="202292" y="167049"/>
                      <a:pt x="216189" y="154915"/>
                    </a:cubicBezTo>
                    <a:cubicBezTo>
                      <a:pt x="230086" y="142770"/>
                      <a:pt x="259280" y="94631"/>
                      <a:pt x="275225" y="87959"/>
                    </a:cubicBezTo>
                    <a:cubicBezTo>
                      <a:pt x="297647" y="87765"/>
                      <a:pt x="287236" y="87307"/>
                      <a:pt x="301142" y="89398"/>
                    </a:cubicBezTo>
                    <a:cubicBezTo>
                      <a:pt x="310725" y="87169"/>
                      <a:pt x="323869" y="77340"/>
                      <a:pt x="335699" y="69960"/>
                    </a:cubicBezTo>
                    <a:cubicBezTo>
                      <a:pt x="347529" y="62580"/>
                      <a:pt x="366170" y="50168"/>
                      <a:pt x="379619" y="39723"/>
                    </a:cubicBezTo>
                    <a:cubicBezTo>
                      <a:pt x="393068" y="29277"/>
                      <a:pt x="411204" y="4833"/>
                      <a:pt x="424967" y="127"/>
                    </a:cubicBezTo>
                    <a:cubicBezTo>
                      <a:pt x="442341" y="1179"/>
                      <a:pt x="441550" y="-1163"/>
                      <a:pt x="461686" y="846"/>
                    </a:cubicBezTo>
                    <a:cubicBezTo>
                      <a:pt x="483270" y="10775"/>
                      <a:pt x="532467" y="42431"/>
                      <a:pt x="557441" y="50521"/>
                    </a:cubicBezTo>
                    <a:cubicBezTo>
                      <a:pt x="582416" y="58613"/>
                      <a:pt x="603437" y="58493"/>
                      <a:pt x="624392" y="61321"/>
                    </a:cubicBezTo>
                    <a:cubicBezTo>
                      <a:pt x="645347" y="64150"/>
                      <a:pt x="674475" y="64162"/>
                      <a:pt x="697106" y="69241"/>
                    </a:cubicBezTo>
                    <a:cubicBezTo>
                      <a:pt x="719738" y="74318"/>
                      <a:pt x="756904" y="86924"/>
                      <a:pt x="774135" y="95879"/>
                    </a:cubicBezTo>
                    <a:cubicBezTo>
                      <a:pt x="791375" y="104833"/>
                      <a:pt x="797195" y="110938"/>
                      <a:pt x="813016" y="123958"/>
                    </a:cubicBezTo>
                    <a:cubicBezTo>
                      <a:pt x="828837" y="136969"/>
                      <a:pt x="855088" y="168116"/>
                      <a:pt x="877853" y="184434"/>
                    </a:cubicBezTo>
                    <a:cubicBezTo>
                      <a:pt x="900141" y="200407"/>
                      <a:pt x="1003964" y="262033"/>
                      <a:pt x="1040540" y="279463"/>
                    </a:cubicBezTo>
                    <a:cubicBezTo>
                      <a:pt x="1077116" y="296886"/>
                      <a:pt x="1099404" y="300934"/>
                      <a:pt x="1116835" y="308258"/>
                    </a:cubicBezTo>
                    <a:cubicBezTo>
                      <a:pt x="1134266" y="315582"/>
                      <a:pt x="1157126" y="326974"/>
                      <a:pt x="1157126" y="32697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5" name="Google Shape;1335;p3"/>
            <p:cNvGrpSpPr/>
            <p:nvPr/>
          </p:nvGrpSpPr>
          <p:grpSpPr>
            <a:xfrm>
              <a:off x="8434001" y="2386431"/>
              <a:ext cx="825618" cy="436774"/>
              <a:chOff x="5410199" y="3067049"/>
              <a:chExt cx="1372826" cy="726262"/>
            </a:xfrm>
          </p:grpSpPr>
          <p:grpSp>
            <p:nvGrpSpPr>
              <p:cNvPr id="1336" name="Google Shape;1336;p3"/>
              <p:cNvGrpSpPr/>
              <p:nvPr/>
            </p:nvGrpSpPr>
            <p:grpSpPr>
              <a:xfrm>
                <a:off x="5785168" y="3098714"/>
                <a:ext cx="997857" cy="694597"/>
                <a:chOff x="5785168" y="3098714"/>
                <a:chExt cx="997857" cy="694597"/>
              </a:xfrm>
            </p:grpSpPr>
            <p:sp>
              <p:nvSpPr>
                <p:cNvPr id="1337" name="Google Shape;1337;p3"/>
                <p:cNvSpPr/>
                <p:nvPr/>
              </p:nvSpPr>
              <p:spPr>
                <a:xfrm>
                  <a:off x="6125391" y="3765051"/>
                  <a:ext cx="20183" cy="10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83" h="10563" extrusionOk="0">
                      <a:moveTo>
                        <a:pt x="-2" y="-4"/>
                      </a:moveTo>
                      <a:cubicBezTo>
                        <a:pt x="-2" y="-4"/>
                        <a:pt x="4380" y="5797"/>
                        <a:pt x="7761" y="7454"/>
                      </a:cubicBezTo>
                      <a:cubicBezTo>
                        <a:pt x="11133" y="9102"/>
                        <a:pt x="20182" y="10560"/>
                        <a:pt x="20182" y="1056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8" name="Google Shape;1338;p3"/>
                <p:cNvSpPr/>
                <p:nvPr/>
              </p:nvSpPr>
              <p:spPr>
                <a:xfrm>
                  <a:off x="6058002" y="3773442"/>
                  <a:ext cx="58378" cy="19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78" h="19869" extrusionOk="0">
                      <a:moveTo>
                        <a:pt x="-2" y="-4"/>
                      </a:moveTo>
                      <a:cubicBezTo>
                        <a:pt x="-2" y="-4"/>
                        <a:pt x="28868" y="8054"/>
                        <a:pt x="36022" y="10236"/>
                      </a:cubicBezTo>
                      <a:cubicBezTo>
                        <a:pt x="43175" y="12417"/>
                        <a:pt x="58377" y="19865"/>
                        <a:pt x="58377" y="1986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9" name="Google Shape;1339;p3"/>
                <p:cNvSpPr/>
                <p:nvPr/>
              </p:nvSpPr>
              <p:spPr>
                <a:xfrm>
                  <a:off x="6152090" y="3745800"/>
                  <a:ext cx="32299" cy="21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99" h="21736" extrusionOk="0">
                      <a:moveTo>
                        <a:pt x="-2" y="-4"/>
                      </a:moveTo>
                      <a:cubicBezTo>
                        <a:pt x="-2" y="-4"/>
                        <a:pt x="21115" y="8693"/>
                        <a:pt x="32297" y="2173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0" name="Google Shape;1340;p3"/>
                <p:cNvSpPr/>
                <p:nvPr/>
              </p:nvSpPr>
              <p:spPr>
                <a:xfrm>
                  <a:off x="6182208" y="3735866"/>
                  <a:ext cx="39747" cy="19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47" h="19878" extrusionOk="0">
                      <a:moveTo>
                        <a:pt x="-2" y="-4"/>
                      </a:moveTo>
                      <a:cubicBezTo>
                        <a:pt x="13971" y="4968"/>
                        <a:pt x="20286" y="6121"/>
                        <a:pt x="26087" y="9626"/>
                      </a:cubicBezTo>
                      <a:cubicBezTo>
                        <a:pt x="31878" y="13122"/>
                        <a:pt x="39746" y="19875"/>
                        <a:pt x="39746" y="1987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1" name="Google Shape;1341;p3"/>
                <p:cNvSpPr/>
                <p:nvPr/>
              </p:nvSpPr>
              <p:spPr>
                <a:xfrm>
                  <a:off x="6199905" y="3717549"/>
                  <a:ext cx="60864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64" h="30118" extrusionOk="0">
                      <a:moveTo>
                        <a:pt x="-2" y="-4"/>
                      </a:moveTo>
                      <a:cubicBezTo>
                        <a:pt x="-2" y="-4"/>
                        <a:pt x="15229" y="4921"/>
                        <a:pt x="23915" y="10864"/>
                      </a:cubicBezTo>
                      <a:cubicBezTo>
                        <a:pt x="32440" y="16703"/>
                        <a:pt x="60863" y="30114"/>
                        <a:pt x="60863" y="3011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2" name="Google Shape;1342;p3"/>
                <p:cNvSpPr/>
                <p:nvPr/>
              </p:nvSpPr>
              <p:spPr>
                <a:xfrm>
                  <a:off x="6212326" y="3688355"/>
                  <a:ext cx="74837" cy="48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37" h="48758" extrusionOk="0">
                      <a:moveTo>
                        <a:pt x="-2" y="-4"/>
                      </a:moveTo>
                      <a:cubicBezTo>
                        <a:pt x="20182" y="12112"/>
                        <a:pt x="21039" y="13817"/>
                        <a:pt x="41299" y="27943"/>
                      </a:cubicBezTo>
                      <a:cubicBezTo>
                        <a:pt x="61768" y="42221"/>
                        <a:pt x="74836" y="48755"/>
                        <a:pt x="74836" y="4875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3" name="Google Shape;1343;p3"/>
                <p:cNvSpPr/>
                <p:nvPr/>
              </p:nvSpPr>
              <p:spPr>
                <a:xfrm>
                  <a:off x="6265914" y="3621118"/>
                  <a:ext cx="163639" cy="95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39" h="95326" extrusionOk="0">
                      <a:moveTo>
                        <a:pt x="-2" y="-4"/>
                      </a:moveTo>
                      <a:cubicBezTo>
                        <a:pt x="70483" y="38496"/>
                        <a:pt x="97534" y="61652"/>
                        <a:pt x="122013" y="74520"/>
                      </a:cubicBezTo>
                      <a:cubicBezTo>
                        <a:pt x="146397" y="87322"/>
                        <a:pt x="163638" y="95322"/>
                        <a:pt x="163638" y="9532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4" name="Google Shape;1344;p3"/>
                <p:cNvSpPr/>
                <p:nvPr/>
              </p:nvSpPr>
              <p:spPr>
                <a:xfrm>
                  <a:off x="6236739" y="3679116"/>
                  <a:ext cx="94087" cy="46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087" h="46577" extrusionOk="0">
                      <a:moveTo>
                        <a:pt x="-2" y="-4"/>
                      </a:moveTo>
                      <a:lnTo>
                        <a:pt x="75150" y="36953"/>
                      </a:lnTo>
                      <a:lnTo>
                        <a:pt x="94086" y="46574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5" name="Google Shape;1345;p3"/>
                <p:cNvSpPr/>
                <p:nvPr/>
              </p:nvSpPr>
              <p:spPr>
                <a:xfrm>
                  <a:off x="6246987" y="3648845"/>
                  <a:ext cx="113985" cy="67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985" h="67379" extrusionOk="0">
                      <a:moveTo>
                        <a:pt x="-2" y="-4"/>
                      </a:moveTo>
                      <a:cubicBezTo>
                        <a:pt x="-2" y="-4"/>
                        <a:pt x="34555" y="22304"/>
                        <a:pt x="45956" y="29495"/>
                      </a:cubicBezTo>
                      <a:cubicBezTo>
                        <a:pt x="57358" y="36677"/>
                        <a:pt x="67397" y="44154"/>
                        <a:pt x="78865" y="51231"/>
                      </a:cubicBezTo>
                      <a:cubicBezTo>
                        <a:pt x="90343" y="58299"/>
                        <a:pt x="113984" y="67376"/>
                        <a:pt x="113984" y="6737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6" name="Google Shape;1346;p3"/>
                <p:cNvSpPr/>
                <p:nvPr/>
              </p:nvSpPr>
              <p:spPr>
                <a:xfrm>
                  <a:off x="6285926" y="3601106"/>
                  <a:ext cx="172297" cy="97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297" h="97193" extrusionOk="0">
                      <a:moveTo>
                        <a:pt x="-2" y="-4"/>
                      </a:moveTo>
                      <a:cubicBezTo>
                        <a:pt x="-2" y="-4"/>
                        <a:pt x="27592" y="12350"/>
                        <a:pt x="40670" y="19865"/>
                      </a:cubicBezTo>
                      <a:cubicBezTo>
                        <a:pt x="53748" y="27390"/>
                        <a:pt x="72855" y="41954"/>
                        <a:pt x="86666" y="50612"/>
                      </a:cubicBezTo>
                      <a:cubicBezTo>
                        <a:pt x="100382" y="59270"/>
                        <a:pt x="122766" y="74406"/>
                        <a:pt x="135720" y="81349"/>
                      </a:cubicBezTo>
                      <a:cubicBezTo>
                        <a:pt x="148579" y="88293"/>
                        <a:pt x="172296" y="97189"/>
                        <a:pt x="172296" y="9718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7" name="Google Shape;1347;p3"/>
                <p:cNvSpPr/>
                <p:nvPr/>
              </p:nvSpPr>
              <p:spPr>
                <a:xfrm>
                  <a:off x="6277229" y="3555462"/>
                  <a:ext cx="238144" cy="141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144" h="141903" extrusionOk="0">
                      <a:moveTo>
                        <a:pt x="-2" y="-4"/>
                      </a:moveTo>
                      <a:cubicBezTo>
                        <a:pt x="-2" y="-4"/>
                        <a:pt x="14295" y="5635"/>
                        <a:pt x="26297" y="12493"/>
                      </a:cubicBezTo>
                      <a:cubicBezTo>
                        <a:pt x="38289" y="19342"/>
                        <a:pt x="76217" y="47221"/>
                        <a:pt x="85742" y="53717"/>
                      </a:cubicBezTo>
                      <a:cubicBezTo>
                        <a:pt x="95172" y="60204"/>
                        <a:pt x="114508" y="72548"/>
                        <a:pt x="125842" y="80730"/>
                      </a:cubicBezTo>
                      <a:cubicBezTo>
                        <a:pt x="137177" y="88903"/>
                        <a:pt x="167562" y="107514"/>
                        <a:pt x="181373" y="115506"/>
                      </a:cubicBezTo>
                      <a:cubicBezTo>
                        <a:pt x="195089" y="123497"/>
                        <a:pt x="207853" y="128917"/>
                        <a:pt x="218616" y="133518"/>
                      </a:cubicBezTo>
                      <a:cubicBezTo>
                        <a:pt x="229474" y="138175"/>
                        <a:pt x="238142" y="141900"/>
                        <a:pt x="238142" y="14190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8" name="Google Shape;1348;p3"/>
                <p:cNvSpPr/>
                <p:nvPr/>
              </p:nvSpPr>
              <p:spPr>
                <a:xfrm>
                  <a:off x="6266752" y="3517096"/>
                  <a:ext cx="250336" cy="155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36" h="155009" extrusionOk="0">
                      <a:moveTo>
                        <a:pt x="-2" y="-4"/>
                      </a:moveTo>
                      <a:cubicBezTo>
                        <a:pt x="56205" y="36887"/>
                        <a:pt x="65273" y="43649"/>
                        <a:pt x="89552" y="59718"/>
                      </a:cubicBezTo>
                      <a:cubicBezTo>
                        <a:pt x="113841" y="75787"/>
                        <a:pt x="102697" y="66567"/>
                        <a:pt x="163371" y="105390"/>
                      </a:cubicBezTo>
                      <a:cubicBezTo>
                        <a:pt x="174325" y="112410"/>
                        <a:pt x="208138" y="129212"/>
                        <a:pt x="223950" y="136566"/>
                      </a:cubicBezTo>
                      <a:cubicBezTo>
                        <a:pt x="239761" y="143919"/>
                        <a:pt x="250334" y="155006"/>
                        <a:pt x="250334" y="15500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9" name="Google Shape;1349;p3"/>
                <p:cNvSpPr/>
                <p:nvPr/>
              </p:nvSpPr>
              <p:spPr>
                <a:xfrm>
                  <a:off x="6752260" y="3356152"/>
                  <a:ext cx="30765" cy="8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65" h="8448" extrusionOk="0">
                      <a:moveTo>
                        <a:pt x="-2" y="-4"/>
                      </a:moveTo>
                      <a:cubicBezTo>
                        <a:pt x="-2" y="-4"/>
                        <a:pt x="17334" y="1273"/>
                        <a:pt x="19620" y="1987"/>
                      </a:cubicBezTo>
                      <a:cubicBezTo>
                        <a:pt x="22096" y="2768"/>
                        <a:pt x="30764" y="8445"/>
                        <a:pt x="30764" y="844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0" name="Google Shape;1350;p3"/>
                <p:cNvSpPr/>
                <p:nvPr/>
              </p:nvSpPr>
              <p:spPr>
                <a:xfrm>
                  <a:off x="6698253" y="3355409"/>
                  <a:ext cx="37814" cy="20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14" h="20621" extrusionOk="0">
                      <a:moveTo>
                        <a:pt x="-2" y="-4"/>
                      </a:moveTo>
                      <a:cubicBezTo>
                        <a:pt x="-2" y="-4"/>
                        <a:pt x="9237" y="8435"/>
                        <a:pt x="14952" y="11674"/>
                      </a:cubicBezTo>
                      <a:cubicBezTo>
                        <a:pt x="20572" y="14912"/>
                        <a:pt x="37812" y="20618"/>
                        <a:pt x="37812" y="20618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1" name="Google Shape;1351;p3"/>
                <p:cNvSpPr/>
                <p:nvPr/>
              </p:nvSpPr>
              <p:spPr>
                <a:xfrm>
                  <a:off x="6612528" y="3345960"/>
                  <a:ext cx="84296" cy="38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296" h="38776" extrusionOk="0">
                      <a:moveTo>
                        <a:pt x="-2" y="-4"/>
                      </a:moveTo>
                      <a:lnTo>
                        <a:pt x="24382" y="16903"/>
                      </a:lnTo>
                      <a:lnTo>
                        <a:pt x="65149" y="29324"/>
                      </a:lnTo>
                      <a:lnTo>
                        <a:pt x="84294" y="38773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2" name="Google Shape;1352;p3"/>
                <p:cNvSpPr/>
                <p:nvPr/>
              </p:nvSpPr>
              <p:spPr>
                <a:xfrm>
                  <a:off x="5785168" y="3298230"/>
                  <a:ext cx="11972" cy="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2" h="295" extrusionOk="0">
                      <a:moveTo>
                        <a:pt x="-2" y="-4"/>
                      </a:moveTo>
                      <a:lnTo>
                        <a:pt x="11971" y="29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3" name="Google Shape;1353;p3"/>
                <p:cNvSpPr/>
                <p:nvPr/>
              </p:nvSpPr>
              <p:spPr>
                <a:xfrm>
                  <a:off x="5791784" y="3266503"/>
                  <a:ext cx="26311" cy="1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11" h="11801" extrusionOk="0">
                      <a:moveTo>
                        <a:pt x="68" y="11798"/>
                      </a:moveTo>
                      <a:cubicBezTo>
                        <a:pt x="-1246" y="11798"/>
                        <a:pt x="16166" y="2825"/>
                        <a:pt x="26310" y="-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4" name="Google Shape;1354;p3"/>
                <p:cNvSpPr/>
                <p:nvPr/>
              </p:nvSpPr>
              <p:spPr>
                <a:xfrm>
                  <a:off x="5790445" y="3237356"/>
                  <a:ext cx="46262" cy="18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62" h="18792" extrusionOk="0">
                      <a:moveTo>
                        <a:pt x="-2" y="18789"/>
                      </a:moveTo>
                      <a:cubicBezTo>
                        <a:pt x="-2" y="18789"/>
                        <a:pt x="15219" y="5740"/>
                        <a:pt x="21658" y="4568"/>
                      </a:cubicBezTo>
                      <a:cubicBezTo>
                        <a:pt x="28106" y="3397"/>
                        <a:pt x="46261" y="-4"/>
                        <a:pt x="46261" y="-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5" name="Google Shape;1355;p3"/>
                <p:cNvSpPr/>
                <p:nvPr/>
              </p:nvSpPr>
              <p:spPr>
                <a:xfrm>
                  <a:off x="5811323" y="3213058"/>
                  <a:ext cx="31680" cy="11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0" h="11744" extrusionOk="0">
                      <a:moveTo>
                        <a:pt x="-2" y="11741"/>
                      </a:moveTo>
                      <a:lnTo>
                        <a:pt x="31678" y="-4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6" name="Google Shape;1356;p3"/>
                <p:cNvSpPr/>
                <p:nvPr/>
              </p:nvSpPr>
              <p:spPr>
                <a:xfrm>
                  <a:off x="5814876" y="3183154"/>
                  <a:ext cx="42044" cy="20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44" h="20426" extrusionOk="0">
                      <a:moveTo>
                        <a:pt x="-2" y="20423"/>
                      </a:moveTo>
                      <a:cubicBezTo>
                        <a:pt x="-2" y="20423"/>
                        <a:pt x="11495" y="11812"/>
                        <a:pt x="20715" y="6621"/>
                      </a:cubicBezTo>
                      <a:cubicBezTo>
                        <a:pt x="29945" y="1430"/>
                        <a:pt x="42203" y="-103"/>
                        <a:pt x="42041" y="1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7" name="Google Shape;1357;p3"/>
                <p:cNvSpPr/>
                <p:nvPr/>
              </p:nvSpPr>
              <p:spPr>
                <a:xfrm>
                  <a:off x="5854700" y="3146627"/>
                  <a:ext cx="51806" cy="17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06" h="17663" extrusionOk="0">
                      <a:moveTo>
                        <a:pt x="-2" y="0"/>
                      </a:moveTo>
                      <a:cubicBezTo>
                        <a:pt x="20963" y="-305"/>
                        <a:pt x="51805" y="17659"/>
                        <a:pt x="51805" y="1765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8" name="Google Shape;1358;p3"/>
                <p:cNvSpPr/>
                <p:nvPr/>
              </p:nvSpPr>
              <p:spPr>
                <a:xfrm>
                  <a:off x="5992070" y="3212667"/>
                  <a:ext cx="124701" cy="764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01" h="76476" extrusionOk="0">
                      <a:moveTo>
                        <a:pt x="-2" y="-4"/>
                      </a:moveTo>
                      <a:lnTo>
                        <a:pt x="37479" y="18427"/>
                      </a:lnTo>
                      <a:cubicBezTo>
                        <a:pt x="37479" y="18427"/>
                        <a:pt x="85390" y="43868"/>
                        <a:pt x="94296" y="50060"/>
                      </a:cubicBezTo>
                      <a:cubicBezTo>
                        <a:pt x="103344" y="56346"/>
                        <a:pt x="124699" y="76473"/>
                        <a:pt x="124699" y="76473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9" name="Google Shape;1359;p3"/>
                <p:cNvSpPr/>
                <p:nvPr/>
              </p:nvSpPr>
              <p:spPr>
                <a:xfrm>
                  <a:off x="5991765" y="3240918"/>
                  <a:ext cx="94602" cy="57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602" h="57435" extrusionOk="0">
                      <a:moveTo>
                        <a:pt x="-2" y="-4"/>
                      </a:moveTo>
                      <a:lnTo>
                        <a:pt x="29183" y="10750"/>
                      </a:lnTo>
                      <a:lnTo>
                        <a:pt x="58358" y="29181"/>
                      </a:lnTo>
                      <a:lnTo>
                        <a:pt x="94600" y="5743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0" name="Google Shape;1360;p3"/>
                <p:cNvSpPr/>
                <p:nvPr/>
              </p:nvSpPr>
              <p:spPr>
                <a:xfrm>
                  <a:off x="5991765" y="3279314"/>
                  <a:ext cx="87534" cy="56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34" h="56511" extrusionOk="0">
                      <a:moveTo>
                        <a:pt x="-2" y="-4"/>
                      </a:moveTo>
                      <a:cubicBezTo>
                        <a:pt x="-2" y="-4"/>
                        <a:pt x="21058" y="4044"/>
                        <a:pt x="31640" y="9521"/>
                      </a:cubicBezTo>
                      <a:cubicBezTo>
                        <a:pt x="42213" y="14998"/>
                        <a:pt x="68188" y="38087"/>
                        <a:pt x="68188" y="38087"/>
                      </a:cubicBezTo>
                      <a:lnTo>
                        <a:pt x="87533" y="56508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1" name="Google Shape;1361;p3"/>
                <p:cNvSpPr/>
                <p:nvPr/>
              </p:nvSpPr>
              <p:spPr>
                <a:xfrm>
                  <a:off x="5990536" y="3307879"/>
                  <a:ext cx="80476" cy="57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76" h="57740" extrusionOk="0">
                      <a:moveTo>
                        <a:pt x="-2" y="-4"/>
                      </a:moveTo>
                      <a:cubicBezTo>
                        <a:pt x="-2" y="-4"/>
                        <a:pt x="28573" y="11217"/>
                        <a:pt x="40546" y="19961"/>
                      </a:cubicBezTo>
                      <a:cubicBezTo>
                        <a:pt x="52509" y="28705"/>
                        <a:pt x="80475" y="57737"/>
                        <a:pt x="80475" y="5773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2" name="Google Shape;1362;p3"/>
                <p:cNvSpPr/>
                <p:nvPr/>
              </p:nvSpPr>
              <p:spPr>
                <a:xfrm>
                  <a:off x="5992384" y="3336749"/>
                  <a:ext cx="49758" cy="49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58" h="49148" extrusionOk="0">
                      <a:moveTo>
                        <a:pt x="-2" y="-4"/>
                      </a:moveTo>
                      <a:cubicBezTo>
                        <a:pt x="-2" y="-4"/>
                        <a:pt x="12790" y="4359"/>
                        <a:pt x="18734" y="8597"/>
                      </a:cubicBezTo>
                      <a:cubicBezTo>
                        <a:pt x="24668" y="12836"/>
                        <a:pt x="38079" y="28867"/>
                        <a:pt x="38079" y="28867"/>
                      </a:cubicBezTo>
                      <a:lnTo>
                        <a:pt x="49757" y="49145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3" name="Google Shape;1363;p3"/>
                <p:cNvSpPr/>
                <p:nvPr/>
              </p:nvSpPr>
              <p:spPr>
                <a:xfrm>
                  <a:off x="5991765" y="3375754"/>
                  <a:ext cx="39319" cy="28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19" h="28565" extrusionOk="0">
                      <a:moveTo>
                        <a:pt x="-2" y="-4"/>
                      </a:moveTo>
                      <a:cubicBezTo>
                        <a:pt x="-2" y="-4"/>
                        <a:pt x="15457" y="5521"/>
                        <a:pt x="21496" y="9826"/>
                      </a:cubicBezTo>
                      <a:cubicBezTo>
                        <a:pt x="27544" y="14141"/>
                        <a:pt x="39317" y="28562"/>
                        <a:pt x="39317" y="2856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4" name="Google Shape;1364;p3"/>
                <p:cNvSpPr/>
                <p:nvPr/>
              </p:nvSpPr>
              <p:spPr>
                <a:xfrm>
                  <a:off x="5982250" y="3412311"/>
                  <a:ext cx="39004" cy="20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04" h="20573" extrusionOk="0">
                      <a:moveTo>
                        <a:pt x="-2" y="-4"/>
                      </a:moveTo>
                      <a:cubicBezTo>
                        <a:pt x="-2" y="-4"/>
                        <a:pt x="24134" y="7026"/>
                        <a:pt x="29783" y="10740"/>
                      </a:cubicBezTo>
                      <a:cubicBezTo>
                        <a:pt x="35441" y="14465"/>
                        <a:pt x="39003" y="20570"/>
                        <a:pt x="39003" y="2057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5" name="Google Shape;1365;p3"/>
                <p:cNvSpPr/>
                <p:nvPr/>
              </p:nvSpPr>
              <p:spPr>
                <a:xfrm>
                  <a:off x="5983478" y="3439953"/>
                  <a:ext cx="10439" cy="10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39" h="10753" extrusionOk="0">
                      <a:moveTo>
                        <a:pt x="-2" y="-4"/>
                      </a:moveTo>
                      <a:lnTo>
                        <a:pt x="10438" y="10750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6" name="Google Shape;1366;p3"/>
                <p:cNvSpPr/>
                <p:nvPr/>
              </p:nvSpPr>
              <p:spPr>
                <a:xfrm>
                  <a:off x="5963819" y="3450706"/>
                  <a:ext cx="19964" cy="1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4" h="19650" extrusionOk="0">
                      <a:moveTo>
                        <a:pt x="-2" y="-4"/>
                      </a:moveTo>
                      <a:lnTo>
                        <a:pt x="19963" y="19646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7" name="Google Shape;1367;p3"/>
                <p:cNvSpPr/>
                <p:nvPr/>
              </p:nvSpPr>
              <p:spPr>
                <a:xfrm>
                  <a:off x="5942626" y="3479262"/>
                  <a:ext cx="22421" cy="10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21" h="10144" extrusionOk="0">
                      <a:moveTo>
                        <a:pt x="-2" y="-4"/>
                      </a:moveTo>
                      <a:cubicBezTo>
                        <a:pt x="-2" y="-4"/>
                        <a:pt x="9990" y="6426"/>
                        <a:pt x="11971" y="7683"/>
                      </a:cubicBezTo>
                      <a:cubicBezTo>
                        <a:pt x="13733" y="8788"/>
                        <a:pt x="22420" y="10140"/>
                        <a:pt x="22420" y="1014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8" name="Google Shape;1368;p3"/>
                <p:cNvSpPr/>
                <p:nvPr/>
              </p:nvSpPr>
              <p:spPr>
                <a:xfrm>
                  <a:off x="5992689" y="3173662"/>
                  <a:ext cx="143741" cy="78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741" h="78933" extrusionOk="0">
                      <a:moveTo>
                        <a:pt x="-2" y="-4"/>
                      </a:moveTo>
                      <a:cubicBezTo>
                        <a:pt x="-2" y="-4"/>
                        <a:pt x="33993" y="13893"/>
                        <a:pt x="48223" y="22104"/>
                      </a:cubicBezTo>
                      <a:cubicBezTo>
                        <a:pt x="60187" y="29019"/>
                        <a:pt x="73293" y="40316"/>
                        <a:pt x="87228" y="49136"/>
                      </a:cubicBezTo>
                      <a:cubicBezTo>
                        <a:pt x="101163" y="57956"/>
                        <a:pt x="143740" y="78930"/>
                        <a:pt x="143740" y="7893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9" name="Google Shape;1369;p3"/>
                <p:cNvSpPr/>
                <p:nvPr/>
              </p:nvSpPr>
              <p:spPr>
                <a:xfrm>
                  <a:off x="5982250" y="3145706"/>
                  <a:ext cx="171992" cy="76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992" h="76790" extrusionOk="0">
                      <a:moveTo>
                        <a:pt x="-2" y="-4"/>
                      </a:moveTo>
                      <a:cubicBezTo>
                        <a:pt x="-2" y="-4"/>
                        <a:pt x="41670" y="13122"/>
                        <a:pt x="58663" y="20885"/>
                      </a:cubicBezTo>
                      <a:cubicBezTo>
                        <a:pt x="73969" y="27876"/>
                        <a:pt x="94286" y="42678"/>
                        <a:pt x="107802" y="50060"/>
                      </a:cubicBezTo>
                      <a:cubicBezTo>
                        <a:pt x="117946" y="55603"/>
                        <a:pt x="136682" y="58108"/>
                        <a:pt x="146807" y="62347"/>
                      </a:cubicBezTo>
                      <a:cubicBezTo>
                        <a:pt x="156932" y="66595"/>
                        <a:pt x="171991" y="76787"/>
                        <a:pt x="171991" y="7678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0" name="Google Shape;1370;p3"/>
                <p:cNvSpPr/>
                <p:nvPr/>
              </p:nvSpPr>
              <p:spPr>
                <a:xfrm>
                  <a:off x="5980402" y="3124818"/>
                  <a:ext cx="165858" cy="68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58" h="68189" extrusionOk="0">
                      <a:moveTo>
                        <a:pt x="-2" y="-4"/>
                      </a:moveTo>
                      <a:cubicBezTo>
                        <a:pt x="989" y="-4"/>
                        <a:pt x="22191" y="863"/>
                        <a:pt x="31021" y="4911"/>
                      </a:cubicBezTo>
                      <a:cubicBezTo>
                        <a:pt x="39851" y="8959"/>
                        <a:pt x="84256" y="35029"/>
                        <a:pt x="100439" y="41154"/>
                      </a:cubicBezTo>
                      <a:cubicBezTo>
                        <a:pt x="116613" y="47288"/>
                        <a:pt x="130453" y="49898"/>
                        <a:pt x="140368" y="54060"/>
                      </a:cubicBezTo>
                      <a:cubicBezTo>
                        <a:pt x="150274" y="58213"/>
                        <a:pt x="165857" y="68186"/>
                        <a:pt x="165857" y="6818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1" name="Google Shape;1371;p3"/>
                <p:cNvSpPr/>
                <p:nvPr/>
              </p:nvSpPr>
              <p:spPr>
                <a:xfrm>
                  <a:off x="5962895" y="3098714"/>
                  <a:ext cx="182137" cy="67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37" h="67576" extrusionOk="0">
                      <a:moveTo>
                        <a:pt x="-2" y="-4"/>
                      </a:moveTo>
                      <a:lnTo>
                        <a:pt x="87228" y="29177"/>
                      </a:lnTo>
                      <a:lnTo>
                        <a:pt x="182135" y="6757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72" name="Google Shape;1372;p3"/>
              <p:cNvSpPr/>
              <p:nvPr/>
            </p:nvSpPr>
            <p:spPr>
              <a:xfrm>
                <a:off x="5410199" y="3345141"/>
                <a:ext cx="97497" cy="20040"/>
              </a:xfrm>
              <a:custGeom>
                <a:avLst/>
                <a:gdLst/>
                <a:ahLst/>
                <a:cxnLst/>
                <a:rect l="l" t="t" r="r" b="b"/>
                <a:pathLst>
                  <a:path w="97497" h="20040" extrusionOk="0">
                    <a:moveTo>
                      <a:pt x="0" y="0"/>
                    </a:moveTo>
                    <a:cubicBezTo>
                      <a:pt x="0" y="0"/>
                      <a:pt x="17729" y="7058"/>
                      <a:pt x="27835" y="8115"/>
                    </a:cubicBezTo>
                    <a:cubicBezTo>
                      <a:pt x="38097" y="9192"/>
                      <a:pt x="55496" y="238"/>
                      <a:pt x="63145" y="2553"/>
                    </a:cubicBezTo>
                    <a:cubicBezTo>
                      <a:pt x="70794" y="4858"/>
                      <a:pt x="97498" y="20041"/>
                      <a:pt x="97498" y="2004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3"/>
              <p:cNvSpPr/>
              <p:nvPr/>
            </p:nvSpPr>
            <p:spPr>
              <a:xfrm>
                <a:off x="6267792" y="3488073"/>
                <a:ext cx="259118" cy="163915"/>
              </a:xfrm>
              <a:custGeom>
                <a:avLst/>
                <a:gdLst/>
                <a:ahLst/>
                <a:cxnLst/>
                <a:rect l="l" t="t" r="r" b="b"/>
                <a:pathLst>
                  <a:path w="259118" h="163915" extrusionOk="0">
                    <a:moveTo>
                      <a:pt x="0" y="0"/>
                    </a:moveTo>
                    <a:cubicBezTo>
                      <a:pt x="0" y="0"/>
                      <a:pt x="18517" y="4105"/>
                      <a:pt x="29023" y="9668"/>
                    </a:cubicBezTo>
                    <a:cubicBezTo>
                      <a:pt x="39529" y="15230"/>
                      <a:pt x="67713" y="39195"/>
                      <a:pt x="67713" y="39195"/>
                    </a:cubicBezTo>
                    <a:lnTo>
                      <a:pt x="124244" y="77381"/>
                    </a:lnTo>
                    <a:cubicBezTo>
                      <a:pt x="124244" y="77381"/>
                      <a:pt x="190729" y="110738"/>
                      <a:pt x="210731" y="124216"/>
                    </a:cubicBezTo>
                    <a:cubicBezTo>
                      <a:pt x="230829" y="137684"/>
                      <a:pt x="259118" y="163916"/>
                      <a:pt x="259118" y="16391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3"/>
              <p:cNvSpPr/>
              <p:nvPr/>
            </p:nvSpPr>
            <p:spPr>
              <a:xfrm>
                <a:off x="6257295" y="3460260"/>
                <a:ext cx="307047" cy="171707"/>
              </a:xfrm>
              <a:custGeom>
                <a:avLst/>
                <a:gdLst/>
                <a:ahLst/>
                <a:cxnLst/>
                <a:rect l="l" t="t" r="r" b="b"/>
                <a:pathLst>
                  <a:path w="307047" h="171707" extrusionOk="0">
                    <a:moveTo>
                      <a:pt x="0" y="0"/>
                    </a:moveTo>
                    <a:cubicBezTo>
                      <a:pt x="0" y="0"/>
                      <a:pt x="42148" y="15440"/>
                      <a:pt x="49673" y="19793"/>
                    </a:cubicBezTo>
                    <a:cubicBezTo>
                      <a:pt x="56921" y="23993"/>
                      <a:pt x="86392" y="48235"/>
                      <a:pt x="86392" y="48235"/>
                    </a:cubicBezTo>
                    <a:cubicBezTo>
                      <a:pt x="86392" y="48235"/>
                      <a:pt x="156267" y="92659"/>
                      <a:pt x="182175" y="106909"/>
                    </a:cubicBezTo>
                    <a:cubicBezTo>
                      <a:pt x="207988" y="121158"/>
                      <a:pt x="239801" y="134083"/>
                      <a:pt x="258089" y="143989"/>
                    </a:cubicBezTo>
                    <a:cubicBezTo>
                      <a:pt x="276377" y="153886"/>
                      <a:pt x="307048" y="171707"/>
                      <a:pt x="307048" y="17170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3"/>
              <p:cNvSpPr/>
              <p:nvPr/>
            </p:nvSpPr>
            <p:spPr>
              <a:xfrm>
                <a:off x="6256591" y="3422398"/>
                <a:ext cx="327374" cy="190900"/>
              </a:xfrm>
              <a:custGeom>
                <a:avLst/>
                <a:gdLst/>
                <a:ahLst/>
                <a:cxnLst/>
                <a:rect l="l" t="t" r="r" b="b"/>
                <a:pathLst>
                  <a:path w="327374" h="190900" extrusionOk="0">
                    <a:moveTo>
                      <a:pt x="0" y="0"/>
                    </a:moveTo>
                    <a:lnTo>
                      <a:pt x="58550" y="30042"/>
                    </a:lnTo>
                    <a:lnTo>
                      <a:pt x="116586" y="65675"/>
                    </a:lnTo>
                    <a:lnTo>
                      <a:pt x="222504" y="126254"/>
                    </a:lnTo>
                    <a:cubicBezTo>
                      <a:pt x="222504" y="126254"/>
                      <a:pt x="249365" y="148276"/>
                      <a:pt x="262128" y="155267"/>
                    </a:cubicBezTo>
                    <a:cubicBezTo>
                      <a:pt x="274987" y="162258"/>
                      <a:pt x="297371" y="166659"/>
                      <a:pt x="306991" y="172574"/>
                    </a:cubicBezTo>
                    <a:cubicBezTo>
                      <a:pt x="316611" y="178499"/>
                      <a:pt x="327374" y="190900"/>
                      <a:pt x="327374" y="19090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3"/>
              <p:cNvSpPr/>
              <p:nvPr/>
            </p:nvSpPr>
            <p:spPr>
              <a:xfrm>
                <a:off x="6258629" y="3384727"/>
                <a:ext cx="335432" cy="190395"/>
              </a:xfrm>
              <a:custGeom>
                <a:avLst/>
                <a:gdLst/>
                <a:ahLst/>
                <a:cxnLst/>
                <a:rect l="l" t="t" r="r" b="b"/>
                <a:pathLst>
                  <a:path w="335432" h="190395" extrusionOk="0">
                    <a:moveTo>
                      <a:pt x="0" y="0"/>
                    </a:moveTo>
                    <a:cubicBezTo>
                      <a:pt x="0" y="0"/>
                      <a:pt x="39472" y="15983"/>
                      <a:pt x="56512" y="26984"/>
                    </a:cubicBezTo>
                    <a:cubicBezTo>
                      <a:pt x="73552" y="37986"/>
                      <a:pt x="97088" y="63798"/>
                      <a:pt x="111976" y="73819"/>
                    </a:cubicBezTo>
                    <a:cubicBezTo>
                      <a:pt x="126930" y="83839"/>
                      <a:pt x="141789" y="88201"/>
                      <a:pt x="153695" y="95707"/>
                    </a:cubicBezTo>
                    <a:cubicBezTo>
                      <a:pt x="165697" y="103213"/>
                      <a:pt x="191414" y="123711"/>
                      <a:pt x="191414" y="123711"/>
                    </a:cubicBezTo>
                    <a:cubicBezTo>
                      <a:pt x="191414" y="123711"/>
                      <a:pt x="246564" y="154095"/>
                      <a:pt x="266757" y="162392"/>
                    </a:cubicBezTo>
                    <a:cubicBezTo>
                      <a:pt x="286950" y="170698"/>
                      <a:pt x="318002" y="177651"/>
                      <a:pt x="324764" y="180727"/>
                    </a:cubicBezTo>
                    <a:cubicBezTo>
                      <a:pt x="331718" y="183890"/>
                      <a:pt x="335432" y="190395"/>
                      <a:pt x="335432" y="19039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3"/>
              <p:cNvSpPr/>
              <p:nvPr/>
            </p:nvSpPr>
            <p:spPr>
              <a:xfrm>
                <a:off x="6250999" y="3345531"/>
                <a:ext cx="387353" cy="220427"/>
              </a:xfrm>
              <a:custGeom>
                <a:avLst/>
                <a:gdLst/>
                <a:ahLst/>
                <a:cxnLst/>
                <a:rect l="l" t="t" r="r" b="b"/>
                <a:pathLst>
                  <a:path w="387353" h="220427" extrusionOk="0">
                    <a:moveTo>
                      <a:pt x="0" y="0"/>
                    </a:moveTo>
                    <a:lnTo>
                      <a:pt x="48358" y="23422"/>
                    </a:lnTo>
                    <a:cubicBezTo>
                      <a:pt x="48358" y="23422"/>
                      <a:pt x="86754" y="56883"/>
                      <a:pt x="102318" y="67704"/>
                    </a:cubicBezTo>
                    <a:cubicBezTo>
                      <a:pt x="117891" y="78534"/>
                      <a:pt x="151228" y="96212"/>
                      <a:pt x="151228" y="96212"/>
                    </a:cubicBezTo>
                    <a:lnTo>
                      <a:pt x="190852" y="125235"/>
                    </a:lnTo>
                    <a:lnTo>
                      <a:pt x="310486" y="182251"/>
                    </a:lnTo>
                    <a:cubicBezTo>
                      <a:pt x="310486" y="182251"/>
                      <a:pt x="350491" y="197558"/>
                      <a:pt x="361921" y="203625"/>
                    </a:cubicBezTo>
                    <a:cubicBezTo>
                      <a:pt x="373351" y="209693"/>
                      <a:pt x="387353" y="220428"/>
                      <a:pt x="387353" y="22042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3"/>
              <p:cNvSpPr/>
              <p:nvPr/>
            </p:nvSpPr>
            <p:spPr>
              <a:xfrm>
                <a:off x="6209061" y="3288191"/>
                <a:ext cx="486632" cy="278615"/>
              </a:xfrm>
              <a:custGeom>
                <a:avLst/>
                <a:gdLst/>
                <a:ahLst/>
                <a:cxnLst/>
                <a:rect l="l" t="t" r="r" b="b"/>
                <a:pathLst>
                  <a:path w="486632" h="278615" extrusionOk="0">
                    <a:moveTo>
                      <a:pt x="0" y="0"/>
                    </a:moveTo>
                    <a:cubicBezTo>
                      <a:pt x="0" y="0"/>
                      <a:pt x="43158" y="18974"/>
                      <a:pt x="57588" y="28080"/>
                    </a:cubicBezTo>
                    <a:cubicBezTo>
                      <a:pt x="72019" y="37186"/>
                      <a:pt x="96469" y="59036"/>
                      <a:pt x="96469" y="59036"/>
                    </a:cubicBezTo>
                    <a:lnTo>
                      <a:pt x="177832" y="110157"/>
                    </a:lnTo>
                    <a:lnTo>
                      <a:pt x="288703" y="173507"/>
                    </a:lnTo>
                    <a:lnTo>
                      <a:pt x="410337" y="239020"/>
                    </a:lnTo>
                    <a:lnTo>
                      <a:pt x="486632" y="27861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3"/>
              <p:cNvSpPr/>
              <p:nvPr/>
            </p:nvSpPr>
            <p:spPr>
              <a:xfrm>
                <a:off x="6325685" y="3346513"/>
                <a:ext cx="418299" cy="209492"/>
              </a:xfrm>
              <a:custGeom>
                <a:avLst/>
                <a:gdLst/>
                <a:ahLst/>
                <a:cxnLst/>
                <a:rect l="l" t="t" r="r" b="b"/>
                <a:pathLst>
                  <a:path w="418299" h="209492" extrusionOk="0">
                    <a:moveTo>
                      <a:pt x="0" y="0"/>
                    </a:moveTo>
                    <a:lnTo>
                      <a:pt x="181413" y="95745"/>
                    </a:lnTo>
                    <a:cubicBezTo>
                      <a:pt x="181413" y="95745"/>
                      <a:pt x="232467" y="129911"/>
                      <a:pt x="263519" y="144704"/>
                    </a:cubicBezTo>
                    <a:cubicBezTo>
                      <a:pt x="294475" y="159496"/>
                      <a:pt x="366103" y="179594"/>
                      <a:pt x="388772" y="190776"/>
                    </a:cubicBezTo>
                    <a:cubicBezTo>
                      <a:pt x="411442" y="201968"/>
                      <a:pt x="418300" y="209493"/>
                      <a:pt x="418300" y="20949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3"/>
              <p:cNvSpPr/>
              <p:nvPr/>
            </p:nvSpPr>
            <p:spPr>
              <a:xfrm>
                <a:off x="6296891" y="3279552"/>
                <a:ext cx="410327" cy="229666"/>
              </a:xfrm>
              <a:custGeom>
                <a:avLst/>
                <a:gdLst/>
                <a:ahLst/>
                <a:cxnLst/>
                <a:rect l="l" t="t" r="r" b="b"/>
                <a:pathLst>
                  <a:path w="410327" h="229666" extrusionOk="0">
                    <a:moveTo>
                      <a:pt x="0" y="0"/>
                    </a:moveTo>
                    <a:lnTo>
                      <a:pt x="66951" y="38881"/>
                    </a:lnTo>
                    <a:lnTo>
                      <a:pt x="124577" y="77038"/>
                    </a:lnTo>
                    <a:lnTo>
                      <a:pt x="173536" y="107271"/>
                    </a:lnTo>
                    <a:lnTo>
                      <a:pt x="240497" y="145428"/>
                    </a:lnTo>
                    <a:lnTo>
                      <a:pt x="343367" y="190786"/>
                    </a:lnTo>
                    <a:lnTo>
                      <a:pt x="410327" y="22966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3"/>
              <p:cNvSpPr/>
              <p:nvPr/>
            </p:nvSpPr>
            <p:spPr>
              <a:xfrm>
                <a:off x="6285365" y="3237804"/>
                <a:ext cx="456428" cy="259889"/>
              </a:xfrm>
              <a:custGeom>
                <a:avLst/>
                <a:gdLst/>
                <a:ahLst/>
                <a:cxnLst/>
                <a:rect l="l" t="t" r="r" b="b"/>
                <a:pathLst>
                  <a:path w="456428" h="259889" extrusionOk="0">
                    <a:moveTo>
                      <a:pt x="0" y="0"/>
                    </a:moveTo>
                    <a:lnTo>
                      <a:pt x="48959" y="32395"/>
                    </a:lnTo>
                    <a:lnTo>
                      <a:pt x="117338" y="82067"/>
                    </a:lnTo>
                    <a:lnTo>
                      <a:pt x="164106" y="109423"/>
                    </a:lnTo>
                    <a:cubicBezTo>
                      <a:pt x="164106" y="109423"/>
                      <a:pt x="183061" y="125482"/>
                      <a:pt x="222494" y="146866"/>
                    </a:cubicBezTo>
                    <a:cubicBezTo>
                      <a:pt x="261928" y="168240"/>
                      <a:pt x="406613" y="235687"/>
                      <a:pt x="418995" y="241173"/>
                    </a:cubicBezTo>
                    <a:cubicBezTo>
                      <a:pt x="431663" y="246802"/>
                      <a:pt x="456429" y="259890"/>
                      <a:pt x="456429" y="25989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3"/>
              <p:cNvSpPr/>
              <p:nvPr/>
            </p:nvSpPr>
            <p:spPr>
              <a:xfrm>
                <a:off x="6265211" y="3183083"/>
                <a:ext cx="449913" cy="267100"/>
              </a:xfrm>
              <a:custGeom>
                <a:avLst/>
                <a:gdLst/>
                <a:ahLst/>
                <a:cxnLst/>
                <a:rect l="l" t="t" r="r" b="b"/>
                <a:pathLst>
                  <a:path w="449913" h="267100" extrusionOk="0">
                    <a:moveTo>
                      <a:pt x="0" y="0"/>
                    </a:moveTo>
                    <a:lnTo>
                      <a:pt x="25203" y="12240"/>
                    </a:lnTo>
                    <a:lnTo>
                      <a:pt x="78476" y="59760"/>
                    </a:lnTo>
                    <a:lnTo>
                      <a:pt x="128826" y="89278"/>
                    </a:lnTo>
                    <a:lnTo>
                      <a:pt x="185785" y="128149"/>
                    </a:lnTo>
                    <a:lnTo>
                      <a:pt x="242649" y="164868"/>
                    </a:lnTo>
                    <a:lnTo>
                      <a:pt x="300942" y="193662"/>
                    </a:lnTo>
                    <a:lnTo>
                      <a:pt x="420481" y="250536"/>
                    </a:lnTo>
                    <a:lnTo>
                      <a:pt x="449913" y="26710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3"/>
              <p:cNvSpPr/>
              <p:nvPr/>
            </p:nvSpPr>
            <p:spPr>
              <a:xfrm>
                <a:off x="5511231" y="3067049"/>
                <a:ext cx="1157125" cy="326974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326974" extrusionOk="0">
                    <a:moveTo>
                      <a:pt x="0" y="274463"/>
                    </a:moveTo>
                    <a:cubicBezTo>
                      <a:pt x="467" y="274272"/>
                      <a:pt x="11078" y="272720"/>
                      <a:pt x="16754" y="272234"/>
                    </a:cubicBezTo>
                    <a:cubicBezTo>
                      <a:pt x="22431" y="271739"/>
                      <a:pt x="30118" y="273158"/>
                      <a:pt x="43377" y="268205"/>
                    </a:cubicBezTo>
                    <a:cubicBezTo>
                      <a:pt x="56845" y="263176"/>
                      <a:pt x="99508" y="247307"/>
                      <a:pt x="121882" y="232667"/>
                    </a:cubicBezTo>
                    <a:cubicBezTo>
                      <a:pt x="144256" y="218018"/>
                      <a:pt x="173574" y="184861"/>
                      <a:pt x="188109" y="173631"/>
                    </a:cubicBezTo>
                    <a:cubicBezTo>
                      <a:pt x="202644" y="162392"/>
                      <a:pt x="202292" y="167049"/>
                      <a:pt x="216189" y="154915"/>
                    </a:cubicBezTo>
                    <a:cubicBezTo>
                      <a:pt x="230086" y="142770"/>
                      <a:pt x="259280" y="94631"/>
                      <a:pt x="275225" y="87959"/>
                    </a:cubicBezTo>
                    <a:cubicBezTo>
                      <a:pt x="297647" y="87765"/>
                      <a:pt x="287236" y="87307"/>
                      <a:pt x="301142" y="89398"/>
                    </a:cubicBezTo>
                    <a:cubicBezTo>
                      <a:pt x="310725" y="87169"/>
                      <a:pt x="323869" y="77340"/>
                      <a:pt x="335699" y="69960"/>
                    </a:cubicBezTo>
                    <a:cubicBezTo>
                      <a:pt x="347529" y="62580"/>
                      <a:pt x="366170" y="50168"/>
                      <a:pt x="379619" y="39723"/>
                    </a:cubicBezTo>
                    <a:cubicBezTo>
                      <a:pt x="393068" y="29277"/>
                      <a:pt x="411204" y="4833"/>
                      <a:pt x="424967" y="127"/>
                    </a:cubicBezTo>
                    <a:cubicBezTo>
                      <a:pt x="442341" y="1179"/>
                      <a:pt x="441550" y="-1163"/>
                      <a:pt x="461686" y="846"/>
                    </a:cubicBezTo>
                    <a:cubicBezTo>
                      <a:pt x="483270" y="10775"/>
                      <a:pt x="532467" y="42431"/>
                      <a:pt x="557441" y="50521"/>
                    </a:cubicBezTo>
                    <a:cubicBezTo>
                      <a:pt x="582416" y="58613"/>
                      <a:pt x="603437" y="58493"/>
                      <a:pt x="624392" y="61321"/>
                    </a:cubicBezTo>
                    <a:cubicBezTo>
                      <a:pt x="645347" y="64150"/>
                      <a:pt x="674475" y="64162"/>
                      <a:pt x="697106" y="69241"/>
                    </a:cubicBezTo>
                    <a:cubicBezTo>
                      <a:pt x="719738" y="74318"/>
                      <a:pt x="756904" y="86924"/>
                      <a:pt x="774135" y="95879"/>
                    </a:cubicBezTo>
                    <a:cubicBezTo>
                      <a:pt x="791375" y="104833"/>
                      <a:pt x="797195" y="110938"/>
                      <a:pt x="813016" y="123958"/>
                    </a:cubicBezTo>
                    <a:cubicBezTo>
                      <a:pt x="828837" y="136969"/>
                      <a:pt x="855088" y="168116"/>
                      <a:pt x="877853" y="184434"/>
                    </a:cubicBezTo>
                    <a:cubicBezTo>
                      <a:pt x="900141" y="200407"/>
                      <a:pt x="1003964" y="262033"/>
                      <a:pt x="1040540" y="279463"/>
                    </a:cubicBezTo>
                    <a:cubicBezTo>
                      <a:pt x="1077116" y="296886"/>
                      <a:pt x="1099404" y="300934"/>
                      <a:pt x="1116835" y="308258"/>
                    </a:cubicBezTo>
                    <a:cubicBezTo>
                      <a:pt x="1134266" y="315582"/>
                      <a:pt x="1157126" y="326974"/>
                      <a:pt x="1157126" y="32697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4" name="Google Shape;1384;p3"/>
            <p:cNvGrpSpPr/>
            <p:nvPr/>
          </p:nvGrpSpPr>
          <p:grpSpPr>
            <a:xfrm>
              <a:off x="7847492" y="2520358"/>
              <a:ext cx="825618" cy="436774"/>
              <a:chOff x="5410199" y="3067049"/>
              <a:chExt cx="1372826" cy="726262"/>
            </a:xfrm>
          </p:grpSpPr>
          <p:grpSp>
            <p:nvGrpSpPr>
              <p:cNvPr id="1385" name="Google Shape;1385;p3"/>
              <p:cNvGrpSpPr/>
              <p:nvPr/>
            </p:nvGrpSpPr>
            <p:grpSpPr>
              <a:xfrm>
                <a:off x="5785168" y="3098714"/>
                <a:ext cx="997857" cy="694597"/>
                <a:chOff x="5785168" y="3098714"/>
                <a:chExt cx="997857" cy="694597"/>
              </a:xfrm>
            </p:grpSpPr>
            <p:sp>
              <p:nvSpPr>
                <p:cNvPr id="1386" name="Google Shape;1386;p3"/>
                <p:cNvSpPr/>
                <p:nvPr/>
              </p:nvSpPr>
              <p:spPr>
                <a:xfrm>
                  <a:off x="6125391" y="3765051"/>
                  <a:ext cx="20183" cy="10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83" h="10563" extrusionOk="0">
                      <a:moveTo>
                        <a:pt x="-2" y="-4"/>
                      </a:moveTo>
                      <a:cubicBezTo>
                        <a:pt x="-2" y="-4"/>
                        <a:pt x="4380" y="5797"/>
                        <a:pt x="7761" y="7454"/>
                      </a:cubicBezTo>
                      <a:cubicBezTo>
                        <a:pt x="11133" y="9102"/>
                        <a:pt x="20182" y="10560"/>
                        <a:pt x="20182" y="1056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7" name="Google Shape;1387;p3"/>
                <p:cNvSpPr/>
                <p:nvPr/>
              </p:nvSpPr>
              <p:spPr>
                <a:xfrm>
                  <a:off x="6058002" y="3773442"/>
                  <a:ext cx="58378" cy="19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78" h="19869" extrusionOk="0">
                      <a:moveTo>
                        <a:pt x="-2" y="-4"/>
                      </a:moveTo>
                      <a:cubicBezTo>
                        <a:pt x="-2" y="-4"/>
                        <a:pt x="28868" y="8054"/>
                        <a:pt x="36022" y="10236"/>
                      </a:cubicBezTo>
                      <a:cubicBezTo>
                        <a:pt x="43175" y="12417"/>
                        <a:pt x="58377" y="19865"/>
                        <a:pt x="58377" y="1986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8" name="Google Shape;1388;p3"/>
                <p:cNvSpPr/>
                <p:nvPr/>
              </p:nvSpPr>
              <p:spPr>
                <a:xfrm>
                  <a:off x="6152090" y="3745800"/>
                  <a:ext cx="32299" cy="21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99" h="21736" extrusionOk="0">
                      <a:moveTo>
                        <a:pt x="-2" y="-4"/>
                      </a:moveTo>
                      <a:cubicBezTo>
                        <a:pt x="-2" y="-4"/>
                        <a:pt x="21115" y="8693"/>
                        <a:pt x="32297" y="2173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9" name="Google Shape;1389;p3"/>
                <p:cNvSpPr/>
                <p:nvPr/>
              </p:nvSpPr>
              <p:spPr>
                <a:xfrm>
                  <a:off x="6182208" y="3735866"/>
                  <a:ext cx="39747" cy="19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47" h="19878" extrusionOk="0">
                      <a:moveTo>
                        <a:pt x="-2" y="-4"/>
                      </a:moveTo>
                      <a:cubicBezTo>
                        <a:pt x="13971" y="4968"/>
                        <a:pt x="20286" y="6121"/>
                        <a:pt x="26087" y="9626"/>
                      </a:cubicBezTo>
                      <a:cubicBezTo>
                        <a:pt x="31878" y="13122"/>
                        <a:pt x="39746" y="19875"/>
                        <a:pt x="39746" y="1987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0" name="Google Shape;1390;p3"/>
                <p:cNvSpPr/>
                <p:nvPr/>
              </p:nvSpPr>
              <p:spPr>
                <a:xfrm>
                  <a:off x="6199905" y="3717549"/>
                  <a:ext cx="60864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64" h="30118" extrusionOk="0">
                      <a:moveTo>
                        <a:pt x="-2" y="-4"/>
                      </a:moveTo>
                      <a:cubicBezTo>
                        <a:pt x="-2" y="-4"/>
                        <a:pt x="15229" y="4921"/>
                        <a:pt x="23915" y="10864"/>
                      </a:cubicBezTo>
                      <a:cubicBezTo>
                        <a:pt x="32440" y="16703"/>
                        <a:pt x="60863" y="30114"/>
                        <a:pt x="60863" y="3011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1" name="Google Shape;1391;p3"/>
                <p:cNvSpPr/>
                <p:nvPr/>
              </p:nvSpPr>
              <p:spPr>
                <a:xfrm>
                  <a:off x="6212326" y="3688355"/>
                  <a:ext cx="74837" cy="48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37" h="48758" extrusionOk="0">
                      <a:moveTo>
                        <a:pt x="-2" y="-4"/>
                      </a:moveTo>
                      <a:cubicBezTo>
                        <a:pt x="20182" y="12112"/>
                        <a:pt x="21039" y="13817"/>
                        <a:pt x="41299" y="27943"/>
                      </a:cubicBezTo>
                      <a:cubicBezTo>
                        <a:pt x="61768" y="42221"/>
                        <a:pt x="74836" y="48755"/>
                        <a:pt x="74836" y="4875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2" name="Google Shape;1392;p3"/>
                <p:cNvSpPr/>
                <p:nvPr/>
              </p:nvSpPr>
              <p:spPr>
                <a:xfrm>
                  <a:off x="6265914" y="3621118"/>
                  <a:ext cx="163639" cy="95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39" h="95326" extrusionOk="0">
                      <a:moveTo>
                        <a:pt x="-2" y="-4"/>
                      </a:moveTo>
                      <a:cubicBezTo>
                        <a:pt x="70483" y="38496"/>
                        <a:pt x="97534" y="61652"/>
                        <a:pt x="122013" y="74520"/>
                      </a:cubicBezTo>
                      <a:cubicBezTo>
                        <a:pt x="146397" y="87322"/>
                        <a:pt x="163638" y="95322"/>
                        <a:pt x="163638" y="9532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3" name="Google Shape;1393;p3"/>
                <p:cNvSpPr/>
                <p:nvPr/>
              </p:nvSpPr>
              <p:spPr>
                <a:xfrm>
                  <a:off x="6236739" y="3679116"/>
                  <a:ext cx="94087" cy="46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087" h="46577" extrusionOk="0">
                      <a:moveTo>
                        <a:pt x="-2" y="-4"/>
                      </a:moveTo>
                      <a:lnTo>
                        <a:pt x="75150" y="36953"/>
                      </a:lnTo>
                      <a:lnTo>
                        <a:pt x="94086" y="46574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4" name="Google Shape;1394;p3"/>
                <p:cNvSpPr/>
                <p:nvPr/>
              </p:nvSpPr>
              <p:spPr>
                <a:xfrm>
                  <a:off x="6246987" y="3648845"/>
                  <a:ext cx="113985" cy="67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985" h="67379" extrusionOk="0">
                      <a:moveTo>
                        <a:pt x="-2" y="-4"/>
                      </a:moveTo>
                      <a:cubicBezTo>
                        <a:pt x="-2" y="-4"/>
                        <a:pt x="34555" y="22304"/>
                        <a:pt x="45956" y="29495"/>
                      </a:cubicBezTo>
                      <a:cubicBezTo>
                        <a:pt x="57358" y="36677"/>
                        <a:pt x="67397" y="44154"/>
                        <a:pt x="78865" y="51231"/>
                      </a:cubicBezTo>
                      <a:cubicBezTo>
                        <a:pt x="90343" y="58299"/>
                        <a:pt x="113984" y="67376"/>
                        <a:pt x="113984" y="6737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5" name="Google Shape;1395;p3"/>
                <p:cNvSpPr/>
                <p:nvPr/>
              </p:nvSpPr>
              <p:spPr>
                <a:xfrm>
                  <a:off x="6285926" y="3601106"/>
                  <a:ext cx="172297" cy="97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297" h="97193" extrusionOk="0">
                      <a:moveTo>
                        <a:pt x="-2" y="-4"/>
                      </a:moveTo>
                      <a:cubicBezTo>
                        <a:pt x="-2" y="-4"/>
                        <a:pt x="27592" y="12350"/>
                        <a:pt x="40670" y="19865"/>
                      </a:cubicBezTo>
                      <a:cubicBezTo>
                        <a:pt x="53748" y="27390"/>
                        <a:pt x="72855" y="41954"/>
                        <a:pt x="86666" y="50612"/>
                      </a:cubicBezTo>
                      <a:cubicBezTo>
                        <a:pt x="100382" y="59270"/>
                        <a:pt x="122766" y="74406"/>
                        <a:pt x="135720" y="81349"/>
                      </a:cubicBezTo>
                      <a:cubicBezTo>
                        <a:pt x="148579" y="88293"/>
                        <a:pt x="172296" y="97189"/>
                        <a:pt x="172296" y="9718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6" name="Google Shape;1396;p3"/>
                <p:cNvSpPr/>
                <p:nvPr/>
              </p:nvSpPr>
              <p:spPr>
                <a:xfrm>
                  <a:off x="6277229" y="3555462"/>
                  <a:ext cx="238144" cy="141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144" h="141903" extrusionOk="0">
                      <a:moveTo>
                        <a:pt x="-2" y="-4"/>
                      </a:moveTo>
                      <a:cubicBezTo>
                        <a:pt x="-2" y="-4"/>
                        <a:pt x="14295" y="5635"/>
                        <a:pt x="26297" y="12493"/>
                      </a:cubicBezTo>
                      <a:cubicBezTo>
                        <a:pt x="38289" y="19342"/>
                        <a:pt x="76217" y="47221"/>
                        <a:pt x="85742" y="53717"/>
                      </a:cubicBezTo>
                      <a:cubicBezTo>
                        <a:pt x="95172" y="60204"/>
                        <a:pt x="114508" y="72548"/>
                        <a:pt x="125842" y="80730"/>
                      </a:cubicBezTo>
                      <a:cubicBezTo>
                        <a:pt x="137177" y="88903"/>
                        <a:pt x="167562" y="107514"/>
                        <a:pt x="181373" y="115506"/>
                      </a:cubicBezTo>
                      <a:cubicBezTo>
                        <a:pt x="195089" y="123497"/>
                        <a:pt x="207853" y="128917"/>
                        <a:pt x="218616" y="133518"/>
                      </a:cubicBezTo>
                      <a:cubicBezTo>
                        <a:pt x="229474" y="138175"/>
                        <a:pt x="238142" y="141900"/>
                        <a:pt x="238142" y="14190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7" name="Google Shape;1397;p3"/>
                <p:cNvSpPr/>
                <p:nvPr/>
              </p:nvSpPr>
              <p:spPr>
                <a:xfrm>
                  <a:off x="6266752" y="3517096"/>
                  <a:ext cx="250336" cy="155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36" h="155009" extrusionOk="0">
                      <a:moveTo>
                        <a:pt x="-2" y="-4"/>
                      </a:moveTo>
                      <a:cubicBezTo>
                        <a:pt x="56205" y="36887"/>
                        <a:pt x="65273" y="43649"/>
                        <a:pt x="89552" y="59718"/>
                      </a:cubicBezTo>
                      <a:cubicBezTo>
                        <a:pt x="113841" y="75787"/>
                        <a:pt x="102697" y="66567"/>
                        <a:pt x="163371" y="105390"/>
                      </a:cubicBezTo>
                      <a:cubicBezTo>
                        <a:pt x="174325" y="112410"/>
                        <a:pt x="208138" y="129212"/>
                        <a:pt x="223950" y="136566"/>
                      </a:cubicBezTo>
                      <a:cubicBezTo>
                        <a:pt x="239761" y="143919"/>
                        <a:pt x="250334" y="155006"/>
                        <a:pt x="250334" y="15500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8" name="Google Shape;1398;p3"/>
                <p:cNvSpPr/>
                <p:nvPr/>
              </p:nvSpPr>
              <p:spPr>
                <a:xfrm>
                  <a:off x="6752260" y="3356152"/>
                  <a:ext cx="30765" cy="8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65" h="8448" extrusionOk="0">
                      <a:moveTo>
                        <a:pt x="-2" y="-4"/>
                      </a:moveTo>
                      <a:cubicBezTo>
                        <a:pt x="-2" y="-4"/>
                        <a:pt x="17334" y="1273"/>
                        <a:pt x="19620" y="1987"/>
                      </a:cubicBezTo>
                      <a:cubicBezTo>
                        <a:pt x="22096" y="2768"/>
                        <a:pt x="30764" y="8445"/>
                        <a:pt x="30764" y="8445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9" name="Google Shape;1399;p3"/>
                <p:cNvSpPr/>
                <p:nvPr/>
              </p:nvSpPr>
              <p:spPr>
                <a:xfrm>
                  <a:off x="6698253" y="3355409"/>
                  <a:ext cx="37814" cy="20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14" h="20621" extrusionOk="0">
                      <a:moveTo>
                        <a:pt x="-2" y="-4"/>
                      </a:moveTo>
                      <a:cubicBezTo>
                        <a:pt x="-2" y="-4"/>
                        <a:pt x="9237" y="8435"/>
                        <a:pt x="14952" y="11674"/>
                      </a:cubicBezTo>
                      <a:cubicBezTo>
                        <a:pt x="20572" y="14912"/>
                        <a:pt x="37812" y="20618"/>
                        <a:pt x="37812" y="20618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0" name="Google Shape;1400;p3"/>
                <p:cNvSpPr/>
                <p:nvPr/>
              </p:nvSpPr>
              <p:spPr>
                <a:xfrm>
                  <a:off x="6612528" y="3345960"/>
                  <a:ext cx="84296" cy="38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296" h="38776" extrusionOk="0">
                      <a:moveTo>
                        <a:pt x="-2" y="-4"/>
                      </a:moveTo>
                      <a:lnTo>
                        <a:pt x="24382" y="16903"/>
                      </a:lnTo>
                      <a:lnTo>
                        <a:pt x="65149" y="29324"/>
                      </a:lnTo>
                      <a:lnTo>
                        <a:pt x="84294" y="38773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1" name="Google Shape;1401;p3"/>
                <p:cNvSpPr/>
                <p:nvPr/>
              </p:nvSpPr>
              <p:spPr>
                <a:xfrm>
                  <a:off x="5785168" y="3298230"/>
                  <a:ext cx="11972" cy="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2" h="295" extrusionOk="0">
                      <a:moveTo>
                        <a:pt x="-2" y="-4"/>
                      </a:moveTo>
                      <a:lnTo>
                        <a:pt x="11971" y="29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2" name="Google Shape;1402;p3"/>
                <p:cNvSpPr/>
                <p:nvPr/>
              </p:nvSpPr>
              <p:spPr>
                <a:xfrm>
                  <a:off x="5791784" y="3266503"/>
                  <a:ext cx="26311" cy="1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11" h="11801" extrusionOk="0">
                      <a:moveTo>
                        <a:pt x="68" y="11798"/>
                      </a:moveTo>
                      <a:cubicBezTo>
                        <a:pt x="-1246" y="11798"/>
                        <a:pt x="16166" y="2825"/>
                        <a:pt x="26310" y="-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3" name="Google Shape;1403;p3"/>
                <p:cNvSpPr/>
                <p:nvPr/>
              </p:nvSpPr>
              <p:spPr>
                <a:xfrm>
                  <a:off x="5790445" y="3237356"/>
                  <a:ext cx="46262" cy="18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62" h="18792" extrusionOk="0">
                      <a:moveTo>
                        <a:pt x="-2" y="18789"/>
                      </a:moveTo>
                      <a:cubicBezTo>
                        <a:pt x="-2" y="18789"/>
                        <a:pt x="15219" y="5740"/>
                        <a:pt x="21658" y="4568"/>
                      </a:cubicBezTo>
                      <a:cubicBezTo>
                        <a:pt x="28106" y="3397"/>
                        <a:pt x="46261" y="-4"/>
                        <a:pt x="46261" y="-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4" name="Google Shape;1404;p3"/>
                <p:cNvSpPr/>
                <p:nvPr/>
              </p:nvSpPr>
              <p:spPr>
                <a:xfrm>
                  <a:off x="5811323" y="3213058"/>
                  <a:ext cx="31680" cy="11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0" h="11744" extrusionOk="0">
                      <a:moveTo>
                        <a:pt x="-2" y="11741"/>
                      </a:moveTo>
                      <a:lnTo>
                        <a:pt x="31678" y="-4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5" name="Google Shape;1405;p3"/>
                <p:cNvSpPr/>
                <p:nvPr/>
              </p:nvSpPr>
              <p:spPr>
                <a:xfrm>
                  <a:off x="5814876" y="3183154"/>
                  <a:ext cx="42044" cy="20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44" h="20426" extrusionOk="0">
                      <a:moveTo>
                        <a:pt x="-2" y="20423"/>
                      </a:moveTo>
                      <a:cubicBezTo>
                        <a:pt x="-2" y="20423"/>
                        <a:pt x="11495" y="11812"/>
                        <a:pt x="20715" y="6621"/>
                      </a:cubicBezTo>
                      <a:cubicBezTo>
                        <a:pt x="29945" y="1430"/>
                        <a:pt x="42203" y="-103"/>
                        <a:pt x="42041" y="1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6" name="Google Shape;1406;p3"/>
                <p:cNvSpPr/>
                <p:nvPr/>
              </p:nvSpPr>
              <p:spPr>
                <a:xfrm>
                  <a:off x="5854700" y="3146627"/>
                  <a:ext cx="51806" cy="17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06" h="17663" extrusionOk="0">
                      <a:moveTo>
                        <a:pt x="-2" y="0"/>
                      </a:moveTo>
                      <a:cubicBezTo>
                        <a:pt x="20963" y="-305"/>
                        <a:pt x="51805" y="17659"/>
                        <a:pt x="51805" y="17659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7" name="Google Shape;1407;p3"/>
                <p:cNvSpPr/>
                <p:nvPr/>
              </p:nvSpPr>
              <p:spPr>
                <a:xfrm>
                  <a:off x="5992070" y="3212667"/>
                  <a:ext cx="124701" cy="764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01" h="76476" extrusionOk="0">
                      <a:moveTo>
                        <a:pt x="-2" y="-4"/>
                      </a:moveTo>
                      <a:lnTo>
                        <a:pt x="37479" y="18427"/>
                      </a:lnTo>
                      <a:cubicBezTo>
                        <a:pt x="37479" y="18427"/>
                        <a:pt x="85390" y="43868"/>
                        <a:pt x="94296" y="50060"/>
                      </a:cubicBezTo>
                      <a:cubicBezTo>
                        <a:pt x="103344" y="56346"/>
                        <a:pt x="124699" y="76473"/>
                        <a:pt x="124699" y="76473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8" name="Google Shape;1408;p3"/>
                <p:cNvSpPr/>
                <p:nvPr/>
              </p:nvSpPr>
              <p:spPr>
                <a:xfrm>
                  <a:off x="5991765" y="3240918"/>
                  <a:ext cx="94602" cy="57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602" h="57435" extrusionOk="0">
                      <a:moveTo>
                        <a:pt x="-2" y="-4"/>
                      </a:moveTo>
                      <a:lnTo>
                        <a:pt x="29183" y="10750"/>
                      </a:lnTo>
                      <a:lnTo>
                        <a:pt x="58358" y="29181"/>
                      </a:lnTo>
                      <a:lnTo>
                        <a:pt x="94600" y="5743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9" name="Google Shape;1409;p3"/>
                <p:cNvSpPr/>
                <p:nvPr/>
              </p:nvSpPr>
              <p:spPr>
                <a:xfrm>
                  <a:off x="5991765" y="3279314"/>
                  <a:ext cx="87534" cy="56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34" h="56511" extrusionOk="0">
                      <a:moveTo>
                        <a:pt x="-2" y="-4"/>
                      </a:moveTo>
                      <a:cubicBezTo>
                        <a:pt x="-2" y="-4"/>
                        <a:pt x="21058" y="4044"/>
                        <a:pt x="31640" y="9521"/>
                      </a:cubicBezTo>
                      <a:cubicBezTo>
                        <a:pt x="42213" y="14998"/>
                        <a:pt x="68188" y="38087"/>
                        <a:pt x="68188" y="38087"/>
                      </a:cubicBezTo>
                      <a:lnTo>
                        <a:pt x="87533" y="56508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0" name="Google Shape;1410;p3"/>
                <p:cNvSpPr/>
                <p:nvPr/>
              </p:nvSpPr>
              <p:spPr>
                <a:xfrm>
                  <a:off x="5990536" y="3307879"/>
                  <a:ext cx="80476" cy="57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76" h="57740" extrusionOk="0">
                      <a:moveTo>
                        <a:pt x="-2" y="-4"/>
                      </a:moveTo>
                      <a:cubicBezTo>
                        <a:pt x="-2" y="-4"/>
                        <a:pt x="28573" y="11217"/>
                        <a:pt x="40546" y="19961"/>
                      </a:cubicBezTo>
                      <a:cubicBezTo>
                        <a:pt x="52509" y="28705"/>
                        <a:pt x="80475" y="57737"/>
                        <a:pt x="80475" y="5773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1" name="Google Shape;1411;p3"/>
                <p:cNvSpPr/>
                <p:nvPr/>
              </p:nvSpPr>
              <p:spPr>
                <a:xfrm>
                  <a:off x="5992384" y="3336749"/>
                  <a:ext cx="49758" cy="49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58" h="49148" extrusionOk="0">
                      <a:moveTo>
                        <a:pt x="-2" y="-4"/>
                      </a:moveTo>
                      <a:cubicBezTo>
                        <a:pt x="-2" y="-4"/>
                        <a:pt x="12790" y="4359"/>
                        <a:pt x="18734" y="8597"/>
                      </a:cubicBezTo>
                      <a:cubicBezTo>
                        <a:pt x="24668" y="12836"/>
                        <a:pt x="38079" y="28867"/>
                        <a:pt x="38079" y="28867"/>
                      </a:cubicBezTo>
                      <a:lnTo>
                        <a:pt x="49757" y="49145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2" name="Google Shape;1412;p3"/>
                <p:cNvSpPr/>
                <p:nvPr/>
              </p:nvSpPr>
              <p:spPr>
                <a:xfrm>
                  <a:off x="5991765" y="3375754"/>
                  <a:ext cx="39319" cy="28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19" h="28565" extrusionOk="0">
                      <a:moveTo>
                        <a:pt x="-2" y="-4"/>
                      </a:moveTo>
                      <a:cubicBezTo>
                        <a:pt x="-2" y="-4"/>
                        <a:pt x="15457" y="5521"/>
                        <a:pt x="21496" y="9826"/>
                      </a:cubicBezTo>
                      <a:cubicBezTo>
                        <a:pt x="27544" y="14141"/>
                        <a:pt x="39317" y="28562"/>
                        <a:pt x="39317" y="28562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3" name="Google Shape;1413;p3"/>
                <p:cNvSpPr/>
                <p:nvPr/>
              </p:nvSpPr>
              <p:spPr>
                <a:xfrm>
                  <a:off x="5982250" y="3412311"/>
                  <a:ext cx="39004" cy="20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04" h="20573" extrusionOk="0">
                      <a:moveTo>
                        <a:pt x="-2" y="-4"/>
                      </a:moveTo>
                      <a:cubicBezTo>
                        <a:pt x="-2" y="-4"/>
                        <a:pt x="24134" y="7026"/>
                        <a:pt x="29783" y="10740"/>
                      </a:cubicBezTo>
                      <a:cubicBezTo>
                        <a:pt x="35441" y="14465"/>
                        <a:pt x="39003" y="20570"/>
                        <a:pt x="39003" y="2057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4" name="Google Shape;1414;p3"/>
                <p:cNvSpPr/>
                <p:nvPr/>
              </p:nvSpPr>
              <p:spPr>
                <a:xfrm>
                  <a:off x="5983478" y="3439953"/>
                  <a:ext cx="10439" cy="10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39" h="10753" extrusionOk="0">
                      <a:moveTo>
                        <a:pt x="-2" y="-4"/>
                      </a:moveTo>
                      <a:lnTo>
                        <a:pt x="10438" y="10750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5" name="Google Shape;1415;p3"/>
                <p:cNvSpPr/>
                <p:nvPr/>
              </p:nvSpPr>
              <p:spPr>
                <a:xfrm>
                  <a:off x="5963819" y="3450706"/>
                  <a:ext cx="19964" cy="1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64" h="19650" extrusionOk="0">
                      <a:moveTo>
                        <a:pt x="-2" y="-4"/>
                      </a:moveTo>
                      <a:lnTo>
                        <a:pt x="19963" y="19646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6" name="Google Shape;1416;p3"/>
                <p:cNvSpPr/>
                <p:nvPr/>
              </p:nvSpPr>
              <p:spPr>
                <a:xfrm>
                  <a:off x="5942626" y="3479262"/>
                  <a:ext cx="22421" cy="10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21" h="10144" extrusionOk="0">
                      <a:moveTo>
                        <a:pt x="-2" y="-4"/>
                      </a:moveTo>
                      <a:cubicBezTo>
                        <a:pt x="-2" y="-4"/>
                        <a:pt x="9990" y="6426"/>
                        <a:pt x="11971" y="7683"/>
                      </a:cubicBezTo>
                      <a:cubicBezTo>
                        <a:pt x="13733" y="8788"/>
                        <a:pt x="22420" y="10140"/>
                        <a:pt x="22420" y="1014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7" name="Google Shape;1417;p3"/>
                <p:cNvSpPr/>
                <p:nvPr/>
              </p:nvSpPr>
              <p:spPr>
                <a:xfrm>
                  <a:off x="5992689" y="3173662"/>
                  <a:ext cx="143741" cy="78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741" h="78933" extrusionOk="0">
                      <a:moveTo>
                        <a:pt x="-2" y="-4"/>
                      </a:moveTo>
                      <a:cubicBezTo>
                        <a:pt x="-2" y="-4"/>
                        <a:pt x="33993" y="13893"/>
                        <a:pt x="48223" y="22104"/>
                      </a:cubicBezTo>
                      <a:cubicBezTo>
                        <a:pt x="60187" y="29019"/>
                        <a:pt x="73293" y="40316"/>
                        <a:pt x="87228" y="49136"/>
                      </a:cubicBezTo>
                      <a:cubicBezTo>
                        <a:pt x="101163" y="57956"/>
                        <a:pt x="143740" y="78930"/>
                        <a:pt x="143740" y="7893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8" name="Google Shape;1418;p3"/>
                <p:cNvSpPr/>
                <p:nvPr/>
              </p:nvSpPr>
              <p:spPr>
                <a:xfrm>
                  <a:off x="5982250" y="3145706"/>
                  <a:ext cx="171992" cy="76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992" h="76790" extrusionOk="0">
                      <a:moveTo>
                        <a:pt x="-2" y="-4"/>
                      </a:moveTo>
                      <a:cubicBezTo>
                        <a:pt x="-2" y="-4"/>
                        <a:pt x="41670" y="13122"/>
                        <a:pt x="58663" y="20885"/>
                      </a:cubicBezTo>
                      <a:cubicBezTo>
                        <a:pt x="73969" y="27876"/>
                        <a:pt x="94286" y="42678"/>
                        <a:pt x="107802" y="50060"/>
                      </a:cubicBezTo>
                      <a:cubicBezTo>
                        <a:pt x="117946" y="55603"/>
                        <a:pt x="136682" y="58108"/>
                        <a:pt x="146807" y="62347"/>
                      </a:cubicBezTo>
                      <a:cubicBezTo>
                        <a:pt x="156932" y="66595"/>
                        <a:pt x="171991" y="76787"/>
                        <a:pt x="171991" y="76787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9" name="Google Shape;1419;p3"/>
                <p:cNvSpPr/>
                <p:nvPr/>
              </p:nvSpPr>
              <p:spPr>
                <a:xfrm>
                  <a:off x="5980402" y="3124818"/>
                  <a:ext cx="165858" cy="68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58" h="68189" extrusionOk="0">
                      <a:moveTo>
                        <a:pt x="-2" y="-4"/>
                      </a:moveTo>
                      <a:cubicBezTo>
                        <a:pt x="989" y="-4"/>
                        <a:pt x="22191" y="863"/>
                        <a:pt x="31021" y="4911"/>
                      </a:cubicBezTo>
                      <a:cubicBezTo>
                        <a:pt x="39851" y="8959"/>
                        <a:pt x="84256" y="35029"/>
                        <a:pt x="100439" y="41154"/>
                      </a:cubicBezTo>
                      <a:cubicBezTo>
                        <a:pt x="116613" y="47288"/>
                        <a:pt x="130453" y="49898"/>
                        <a:pt x="140368" y="54060"/>
                      </a:cubicBezTo>
                      <a:cubicBezTo>
                        <a:pt x="150274" y="58213"/>
                        <a:pt x="165857" y="68186"/>
                        <a:pt x="165857" y="68186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0" name="Google Shape;1420;p3"/>
                <p:cNvSpPr/>
                <p:nvPr/>
              </p:nvSpPr>
              <p:spPr>
                <a:xfrm>
                  <a:off x="5962895" y="3098714"/>
                  <a:ext cx="182137" cy="67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37" h="67576" extrusionOk="0">
                      <a:moveTo>
                        <a:pt x="-2" y="-4"/>
                      </a:moveTo>
                      <a:lnTo>
                        <a:pt x="87228" y="29177"/>
                      </a:lnTo>
                      <a:lnTo>
                        <a:pt x="182135" y="67572"/>
                      </a:lnTo>
                    </a:path>
                  </a:pathLst>
                </a:custGeom>
                <a:noFill/>
                <a:ln w="9525" cap="flat" cmpd="sng">
                  <a:solidFill>
                    <a:srgbClr val="6C573A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21" name="Google Shape;1421;p3"/>
              <p:cNvSpPr/>
              <p:nvPr/>
            </p:nvSpPr>
            <p:spPr>
              <a:xfrm>
                <a:off x="5410199" y="3345141"/>
                <a:ext cx="97497" cy="20040"/>
              </a:xfrm>
              <a:custGeom>
                <a:avLst/>
                <a:gdLst/>
                <a:ahLst/>
                <a:cxnLst/>
                <a:rect l="l" t="t" r="r" b="b"/>
                <a:pathLst>
                  <a:path w="97497" h="20040" extrusionOk="0">
                    <a:moveTo>
                      <a:pt x="0" y="0"/>
                    </a:moveTo>
                    <a:cubicBezTo>
                      <a:pt x="0" y="0"/>
                      <a:pt x="17729" y="7058"/>
                      <a:pt x="27835" y="8115"/>
                    </a:cubicBezTo>
                    <a:cubicBezTo>
                      <a:pt x="38097" y="9192"/>
                      <a:pt x="55496" y="238"/>
                      <a:pt x="63145" y="2553"/>
                    </a:cubicBezTo>
                    <a:cubicBezTo>
                      <a:pt x="70794" y="4858"/>
                      <a:pt x="97498" y="20041"/>
                      <a:pt x="97498" y="2004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3"/>
              <p:cNvSpPr/>
              <p:nvPr/>
            </p:nvSpPr>
            <p:spPr>
              <a:xfrm>
                <a:off x="6267792" y="3488073"/>
                <a:ext cx="259118" cy="163915"/>
              </a:xfrm>
              <a:custGeom>
                <a:avLst/>
                <a:gdLst/>
                <a:ahLst/>
                <a:cxnLst/>
                <a:rect l="l" t="t" r="r" b="b"/>
                <a:pathLst>
                  <a:path w="259118" h="163915" extrusionOk="0">
                    <a:moveTo>
                      <a:pt x="0" y="0"/>
                    </a:moveTo>
                    <a:cubicBezTo>
                      <a:pt x="0" y="0"/>
                      <a:pt x="18517" y="4105"/>
                      <a:pt x="29023" y="9668"/>
                    </a:cubicBezTo>
                    <a:cubicBezTo>
                      <a:pt x="39529" y="15230"/>
                      <a:pt x="67713" y="39195"/>
                      <a:pt x="67713" y="39195"/>
                    </a:cubicBezTo>
                    <a:lnTo>
                      <a:pt x="124244" y="77381"/>
                    </a:lnTo>
                    <a:cubicBezTo>
                      <a:pt x="124244" y="77381"/>
                      <a:pt x="190729" y="110738"/>
                      <a:pt x="210731" y="124216"/>
                    </a:cubicBezTo>
                    <a:cubicBezTo>
                      <a:pt x="230829" y="137684"/>
                      <a:pt x="259118" y="163916"/>
                      <a:pt x="259118" y="16391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3"/>
              <p:cNvSpPr/>
              <p:nvPr/>
            </p:nvSpPr>
            <p:spPr>
              <a:xfrm>
                <a:off x="6257295" y="3460260"/>
                <a:ext cx="307047" cy="171707"/>
              </a:xfrm>
              <a:custGeom>
                <a:avLst/>
                <a:gdLst/>
                <a:ahLst/>
                <a:cxnLst/>
                <a:rect l="l" t="t" r="r" b="b"/>
                <a:pathLst>
                  <a:path w="307047" h="171707" extrusionOk="0">
                    <a:moveTo>
                      <a:pt x="0" y="0"/>
                    </a:moveTo>
                    <a:cubicBezTo>
                      <a:pt x="0" y="0"/>
                      <a:pt x="42148" y="15440"/>
                      <a:pt x="49673" y="19793"/>
                    </a:cubicBezTo>
                    <a:cubicBezTo>
                      <a:pt x="56921" y="23993"/>
                      <a:pt x="86392" y="48235"/>
                      <a:pt x="86392" y="48235"/>
                    </a:cubicBezTo>
                    <a:cubicBezTo>
                      <a:pt x="86392" y="48235"/>
                      <a:pt x="156267" y="92659"/>
                      <a:pt x="182175" y="106909"/>
                    </a:cubicBezTo>
                    <a:cubicBezTo>
                      <a:pt x="207988" y="121158"/>
                      <a:pt x="239801" y="134083"/>
                      <a:pt x="258089" y="143989"/>
                    </a:cubicBezTo>
                    <a:cubicBezTo>
                      <a:pt x="276377" y="153886"/>
                      <a:pt x="307048" y="171707"/>
                      <a:pt x="307048" y="17170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4" name="Google Shape;1424;p3"/>
              <p:cNvSpPr/>
              <p:nvPr/>
            </p:nvSpPr>
            <p:spPr>
              <a:xfrm>
                <a:off x="6256591" y="3422398"/>
                <a:ext cx="327374" cy="190900"/>
              </a:xfrm>
              <a:custGeom>
                <a:avLst/>
                <a:gdLst/>
                <a:ahLst/>
                <a:cxnLst/>
                <a:rect l="l" t="t" r="r" b="b"/>
                <a:pathLst>
                  <a:path w="327374" h="190900" extrusionOk="0">
                    <a:moveTo>
                      <a:pt x="0" y="0"/>
                    </a:moveTo>
                    <a:lnTo>
                      <a:pt x="58550" y="30042"/>
                    </a:lnTo>
                    <a:lnTo>
                      <a:pt x="116586" y="65675"/>
                    </a:lnTo>
                    <a:lnTo>
                      <a:pt x="222504" y="126254"/>
                    </a:lnTo>
                    <a:cubicBezTo>
                      <a:pt x="222504" y="126254"/>
                      <a:pt x="249365" y="148276"/>
                      <a:pt x="262128" y="155267"/>
                    </a:cubicBezTo>
                    <a:cubicBezTo>
                      <a:pt x="274987" y="162258"/>
                      <a:pt x="297371" y="166659"/>
                      <a:pt x="306991" y="172574"/>
                    </a:cubicBezTo>
                    <a:cubicBezTo>
                      <a:pt x="316611" y="178499"/>
                      <a:pt x="327374" y="190900"/>
                      <a:pt x="327374" y="19090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3"/>
              <p:cNvSpPr/>
              <p:nvPr/>
            </p:nvSpPr>
            <p:spPr>
              <a:xfrm>
                <a:off x="6258629" y="3384727"/>
                <a:ext cx="335432" cy="190395"/>
              </a:xfrm>
              <a:custGeom>
                <a:avLst/>
                <a:gdLst/>
                <a:ahLst/>
                <a:cxnLst/>
                <a:rect l="l" t="t" r="r" b="b"/>
                <a:pathLst>
                  <a:path w="335432" h="190395" extrusionOk="0">
                    <a:moveTo>
                      <a:pt x="0" y="0"/>
                    </a:moveTo>
                    <a:cubicBezTo>
                      <a:pt x="0" y="0"/>
                      <a:pt x="39472" y="15983"/>
                      <a:pt x="56512" y="26984"/>
                    </a:cubicBezTo>
                    <a:cubicBezTo>
                      <a:pt x="73552" y="37986"/>
                      <a:pt x="97088" y="63798"/>
                      <a:pt x="111976" y="73819"/>
                    </a:cubicBezTo>
                    <a:cubicBezTo>
                      <a:pt x="126930" y="83839"/>
                      <a:pt x="141789" y="88201"/>
                      <a:pt x="153695" y="95707"/>
                    </a:cubicBezTo>
                    <a:cubicBezTo>
                      <a:pt x="165697" y="103213"/>
                      <a:pt x="191414" y="123711"/>
                      <a:pt x="191414" y="123711"/>
                    </a:cubicBezTo>
                    <a:cubicBezTo>
                      <a:pt x="191414" y="123711"/>
                      <a:pt x="246564" y="154095"/>
                      <a:pt x="266757" y="162392"/>
                    </a:cubicBezTo>
                    <a:cubicBezTo>
                      <a:pt x="286950" y="170698"/>
                      <a:pt x="318002" y="177651"/>
                      <a:pt x="324764" y="180727"/>
                    </a:cubicBezTo>
                    <a:cubicBezTo>
                      <a:pt x="331718" y="183890"/>
                      <a:pt x="335432" y="190395"/>
                      <a:pt x="335432" y="19039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6" name="Google Shape;1426;p3"/>
              <p:cNvSpPr/>
              <p:nvPr/>
            </p:nvSpPr>
            <p:spPr>
              <a:xfrm>
                <a:off x="6250999" y="3345531"/>
                <a:ext cx="387353" cy="220427"/>
              </a:xfrm>
              <a:custGeom>
                <a:avLst/>
                <a:gdLst/>
                <a:ahLst/>
                <a:cxnLst/>
                <a:rect l="l" t="t" r="r" b="b"/>
                <a:pathLst>
                  <a:path w="387353" h="220427" extrusionOk="0">
                    <a:moveTo>
                      <a:pt x="0" y="0"/>
                    </a:moveTo>
                    <a:lnTo>
                      <a:pt x="48358" y="23422"/>
                    </a:lnTo>
                    <a:cubicBezTo>
                      <a:pt x="48358" y="23422"/>
                      <a:pt x="86754" y="56883"/>
                      <a:pt x="102318" y="67704"/>
                    </a:cubicBezTo>
                    <a:cubicBezTo>
                      <a:pt x="117891" y="78534"/>
                      <a:pt x="151228" y="96212"/>
                      <a:pt x="151228" y="96212"/>
                    </a:cubicBezTo>
                    <a:lnTo>
                      <a:pt x="190852" y="125235"/>
                    </a:lnTo>
                    <a:lnTo>
                      <a:pt x="310486" y="182251"/>
                    </a:lnTo>
                    <a:cubicBezTo>
                      <a:pt x="310486" y="182251"/>
                      <a:pt x="350491" y="197558"/>
                      <a:pt x="361921" y="203625"/>
                    </a:cubicBezTo>
                    <a:cubicBezTo>
                      <a:pt x="373351" y="209693"/>
                      <a:pt x="387353" y="220428"/>
                      <a:pt x="387353" y="22042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7" name="Google Shape;1427;p3"/>
              <p:cNvSpPr/>
              <p:nvPr/>
            </p:nvSpPr>
            <p:spPr>
              <a:xfrm>
                <a:off x="6209061" y="3288191"/>
                <a:ext cx="486632" cy="278615"/>
              </a:xfrm>
              <a:custGeom>
                <a:avLst/>
                <a:gdLst/>
                <a:ahLst/>
                <a:cxnLst/>
                <a:rect l="l" t="t" r="r" b="b"/>
                <a:pathLst>
                  <a:path w="486632" h="278615" extrusionOk="0">
                    <a:moveTo>
                      <a:pt x="0" y="0"/>
                    </a:moveTo>
                    <a:cubicBezTo>
                      <a:pt x="0" y="0"/>
                      <a:pt x="43158" y="18974"/>
                      <a:pt x="57588" y="28080"/>
                    </a:cubicBezTo>
                    <a:cubicBezTo>
                      <a:pt x="72019" y="37186"/>
                      <a:pt x="96469" y="59036"/>
                      <a:pt x="96469" y="59036"/>
                    </a:cubicBezTo>
                    <a:lnTo>
                      <a:pt x="177832" y="110157"/>
                    </a:lnTo>
                    <a:lnTo>
                      <a:pt x="288703" y="173507"/>
                    </a:lnTo>
                    <a:lnTo>
                      <a:pt x="410337" y="239020"/>
                    </a:lnTo>
                    <a:lnTo>
                      <a:pt x="486632" y="27861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Google Shape;1428;p3"/>
              <p:cNvSpPr/>
              <p:nvPr/>
            </p:nvSpPr>
            <p:spPr>
              <a:xfrm>
                <a:off x="6325685" y="3346513"/>
                <a:ext cx="418299" cy="209492"/>
              </a:xfrm>
              <a:custGeom>
                <a:avLst/>
                <a:gdLst/>
                <a:ahLst/>
                <a:cxnLst/>
                <a:rect l="l" t="t" r="r" b="b"/>
                <a:pathLst>
                  <a:path w="418299" h="209492" extrusionOk="0">
                    <a:moveTo>
                      <a:pt x="0" y="0"/>
                    </a:moveTo>
                    <a:lnTo>
                      <a:pt x="181413" y="95745"/>
                    </a:lnTo>
                    <a:cubicBezTo>
                      <a:pt x="181413" y="95745"/>
                      <a:pt x="232467" y="129911"/>
                      <a:pt x="263519" y="144704"/>
                    </a:cubicBezTo>
                    <a:cubicBezTo>
                      <a:pt x="294475" y="159496"/>
                      <a:pt x="366103" y="179594"/>
                      <a:pt x="388772" y="190776"/>
                    </a:cubicBezTo>
                    <a:cubicBezTo>
                      <a:pt x="411442" y="201968"/>
                      <a:pt x="418300" y="209493"/>
                      <a:pt x="418300" y="20949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3"/>
              <p:cNvSpPr/>
              <p:nvPr/>
            </p:nvSpPr>
            <p:spPr>
              <a:xfrm>
                <a:off x="6296891" y="3279552"/>
                <a:ext cx="410327" cy="229666"/>
              </a:xfrm>
              <a:custGeom>
                <a:avLst/>
                <a:gdLst/>
                <a:ahLst/>
                <a:cxnLst/>
                <a:rect l="l" t="t" r="r" b="b"/>
                <a:pathLst>
                  <a:path w="410327" h="229666" extrusionOk="0">
                    <a:moveTo>
                      <a:pt x="0" y="0"/>
                    </a:moveTo>
                    <a:lnTo>
                      <a:pt x="66951" y="38881"/>
                    </a:lnTo>
                    <a:lnTo>
                      <a:pt x="124577" y="77038"/>
                    </a:lnTo>
                    <a:lnTo>
                      <a:pt x="173536" y="107271"/>
                    </a:lnTo>
                    <a:lnTo>
                      <a:pt x="240497" y="145428"/>
                    </a:lnTo>
                    <a:lnTo>
                      <a:pt x="343367" y="190786"/>
                    </a:lnTo>
                    <a:lnTo>
                      <a:pt x="410327" y="229667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3"/>
              <p:cNvSpPr/>
              <p:nvPr/>
            </p:nvSpPr>
            <p:spPr>
              <a:xfrm>
                <a:off x="6285365" y="3237804"/>
                <a:ext cx="456428" cy="259889"/>
              </a:xfrm>
              <a:custGeom>
                <a:avLst/>
                <a:gdLst/>
                <a:ahLst/>
                <a:cxnLst/>
                <a:rect l="l" t="t" r="r" b="b"/>
                <a:pathLst>
                  <a:path w="456428" h="259889" extrusionOk="0">
                    <a:moveTo>
                      <a:pt x="0" y="0"/>
                    </a:moveTo>
                    <a:lnTo>
                      <a:pt x="48959" y="32395"/>
                    </a:lnTo>
                    <a:lnTo>
                      <a:pt x="117338" y="82067"/>
                    </a:lnTo>
                    <a:lnTo>
                      <a:pt x="164106" y="109423"/>
                    </a:lnTo>
                    <a:cubicBezTo>
                      <a:pt x="164106" y="109423"/>
                      <a:pt x="183061" y="125482"/>
                      <a:pt x="222494" y="146866"/>
                    </a:cubicBezTo>
                    <a:cubicBezTo>
                      <a:pt x="261928" y="168240"/>
                      <a:pt x="406613" y="235687"/>
                      <a:pt x="418995" y="241173"/>
                    </a:cubicBezTo>
                    <a:cubicBezTo>
                      <a:pt x="431663" y="246802"/>
                      <a:pt x="456429" y="259890"/>
                      <a:pt x="456429" y="25989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3"/>
              <p:cNvSpPr/>
              <p:nvPr/>
            </p:nvSpPr>
            <p:spPr>
              <a:xfrm>
                <a:off x="6265211" y="3183083"/>
                <a:ext cx="449913" cy="267100"/>
              </a:xfrm>
              <a:custGeom>
                <a:avLst/>
                <a:gdLst/>
                <a:ahLst/>
                <a:cxnLst/>
                <a:rect l="l" t="t" r="r" b="b"/>
                <a:pathLst>
                  <a:path w="449913" h="267100" extrusionOk="0">
                    <a:moveTo>
                      <a:pt x="0" y="0"/>
                    </a:moveTo>
                    <a:lnTo>
                      <a:pt x="25203" y="12240"/>
                    </a:lnTo>
                    <a:lnTo>
                      <a:pt x="78476" y="59760"/>
                    </a:lnTo>
                    <a:lnTo>
                      <a:pt x="128826" y="89278"/>
                    </a:lnTo>
                    <a:lnTo>
                      <a:pt x="185785" y="128149"/>
                    </a:lnTo>
                    <a:lnTo>
                      <a:pt x="242649" y="164868"/>
                    </a:lnTo>
                    <a:lnTo>
                      <a:pt x="300942" y="193662"/>
                    </a:lnTo>
                    <a:lnTo>
                      <a:pt x="420481" y="250536"/>
                    </a:lnTo>
                    <a:lnTo>
                      <a:pt x="449913" y="26710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3"/>
              <p:cNvSpPr/>
              <p:nvPr/>
            </p:nvSpPr>
            <p:spPr>
              <a:xfrm>
                <a:off x="5511231" y="3067049"/>
                <a:ext cx="1157125" cy="326974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326974" extrusionOk="0">
                    <a:moveTo>
                      <a:pt x="0" y="274463"/>
                    </a:moveTo>
                    <a:cubicBezTo>
                      <a:pt x="467" y="274272"/>
                      <a:pt x="11078" y="272720"/>
                      <a:pt x="16754" y="272234"/>
                    </a:cubicBezTo>
                    <a:cubicBezTo>
                      <a:pt x="22431" y="271739"/>
                      <a:pt x="30118" y="273158"/>
                      <a:pt x="43377" y="268205"/>
                    </a:cubicBezTo>
                    <a:cubicBezTo>
                      <a:pt x="56845" y="263176"/>
                      <a:pt x="99508" y="247307"/>
                      <a:pt x="121882" y="232667"/>
                    </a:cubicBezTo>
                    <a:cubicBezTo>
                      <a:pt x="144256" y="218018"/>
                      <a:pt x="173574" y="184861"/>
                      <a:pt x="188109" y="173631"/>
                    </a:cubicBezTo>
                    <a:cubicBezTo>
                      <a:pt x="202644" y="162392"/>
                      <a:pt x="202292" y="167049"/>
                      <a:pt x="216189" y="154915"/>
                    </a:cubicBezTo>
                    <a:cubicBezTo>
                      <a:pt x="230086" y="142770"/>
                      <a:pt x="259280" y="94631"/>
                      <a:pt x="275225" y="87959"/>
                    </a:cubicBezTo>
                    <a:cubicBezTo>
                      <a:pt x="297647" y="87765"/>
                      <a:pt x="287236" y="87307"/>
                      <a:pt x="301142" y="89398"/>
                    </a:cubicBezTo>
                    <a:cubicBezTo>
                      <a:pt x="310725" y="87169"/>
                      <a:pt x="323869" y="77340"/>
                      <a:pt x="335699" y="69960"/>
                    </a:cubicBezTo>
                    <a:cubicBezTo>
                      <a:pt x="347529" y="62580"/>
                      <a:pt x="366170" y="50168"/>
                      <a:pt x="379619" y="39723"/>
                    </a:cubicBezTo>
                    <a:cubicBezTo>
                      <a:pt x="393068" y="29277"/>
                      <a:pt x="411204" y="4833"/>
                      <a:pt x="424967" y="127"/>
                    </a:cubicBezTo>
                    <a:cubicBezTo>
                      <a:pt x="442341" y="1179"/>
                      <a:pt x="441550" y="-1163"/>
                      <a:pt x="461686" y="846"/>
                    </a:cubicBezTo>
                    <a:cubicBezTo>
                      <a:pt x="483270" y="10775"/>
                      <a:pt x="532467" y="42431"/>
                      <a:pt x="557441" y="50521"/>
                    </a:cubicBezTo>
                    <a:cubicBezTo>
                      <a:pt x="582416" y="58613"/>
                      <a:pt x="603437" y="58493"/>
                      <a:pt x="624392" y="61321"/>
                    </a:cubicBezTo>
                    <a:cubicBezTo>
                      <a:pt x="645347" y="64150"/>
                      <a:pt x="674475" y="64162"/>
                      <a:pt x="697106" y="69241"/>
                    </a:cubicBezTo>
                    <a:cubicBezTo>
                      <a:pt x="719738" y="74318"/>
                      <a:pt x="756904" y="86924"/>
                      <a:pt x="774135" y="95879"/>
                    </a:cubicBezTo>
                    <a:cubicBezTo>
                      <a:pt x="791375" y="104833"/>
                      <a:pt x="797195" y="110938"/>
                      <a:pt x="813016" y="123958"/>
                    </a:cubicBezTo>
                    <a:cubicBezTo>
                      <a:pt x="828837" y="136969"/>
                      <a:pt x="855088" y="168116"/>
                      <a:pt x="877853" y="184434"/>
                    </a:cubicBezTo>
                    <a:cubicBezTo>
                      <a:pt x="900141" y="200407"/>
                      <a:pt x="1003964" y="262033"/>
                      <a:pt x="1040540" y="279463"/>
                    </a:cubicBezTo>
                    <a:cubicBezTo>
                      <a:pt x="1077116" y="296886"/>
                      <a:pt x="1099404" y="300934"/>
                      <a:pt x="1116835" y="308258"/>
                    </a:cubicBezTo>
                    <a:cubicBezTo>
                      <a:pt x="1134266" y="315582"/>
                      <a:pt x="1157126" y="326974"/>
                      <a:pt x="1157126" y="32697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33" name="Google Shape;1433;p3"/>
          <p:cNvSpPr/>
          <p:nvPr/>
        </p:nvSpPr>
        <p:spPr>
          <a:xfrm>
            <a:off x="3287133" y="2547785"/>
            <a:ext cx="11510643" cy="6135411"/>
          </a:xfrm>
          <a:custGeom>
            <a:avLst/>
            <a:gdLst/>
            <a:ahLst/>
            <a:cxnLst/>
            <a:rect l="l" t="t" r="r" b="b"/>
            <a:pathLst>
              <a:path w="193379" h="103075" extrusionOk="0">
                <a:moveTo>
                  <a:pt x="10305" y="103075"/>
                </a:moveTo>
                <a:cubicBezTo>
                  <a:pt x="-1809" y="97020"/>
                  <a:pt x="-3356" y="71885"/>
                  <a:pt x="6524" y="62624"/>
                </a:cubicBezTo>
                <a:cubicBezTo>
                  <a:pt x="9530" y="59806"/>
                  <a:pt x="13851" y="56784"/>
                  <a:pt x="17865" y="57710"/>
                </a:cubicBezTo>
                <a:cubicBezTo>
                  <a:pt x="21058" y="58447"/>
                  <a:pt x="23691" y="61057"/>
                  <a:pt x="26939" y="61490"/>
                </a:cubicBezTo>
                <a:cubicBezTo>
                  <a:pt x="31587" y="62110"/>
                  <a:pt x="36379" y="58172"/>
                  <a:pt x="39036" y="54307"/>
                </a:cubicBezTo>
                <a:cubicBezTo>
                  <a:pt x="42914" y="48665"/>
                  <a:pt x="40419" y="40682"/>
                  <a:pt x="41304" y="33893"/>
                </a:cubicBezTo>
                <a:cubicBezTo>
                  <a:pt x="42538" y="24432"/>
                  <a:pt x="48898" y="14810"/>
                  <a:pt x="57182" y="10076"/>
                </a:cubicBezTo>
                <a:cubicBezTo>
                  <a:pt x="67691" y="4071"/>
                  <a:pt x="80599" y="-1932"/>
                  <a:pt x="92341" y="1003"/>
                </a:cubicBezTo>
                <a:cubicBezTo>
                  <a:pt x="97395" y="2266"/>
                  <a:pt x="100962" y="6894"/>
                  <a:pt x="105572" y="9320"/>
                </a:cubicBezTo>
                <a:cubicBezTo>
                  <a:pt x="110601" y="11967"/>
                  <a:pt x="116907" y="10712"/>
                  <a:pt x="122584" y="10454"/>
                </a:cubicBezTo>
                <a:cubicBezTo>
                  <a:pt x="131047" y="10069"/>
                  <a:pt x="137703" y="2226"/>
                  <a:pt x="146023" y="625"/>
                </a:cubicBezTo>
                <a:cubicBezTo>
                  <a:pt x="155688" y="-1234"/>
                  <a:pt x="166692" y="1785"/>
                  <a:pt x="174755" y="7429"/>
                </a:cubicBezTo>
                <a:cubicBezTo>
                  <a:pt x="191404" y="19084"/>
                  <a:pt x="201306" y="55459"/>
                  <a:pt x="184962" y="67539"/>
                </a:cubicBezTo>
                <a:cubicBezTo>
                  <a:pt x="175940" y="74207"/>
                  <a:pt x="160331" y="73460"/>
                  <a:pt x="151316" y="66783"/>
                </a:cubicBezTo>
                <a:cubicBezTo>
                  <a:pt x="146084" y="62908"/>
                  <a:pt x="143437" y="56123"/>
                  <a:pt x="138084" y="52417"/>
                </a:cubicBezTo>
                <a:cubicBezTo>
                  <a:pt x="132545" y="48583"/>
                  <a:pt x="124343" y="47372"/>
                  <a:pt x="118048" y="49771"/>
                </a:cubicBezTo>
                <a:cubicBezTo>
                  <a:pt x="106861" y="54034"/>
                  <a:pt x="116458" y="73876"/>
                  <a:pt x="118426" y="85685"/>
                </a:cubicBezTo>
              </a:path>
            </a:pathLst>
          </a:custGeom>
          <a:noFill/>
          <a:ln w="15875" cap="flat" cmpd="sng">
            <a:solidFill>
              <a:srgbClr val="C00000"/>
            </a:solidFill>
            <a:prstDash val="dash"/>
            <a:miter lim="8000"/>
            <a:headEnd type="none" w="sm" len="sm"/>
            <a:tailEnd type="none" w="sm" len="sm"/>
          </a:ln>
        </p:spPr>
      </p:sp>
      <p:grpSp>
        <p:nvGrpSpPr>
          <p:cNvPr id="1434" name="Google Shape;1434;p3"/>
          <p:cNvGrpSpPr/>
          <p:nvPr/>
        </p:nvGrpSpPr>
        <p:grpSpPr>
          <a:xfrm>
            <a:off x="12489103" y="2961269"/>
            <a:ext cx="1121462" cy="593283"/>
            <a:chOff x="5410199" y="3067049"/>
            <a:chExt cx="1372826" cy="726262"/>
          </a:xfrm>
        </p:grpSpPr>
        <p:grpSp>
          <p:nvGrpSpPr>
            <p:cNvPr id="1435" name="Google Shape;1435;p3"/>
            <p:cNvGrpSpPr/>
            <p:nvPr/>
          </p:nvGrpSpPr>
          <p:grpSpPr>
            <a:xfrm>
              <a:off x="5785168" y="3098714"/>
              <a:ext cx="997857" cy="694597"/>
              <a:chOff x="5785168" y="3098714"/>
              <a:chExt cx="997857" cy="694597"/>
            </a:xfrm>
          </p:grpSpPr>
          <p:sp>
            <p:nvSpPr>
              <p:cNvPr id="1436" name="Google Shape;1436;p3"/>
              <p:cNvSpPr/>
              <p:nvPr/>
            </p:nvSpPr>
            <p:spPr>
              <a:xfrm>
                <a:off x="6125391" y="3765051"/>
                <a:ext cx="20183" cy="10563"/>
              </a:xfrm>
              <a:custGeom>
                <a:avLst/>
                <a:gdLst/>
                <a:ahLst/>
                <a:cxnLst/>
                <a:rect l="l" t="t" r="r" b="b"/>
                <a:pathLst>
                  <a:path w="20183" h="10563" extrusionOk="0">
                    <a:moveTo>
                      <a:pt x="-2" y="-4"/>
                    </a:moveTo>
                    <a:cubicBezTo>
                      <a:pt x="-2" y="-4"/>
                      <a:pt x="4380" y="5797"/>
                      <a:pt x="7761" y="7454"/>
                    </a:cubicBezTo>
                    <a:cubicBezTo>
                      <a:pt x="11133" y="9102"/>
                      <a:pt x="20182" y="10560"/>
                      <a:pt x="20182" y="1056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3"/>
              <p:cNvSpPr/>
              <p:nvPr/>
            </p:nvSpPr>
            <p:spPr>
              <a:xfrm>
                <a:off x="6058002" y="3773442"/>
                <a:ext cx="58378" cy="19869"/>
              </a:xfrm>
              <a:custGeom>
                <a:avLst/>
                <a:gdLst/>
                <a:ahLst/>
                <a:cxnLst/>
                <a:rect l="l" t="t" r="r" b="b"/>
                <a:pathLst>
                  <a:path w="58378" h="19869" extrusionOk="0">
                    <a:moveTo>
                      <a:pt x="-2" y="-4"/>
                    </a:moveTo>
                    <a:cubicBezTo>
                      <a:pt x="-2" y="-4"/>
                      <a:pt x="28868" y="8054"/>
                      <a:pt x="36022" y="10236"/>
                    </a:cubicBezTo>
                    <a:cubicBezTo>
                      <a:pt x="43175" y="12417"/>
                      <a:pt x="58377" y="19865"/>
                      <a:pt x="58377" y="1986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3"/>
              <p:cNvSpPr/>
              <p:nvPr/>
            </p:nvSpPr>
            <p:spPr>
              <a:xfrm>
                <a:off x="6152090" y="3745800"/>
                <a:ext cx="32299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32299" h="21736" extrusionOk="0">
                    <a:moveTo>
                      <a:pt x="-2" y="-4"/>
                    </a:moveTo>
                    <a:cubicBezTo>
                      <a:pt x="-2" y="-4"/>
                      <a:pt x="21115" y="8693"/>
                      <a:pt x="32297" y="2173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3"/>
              <p:cNvSpPr/>
              <p:nvPr/>
            </p:nvSpPr>
            <p:spPr>
              <a:xfrm>
                <a:off x="6182208" y="3735866"/>
                <a:ext cx="39747" cy="19878"/>
              </a:xfrm>
              <a:custGeom>
                <a:avLst/>
                <a:gdLst/>
                <a:ahLst/>
                <a:cxnLst/>
                <a:rect l="l" t="t" r="r" b="b"/>
                <a:pathLst>
                  <a:path w="39747" h="19878" extrusionOk="0">
                    <a:moveTo>
                      <a:pt x="-2" y="-4"/>
                    </a:moveTo>
                    <a:cubicBezTo>
                      <a:pt x="13971" y="4968"/>
                      <a:pt x="20286" y="6121"/>
                      <a:pt x="26087" y="9626"/>
                    </a:cubicBezTo>
                    <a:cubicBezTo>
                      <a:pt x="31878" y="13122"/>
                      <a:pt x="39746" y="19875"/>
                      <a:pt x="39746" y="1987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3"/>
              <p:cNvSpPr/>
              <p:nvPr/>
            </p:nvSpPr>
            <p:spPr>
              <a:xfrm>
                <a:off x="6199905" y="3717549"/>
                <a:ext cx="60864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60864" h="30118" extrusionOk="0">
                    <a:moveTo>
                      <a:pt x="-2" y="-4"/>
                    </a:moveTo>
                    <a:cubicBezTo>
                      <a:pt x="-2" y="-4"/>
                      <a:pt x="15229" y="4921"/>
                      <a:pt x="23915" y="10864"/>
                    </a:cubicBezTo>
                    <a:cubicBezTo>
                      <a:pt x="32440" y="16703"/>
                      <a:pt x="60863" y="30114"/>
                      <a:pt x="60863" y="3011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3"/>
              <p:cNvSpPr/>
              <p:nvPr/>
            </p:nvSpPr>
            <p:spPr>
              <a:xfrm>
                <a:off x="6212326" y="3688355"/>
                <a:ext cx="74837" cy="48758"/>
              </a:xfrm>
              <a:custGeom>
                <a:avLst/>
                <a:gdLst/>
                <a:ahLst/>
                <a:cxnLst/>
                <a:rect l="l" t="t" r="r" b="b"/>
                <a:pathLst>
                  <a:path w="74837" h="48758" extrusionOk="0">
                    <a:moveTo>
                      <a:pt x="-2" y="-4"/>
                    </a:moveTo>
                    <a:cubicBezTo>
                      <a:pt x="20182" y="12112"/>
                      <a:pt x="21039" y="13817"/>
                      <a:pt x="41299" y="27943"/>
                    </a:cubicBezTo>
                    <a:cubicBezTo>
                      <a:pt x="61768" y="42221"/>
                      <a:pt x="74836" y="48755"/>
                      <a:pt x="74836" y="4875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3"/>
              <p:cNvSpPr/>
              <p:nvPr/>
            </p:nvSpPr>
            <p:spPr>
              <a:xfrm>
                <a:off x="6265914" y="3621118"/>
                <a:ext cx="163639" cy="95326"/>
              </a:xfrm>
              <a:custGeom>
                <a:avLst/>
                <a:gdLst/>
                <a:ahLst/>
                <a:cxnLst/>
                <a:rect l="l" t="t" r="r" b="b"/>
                <a:pathLst>
                  <a:path w="163639" h="95326" extrusionOk="0">
                    <a:moveTo>
                      <a:pt x="-2" y="-4"/>
                    </a:moveTo>
                    <a:cubicBezTo>
                      <a:pt x="70483" y="38496"/>
                      <a:pt x="97534" y="61652"/>
                      <a:pt x="122013" y="74520"/>
                    </a:cubicBezTo>
                    <a:cubicBezTo>
                      <a:pt x="146397" y="87322"/>
                      <a:pt x="163638" y="95322"/>
                      <a:pt x="163638" y="9532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3"/>
              <p:cNvSpPr/>
              <p:nvPr/>
            </p:nvSpPr>
            <p:spPr>
              <a:xfrm>
                <a:off x="6236739" y="3679116"/>
                <a:ext cx="94087" cy="46577"/>
              </a:xfrm>
              <a:custGeom>
                <a:avLst/>
                <a:gdLst/>
                <a:ahLst/>
                <a:cxnLst/>
                <a:rect l="l" t="t" r="r" b="b"/>
                <a:pathLst>
                  <a:path w="94087" h="46577" extrusionOk="0">
                    <a:moveTo>
                      <a:pt x="-2" y="-4"/>
                    </a:moveTo>
                    <a:lnTo>
                      <a:pt x="75150" y="36953"/>
                    </a:lnTo>
                    <a:lnTo>
                      <a:pt x="94086" y="4657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3"/>
              <p:cNvSpPr/>
              <p:nvPr/>
            </p:nvSpPr>
            <p:spPr>
              <a:xfrm>
                <a:off x="6246987" y="3648845"/>
                <a:ext cx="113985" cy="67379"/>
              </a:xfrm>
              <a:custGeom>
                <a:avLst/>
                <a:gdLst/>
                <a:ahLst/>
                <a:cxnLst/>
                <a:rect l="l" t="t" r="r" b="b"/>
                <a:pathLst>
                  <a:path w="113985" h="67379" extrusionOk="0">
                    <a:moveTo>
                      <a:pt x="-2" y="-4"/>
                    </a:moveTo>
                    <a:cubicBezTo>
                      <a:pt x="-2" y="-4"/>
                      <a:pt x="34555" y="22304"/>
                      <a:pt x="45956" y="29495"/>
                    </a:cubicBezTo>
                    <a:cubicBezTo>
                      <a:pt x="57358" y="36677"/>
                      <a:pt x="67397" y="44154"/>
                      <a:pt x="78865" y="51231"/>
                    </a:cubicBezTo>
                    <a:cubicBezTo>
                      <a:pt x="90343" y="58299"/>
                      <a:pt x="113984" y="67376"/>
                      <a:pt x="113984" y="6737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3"/>
              <p:cNvSpPr/>
              <p:nvPr/>
            </p:nvSpPr>
            <p:spPr>
              <a:xfrm>
                <a:off x="6285926" y="3601106"/>
                <a:ext cx="172297" cy="97193"/>
              </a:xfrm>
              <a:custGeom>
                <a:avLst/>
                <a:gdLst/>
                <a:ahLst/>
                <a:cxnLst/>
                <a:rect l="l" t="t" r="r" b="b"/>
                <a:pathLst>
                  <a:path w="172297" h="97193" extrusionOk="0">
                    <a:moveTo>
                      <a:pt x="-2" y="-4"/>
                    </a:moveTo>
                    <a:cubicBezTo>
                      <a:pt x="-2" y="-4"/>
                      <a:pt x="27592" y="12350"/>
                      <a:pt x="40670" y="19865"/>
                    </a:cubicBezTo>
                    <a:cubicBezTo>
                      <a:pt x="53748" y="27390"/>
                      <a:pt x="72855" y="41954"/>
                      <a:pt x="86666" y="50612"/>
                    </a:cubicBezTo>
                    <a:cubicBezTo>
                      <a:pt x="100382" y="59270"/>
                      <a:pt x="122766" y="74406"/>
                      <a:pt x="135720" y="81349"/>
                    </a:cubicBezTo>
                    <a:cubicBezTo>
                      <a:pt x="148579" y="88293"/>
                      <a:pt x="172296" y="97189"/>
                      <a:pt x="172296" y="9718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3"/>
              <p:cNvSpPr/>
              <p:nvPr/>
            </p:nvSpPr>
            <p:spPr>
              <a:xfrm>
                <a:off x="6277229" y="3555462"/>
                <a:ext cx="238144" cy="141903"/>
              </a:xfrm>
              <a:custGeom>
                <a:avLst/>
                <a:gdLst/>
                <a:ahLst/>
                <a:cxnLst/>
                <a:rect l="l" t="t" r="r" b="b"/>
                <a:pathLst>
                  <a:path w="238144" h="141903" extrusionOk="0">
                    <a:moveTo>
                      <a:pt x="-2" y="-4"/>
                    </a:moveTo>
                    <a:cubicBezTo>
                      <a:pt x="-2" y="-4"/>
                      <a:pt x="14295" y="5635"/>
                      <a:pt x="26297" y="12493"/>
                    </a:cubicBezTo>
                    <a:cubicBezTo>
                      <a:pt x="38289" y="19342"/>
                      <a:pt x="76217" y="47221"/>
                      <a:pt x="85742" y="53717"/>
                    </a:cubicBezTo>
                    <a:cubicBezTo>
                      <a:pt x="95172" y="60204"/>
                      <a:pt x="114508" y="72548"/>
                      <a:pt x="125842" y="80730"/>
                    </a:cubicBezTo>
                    <a:cubicBezTo>
                      <a:pt x="137177" y="88903"/>
                      <a:pt x="167562" y="107514"/>
                      <a:pt x="181373" y="115506"/>
                    </a:cubicBezTo>
                    <a:cubicBezTo>
                      <a:pt x="195089" y="123497"/>
                      <a:pt x="207853" y="128917"/>
                      <a:pt x="218616" y="133518"/>
                    </a:cubicBezTo>
                    <a:cubicBezTo>
                      <a:pt x="229474" y="138175"/>
                      <a:pt x="238142" y="141900"/>
                      <a:pt x="238142" y="14190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3"/>
              <p:cNvSpPr/>
              <p:nvPr/>
            </p:nvSpPr>
            <p:spPr>
              <a:xfrm>
                <a:off x="6266752" y="3517096"/>
                <a:ext cx="250336" cy="155009"/>
              </a:xfrm>
              <a:custGeom>
                <a:avLst/>
                <a:gdLst/>
                <a:ahLst/>
                <a:cxnLst/>
                <a:rect l="l" t="t" r="r" b="b"/>
                <a:pathLst>
                  <a:path w="250336" h="155009" extrusionOk="0">
                    <a:moveTo>
                      <a:pt x="-2" y="-4"/>
                    </a:moveTo>
                    <a:cubicBezTo>
                      <a:pt x="56205" y="36887"/>
                      <a:pt x="65273" y="43649"/>
                      <a:pt x="89552" y="59718"/>
                    </a:cubicBezTo>
                    <a:cubicBezTo>
                      <a:pt x="113841" y="75787"/>
                      <a:pt x="102697" y="66567"/>
                      <a:pt x="163371" y="105390"/>
                    </a:cubicBezTo>
                    <a:cubicBezTo>
                      <a:pt x="174325" y="112410"/>
                      <a:pt x="208138" y="129212"/>
                      <a:pt x="223950" y="136566"/>
                    </a:cubicBezTo>
                    <a:cubicBezTo>
                      <a:pt x="239761" y="143919"/>
                      <a:pt x="250334" y="155006"/>
                      <a:pt x="250334" y="15500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3"/>
              <p:cNvSpPr/>
              <p:nvPr/>
            </p:nvSpPr>
            <p:spPr>
              <a:xfrm>
                <a:off x="6752260" y="3356152"/>
                <a:ext cx="30765" cy="8448"/>
              </a:xfrm>
              <a:custGeom>
                <a:avLst/>
                <a:gdLst/>
                <a:ahLst/>
                <a:cxnLst/>
                <a:rect l="l" t="t" r="r" b="b"/>
                <a:pathLst>
                  <a:path w="30765" h="8448" extrusionOk="0">
                    <a:moveTo>
                      <a:pt x="-2" y="-4"/>
                    </a:moveTo>
                    <a:cubicBezTo>
                      <a:pt x="-2" y="-4"/>
                      <a:pt x="17334" y="1273"/>
                      <a:pt x="19620" y="1987"/>
                    </a:cubicBezTo>
                    <a:cubicBezTo>
                      <a:pt x="22096" y="2768"/>
                      <a:pt x="30764" y="8445"/>
                      <a:pt x="30764" y="844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3"/>
              <p:cNvSpPr/>
              <p:nvPr/>
            </p:nvSpPr>
            <p:spPr>
              <a:xfrm>
                <a:off x="6698253" y="3355409"/>
                <a:ext cx="37814" cy="20621"/>
              </a:xfrm>
              <a:custGeom>
                <a:avLst/>
                <a:gdLst/>
                <a:ahLst/>
                <a:cxnLst/>
                <a:rect l="l" t="t" r="r" b="b"/>
                <a:pathLst>
                  <a:path w="37814" h="20621" extrusionOk="0">
                    <a:moveTo>
                      <a:pt x="-2" y="-4"/>
                    </a:moveTo>
                    <a:cubicBezTo>
                      <a:pt x="-2" y="-4"/>
                      <a:pt x="9237" y="8435"/>
                      <a:pt x="14952" y="11674"/>
                    </a:cubicBezTo>
                    <a:cubicBezTo>
                      <a:pt x="20572" y="14912"/>
                      <a:pt x="37812" y="20618"/>
                      <a:pt x="37812" y="2061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3"/>
              <p:cNvSpPr/>
              <p:nvPr/>
            </p:nvSpPr>
            <p:spPr>
              <a:xfrm>
                <a:off x="6612528" y="3345960"/>
                <a:ext cx="84296" cy="38776"/>
              </a:xfrm>
              <a:custGeom>
                <a:avLst/>
                <a:gdLst/>
                <a:ahLst/>
                <a:cxnLst/>
                <a:rect l="l" t="t" r="r" b="b"/>
                <a:pathLst>
                  <a:path w="84296" h="38776" extrusionOk="0">
                    <a:moveTo>
                      <a:pt x="-2" y="-4"/>
                    </a:moveTo>
                    <a:lnTo>
                      <a:pt x="24382" y="16903"/>
                    </a:lnTo>
                    <a:lnTo>
                      <a:pt x="65149" y="29324"/>
                    </a:lnTo>
                    <a:lnTo>
                      <a:pt x="84294" y="3877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3"/>
              <p:cNvSpPr/>
              <p:nvPr/>
            </p:nvSpPr>
            <p:spPr>
              <a:xfrm>
                <a:off x="5785168" y="3298230"/>
                <a:ext cx="11972" cy="295"/>
              </a:xfrm>
              <a:custGeom>
                <a:avLst/>
                <a:gdLst/>
                <a:ahLst/>
                <a:cxnLst/>
                <a:rect l="l" t="t" r="r" b="b"/>
                <a:pathLst>
                  <a:path w="11972" h="295" extrusionOk="0">
                    <a:moveTo>
                      <a:pt x="-2" y="-4"/>
                    </a:moveTo>
                    <a:lnTo>
                      <a:pt x="11971" y="29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3"/>
              <p:cNvSpPr/>
              <p:nvPr/>
            </p:nvSpPr>
            <p:spPr>
              <a:xfrm>
                <a:off x="5791784" y="3266503"/>
                <a:ext cx="26311" cy="11801"/>
              </a:xfrm>
              <a:custGeom>
                <a:avLst/>
                <a:gdLst/>
                <a:ahLst/>
                <a:cxnLst/>
                <a:rect l="l" t="t" r="r" b="b"/>
                <a:pathLst>
                  <a:path w="26311" h="11801" extrusionOk="0">
                    <a:moveTo>
                      <a:pt x="68" y="11798"/>
                    </a:moveTo>
                    <a:cubicBezTo>
                      <a:pt x="-1246" y="11798"/>
                      <a:pt x="16166" y="2825"/>
                      <a:pt x="26310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3"/>
              <p:cNvSpPr/>
              <p:nvPr/>
            </p:nvSpPr>
            <p:spPr>
              <a:xfrm>
                <a:off x="5790445" y="3237356"/>
                <a:ext cx="46262" cy="18792"/>
              </a:xfrm>
              <a:custGeom>
                <a:avLst/>
                <a:gdLst/>
                <a:ahLst/>
                <a:cxnLst/>
                <a:rect l="l" t="t" r="r" b="b"/>
                <a:pathLst>
                  <a:path w="46262" h="18792" extrusionOk="0">
                    <a:moveTo>
                      <a:pt x="-2" y="18789"/>
                    </a:moveTo>
                    <a:cubicBezTo>
                      <a:pt x="-2" y="18789"/>
                      <a:pt x="15219" y="5740"/>
                      <a:pt x="21658" y="4568"/>
                    </a:cubicBezTo>
                    <a:cubicBezTo>
                      <a:pt x="28106" y="3397"/>
                      <a:pt x="46261" y="-4"/>
                      <a:pt x="46261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3"/>
              <p:cNvSpPr/>
              <p:nvPr/>
            </p:nvSpPr>
            <p:spPr>
              <a:xfrm>
                <a:off x="5811323" y="3213058"/>
                <a:ext cx="31680" cy="11744"/>
              </a:xfrm>
              <a:custGeom>
                <a:avLst/>
                <a:gdLst/>
                <a:ahLst/>
                <a:cxnLst/>
                <a:rect l="l" t="t" r="r" b="b"/>
                <a:pathLst>
                  <a:path w="31680" h="11744" extrusionOk="0">
                    <a:moveTo>
                      <a:pt x="-2" y="11741"/>
                    </a:moveTo>
                    <a:lnTo>
                      <a:pt x="31678" y="-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3"/>
              <p:cNvSpPr/>
              <p:nvPr/>
            </p:nvSpPr>
            <p:spPr>
              <a:xfrm>
                <a:off x="5814876" y="3183154"/>
                <a:ext cx="42044" cy="20426"/>
              </a:xfrm>
              <a:custGeom>
                <a:avLst/>
                <a:gdLst/>
                <a:ahLst/>
                <a:cxnLst/>
                <a:rect l="l" t="t" r="r" b="b"/>
                <a:pathLst>
                  <a:path w="42044" h="20426" extrusionOk="0">
                    <a:moveTo>
                      <a:pt x="-2" y="20423"/>
                    </a:moveTo>
                    <a:cubicBezTo>
                      <a:pt x="-2" y="20423"/>
                      <a:pt x="11495" y="11812"/>
                      <a:pt x="20715" y="6621"/>
                    </a:cubicBezTo>
                    <a:cubicBezTo>
                      <a:pt x="29945" y="1430"/>
                      <a:pt x="42203" y="-103"/>
                      <a:pt x="42041" y="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3"/>
              <p:cNvSpPr/>
              <p:nvPr/>
            </p:nvSpPr>
            <p:spPr>
              <a:xfrm>
                <a:off x="5854700" y="3146627"/>
                <a:ext cx="51806" cy="17663"/>
              </a:xfrm>
              <a:custGeom>
                <a:avLst/>
                <a:gdLst/>
                <a:ahLst/>
                <a:cxnLst/>
                <a:rect l="l" t="t" r="r" b="b"/>
                <a:pathLst>
                  <a:path w="51806" h="17663" extrusionOk="0">
                    <a:moveTo>
                      <a:pt x="-2" y="0"/>
                    </a:moveTo>
                    <a:cubicBezTo>
                      <a:pt x="20963" y="-305"/>
                      <a:pt x="51805" y="17659"/>
                      <a:pt x="51805" y="1765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3"/>
              <p:cNvSpPr/>
              <p:nvPr/>
            </p:nvSpPr>
            <p:spPr>
              <a:xfrm>
                <a:off x="5992070" y="3212667"/>
                <a:ext cx="124701" cy="76476"/>
              </a:xfrm>
              <a:custGeom>
                <a:avLst/>
                <a:gdLst/>
                <a:ahLst/>
                <a:cxnLst/>
                <a:rect l="l" t="t" r="r" b="b"/>
                <a:pathLst>
                  <a:path w="124701" h="76476" extrusionOk="0">
                    <a:moveTo>
                      <a:pt x="-2" y="-4"/>
                    </a:moveTo>
                    <a:lnTo>
                      <a:pt x="37479" y="18427"/>
                    </a:lnTo>
                    <a:cubicBezTo>
                      <a:pt x="37479" y="18427"/>
                      <a:pt x="85390" y="43868"/>
                      <a:pt x="94296" y="50060"/>
                    </a:cubicBezTo>
                    <a:cubicBezTo>
                      <a:pt x="103344" y="56346"/>
                      <a:pt x="124699" y="76473"/>
                      <a:pt x="124699" y="7647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3"/>
              <p:cNvSpPr/>
              <p:nvPr/>
            </p:nvSpPr>
            <p:spPr>
              <a:xfrm>
                <a:off x="5991765" y="3240918"/>
                <a:ext cx="94602" cy="57435"/>
              </a:xfrm>
              <a:custGeom>
                <a:avLst/>
                <a:gdLst/>
                <a:ahLst/>
                <a:cxnLst/>
                <a:rect l="l" t="t" r="r" b="b"/>
                <a:pathLst>
                  <a:path w="94602" h="57435" extrusionOk="0">
                    <a:moveTo>
                      <a:pt x="-2" y="-4"/>
                    </a:moveTo>
                    <a:lnTo>
                      <a:pt x="29183" y="10750"/>
                    </a:lnTo>
                    <a:lnTo>
                      <a:pt x="58358" y="29181"/>
                    </a:lnTo>
                    <a:lnTo>
                      <a:pt x="94600" y="5743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3"/>
              <p:cNvSpPr/>
              <p:nvPr/>
            </p:nvSpPr>
            <p:spPr>
              <a:xfrm>
                <a:off x="5991765" y="3279314"/>
                <a:ext cx="87534" cy="56511"/>
              </a:xfrm>
              <a:custGeom>
                <a:avLst/>
                <a:gdLst/>
                <a:ahLst/>
                <a:cxnLst/>
                <a:rect l="l" t="t" r="r" b="b"/>
                <a:pathLst>
                  <a:path w="87534" h="56511" extrusionOk="0">
                    <a:moveTo>
                      <a:pt x="-2" y="-4"/>
                    </a:moveTo>
                    <a:cubicBezTo>
                      <a:pt x="-2" y="-4"/>
                      <a:pt x="21058" y="4044"/>
                      <a:pt x="31640" y="9521"/>
                    </a:cubicBezTo>
                    <a:cubicBezTo>
                      <a:pt x="42213" y="14998"/>
                      <a:pt x="68188" y="38087"/>
                      <a:pt x="68188" y="38087"/>
                    </a:cubicBezTo>
                    <a:lnTo>
                      <a:pt x="87533" y="5650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3"/>
              <p:cNvSpPr/>
              <p:nvPr/>
            </p:nvSpPr>
            <p:spPr>
              <a:xfrm>
                <a:off x="5990536" y="3307879"/>
                <a:ext cx="80476" cy="57740"/>
              </a:xfrm>
              <a:custGeom>
                <a:avLst/>
                <a:gdLst/>
                <a:ahLst/>
                <a:cxnLst/>
                <a:rect l="l" t="t" r="r" b="b"/>
                <a:pathLst>
                  <a:path w="80476" h="57740" extrusionOk="0">
                    <a:moveTo>
                      <a:pt x="-2" y="-4"/>
                    </a:moveTo>
                    <a:cubicBezTo>
                      <a:pt x="-2" y="-4"/>
                      <a:pt x="28573" y="11217"/>
                      <a:pt x="40546" y="19961"/>
                    </a:cubicBezTo>
                    <a:cubicBezTo>
                      <a:pt x="52509" y="28705"/>
                      <a:pt x="80475" y="57737"/>
                      <a:pt x="80475" y="5773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3"/>
              <p:cNvSpPr/>
              <p:nvPr/>
            </p:nvSpPr>
            <p:spPr>
              <a:xfrm>
                <a:off x="5992384" y="3336749"/>
                <a:ext cx="49758" cy="49148"/>
              </a:xfrm>
              <a:custGeom>
                <a:avLst/>
                <a:gdLst/>
                <a:ahLst/>
                <a:cxnLst/>
                <a:rect l="l" t="t" r="r" b="b"/>
                <a:pathLst>
                  <a:path w="49758" h="49148" extrusionOk="0">
                    <a:moveTo>
                      <a:pt x="-2" y="-4"/>
                    </a:moveTo>
                    <a:cubicBezTo>
                      <a:pt x="-2" y="-4"/>
                      <a:pt x="12790" y="4359"/>
                      <a:pt x="18734" y="8597"/>
                    </a:cubicBezTo>
                    <a:cubicBezTo>
                      <a:pt x="24668" y="12836"/>
                      <a:pt x="38079" y="28867"/>
                      <a:pt x="38079" y="28867"/>
                    </a:cubicBezTo>
                    <a:lnTo>
                      <a:pt x="49757" y="4914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Google Shape;1462;p3"/>
              <p:cNvSpPr/>
              <p:nvPr/>
            </p:nvSpPr>
            <p:spPr>
              <a:xfrm>
                <a:off x="5991765" y="3375754"/>
                <a:ext cx="39319" cy="28565"/>
              </a:xfrm>
              <a:custGeom>
                <a:avLst/>
                <a:gdLst/>
                <a:ahLst/>
                <a:cxnLst/>
                <a:rect l="l" t="t" r="r" b="b"/>
                <a:pathLst>
                  <a:path w="39319" h="28565" extrusionOk="0">
                    <a:moveTo>
                      <a:pt x="-2" y="-4"/>
                    </a:moveTo>
                    <a:cubicBezTo>
                      <a:pt x="-2" y="-4"/>
                      <a:pt x="15457" y="5521"/>
                      <a:pt x="21496" y="9826"/>
                    </a:cubicBezTo>
                    <a:cubicBezTo>
                      <a:pt x="27544" y="14141"/>
                      <a:pt x="39317" y="28562"/>
                      <a:pt x="39317" y="2856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3"/>
              <p:cNvSpPr/>
              <p:nvPr/>
            </p:nvSpPr>
            <p:spPr>
              <a:xfrm>
                <a:off x="5982250" y="3412311"/>
                <a:ext cx="39004" cy="20573"/>
              </a:xfrm>
              <a:custGeom>
                <a:avLst/>
                <a:gdLst/>
                <a:ahLst/>
                <a:cxnLst/>
                <a:rect l="l" t="t" r="r" b="b"/>
                <a:pathLst>
                  <a:path w="39004" h="20573" extrusionOk="0">
                    <a:moveTo>
                      <a:pt x="-2" y="-4"/>
                    </a:moveTo>
                    <a:cubicBezTo>
                      <a:pt x="-2" y="-4"/>
                      <a:pt x="24134" y="7026"/>
                      <a:pt x="29783" y="10740"/>
                    </a:cubicBezTo>
                    <a:cubicBezTo>
                      <a:pt x="35441" y="14465"/>
                      <a:pt x="39003" y="20570"/>
                      <a:pt x="39003" y="2057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3"/>
              <p:cNvSpPr/>
              <p:nvPr/>
            </p:nvSpPr>
            <p:spPr>
              <a:xfrm>
                <a:off x="5983478" y="3439953"/>
                <a:ext cx="10439" cy="10753"/>
              </a:xfrm>
              <a:custGeom>
                <a:avLst/>
                <a:gdLst/>
                <a:ahLst/>
                <a:cxnLst/>
                <a:rect l="l" t="t" r="r" b="b"/>
                <a:pathLst>
                  <a:path w="10439" h="10753" extrusionOk="0">
                    <a:moveTo>
                      <a:pt x="-2" y="-4"/>
                    </a:moveTo>
                    <a:lnTo>
                      <a:pt x="10438" y="1075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3"/>
              <p:cNvSpPr/>
              <p:nvPr/>
            </p:nvSpPr>
            <p:spPr>
              <a:xfrm>
                <a:off x="5963819" y="3450706"/>
                <a:ext cx="19964" cy="19650"/>
              </a:xfrm>
              <a:custGeom>
                <a:avLst/>
                <a:gdLst/>
                <a:ahLst/>
                <a:cxnLst/>
                <a:rect l="l" t="t" r="r" b="b"/>
                <a:pathLst>
                  <a:path w="19964" h="19650" extrusionOk="0">
                    <a:moveTo>
                      <a:pt x="-2" y="-4"/>
                    </a:moveTo>
                    <a:lnTo>
                      <a:pt x="19963" y="1964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3"/>
              <p:cNvSpPr/>
              <p:nvPr/>
            </p:nvSpPr>
            <p:spPr>
              <a:xfrm>
                <a:off x="5942626" y="3479262"/>
                <a:ext cx="22421" cy="10144"/>
              </a:xfrm>
              <a:custGeom>
                <a:avLst/>
                <a:gdLst/>
                <a:ahLst/>
                <a:cxnLst/>
                <a:rect l="l" t="t" r="r" b="b"/>
                <a:pathLst>
                  <a:path w="22421" h="10144" extrusionOk="0">
                    <a:moveTo>
                      <a:pt x="-2" y="-4"/>
                    </a:moveTo>
                    <a:cubicBezTo>
                      <a:pt x="-2" y="-4"/>
                      <a:pt x="9990" y="6426"/>
                      <a:pt x="11971" y="7683"/>
                    </a:cubicBezTo>
                    <a:cubicBezTo>
                      <a:pt x="13733" y="8788"/>
                      <a:pt x="22420" y="10140"/>
                      <a:pt x="22420" y="1014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3"/>
              <p:cNvSpPr/>
              <p:nvPr/>
            </p:nvSpPr>
            <p:spPr>
              <a:xfrm>
                <a:off x="5992689" y="3173662"/>
                <a:ext cx="143741" cy="78933"/>
              </a:xfrm>
              <a:custGeom>
                <a:avLst/>
                <a:gdLst/>
                <a:ahLst/>
                <a:cxnLst/>
                <a:rect l="l" t="t" r="r" b="b"/>
                <a:pathLst>
                  <a:path w="143741" h="78933" extrusionOk="0">
                    <a:moveTo>
                      <a:pt x="-2" y="-4"/>
                    </a:moveTo>
                    <a:cubicBezTo>
                      <a:pt x="-2" y="-4"/>
                      <a:pt x="33993" y="13893"/>
                      <a:pt x="48223" y="22104"/>
                    </a:cubicBezTo>
                    <a:cubicBezTo>
                      <a:pt x="60187" y="29019"/>
                      <a:pt x="73293" y="40316"/>
                      <a:pt x="87228" y="49136"/>
                    </a:cubicBezTo>
                    <a:cubicBezTo>
                      <a:pt x="101163" y="57956"/>
                      <a:pt x="143740" y="78930"/>
                      <a:pt x="143740" y="7893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3"/>
              <p:cNvSpPr/>
              <p:nvPr/>
            </p:nvSpPr>
            <p:spPr>
              <a:xfrm>
                <a:off x="5982250" y="3145706"/>
                <a:ext cx="171992" cy="76790"/>
              </a:xfrm>
              <a:custGeom>
                <a:avLst/>
                <a:gdLst/>
                <a:ahLst/>
                <a:cxnLst/>
                <a:rect l="l" t="t" r="r" b="b"/>
                <a:pathLst>
                  <a:path w="171992" h="76790" extrusionOk="0">
                    <a:moveTo>
                      <a:pt x="-2" y="-4"/>
                    </a:moveTo>
                    <a:cubicBezTo>
                      <a:pt x="-2" y="-4"/>
                      <a:pt x="41670" y="13122"/>
                      <a:pt x="58663" y="20885"/>
                    </a:cubicBezTo>
                    <a:cubicBezTo>
                      <a:pt x="73969" y="27876"/>
                      <a:pt x="94286" y="42678"/>
                      <a:pt x="107802" y="50060"/>
                    </a:cubicBezTo>
                    <a:cubicBezTo>
                      <a:pt x="117946" y="55603"/>
                      <a:pt x="136682" y="58108"/>
                      <a:pt x="146807" y="62347"/>
                    </a:cubicBezTo>
                    <a:cubicBezTo>
                      <a:pt x="156932" y="66595"/>
                      <a:pt x="171991" y="76787"/>
                      <a:pt x="171991" y="7678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3"/>
              <p:cNvSpPr/>
              <p:nvPr/>
            </p:nvSpPr>
            <p:spPr>
              <a:xfrm>
                <a:off x="5980402" y="3124818"/>
                <a:ext cx="165858" cy="68189"/>
              </a:xfrm>
              <a:custGeom>
                <a:avLst/>
                <a:gdLst/>
                <a:ahLst/>
                <a:cxnLst/>
                <a:rect l="l" t="t" r="r" b="b"/>
                <a:pathLst>
                  <a:path w="165858" h="68189" extrusionOk="0">
                    <a:moveTo>
                      <a:pt x="-2" y="-4"/>
                    </a:moveTo>
                    <a:cubicBezTo>
                      <a:pt x="989" y="-4"/>
                      <a:pt x="22191" y="863"/>
                      <a:pt x="31021" y="4911"/>
                    </a:cubicBezTo>
                    <a:cubicBezTo>
                      <a:pt x="39851" y="8959"/>
                      <a:pt x="84256" y="35029"/>
                      <a:pt x="100439" y="41154"/>
                    </a:cubicBezTo>
                    <a:cubicBezTo>
                      <a:pt x="116613" y="47288"/>
                      <a:pt x="130453" y="49898"/>
                      <a:pt x="140368" y="54060"/>
                    </a:cubicBezTo>
                    <a:cubicBezTo>
                      <a:pt x="150274" y="58213"/>
                      <a:pt x="165857" y="68186"/>
                      <a:pt x="165857" y="6818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3"/>
              <p:cNvSpPr/>
              <p:nvPr/>
            </p:nvSpPr>
            <p:spPr>
              <a:xfrm>
                <a:off x="5962895" y="3098714"/>
                <a:ext cx="182137" cy="67576"/>
              </a:xfrm>
              <a:custGeom>
                <a:avLst/>
                <a:gdLst/>
                <a:ahLst/>
                <a:cxnLst/>
                <a:rect l="l" t="t" r="r" b="b"/>
                <a:pathLst>
                  <a:path w="182137" h="67576" extrusionOk="0">
                    <a:moveTo>
                      <a:pt x="-2" y="-4"/>
                    </a:moveTo>
                    <a:lnTo>
                      <a:pt x="87228" y="29177"/>
                    </a:lnTo>
                    <a:lnTo>
                      <a:pt x="182135" y="6757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71" name="Google Shape;1471;p3"/>
            <p:cNvSpPr/>
            <p:nvPr/>
          </p:nvSpPr>
          <p:spPr>
            <a:xfrm>
              <a:off x="5410199" y="3345141"/>
              <a:ext cx="97497" cy="20040"/>
            </a:xfrm>
            <a:custGeom>
              <a:avLst/>
              <a:gdLst/>
              <a:ahLst/>
              <a:cxnLst/>
              <a:rect l="l" t="t" r="r" b="b"/>
              <a:pathLst>
                <a:path w="97497" h="20040" extrusionOk="0">
                  <a:moveTo>
                    <a:pt x="0" y="0"/>
                  </a:moveTo>
                  <a:cubicBezTo>
                    <a:pt x="0" y="0"/>
                    <a:pt x="17729" y="7058"/>
                    <a:pt x="27835" y="8115"/>
                  </a:cubicBezTo>
                  <a:cubicBezTo>
                    <a:pt x="38097" y="9192"/>
                    <a:pt x="55496" y="238"/>
                    <a:pt x="63145" y="2553"/>
                  </a:cubicBezTo>
                  <a:cubicBezTo>
                    <a:pt x="70794" y="4858"/>
                    <a:pt x="97498" y="20041"/>
                    <a:pt x="97498" y="20041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3"/>
            <p:cNvSpPr/>
            <p:nvPr/>
          </p:nvSpPr>
          <p:spPr>
            <a:xfrm>
              <a:off x="6267792" y="3488073"/>
              <a:ext cx="259118" cy="163915"/>
            </a:xfrm>
            <a:custGeom>
              <a:avLst/>
              <a:gdLst/>
              <a:ahLst/>
              <a:cxnLst/>
              <a:rect l="l" t="t" r="r" b="b"/>
              <a:pathLst>
                <a:path w="259118" h="163915" extrusionOk="0">
                  <a:moveTo>
                    <a:pt x="0" y="0"/>
                  </a:moveTo>
                  <a:cubicBezTo>
                    <a:pt x="0" y="0"/>
                    <a:pt x="18517" y="4105"/>
                    <a:pt x="29023" y="9668"/>
                  </a:cubicBezTo>
                  <a:cubicBezTo>
                    <a:pt x="39529" y="15230"/>
                    <a:pt x="67713" y="39195"/>
                    <a:pt x="67713" y="39195"/>
                  </a:cubicBezTo>
                  <a:lnTo>
                    <a:pt x="124244" y="77381"/>
                  </a:lnTo>
                  <a:cubicBezTo>
                    <a:pt x="124244" y="77381"/>
                    <a:pt x="190729" y="110738"/>
                    <a:pt x="210731" y="124216"/>
                  </a:cubicBezTo>
                  <a:cubicBezTo>
                    <a:pt x="230829" y="137684"/>
                    <a:pt x="259118" y="163916"/>
                    <a:pt x="259118" y="163916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3"/>
            <p:cNvSpPr/>
            <p:nvPr/>
          </p:nvSpPr>
          <p:spPr>
            <a:xfrm>
              <a:off x="6257295" y="3460260"/>
              <a:ext cx="307047" cy="171707"/>
            </a:xfrm>
            <a:custGeom>
              <a:avLst/>
              <a:gdLst/>
              <a:ahLst/>
              <a:cxnLst/>
              <a:rect l="l" t="t" r="r" b="b"/>
              <a:pathLst>
                <a:path w="307047" h="171707" extrusionOk="0">
                  <a:moveTo>
                    <a:pt x="0" y="0"/>
                  </a:moveTo>
                  <a:cubicBezTo>
                    <a:pt x="0" y="0"/>
                    <a:pt x="42148" y="15440"/>
                    <a:pt x="49673" y="19793"/>
                  </a:cubicBezTo>
                  <a:cubicBezTo>
                    <a:pt x="56921" y="23993"/>
                    <a:pt x="86392" y="48235"/>
                    <a:pt x="86392" y="48235"/>
                  </a:cubicBezTo>
                  <a:cubicBezTo>
                    <a:pt x="86392" y="48235"/>
                    <a:pt x="156267" y="92659"/>
                    <a:pt x="182175" y="106909"/>
                  </a:cubicBezTo>
                  <a:cubicBezTo>
                    <a:pt x="207988" y="121158"/>
                    <a:pt x="239801" y="134083"/>
                    <a:pt x="258089" y="143989"/>
                  </a:cubicBezTo>
                  <a:cubicBezTo>
                    <a:pt x="276377" y="153886"/>
                    <a:pt x="307048" y="171707"/>
                    <a:pt x="307048" y="171707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3"/>
            <p:cNvSpPr/>
            <p:nvPr/>
          </p:nvSpPr>
          <p:spPr>
            <a:xfrm>
              <a:off x="6256591" y="3422398"/>
              <a:ext cx="327374" cy="190900"/>
            </a:xfrm>
            <a:custGeom>
              <a:avLst/>
              <a:gdLst/>
              <a:ahLst/>
              <a:cxnLst/>
              <a:rect l="l" t="t" r="r" b="b"/>
              <a:pathLst>
                <a:path w="327374" h="190900" extrusionOk="0">
                  <a:moveTo>
                    <a:pt x="0" y="0"/>
                  </a:moveTo>
                  <a:lnTo>
                    <a:pt x="58550" y="30042"/>
                  </a:lnTo>
                  <a:lnTo>
                    <a:pt x="116586" y="65675"/>
                  </a:lnTo>
                  <a:lnTo>
                    <a:pt x="222504" y="126254"/>
                  </a:lnTo>
                  <a:cubicBezTo>
                    <a:pt x="222504" y="126254"/>
                    <a:pt x="249365" y="148276"/>
                    <a:pt x="262128" y="155267"/>
                  </a:cubicBezTo>
                  <a:cubicBezTo>
                    <a:pt x="274987" y="162258"/>
                    <a:pt x="297371" y="166659"/>
                    <a:pt x="306991" y="172574"/>
                  </a:cubicBezTo>
                  <a:cubicBezTo>
                    <a:pt x="316611" y="178499"/>
                    <a:pt x="327374" y="190900"/>
                    <a:pt x="327374" y="19090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3"/>
            <p:cNvSpPr/>
            <p:nvPr/>
          </p:nvSpPr>
          <p:spPr>
            <a:xfrm>
              <a:off x="6258629" y="3384727"/>
              <a:ext cx="335432" cy="190395"/>
            </a:xfrm>
            <a:custGeom>
              <a:avLst/>
              <a:gdLst/>
              <a:ahLst/>
              <a:cxnLst/>
              <a:rect l="l" t="t" r="r" b="b"/>
              <a:pathLst>
                <a:path w="335432" h="190395" extrusionOk="0">
                  <a:moveTo>
                    <a:pt x="0" y="0"/>
                  </a:moveTo>
                  <a:cubicBezTo>
                    <a:pt x="0" y="0"/>
                    <a:pt x="39472" y="15983"/>
                    <a:pt x="56512" y="26984"/>
                  </a:cubicBezTo>
                  <a:cubicBezTo>
                    <a:pt x="73552" y="37986"/>
                    <a:pt x="97088" y="63798"/>
                    <a:pt x="111976" y="73819"/>
                  </a:cubicBezTo>
                  <a:cubicBezTo>
                    <a:pt x="126930" y="83839"/>
                    <a:pt x="141789" y="88201"/>
                    <a:pt x="153695" y="95707"/>
                  </a:cubicBezTo>
                  <a:cubicBezTo>
                    <a:pt x="165697" y="103213"/>
                    <a:pt x="191414" y="123711"/>
                    <a:pt x="191414" y="123711"/>
                  </a:cubicBezTo>
                  <a:cubicBezTo>
                    <a:pt x="191414" y="123711"/>
                    <a:pt x="246564" y="154095"/>
                    <a:pt x="266757" y="162392"/>
                  </a:cubicBezTo>
                  <a:cubicBezTo>
                    <a:pt x="286950" y="170698"/>
                    <a:pt x="318002" y="177651"/>
                    <a:pt x="324764" y="180727"/>
                  </a:cubicBezTo>
                  <a:cubicBezTo>
                    <a:pt x="331718" y="183890"/>
                    <a:pt x="335432" y="190395"/>
                    <a:pt x="335432" y="190395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3"/>
            <p:cNvSpPr/>
            <p:nvPr/>
          </p:nvSpPr>
          <p:spPr>
            <a:xfrm>
              <a:off x="6250999" y="3345531"/>
              <a:ext cx="387353" cy="220427"/>
            </a:xfrm>
            <a:custGeom>
              <a:avLst/>
              <a:gdLst/>
              <a:ahLst/>
              <a:cxnLst/>
              <a:rect l="l" t="t" r="r" b="b"/>
              <a:pathLst>
                <a:path w="387353" h="220427" extrusionOk="0">
                  <a:moveTo>
                    <a:pt x="0" y="0"/>
                  </a:moveTo>
                  <a:lnTo>
                    <a:pt x="48358" y="23422"/>
                  </a:lnTo>
                  <a:cubicBezTo>
                    <a:pt x="48358" y="23422"/>
                    <a:pt x="86754" y="56883"/>
                    <a:pt x="102318" y="67704"/>
                  </a:cubicBezTo>
                  <a:cubicBezTo>
                    <a:pt x="117891" y="78534"/>
                    <a:pt x="151228" y="96212"/>
                    <a:pt x="151228" y="96212"/>
                  </a:cubicBezTo>
                  <a:lnTo>
                    <a:pt x="190852" y="125235"/>
                  </a:lnTo>
                  <a:lnTo>
                    <a:pt x="310486" y="182251"/>
                  </a:lnTo>
                  <a:cubicBezTo>
                    <a:pt x="310486" y="182251"/>
                    <a:pt x="350491" y="197558"/>
                    <a:pt x="361921" y="203625"/>
                  </a:cubicBezTo>
                  <a:cubicBezTo>
                    <a:pt x="373351" y="209693"/>
                    <a:pt x="387353" y="220428"/>
                    <a:pt x="387353" y="220428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3"/>
            <p:cNvSpPr/>
            <p:nvPr/>
          </p:nvSpPr>
          <p:spPr>
            <a:xfrm>
              <a:off x="6209061" y="3288191"/>
              <a:ext cx="486632" cy="278615"/>
            </a:xfrm>
            <a:custGeom>
              <a:avLst/>
              <a:gdLst/>
              <a:ahLst/>
              <a:cxnLst/>
              <a:rect l="l" t="t" r="r" b="b"/>
              <a:pathLst>
                <a:path w="486632" h="278615" extrusionOk="0">
                  <a:moveTo>
                    <a:pt x="0" y="0"/>
                  </a:moveTo>
                  <a:cubicBezTo>
                    <a:pt x="0" y="0"/>
                    <a:pt x="43158" y="18974"/>
                    <a:pt x="57588" y="28080"/>
                  </a:cubicBezTo>
                  <a:cubicBezTo>
                    <a:pt x="72019" y="37186"/>
                    <a:pt x="96469" y="59036"/>
                    <a:pt x="96469" y="59036"/>
                  </a:cubicBezTo>
                  <a:lnTo>
                    <a:pt x="177832" y="110157"/>
                  </a:lnTo>
                  <a:lnTo>
                    <a:pt x="288703" y="173507"/>
                  </a:lnTo>
                  <a:lnTo>
                    <a:pt x="410337" y="239020"/>
                  </a:lnTo>
                  <a:lnTo>
                    <a:pt x="486632" y="278616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3"/>
            <p:cNvSpPr/>
            <p:nvPr/>
          </p:nvSpPr>
          <p:spPr>
            <a:xfrm>
              <a:off x="6325685" y="3346513"/>
              <a:ext cx="418299" cy="209492"/>
            </a:xfrm>
            <a:custGeom>
              <a:avLst/>
              <a:gdLst/>
              <a:ahLst/>
              <a:cxnLst/>
              <a:rect l="l" t="t" r="r" b="b"/>
              <a:pathLst>
                <a:path w="418299" h="209492" extrusionOk="0">
                  <a:moveTo>
                    <a:pt x="0" y="0"/>
                  </a:moveTo>
                  <a:lnTo>
                    <a:pt x="181413" y="95745"/>
                  </a:lnTo>
                  <a:cubicBezTo>
                    <a:pt x="181413" y="95745"/>
                    <a:pt x="232467" y="129911"/>
                    <a:pt x="263519" y="144704"/>
                  </a:cubicBezTo>
                  <a:cubicBezTo>
                    <a:pt x="294475" y="159496"/>
                    <a:pt x="366103" y="179594"/>
                    <a:pt x="388772" y="190776"/>
                  </a:cubicBezTo>
                  <a:cubicBezTo>
                    <a:pt x="411442" y="201968"/>
                    <a:pt x="418300" y="209493"/>
                    <a:pt x="418300" y="209493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3"/>
            <p:cNvSpPr/>
            <p:nvPr/>
          </p:nvSpPr>
          <p:spPr>
            <a:xfrm>
              <a:off x="6296891" y="3279552"/>
              <a:ext cx="410327" cy="229666"/>
            </a:xfrm>
            <a:custGeom>
              <a:avLst/>
              <a:gdLst/>
              <a:ahLst/>
              <a:cxnLst/>
              <a:rect l="l" t="t" r="r" b="b"/>
              <a:pathLst>
                <a:path w="410327" h="229666" extrusionOk="0">
                  <a:moveTo>
                    <a:pt x="0" y="0"/>
                  </a:moveTo>
                  <a:lnTo>
                    <a:pt x="66951" y="38881"/>
                  </a:lnTo>
                  <a:lnTo>
                    <a:pt x="124577" y="77038"/>
                  </a:lnTo>
                  <a:lnTo>
                    <a:pt x="173536" y="107271"/>
                  </a:lnTo>
                  <a:lnTo>
                    <a:pt x="240497" y="145428"/>
                  </a:lnTo>
                  <a:lnTo>
                    <a:pt x="343367" y="190786"/>
                  </a:lnTo>
                  <a:lnTo>
                    <a:pt x="410327" y="229667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3"/>
            <p:cNvSpPr/>
            <p:nvPr/>
          </p:nvSpPr>
          <p:spPr>
            <a:xfrm>
              <a:off x="6285365" y="3237804"/>
              <a:ext cx="456428" cy="259889"/>
            </a:xfrm>
            <a:custGeom>
              <a:avLst/>
              <a:gdLst/>
              <a:ahLst/>
              <a:cxnLst/>
              <a:rect l="l" t="t" r="r" b="b"/>
              <a:pathLst>
                <a:path w="456428" h="259889" extrusionOk="0">
                  <a:moveTo>
                    <a:pt x="0" y="0"/>
                  </a:moveTo>
                  <a:lnTo>
                    <a:pt x="48959" y="32395"/>
                  </a:lnTo>
                  <a:lnTo>
                    <a:pt x="117338" y="82067"/>
                  </a:lnTo>
                  <a:lnTo>
                    <a:pt x="164106" y="109423"/>
                  </a:lnTo>
                  <a:cubicBezTo>
                    <a:pt x="164106" y="109423"/>
                    <a:pt x="183061" y="125482"/>
                    <a:pt x="222494" y="146866"/>
                  </a:cubicBezTo>
                  <a:cubicBezTo>
                    <a:pt x="261928" y="168240"/>
                    <a:pt x="406613" y="235687"/>
                    <a:pt x="418995" y="241173"/>
                  </a:cubicBezTo>
                  <a:cubicBezTo>
                    <a:pt x="431663" y="246802"/>
                    <a:pt x="456429" y="259890"/>
                    <a:pt x="456429" y="25989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3"/>
            <p:cNvSpPr/>
            <p:nvPr/>
          </p:nvSpPr>
          <p:spPr>
            <a:xfrm>
              <a:off x="6265211" y="3183083"/>
              <a:ext cx="449913" cy="267100"/>
            </a:xfrm>
            <a:custGeom>
              <a:avLst/>
              <a:gdLst/>
              <a:ahLst/>
              <a:cxnLst/>
              <a:rect l="l" t="t" r="r" b="b"/>
              <a:pathLst>
                <a:path w="449913" h="267100" extrusionOk="0">
                  <a:moveTo>
                    <a:pt x="0" y="0"/>
                  </a:moveTo>
                  <a:lnTo>
                    <a:pt x="25203" y="12240"/>
                  </a:lnTo>
                  <a:lnTo>
                    <a:pt x="78476" y="59760"/>
                  </a:lnTo>
                  <a:lnTo>
                    <a:pt x="128826" y="89278"/>
                  </a:lnTo>
                  <a:lnTo>
                    <a:pt x="185785" y="128149"/>
                  </a:lnTo>
                  <a:lnTo>
                    <a:pt x="242649" y="164868"/>
                  </a:lnTo>
                  <a:lnTo>
                    <a:pt x="300942" y="193662"/>
                  </a:lnTo>
                  <a:lnTo>
                    <a:pt x="420481" y="250536"/>
                  </a:lnTo>
                  <a:lnTo>
                    <a:pt x="449913" y="267100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3"/>
            <p:cNvSpPr/>
            <p:nvPr/>
          </p:nvSpPr>
          <p:spPr>
            <a:xfrm>
              <a:off x="5511231" y="3067049"/>
              <a:ext cx="1157125" cy="326974"/>
            </a:xfrm>
            <a:custGeom>
              <a:avLst/>
              <a:gdLst/>
              <a:ahLst/>
              <a:cxnLst/>
              <a:rect l="l" t="t" r="r" b="b"/>
              <a:pathLst>
                <a:path w="1157125" h="326974" extrusionOk="0">
                  <a:moveTo>
                    <a:pt x="0" y="274463"/>
                  </a:moveTo>
                  <a:cubicBezTo>
                    <a:pt x="467" y="274272"/>
                    <a:pt x="11078" y="272720"/>
                    <a:pt x="16754" y="272234"/>
                  </a:cubicBezTo>
                  <a:cubicBezTo>
                    <a:pt x="22431" y="271739"/>
                    <a:pt x="30118" y="273158"/>
                    <a:pt x="43377" y="268205"/>
                  </a:cubicBezTo>
                  <a:cubicBezTo>
                    <a:pt x="56845" y="263176"/>
                    <a:pt x="99508" y="247307"/>
                    <a:pt x="121882" y="232667"/>
                  </a:cubicBezTo>
                  <a:cubicBezTo>
                    <a:pt x="144256" y="218018"/>
                    <a:pt x="173574" y="184861"/>
                    <a:pt x="188109" y="173631"/>
                  </a:cubicBezTo>
                  <a:cubicBezTo>
                    <a:pt x="202644" y="162392"/>
                    <a:pt x="202292" y="167049"/>
                    <a:pt x="216189" y="154915"/>
                  </a:cubicBezTo>
                  <a:cubicBezTo>
                    <a:pt x="230086" y="142770"/>
                    <a:pt x="259280" y="94631"/>
                    <a:pt x="275225" y="87959"/>
                  </a:cubicBezTo>
                  <a:cubicBezTo>
                    <a:pt x="297647" y="87765"/>
                    <a:pt x="287236" y="87307"/>
                    <a:pt x="301142" y="89398"/>
                  </a:cubicBezTo>
                  <a:cubicBezTo>
                    <a:pt x="310725" y="87169"/>
                    <a:pt x="323869" y="77340"/>
                    <a:pt x="335699" y="69960"/>
                  </a:cubicBezTo>
                  <a:cubicBezTo>
                    <a:pt x="347529" y="62580"/>
                    <a:pt x="366170" y="50168"/>
                    <a:pt x="379619" y="39723"/>
                  </a:cubicBezTo>
                  <a:cubicBezTo>
                    <a:pt x="393068" y="29277"/>
                    <a:pt x="411204" y="4833"/>
                    <a:pt x="424967" y="127"/>
                  </a:cubicBezTo>
                  <a:cubicBezTo>
                    <a:pt x="442341" y="1179"/>
                    <a:pt x="441550" y="-1163"/>
                    <a:pt x="461686" y="846"/>
                  </a:cubicBezTo>
                  <a:cubicBezTo>
                    <a:pt x="483270" y="10775"/>
                    <a:pt x="532467" y="42431"/>
                    <a:pt x="557441" y="50521"/>
                  </a:cubicBezTo>
                  <a:cubicBezTo>
                    <a:pt x="582416" y="58613"/>
                    <a:pt x="603437" y="58493"/>
                    <a:pt x="624392" y="61321"/>
                  </a:cubicBezTo>
                  <a:cubicBezTo>
                    <a:pt x="645347" y="64150"/>
                    <a:pt x="674475" y="64162"/>
                    <a:pt x="697106" y="69241"/>
                  </a:cubicBezTo>
                  <a:cubicBezTo>
                    <a:pt x="719738" y="74318"/>
                    <a:pt x="756904" y="86924"/>
                    <a:pt x="774135" y="95879"/>
                  </a:cubicBezTo>
                  <a:cubicBezTo>
                    <a:pt x="791375" y="104833"/>
                    <a:pt x="797195" y="110938"/>
                    <a:pt x="813016" y="123958"/>
                  </a:cubicBezTo>
                  <a:cubicBezTo>
                    <a:pt x="828837" y="136969"/>
                    <a:pt x="855088" y="168116"/>
                    <a:pt x="877853" y="184434"/>
                  </a:cubicBezTo>
                  <a:cubicBezTo>
                    <a:pt x="900141" y="200407"/>
                    <a:pt x="1003964" y="262033"/>
                    <a:pt x="1040540" y="279463"/>
                  </a:cubicBezTo>
                  <a:cubicBezTo>
                    <a:pt x="1077116" y="296886"/>
                    <a:pt x="1099404" y="300934"/>
                    <a:pt x="1116835" y="308258"/>
                  </a:cubicBezTo>
                  <a:cubicBezTo>
                    <a:pt x="1134266" y="315582"/>
                    <a:pt x="1157126" y="326974"/>
                    <a:pt x="1157126" y="326974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3" name="Google Shape;1483;p3"/>
          <p:cNvGrpSpPr/>
          <p:nvPr/>
        </p:nvGrpSpPr>
        <p:grpSpPr>
          <a:xfrm>
            <a:off x="13540127" y="2263722"/>
            <a:ext cx="1121462" cy="593283"/>
            <a:chOff x="5410199" y="3067049"/>
            <a:chExt cx="1372826" cy="726262"/>
          </a:xfrm>
        </p:grpSpPr>
        <p:grpSp>
          <p:nvGrpSpPr>
            <p:cNvPr id="1484" name="Google Shape;1484;p3"/>
            <p:cNvGrpSpPr/>
            <p:nvPr/>
          </p:nvGrpSpPr>
          <p:grpSpPr>
            <a:xfrm>
              <a:off x="5785168" y="3098714"/>
              <a:ext cx="997857" cy="694597"/>
              <a:chOff x="5785168" y="3098714"/>
              <a:chExt cx="997857" cy="694597"/>
            </a:xfrm>
          </p:grpSpPr>
          <p:sp>
            <p:nvSpPr>
              <p:cNvPr id="1485" name="Google Shape;1485;p3"/>
              <p:cNvSpPr/>
              <p:nvPr/>
            </p:nvSpPr>
            <p:spPr>
              <a:xfrm>
                <a:off x="6125391" y="3765051"/>
                <a:ext cx="20183" cy="10563"/>
              </a:xfrm>
              <a:custGeom>
                <a:avLst/>
                <a:gdLst/>
                <a:ahLst/>
                <a:cxnLst/>
                <a:rect l="l" t="t" r="r" b="b"/>
                <a:pathLst>
                  <a:path w="20183" h="10563" extrusionOk="0">
                    <a:moveTo>
                      <a:pt x="-2" y="-4"/>
                    </a:moveTo>
                    <a:cubicBezTo>
                      <a:pt x="-2" y="-4"/>
                      <a:pt x="4380" y="5797"/>
                      <a:pt x="7761" y="7454"/>
                    </a:cubicBezTo>
                    <a:cubicBezTo>
                      <a:pt x="11133" y="9102"/>
                      <a:pt x="20182" y="10560"/>
                      <a:pt x="20182" y="1056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3"/>
              <p:cNvSpPr/>
              <p:nvPr/>
            </p:nvSpPr>
            <p:spPr>
              <a:xfrm>
                <a:off x="6058002" y="3773442"/>
                <a:ext cx="58378" cy="19869"/>
              </a:xfrm>
              <a:custGeom>
                <a:avLst/>
                <a:gdLst/>
                <a:ahLst/>
                <a:cxnLst/>
                <a:rect l="l" t="t" r="r" b="b"/>
                <a:pathLst>
                  <a:path w="58378" h="19869" extrusionOk="0">
                    <a:moveTo>
                      <a:pt x="-2" y="-4"/>
                    </a:moveTo>
                    <a:cubicBezTo>
                      <a:pt x="-2" y="-4"/>
                      <a:pt x="28868" y="8054"/>
                      <a:pt x="36022" y="10236"/>
                    </a:cubicBezTo>
                    <a:cubicBezTo>
                      <a:pt x="43175" y="12417"/>
                      <a:pt x="58377" y="19865"/>
                      <a:pt x="58377" y="1986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3"/>
              <p:cNvSpPr/>
              <p:nvPr/>
            </p:nvSpPr>
            <p:spPr>
              <a:xfrm>
                <a:off x="6152090" y="3745800"/>
                <a:ext cx="32299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32299" h="21736" extrusionOk="0">
                    <a:moveTo>
                      <a:pt x="-2" y="-4"/>
                    </a:moveTo>
                    <a:cubicBezTo>
                      <a:pt x="-2" y="-4"/>
                      <a:pt x="21115" y="8693"/>
                      <a:pt x="32297" y="2173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3"/>
              <p:cNvSpPr/>
              <p:nvPr/>
            </p:nvSpPr>
            <p:spPr>
              <a:xfrm>
                <a:off x="6182208" y="3735866"/>
                <a:ext cx="39747" cy="19878"/>
              </a:xfrm>
              <a:custGeom>
                <a:avLst/>
                <a:gdLst/>
                <a:ahLst/>
                <a:cxnLst/>
                <a:rect l="l" t="t" r="r" b="b"/>
                <a:pathLst>
                  <a:path w="39747" h="19878" extrusionOk="0">
                    <a:moveTo>
                      <a:pt x="-2" y="-4"/>
                    </a:moveTo>
                    <a:cubicBezTo>
                      <a:pt x="13971" y="4968"/>
                      <a:pt x="20286" y="6121"/>
                      <a:pt x="26087" y="9626"/>
                    </a:cubicBezTo>
                    <a:cubicBezTo>
                      <a:pt x="31878" y="13122"/>
                      <a:pt x="39746" y="19875"/>
                      <a:pt x="39746" y="1987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3"/>
              <p:cNvSpPr/>
              <p:nvPr/>
            </p:nvSpPr>
            <p:spPr>
              <a:xfrm>
                <a:off x="6199905" y="3717549"/>
                <a:ext cx="60864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60864" h="30118" extrusionOk="0">
                    <a:moveTo>
                      <a:pt x="-2" y="-4"/>
                    </a:moveTo>
                    <a:cubicBezTo>
                      <a:pt x="-2" y="-4"/>
                      <a:pt x="15229" y="4921"/>
                      <a:pt x="23915" y="10864"/>
                    </a:cubicBezTo>
                    <a:cubicBezTo>
                      <a:pt x="32440" y="16703"/>
                      <a:pt x="60863" y="30114"/>
                      <a:pt x="60863" y="3011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3"/>
              <p:cNvSpPr/>
              <p:nvPr/>
            </p:nvSpPr>
            <p:spPr>
              <a:xfrm>
                <a:off x="6212326" y="3688355"/>
                <a:ext cx="74837" cy="48758"/>
              </a:xfrm>
              <a:custGeom>
                <a:avLst/>
                <a:gdLst/>
                <a:ahLst/>
                <a:cxnLst/>
                <a:rect l="l" t="t" r="r" b="b"/>
                <a:pathLst>
                  <a:path w="74837" h="48758" extrusionOk="0">
                    <a:moveTo>
                      <a:pt x="-2" y="-4"/>
                    </a:moveTo>
                    <a:cubicBezTo>
                      <a:pt x="20182" y="12112"/>
                      <a:pt x="21039" y="13817"/>
                      <a:pt x="41299" y="27943"/>
                    </a:cubicBezTo>
                    <a:cubicBezTo>
                      <a:pt x="61768" y="42221"/>
                      <a:pt x="74836" y="48755"/>
                      <a:pt x="74836" y="4875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3"/>
              <p:cNvSpPr/>
              <p:nvPr/>
            </p:nvSpPr>
            <p:spPr>
              <a:xfrm>
                <a:off x="6265914" y="3621118"/>
                <a:ext cx="163639" cy="95326"/>
              </a:xfrm>
              <a:custGeom>
                <a:avLst/>
                <a:gdLst/>
                <a:ahLst/>
                <a:cxnLst/>
                <a:rect l="l" t="t" r="r" b="b"/>
                <a:pathLst>
                  <a:path w="163639" h="95326" extrusionOk="0">
                    <a:moveTo>
                      <a:pt x="-2" y="-4"/>
                    </a:moveTo>
                    <a:cubicBezTo>
                      <a:pt x="70483" y="38496"/>
                      <a:pt x="97534" y="61652"/>
                      <a:pt x="122013" y="74520"/>
                    </a:cubicBezTo>
                    <a:cubicBezTo>
                      <a:pt x="146397" y="87322"/>
                      <a:pt x="163638" y="95322"/>
                      <a:pt x="163638" y="9532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p3"/>
              <p:cNvSpPr/>
              <p:nvPr/>
            </p:nvSpPr>
            <p:spPr>
              <a:xfrm>
                <a:off x="6236739" y="3679116"/>
                <a:ext cx="94087" cy="46577"/>
              </a:xfrm>
              <a:custGeom>
                <a:avLst/>
                <a:gdLst/>
                <a:ahLst/>
                <a:cxnLst/>
                <a:rect l="l" t="t" r="r" b="b"/>
                <a:pathLst>
                  <a:path w="94087" h="46577" extrusionOk="0">
                    <a:moveTo>
                      <a:pt x="-2" y="-4"/>
                    </a:moveTo>
                    <a:lnTo>
                      <a:pt x="75150" y="36953"/>
                    </a:lnTo>
                    <a:lnTo>
                      <a:pt x="94086" y="4657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3" name="Google Shape;1493;p3"/>
              <p:cNvSpPr/>
              <p:nvPr/>
            </p:nvSpPr>
            <p:spPr>
              <a:xfrm>
                <a:off x="6246987" y="3648845"/>
                <a:ext cx="113985" cy="67379"/>
              </a:xfrm>
              <a:custGeom>
                <a:avLst/>
                <a:gdLst/>
                <a:ahLst/>
                <a:cxnLst/>
                <a:rect l="l" t="t" r="r" b="b"/>
                <a:pathLst>
                  <a:path w="113985" h="67379" extrusionOk="0">
                    <a:moveTo>
                      <a:pt x="-2" y="-4"/>
                    </a:moveTo>
                    <a:cubicBezTo>
                      <a:pt x="-2" y="-4"/>
                      <a:pt x="34555" y="22304"/>
                      <a:pt x="45956" y="29495"/>
                    </a:cubicBezTo>
                    <a:cubicBezTo>
                      <a:pt x="57358" y="36677"/>
                      <a:pt x="67397" y="44154"/>
                      <a:pt x="78865" y="51231"/>
                    </a:cubicBezTo>
                    <a:cubicBezTo>
                      <a:pt x="90343" y="58299"/>
                      <a:pt x="113984" y="67376"/>
                      <a:pt x="113984" y="6737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3"/>
              <p:cNvSpPr/>
              <p:nvPr/>
            </p:nvSpPr>
            <p:spPr>
              <a:xfrm>
                <a:off x="6285926" y="3601106"/>
                <a:ext cx="172297" cy="97193"/>
              </a:xfrm>
              <a:custGeom>
                <a:avLst/>
                <a:gdLst/>
                <a:ahLst/>
                <a:cxnLst/>
                <a:rect l="l" t="t" r="r" b="b"/>
                <a:pathLst>
                  <a:path w="172297" h="97193" extrusionOk="0">
                    <a:moveTo>
                      <a:pt x="-2" y="-4"/>
                    </a:moveTo>
                    <a:cubicBezTo>
                      <a:pt x="-2" y="-4"/>
                      <a:pt x="27592" y="12350"/>
                      <a:pt x="40670" y="19865"/>
                    </a:cubicBezTo>
                    <a:cubicBezTo>
                      <a:pt x="53748" y="27390"/>
                      <a:pt x="72855" y="41954"/>
                      <a:pt x="86666" y="50612"/>
                    </a:cubicBezTo>
                    <a:cubicBezTo>
                      <a:pt x="100382" y="59270"/>
                      <a:pt x="122766" y="74406"/>
                      <a:pt x="135720" y="81349"/>
                    </a:cubicBezTo>
                    <a:cubicBezTo>
                      <a:pt x="148579" y="88293"/>
                      <a:pt x="172296" y="97189"/>
                      <a:pt x="172296" y="9718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p3"/>
              <p:cNvSpPr/>
              <p:nvPr/>
            </p:nvSpPr>
            <p:spPr>
              <a:xfrm>
                <a:off x="6277229" y="3555462"/>
                <a:ext cx="238144" cy="141903"/>
              </a:xfrm>
              <a:custGeom>
                <a:avLst/>
                <a:gdLst/>
                <a:ahLst/>
                <a:cxnLst/>
                <a:rect l="l" t="t" r="r" b="b"/>
                <a:pathLst>
                  <a:path w="238144" h="141903" extrusionOk="0">
                    <a:moveTo>
                      <a:pt x="-2" y="-4"/>
                    </a:moveTo>
                    <a:cubicBezTo>
                      <a:pt x="-2" y="-4"/>
                      <a:pt x="14295" y="5635"/>
                      <a:pt x="26297" y="12493"/>
                    </a:cubicBezTo>
                    <a:cubicBezTo>
                      <a:pt x="38289" y="19342"/>
                      <a:pt x="76217" y="47221"/>
                      <a:pt x="85742" y="53717"/>
                    </a:cubicBezTo>
                    <a:cubicBezTo>
                      <a:pt x="95172" y="60204"/>
                      <a:pt x="114508" y="72548"/>
                      <a:pt x="125842" y="80730"/>
                    </a:cubicBezTo>
                    <a:cubicBezTo>
                      <a:pt x="137177" y="88903"/>
                      <a:pt x="167562" y="107514"/>
                      <a:pt x="181373" y="115506"/>
                    </a:cubicBezTo>
                    <a:cubicBezTo>
                      <a:pt x="195089" y="123497"/>
                      <a:pt x="207853" y="128917"/>
                      <a:pt x="218616" y="133518"/>
                    </a:cubicBezTo>
                    <a:cubicBezTo>
                      <a:pt x="229474" y="138175"/>
                      <a:pt x="238142" y="141900"/>
                      <a:pt x="238142" y="14190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6" name="Google Shape;1496;p3"/>
              <p:cNvSpPr/>
              <p:nvPr/>
            </p:nvSpPr>
            <p:spPr>
              <a:xfrm>
                <a:off x="6266752" y="3517096"/>
                <a:ext cx="250336" cy="155009"/>
              </a:xfrm>
              <a:custGeom>
                <a:avLst/>
                <a:gdLst/>
                <a:ahLst/>
                <a:cxnLst/>
                <a:rect l="l" t="t" r="r" b="b"/>
                <a:pathLst>
                  <a:path w="250336" h="155009" extrusionOk="0">
                    <a:moveTo>
                      <a:pt x="-2" y="-4"/>
                    </a:moveTo>
                    <a:cubicBezTo>
                      <a:pt x="56205" y="36887"/>
                      <a:pt x="65273" y="43649"/>
                      <a:pt x="89552" y="59718"/>
                    </a:cubicBezTo>
                    <a:cubicBezTo>
                      <a:pt x="113841" y="75787"/>
                      <a:pt x="102697" y="66567"/>
                      <a:pt x="163371" y="105390"/>
                    </a:cubicBezTo>
                    <a:cubicBezTo>
                      <a:pt x="174325" y="112410"/>
                      <a:pt x="208138" y="129212"/>
                      <a:pt x="223950" y="136566"/>
                    </a:cubicBezTo>
                    <a:cubicBezTo>
                      <a:pt x="239761" y="143919"/>
                      <a:pt x="250334" y="155006"/>
                      <a:pt x="250334" y="15500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3"/>
              <p:cNvSpPr/>
              <p:nvPr/>
            </p:nvSpPr>
            <p:spPr>
              <a:xfrm>
                <a:off x="6752260" y="3356152"/>
                <a:ext cx="30765" cy="8448"/>
              </a:xfrm>
              <a:custGeom>
                <a:avLst/>
                <a:gdLst/>
                <a:ahLst/>
                <a:cxnLst/>
                <a:rect l="l" t="t" r="r" b="b"/>
                <a:pathLst>
                  <a:path w="30765" h="8448" extrusionOk="0">
                    <a:moveTo>
                      <a:pt x="-2" y="-4"/>
                    </a:moveTo>
                    <a:cubicBezTo>
                      <a:pt x="-2" y="-4"/>
                      <a:pt x="17334" y="1273"/>
                      <a:pt x="19620" y="1987"/>
                    </a:cubicBezTo>
                    <a:cubicBezTo>
                      <a:pt x="22096" y="2768"/>
                      <a:pt x="30764" y="8445"/>
                      <a:pt x="30764" y="844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8" name="Google Shape;1498;p3"/>
              <p:cNvSpPr/>
              <p:nvPr/>
            </p:nvSpPr>
            <p:spPr>
              <a:xfrm>
                <a:off x="6698253" y="3355409"/>
                <a:ext cx="37814" cy="20621"/>
              </a:xfrm>
              <a:custGeom>
                <a:avLst/>
                <a:gdLst/>
                <a:ahLst/>
                <a:cxnLst/>
                <a:rect l="l" t="t" r="r" b="b"/>
                <a:pathLst>
                  <a:path w="37814" h="20621" extrusionOk="0">
                    <a:moveTo>
                      <a:pt x="-2" y="-4"/>
                    </a:moveTo>
                    <a:cubicBezTo>
                      <a:pt x="-2" y="-4"/>
                      <a:pt x="9237" y="8435"/>
                      <a:pt x="14952" y="11674"/>
                    </a:cubicBezTo>
                    <a:cubicBezTo>
                      <a:pt x="20572" y="14912"/>
                      <a:pt x="37812" y="20618"/>
                      <a:pt x="37812" y="2061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3"/>
              <p:cNvSpPr/>
              <p:nvPr/>
            </p:nvSpPr>
            <p:spPr>
              <a:xfrm>
                <a:off x="6612528" y="3345960"/>
                <a:ext cx="84296" cy="38776"/>
              </a:xfrm>
              <a:custGeom>
                <a:avLst/>
                <a:gdLst/>
                <a:ahLst/>
                <a:cxnLst/>
                <a:rect l="l" t="t" r="r" b="b"/>
                <a:pathLst>
                  <a:path w="84296" h="38776" extrusionOk="0">
                    <a:moveTo>
                      <a:pt x="-2" y="-4"/>
                    </a:moveTo>
                    <a:lnTo>
                      <a:pt x="24382" y="16903"/>
                    </a:lnTo>
                    <a:lnTo>
                      <a:pt x="65149" y="29324"/>
                    </a:lnTo>
                    <a:lnTo>
                      <a:pt x="84294" y="3877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3"/>
              <p:cNvSpPr/>
              <p:nvPr/>
            </p:nvSpPr>
            <p:spPr>
              <a:xfrm>
                <a:off x="5785168" y="3298230"/>
                <a:ext cx="11972" cy="295"/>
              </a:xfrm>
              <a:custGeom>
                <a:avLst/>
                <a:gdLst/>
                <a:ahLst/>
                <a:cxnLst/>
                <a:rect l="l" t="t" r="r" b="b"/>
                <a:pathLst>
                  <a:path w="11972" h="295" extrusionOk="0">
                    <a:moveTo>
                      <a:pt x="-2" y="-4"/>
                    </a:moveTo>
                    <a:lnTo>
                      <a:pt x="11971" y="29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1" name="Google Shape;1501;p3"/>
              <p:cNvSpPr/>
              <p:nvPr/>
            </p:nvSpPr>
            <p:spPr>
              <a:xfrm>
                <a:off x="5791784" y="3266503"/>
                <a:ext cx="26311" cy="11801"/>
              </a:xfrm>
              <a:custGeom>
                <a:avLst/>
                <a:gdLst/>
                <a:ahLst/>
                <a:cxnLst/>
                <a:rect l="l" t="t" r="r" b="b"/>
                <a:pathLst>
                  <a:path w="26311" h="11801" extrusionOk="0">
                    <a:moveTo>
                      <a:pt x="68" y="11798"/>
                    </a:moveTo>
                    <a:cubicBezTo>
                      <a:pt x="-1246" y="11798"/>
                      <a:pt x="16166" y="2825"/>
                      <a:pt x="26310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2" name="Google Shape;1502;p3"/>
              <p:cNvSpPr/>
              <p:nvPr/>
            </p:nvSpPr>
            <p:spPr>
              <a:xfrm>
                <a:off x="5790445" y="3237356"/>
                <a:ext cx="46262" cy="18792"/>
              </a:xfrm>
              <a:custGeom>
                <a:avLst/>
                <a:gdLst/>
                <a:ahLst/>
                <a:cxnLst/>
                <a:rect l="l" t="t" r="r" b="b"/>
                <a:pathLst>
                  <a:path w="46262" h="18792" extrusionOk="0">
                    <a:moveTo>
                      <a:pt x="-2" y="18789"/>
                    </a:moveTo>
                    <a:cubicBezTo>
                      <a:pt x="-2" y="18789"/>
                      <a:pt x="15219" y="5740"/>
                      <a:pt x="21658" y="4568"/>
                    </a:cubicBezTo>
                    <a:cubicBezTo>
                      <a:pt x="28106" y="3397"/>
                      <a:pt x="46261" y="-4"/>
                      <a:pt x="46261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3" name="Google Shape;1503;p3"/>
              <p:cNvSpPr/>
              <p:nvPr/>
            </p:nvSpPr>
            <p:spPr>
              <a:xfrm>
                <a:off x="5811323" y="3213058"/>
                <a:ext cx="31680" cy="11744"/>
              </a:xfrm>
              <a:custGeom>
                <a:avLst/>
                <a:gdLst/>
                <a:ahLst/>
                <a:cxnLst/>
                <a:rect l="l" t="t" r="r" b="b"/>
                <a:pathLst>
                  <a:path w="31680" h="11744" extrusionOk="0">
                    <a:moveTo>
                      <a:pt x="-2" y="11741"/>
                    </a:moveTo>
                    <a:lnTo>
                      <a:pt x="31678" y="-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3"/>
              <p:cNvSpPr/>
              <p:nvPr/>
            </p:nvSpPr>
            <p:spPr>
              <a:xfrm>
                <a:off x="5814876" y="3183154"/>
                <a:ext cx="42044" cy="20426"/>
              </a:xfrm>
              <a:custGeom>
                <a:avLst/>
                <a:gdLst/>
                <a:ahLst/>
                <a:cxnLst/>
                <a:rect l="l" t="t" r="r" b="b"/>
                <a:pathLst>
                  <a:path w="42044" h="20426" extrusionOk="0">
                    <a:moveTo>
                      <a:pt x="-2" y="20423"/>
                    </a:moveTo>
                    <a:cubicBezTo>
                      <a:pt x="-2" y="20423"/>
                      <a:pt x="11495" y="11812"/>
                      <a:pt x="20715" y="6621"/>
                    </a:cubicBezTo>
                    <a:cubicBezTo>
                      <a:pt x="29945" y="1430"/>
                      <a:pt x="42203" y="-103"/>
                      <a:pt x="42041" y="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3"/>
              <p:cNvSpPr/>
              <p:nvPr/>
            </p:nvSpPr>
            <p:spPr>
              <a:xfrm>
                <a:off x="5854700" y="3146627"/>
                <a:ext cx="51806" cy="17663"/>
              </a:xfrm>
              <a:custGeom>
                <a:avLst/>
                <a:gdLst/>
                <a:ahLst/>
                <a:cxnLst/>
                <a:rect l="l" t="t" r="r" b="b"/>
                <a:pathLst>
                  <a:path w="51806" h="17663" extrusionOk="0">
                    <a:moveTo>
                      <a:pt x="-2" y="0"/>
                    </a:moveTo>
                    <a:cubicBezTo>
                      <a:pt x="20963" y="-305"/>
                      <a:pt x="51805" y="17659"/>
                      <a:pt x="51805" y="1765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3"/>
              <p:cNvSpPr/>
              <p:nvPr/>
            </p:nvSpPr>
            <p:spPr>
              <a:xfrm>
                <a:off x="5992070" y="3212667"/>
                <a:ext cx="124701" cy="76476"/>
              </a:xfrm>
              <a:custGeom>
                <a:avLst/>
                <a:gdLst/>
                <a:ahLst/>
                <a:cxnLst/>
                <a:rect l="l" t="t" r="r" b="b"/>
                <a:pathLst>
                  <a:path w="124701" h="76476" extrusionOk="0">
                    <a:moveTo>
                      <a:pt x="-2" y="-4"/>
                    </a:moveTo>
                    <a:lnTo>
                      <a:pt x="37479" y="18427"/>
                    </a:lnTo>
                    <a:cubicBezTo>
                      <a:pt x="37479" y="18427"/>
                      <a:pt x="85390" y="43868"/>
                      <a:pt x="94296" y="50060"/>
                    </a:cubicBezTo>
                    <a:cubicBezTo>
                      <a:pt x="103344" y="56346"/>
                      <a:pt x="124699" y="76473"/>
                      <a:pt x="124699" y="7647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3"/>
              <p:cNvSpPr/>
              <p:nvPr/>
            </p:nvSpPr>
            <p:spPr>
              <a:xfrm>
                <a:off x="5991765" y="3240918"/>
                <a:ext cx="94602" cy="57435"/>
              </a:xfrm>
              <a:custGeom>
                <a:avLst/>
                <a:gdLst/>
                <a:ahLst/>
                <a:cxnLst/>
                <a:rect l="l" t="t" r="r" b="b"/>
                <a:pathLst>
                  <a:path w="94602" h="57435" extrusionOk="0">
                    <a:moveTo>
                      <a:pt x="-2" y="-4"/>
                    </a:moveTo>
                    <a:lnTo>
                      <a:pt x="29183" y="10750"/>
                    </a:lnTo>
                    <a:lnTo>
                      <a:pt x="58358" y="29181"/>
                    </a:lnTo>
                    <a:lnTo>
                      <a:pt x="94600" y="5743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3"/>
              <p:cNvSpPr/>
              <p:nvPr/>
            </p:nvSpPr>
            <p:spPr>
              <a:xfrm>
                <a:off x="5991765" y="3279314"/>
                <a:ext cx="87534" cy="56511"/>
              </a:xfrm>
              <a:custGeom>
                <a:avLst/>
                <a:gdLst/>
                <a:ahLst/>
                <a:cxnLst/>
                <a:rect l="l" t="t" r="r" b="b"/>
                <a:pathLst>
                  <a:path w="87534" h="56511" extrusionOk="0">
                    <a:moveTo>
                      <a:pt x="-2" y="-4"/>
                    </a:moveTo>
                    <a:cubicBezTo>
                      <a:pt x="-2" y="-4"/>
                      <a:pt x="21058" y="4044"/>
                      <a:pt x="31640" y="9521"/>
                    </a:cubicBezTo>
                    <a:cubicBezTo>
                      <a:pt x="42213" y="14998"/>
                      <a:pt x="68188" y="38087"/>
                      <a:pt x="68188" y="38087"/>
                    </a:cubicBezTo>
                    <a:lnTo>
                      <a:pt x="87533" y="5650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3"/>
              <p:cNvSpPr/>
              <p:nvPr/>
            </p:nvSpPr>
            <p:spPr>
              <a:xfrm>
                <a:off x="5990536" y="3307879"/>
                <a:ext cx="80476" cy="57740"/>
              </a:xfrm>
              <a:custGeom>
                <a:avLst/>
                <a:gdLst/>
                <a:ahLst/>
                <a:cxnLst/>
                <a:rect l="l" t="t" r="r" b="b"/>
                <a:pathLst>
                  <a:path w="80476" h="57740" extrusionOk="0">
                    <a:moveTo>
                      <a:pt x="-2" y="-4"/>
                    </a:moveTo>
                    <a:cubicBezTo>
                      <a:pt x="-2" y="-4"/>
                      <a:pt x="28573" y="11217"/>
                      <a:pt x="40546" y="19961"/>
                    </a:cubicBezTo>
                    <a:cubicBezTo>
                      <a:pt x="52509" y="28705"/>
                      <a:pt x="80475" y="57737"/>
                      <a:pt x="80475" y="5773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3"/>
              <p:cNvSpPr/>
              <p:nvPr/>
            </p:nvSpPr>
            <p:spPr>
              <a:xfrm>
                <a:off x="5992384" y="3336749"/>
                <a:ext cx="49758" cy="49148"/>
              </a:xfrm>
              <a:custGeom>
                <a:avLst/>
                <a:gdLst/>
                <a:ahLst/>
                <a:cxnLst/>
                <a:rect l="l" t="t" r="r" b="b"/>
                <a:pathLst>
                  <a:path w="49758" h="49148" extrusionOk="0">
                    <a:moveTo>
                      <a:pt x="-2" y="-4"/>
                    </a:moveTo>
                    <a:cubicBezTo>
                      <a:pt x="-2" y="-4"/>
                      <a:pt x="12790" y="4359"/>
                      <a:pt x="18734" y="8597"/>
                    </a:cubicBezTo>
                    <a:cubicBezTo>
                      <a:pt x="24668" y="12836"/>
                      <a:pt x="38079" y="28867"/>
                      <a:pt x="38079" y="28867"/>
                    </a:cubicBezTo>
                    <a:lnTo>
                      <a:pt x="49757" y="4914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3"/>
              <p:cNvSpPr/>
              <p:nvPr/>
            </p:nvSpPr>
            <p:spPr>
              <a:xfrm>
                <a:off x="5991765" y="3375754"/>
                <a:ext cx="39319" cy="28565"/>
              </a:xfrm>
              <a:custGeom>
                <a:avLst/>
                <a:gdLst/>
                <a:ahLst/>
                <a:cxnLst/>
                <a:rect l="l" t="t" r="r" b="b"/>
                <a:pathLst>
                  <a:path w="39319" h="28565" extrusionOk="0">
                    <a:moveTo>
                      <a:pt x="-2" y="-4"/>
                    </a:moveTo>
                    <a:cubicBezTo>
                      <a:pt x="-2" y="-4"/>
                      <a:pt x="15457" y="5521"/>
                      <a:pt x="21496" y="9826"/>
                    </a:cubicBezTo>
                    <a:cubicBezTo>
                      <a:pt x="27544" y="14141"/>
                      <a:pt x="39317" y="28562"/>
                      <a:pt x="39317" y="2856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3"/>
              <p:cNvSpPr/>
              <p:nvPr/>
            </p:nvSpPr>
            <p:spPr>
              <a:xfrm>
                <a:off x="5982250" y="3412311"/>
                <a:ext cx="39004" cy="20573"/>
              </a:xfrm>
              <a:custGeom>
                <a:avLst/>
                <a:gdLst/>
                <a:ahLst/>
                <a:cxnLst/>
                <a:rect l="l" t="t" r="r" b="b"/>
                <a:pathLst>
                  <a:path w="39004" h="20573" extrusionOk="0">
                    <a:moveTo>
                      <a:pt x="-2" y="-4"/>
                    </a:moveTo>
                    <a:cubicBezTo>
                      <a:pt x="-2" y="-4"/>
                      <a:pt x="24134" y="7026"/>
                      <a:pt x="29783" y="10740"/>
                    </a:cubicBezTo>
                    <a:cubicBezTo>
                      <a:pt x="35441" y="14465"/>
                      <a:pt x="39003" y="20570"/>
                      <a:pt x="39003" y="2057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3"/>
              <p:cNvSpPr/>
              <p:nvPr/>
            </p:nvSpPr>
            <p:spPr>
              <a:xfrm>
                <a:off x="5983478" y="3439953"/>
                <a:ext cx="10439" cy="10753"/>
              </a:xfrm>
              <a:custGeom>
                <a:avLst/>
                <a:gdLst/>
                <a:ahLst/>
                <a:cxnLst/>
                <a:rect l="l" t="t" r="r" b="b"/>
                <a:pathLst>
                  <a:path w="10439" h="10753" extrusionOk="0">
                    <a:moveTo>
                      <a:pt x="-2" y="-4"/>
                    </a:moveTo>
                    <a:lnTo>
                      <a:pt x="10438" y="1075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3"/>
              <p:cNvSpPr/>
              <p:nvPr/>
            </p:nvSpPr>
            <p:spPr>
              <a:xfrm>
                <a:off x="5963819" y="3450706"/>
                <a:ext cx="19964" cy="19650"/>
              </a:xfrm>
              <a:custGeom>
                <a:avLst/>
                <a:gdLst/>
                <a:ahLst/>
                <a:cxnLst/>
                <a:rect l="l" t="t" r="r" b="b"/>
                <a:pathLst>
                  <a:path w="19964" h="19650" extrusionOk="0">
                    <a:moveTo>
                      <a:pt x="-2" y="-4"/>
                    </a:moveTo>
                    <a:lnTo>
                      <a:pt x="19963" y="1964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3"/>
              <p:cNvSpPr/>
              <p:nvPr/>
            </p:nvSpPr>
            <p:spPr>
              <a:xfrm>
                <a:off x="5942626" y="3479262"/>
                <a:ext cx="22421" cy="10144"/>
              </a:xfrm>
              <a:custGeom>
                <a:avLst/>
                <a:gdLst/>
                <a:ahLst/>
                <a:cxnLst/>
                <a:rect l="l" t="t" r="r" b="b"/>
                <a:pathLst>
                  <a:path w="22421" h="10144" extrusionOk="0">
                    <a:moveTo>
                      <a:pt x="-2" y="-4"/>
                    </a:moveTo>
                    <a:cubicBezTo>
                      <a:pt x="-2" y="-4"/>
                      <a:pt x="9990" y="6426"/>
                      <a:pt x="11971" y="7683"/>
                    </a:cubicBezTo>
                    <a:cubicBezTo>
                      <a:pt x="13733" y="8788"/>
                      <a:pt x="22420" y="10140"/>
                      <a:pt x="22420" y="1014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3"/>
              <p:cNvSpPr/>
              <p:nvPr/>
            </p:nvSpPr>
            <p:spPr>
              <a:xfrm>
                <a:off x="5992689" y="3173662"/>
                <a:ext cx="143741" cy="78933"/>
              </a:xfrm>
              <a:custGeom>
                <a:avLst/>
                <a:gdLst/>
                <a:ahLst/>
                <a:cxnLst/>
                <a:rect l="l" t="t" r="r" b="b"/>
                <a:pathLst>
                  <a:path w="143741" h="78933" extrusionOk="0">
                    <a:moveTo>
                      <a:pt x="-2" y="-4"/>
                    </a:moveTo>
                    <a:cubicBezTo>
                      <a:pt x="-2" y="-4"/>
                      <a:pt x="33993" y="13893"/>
                      <a:pt x="48223" y="22104"/>
                    </a:cubicBezTo>
                    <a:cubicBezTo>
                      <a:pt x="60187" y="29019"/>
                      <a:pt x="73293" y="40316"/>
                      <a:pt x="87228" y="49136"/>
                    </a:cubicBezTo>
                    <a:cubicBezTo>
                      <a:pt x="101163" y="57956"/>
                      <a:pt x="143740" y="78930"/>
                      <a:pt x="143740" y="7893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3"/>
              <p:cNvSpPr/>
              <p:nvPr/>
            </p:nvSpPr>
            <p:spPr>
              <a:xfrm>
                <a:off x="5982250" y="3145706"/>
                <a:ext cx="171992" cy="76790"/>
              </a:xfrm>
              <a:custGeom>
                <a:avLst/>
                <a:gdLst/>
                <a:ahLst/>
                <a:cxnLst/>
                <a:rect l="l" t="t" r="r" b="b"/>
                <a:pathLst>
                  <a:path w="171992" h="76790" extrusionOk="0">
                    <a:moveTo>
                      <a:pt x="-2" y="-4"/>
                    </a:moveTo>
                    <a:cubicBezTo>
                      <a:pt x="-2" y="-4"/>
                      <a:pt x="41670" y="13122"/>
                      <a:pt x="58663" y="20885"/>
                    </a:cubicBezTo>
                    <a:cubicBezTo>
                      <a:pt x="73969" y="27876"/>
                      <a:pt x="94286" y="42678"/>
                      <a:pt x="107802" y="50060"/>
                    </a:cubicBezTo>
                    <a:cubicBezTo>
                      <a:pt x="117946" y="55603"/>
                      <a:pt x="136682" y="58108"/>
                      <a:pt x="146807" y="62347"/>
                    </a:cubicBezTo>
                    <a:cubicBezTo>
                      <a:pt x="156932" y="66595"/>
                      <a:pt x="171991" y="76787"/>
                      <a:pt x="171991" y="7678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3"/>
              <p:cNvSpPr/>
              <p:nvPr/>
            </p:nvSpPr>
            <p:spPr>
              <a:xfrm>
                <a:off x="5980402" y="3124818"/>
                <a:ext cx="165858" cy="68189"/>
              </a:xfrm>
              <a:custGeom>
                <a:avLst/>
                <a:gdLst/>
                <a:ahLst/>
                <a:cxnLst/>
                <a:rect l="l" t="t" r="r" b="b"/>
                <a:pathLst>
                  <a:path w="165858" h="68189" extrusionOk="0">
                    <a:moveTo>
                      <a:pt x="-2" y="-4"/>
                    </a:moveTo>
                    <a:cubicBezTo>
                      <a:pt x="989" y="-4"/>
                      <a:pt x="22191" y="863"/>
                      <a:pt x="31021" y="4911"/>
                    </a:cubicBezTo>
                    <a:cubicBezTo>
                      <a:pt x="39851" y="8959"/>
                      <a:pt x="84256" y="35029"/>
                      <a:pt x="100439" y="41154"/>
                    </a:cubicBezTo>
                    <a:cubicBezTo>
                      <a:pt x="116613" y="47288"/>
                      <a:pt x="130453" y="49898"/>
                      <a:pt x="140368" y="54060"/>
                    </a:cubicBezTo>
                    <a:cubicBezTo>
                      <a:pt x="150274" y="58213"/>
                      <a:pt x="165857" y="68186"/>
                      <a:pt x="165857" y="6818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3"/>
              <p:cNvSpPr/>
              <p:nvPr/>
            </p:nvSpPr>
            <p:spPr>
              <a:xfrm>
                <a:off x="5962895" y="3098714"/>
                <a:ext cx="182137" cy="67576"/>
              </a:xfrm>
              <a:custGeom>
                <a:avLst/>
                <a:gdLst/>
                <a:ahLst/>
                <a:cxnLst/>
                <a:rect l="l" t="t" r="r" b="b"/>
                <a:pathLst>
                  <a:path w="182137" h="67576" extrusionOk="0">
                    <a:moveTo>
                      <a:pt x="-2" y="-4"/>
                    </a:moveTo>
                    <a:lnTo>
                      <a:pt x="87228" y="29177"/>
                    </a:lnTo>
                    <a:lnTo>
                      <a:pt x="182135" y="6757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20" name="Google Shape;1520;p3"/>
            <p:cNvSpPr/>
            <p:nvPr/>
          </p:nvSpPr>
          <p:spPr>
            <a:xfrm>
              <a:off x="5410199" y="3345141"/>
              <a:ext cx="97497" cy="20040"/>
            </a:xfrm>
            <a:custGeom>
              <a:avLst/>
              <a:gdLst/>
              <a:ahLst/>
              <a:cxnLst/>
              <a:rect l="l" t="t" r="r" b="b"/>
              <a:pathLst>
                <a:path w="97497" h="20040" extrusionOk="0">
                  <a:moveTo>
                    <a:pt x="0" y="0"/>
                  </a:moveTo>
                  <a:cubicBezTo>
                    <a:pt x="0" y="0"/>
                    <a:pt x="17729" y="7058"/>
                    <a:pt x="27835" y="8115"/>
                  </a:cubicBezTo>
                  <a:cubicBezTo>
                    <a:pt x="38097" y="9192"/>
                    <a:pt x="55496" y="238"/>
                    <a:pt x="63145" y="2553"/>
                  </a:cubicBezTo>
                  <a:cubicBezTo>
                    <a:pt x="70794" y="4858"/>
                    <a:pt x="97498" y="20041"/>
                    <a:pt x="97498" y="20041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3"/>
            <p:cNvSpPr/>
            <p:nvPr/>
          </p:nvSpPr>
          <p:spPr>
            <a:xfrm>
              <a:off x="6267792" y="3488073"/>
              <a:ext cx="259118" cy="163915"/>
            </a:xfrm>
            <a:custGeom>
              <a:avLst/>
              <a:gdLst/>
              <a:ahLst/>
              <a:cxnLst/>
              <a:rect l="l" t="t" r="r" b="b"/>
              <a:pathLst>
                <a:path w="259118" h="163915" extrusionOk="0">
                  <a:moveTo>
                    <a:pt x="0" y="0"/>
                  </a:moveTo>
                  <a:cubicBezTo>
                    <a:pt x="0" y="0"/>
                    <a:pt x="18517" y="4105"/>
                    <a:pt x="29023" y="9668"/>
                  </a:cubicBezTo>
                  <a:cubicBezTo>
                    <a:pt x="39529" y="15230"/>
                    <a:pt x="67713" y="39195"/>
                    <a:pt x="67713" y="39195"/>
                  </a:cubicBezTo>
                  <a:lnTo>
                    <a:pt x="124244" y="77381"/>
                  </a:lnTo>
                  <a:cubicBezTo>
                    <a:pt x="124244" y="77381"/>
                    <a:pt x="190729" y="110738"/>
                    <a:pt x="210731" y="124216"/>
                  </a:cubicBezTo>
                  <a:cubicBezTo>
                    <a:pt x="230829" y="137684"/>
                    <a:pt x="259118" y="163916"/>
                    <a:pt x="259118" y="163916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3"/>
            <p:cNvSpPr/>
            <p:nvPr/>
          </p:nvSpPr>
          <p:spPr>
            <a:xfrm>
              <a:off x="6257295" y="3460260"/>
              <a:ext cx="307047" cy="171707"/>
            </a:xfrm>
            <a:custGeom>
              <a:avLst/>
              <a:gdLst/>
              <a:ahLst/>
              <a:cxnLst/>
              <a:rect l="l" t="t" r="r" b="b"/>
              <a:pathLst>
                <a:path w="307047" h="171707" extrusionOk="0">
                  <a:moveTo>
                    <a:pt x="0" y="0"/>
                  </a:moveTo>
                  <a:cubicBezTo>
                    <a:pt x="0" y="0"/>
                    <a:pt x="42148" y="15440"/>
                    <a:pt x="49673" y="19793"/>
                  </a:cubicBezTo>
                  <a:cubicBezTo>
                    <a:pt x="56921" y="23993"/>
                    <a:pt x="86392" y="48235"/>
                    <a:pt x="86392" y="48235"/>
                  </a:cubicBezTo>
                  <a:cubicBezTo>
                    <a:pt x="86392" y="48235"/>
                    <a:pt x="156267" y="92659"/>
                    <a:pt x="182175" y="106909"/>
                  </a:cubicBezTo>
                  <a:cubicBezTo>
                    <a:pt x="207988" y="121158"/>
                    <a:pt x="239801" y="134083"/>
                    <a:pt x="258089" y="143989"/>
                  </a:cubicBezTo>
                  <a:cubicBezTo>
                    <a:pt x="276377" y="153886"/>
                    <a:pt x="307048" y="171707"/>
                    <a:pt x="307048" y="171707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3"/>
            <p:cNvSpPr/>
            <p:nvPr/>
          </p:nvSpPr>
          <p:spPr>
            <a:xfrm>
              <a:off x="6256591" y="3422398"/>
              <a:ext cx="327374" cy="190900"/>
            </a:xfrm>
            <a:custGeom>
              <a:avLst/>
              <a:gdLst/>
              <a:ahLst/>
              <a:cxnLst/>
              <a:rect l="l" t="t" r="r" b="b"/>
              <a:pathLst>
                <a:path w="327374" h="190900" extrusionOk="0">
                  <a:moveTo>
                    <a:pt x="0" y="0"/>
                  </a:moveTo>
                  <a:lnTo>
                    <a:pt x="58550" y="30042"/>
                  </a:lnTo>
                  <a:lnTo>
                    <a:pt x="116586" y="65675"/>
                  </a:lnTo>
                  <a:lnTo>
                    <a:pt x="222504" y="126254"/>
                  </a:lnTo>
                  <a:cubicBezTo>
                    <a:pt x="222504" y="126254"/>
                    <a:pt x="249365" y="148276"/>
                    <a:pt x="262128" y="155267"/>
                  </a:cubicBezTo>
                  <a:cubicBezTo>
                    <a:pt x="274987" y="162258"/>
                    <a:pt x="297371" y="166659"/>
                    <a:pt x="306991" y="172574"/>
                  </a:cubicBezTo>
                  <a:cubicBezTo>
                    <a:pt x="316611" y="178499"/>
                    <a:pt x="327374" y="190900"/>
                    <a:pt x="327374" y="19090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3"/>
            <p:cNvSpPr/>
            <p:nvPr/>
          </p:nvSpPr>
          <p:spPr>
            <a:xfrm>
              <a:off x="6258629" y="3384727"/>
              <a:ext cx="335432" cy="190395"/>
            </a:xfrm>
            <a:custGeom>
              <a:avLst/>
              <a:gdLst/>
              <a:ahLst/>
              <a:cxnLst/>
              <a:rect l="l" t="t" r="r" b="b"/>
              <a:pathLst>
                <a:path w="335432" h="190395" extrusionOk="0">
                  <a:moveTo>
                    <a:pt x="0" y="0"/>
                  </a:moveTo>
                  <a:cubicBezTo>
                    <a:pt x="0" y="0"/>
                    <a:pt x="39472" y="15983"/>
                    <a:pt x="56512" y="26984"/>
                  </a:cubicBezTo>
                  <a:cubicBezTo>
                    <a:pt x="73552" y="37986"/>
                    <a:pt x="97088" y="63798"/>
                    <a:pt x="111976" y="73819"/>
                  </a:cubicBezTo>
                  <a:cubicBezTo>
                    <a:pt x="126930" y="83839"/>
                    <a:pt x="141789" y="88201"/>
                    <a:pt x="153695" y="95707"/>
                  </a:cubicBezTo>
                  <a:cubicBezTo>
                    <a:pt x="165697" y="103213"/>
                    <a:pt x="191414" y="123711"/>
                    <a:pt x="191414" y="123711"/>
                  </a:cubicBezTo>
                  <a:cubicBezTo>
                    <a:pt x="191414" y="123711"/>
                    <a:pt x="246564" y="154095"/>
                    <a:pt x="266757" y="162392"/>
                  </a:cubicBezTo>
                  <a:cubicBezTo>
                    <a:pt x="286950" y="170698"/>
                    <a:pt x="318002" y="177651"/>
                    <a:pt x="324764" y="180727"/>
                  </a:cubicBezTo>
                  <a:cubicBezTo>
                    <a:pt x="331718" y="183890"/>
                    <a:pt x="335432" y="190395"/>
                    <a:pt x="335432" y="190395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3"/>
            <p:cNvSpPr/>
            <p:nvPr/>
          </p:nvSpPr>
          <p:spPr>
            <a:xfrm>
              <a:off x="6250999" y="3345531"/>
              <a:ext cx="387353" cy="220427"/>
            </a:xfrm>
            <a:custGeom>
              <a:avLst/>
              <a:gdLst/>
              <a:ahLst/>
              <a:cxnLst/>
              <a:rect l="l" t="t" r="r" b="b"/>
              <a:pathLst>
                <a:path w="387353" h="220427" extrusionOk="0">
                  <a:moveTo>
                    <a:pt x="0" y="0"/>
                  </a:moveTo>
                  <a:lnTo>
                    <a:pt x="48358" y="23422"/>
                  </a:lnTo>
                  <a:cubicBezTo>
                    <a:pt x="48358" y="23422"/>
                    <a:pt x="86754" y="56883"/>
                    <a:pt x="102318" y="67704"/>
                  </a:cubicBezTo>
                  <a:cubicBezTo>
                    <a:pt x="117891" y="78534"/>
                    <a:pt x="151228" y="96212"/>
                    <a:pt x="151228" y="96212"/>
                  </a:cubicBezTo>
                  <a:lnTo>
                    <a:pt x="190852" y="125235"/>
                  </a:lnTo>
                  <a:lnTo>
                    <a:pt x="310486" y="182251"/>
                  </a:lnTo>
                  <a:cubicBezTo>
                    <a:pt x="310486" y="182251"/>
                    <a:pt x="350491" y="197558"/>
                    <a:pt x="361921" y="203625"/>
                  </a:cubicBezTo>
                  <a:cubicBezTo>
                    <a:pt x="373351" y="209693"/>
                    <a:pt x="387353" y="220428"/>
                    <a:pt x="387353" y="220428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3"/>
            <p:cNvSpPr/>
            <p:nvPr/>
          </p:nvSpPr>
          <p:spPr>
            <a:xfrm>
              <a:off x="6209061" y="3288191"/>
              <a:ext cx="486632" cy="278615"/>
            </a:xfrm>
            <a:custGeom>
              <a:avLst/>
              <a:gdLst/>
              <a:ahLst/>
              <a:cxnLst/>
              <a:rect l="l" t="t" r="r" b="b"/>
              <a:pathLst>
                <a:path w="486632" h="278615" extrusionOk="0">
                  <a:moveTo>
                    <a:pt x="0" y="0"/>
                  </a:moveTo>
                  <a:cubicBezTo>
                    <a:pt x="0" y="0"/>
                    <a:pt x="43158" y="18974"/>
                    <a:pt x="57588" y="28080"/>
                  </a:cubicBezTo>
                  <a:cubicBezTo>
                    <a:pt x="72019" y="37186"/>
                    <a:pt x="96469" y="59036"/>
                    <a:pt x="96469" y="59036"/>
                  </a:cubicBezTo>
                  <a:lnTo>
                    <a:pt x="177832" y="110157"/>
                  </a:lnTo>
                  <a:lnTo>
                    <a:pt x="288703" y="173507"/>
                  </a:lnTo>
                  <a:lnTo>
                    <a:pt x="410337" y="239020"/>
                  </a:lnTo>
                  <a:lnTo>
                    <a:pt x="486632" y="278616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3"/>
            <p:cNvSpPr/>
            <p:nvPr/>
          </p:nvSpPr>
          <p:spPr>
            <a:xfrm>
              <a:off x="6325685" y="3346513"/>
              <a:ext cx="418299" cy="209492"/>
            </a:xfrm>
            <a:custGeom>
              <a:avLst/>
              <a:gdLst/>
              <a:ahLst/>
              <a:cxnLst/>
              <a:rect l="l" t="t" r="r" b="b"/>
              <a:pathLst>
                <a:path w="418299" h="209492" extrusionOk="0">
                  <a:moveTo>
                    <a:pt x="0" y="0"/>
                  </a:moveTo>
                  <a:lnTo>
                    <a:pt x="181413" y="95745"/>
                  </a:lnTo>
                  <a:cubicBezTo>
                    <a:pt x="181413" y="95745"/>
                    <a:pt x="232467" y="129911"/>
                    <a:pt x="263519" y="144704"/>
                  </a:cubicBezTo>
                  <a:cubicBezTo>
                    <a:pt x="294475" y="159496"/>
                    <a:pt x="366103" y="179594"/>
                    <a:pt x="388772" y="190776"/>
                  </a:cubicBezTo>
                  <a:cubicBezTo>
                    <a:pt x="411442" y="201968"/>
                    <a:pt x="418300" y="209493"/>
                    <a:pt x="418300" y="209493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3"/>
            <p:cNvSpPr/>
            <p:nvPr/>
          </p:nvSpPr>
          <p:spPr>
            <a:xfrm>
              <a:off x="6296891" y="3279552"/>
              <a:ext cx="410327" cy="229666"/>
            </a:xfrm>
            <a:custGeom>
              <a:avLst/>
              <a:gdLst/>
              <a:ahLst/>
              <a:cxnLst/>
              <a:rect l="l" t="t" r="r" b="b"/>
              <a:pathLst>
                <a:path w="410327" h="229666" extrusionOk="0">
                  <a:moveTo>
                    <a:pt x="0" y="0"/>
                  </a:moveTo>
                  <a:lnTo>
                    <a:pt x="66951" y="38881"/>
                  </a:lnTo>
                  <a:lnTo>
                    <a:pt x="124577" y="77038"/>
                  </a:lnTo>
                  <a:lnTo>
                    <a:pt x="173536" y="107271"/>
                  </a:lnTo>
                  <a:lnTo>
                    <a:pt x="240497" y="145428"/>
                  </a:lnTo>
                  <a:lnTo>
                    <a:pt x="343367" y="190786"/>
                  </a:lnTo>
                  <a:lnTo>
                    <a:pt x="410327" y="229667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3"/>
            <p:cNvSpPr/>
            <p:nvPr/>
          </p:nvSpPr>
          <p:spPr>
            <a:xfrm>
              <a:off x="6285365" y="3237804"/>
              <a:ext cx="456428" cy="259889"/>
            </a:xfrm>
            <a:custGeom>
              <a:avLst/>
              <a:gdLst/>
              <a:ahLst/>
              <a:cxnLst/>
              <a:rect l="l" t="t" r="r" b="b"/>
              <a:pathLst>
                <a:path w="456428" h="259889" extrusionOk="0">
                  <a:moveTo>
                    <a:pt x="0" y="0"/>
                  </a:moveTo>
                  <a:lnTo>
                    <a:pt x="48959" y="32395"/>
                  </a:lnTo>
                  <a:lnTo>
                    <a:pt x="117338" y="82067"/>
                  </a:lnTo>
                  <a:lnTo>
                    <a:pt x="164106" y="109423"/>
                  </a:lnTo>
                  <a:cubicBezTo>
                    <a:pt x="164106" y="109423"/>
                    <a:pt x="183061" y="125482"/>
                    <a:pt x="222494" y="146866"/>
                  </a:cubicBezTo>
                  <a:cubicBezTo>
                    <a:pt x="261928" y="168240"/>
                    <a:pt x="406613" y="235687"/>
                    <a:pt x="418995" y="241173"/>
                  </a:cubicBezTo>
                  <a:cubicBezTo>
                    <a:pt x="431663" y="246802"/>
                    <a:pt x="456429" y="259890"/>
                    <a:pt x="456429" y="25989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3"/>
            <p:cNvSpPr/>
            <p:nvPr/>
          </p:nvSpPr>
          <p:spPr>
            <a:xfrm>
              <a:off x="6265211" y="3183083"/>
              <a:ext cx="449913" cy="267100"/>
            </a:xfrm>
            <a:custGeom>
              <a:avLst/>
              <a:gdLst/>
              <a:ahLst/>
              <a:cxnLst/>
              <a:rect l="l" t="t" r="r" b="b"/>
              <a:pathLst>
                <a:path w="449913" h="267100" extrusionOk="0">
                  <a:moveTo>
                    <a:pt x="0" y="0"/>
                  </a:moveTo>
                  <a:lnTo>
                    <a:pt x="25203" y="12240"/>
                  </a:lnTo>
                  <a:lnTo>
                    <a:pt x="78476" y="59760"/>
                  </a:lnTo>
                  <a:lnTo>
                    <a:pt x="128826" y="89278"/>
                  </a:lnTo>
                  <a:lnTo>
                    <a:pt x="185785" y="128149"/>
                  </a:lnTo>
                  <a:lnTo>
                    <a:pt x="242649" y="164868"/>
                  </a:lnTo>
                  <a:lnTo>
                    <a:pt x="300942" y="193662"/>
                  </a:lnTo>
                  <a:lnTo>
                    <a:pt x="420481" y="250536"/>
                  </a:lnTo>
                  <a:lnTo>
                    <a:pt x="449913" y="267100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3"/>
            <p:cNvSpPr/>
            <p:nvPr/>
          </p:nvSpPr>
          <p:spPr>
            <a:xfrm>
              <a:off x="5511231" y="3067049"/>
              <a:ext cx="1157125" cy="326974"/>
            </a:xfrm>
            <a:custGeom>
              <a:avLst/>
              <a:gdLst/>
              <a:ahLst/>
              <a:cxnLst/>
              <a:rect l="l" t="t" r="r" b="b"/>
              <a:pathLst>
                <a:path w="1157125" h="326974" extrusionOk="0">
                  <a:moveTo>
                    <a:pt x="0" y="274463"/>
                  </a:moveTo>
                  <a:cubicBezTo>
                    <a:pt x="467" y="274272"/>
                    <a:pt x="11078" y="272720"/>
                    <a:pt x="16754" y="272234"/>
                  </a:cubicBezTo>
                  <a:cubicBezTo>
                    <a:pt x="22431" y="271739"/>
                    <a:pt x="30118" y="273158"/>
                    <a:pt x="43377" y="268205"/>
                  </a:cubicBezTo>
                  <a:cubicBezTo>
                    <a:pt x="56845" y="263176"/>
                    <a:pt x="99508" y="247307"/>
                    <a:pt x="121882" y="232667"/>
                  </a:cubicBezTo>
                  <a:cubicBezTo>
                    <a:pt x="144256" y="218018"/>
                    <a:pt x="173574" y="184861"/>
                    <a:pt x="188109" y="173631"/>
                  </a:cubicBezTo>
                  <a:cubicBezTo>
                    <a:pt x="202644" y="162392"/>
                    <a:pt x="202292" y="167049"/>
                    <a:pt x="216189" y="154915"/>
                  </a:cubicBezTo>
                  <a:cubicBezTo>
                    <a:pt x="230086" y="142770"/>
                    <a:pt x="259280" y="94631"/>
                    <a:pt x="275225" y="87959"/>
                  </a:cubicBezTo>
                  <a:cubicBezTo>
                    <a:pt x="297647" y="87765"/>
                    <a:pt x="287236" y="87307"/>
                    <a:pt x="301142" y="89398"/>
                  </a:cubicBezTo>
                  <a:cubicBezTo>
                    <a:pt x="310725" y="87169"/>
                    <a:pt x="323869" y="77340"/>
                    <a:pt x="335699" y="69960"/>
                  </a:cubicBezTo>
                  <a:cubicBezTo>
                    <a:pt x="347529" y="62580"/>
                    <a:pt x="366170" y="50168"/>
                    <a:pt x="379619" y="39723"/>
                  </a:cubicBezTo>
                  <a:cubicBezTo>
                    <a:pt x="393068" y="29277"/>
                    <a:pt x="411204" y="4833"/>
                    <a:pt x="424967" y="127"/>
                  </a:cubicBezTo>
                  <a:cubicBezTo>
                    <a:pt x="442341" y="1179"/>
                    <a:pt x="441550" y="-1163"/>
                    <a:pt x="461686" y="846"/>
                  </a:cubicBezTo>
                  <a:cubicBezTo>
                    <a:pt x="483270" y="10775"/>
                    <a:pt x="532467" y="42431"/>
                    <a:pt x="557441" y="50521"/>
                  </a:cubicBezTo>
                  <a:cubicBezTo>
                    <a:pt x="582416" y="58613"/>
                    <a:pt x="603437" y="58493"/>
                    <a:pt x="624392" y="61321"/>
                  </a:cubicBezTo>
                  <a:cubicBezTo>
                    <a:pt x="645347" y="64150"/>
                    <a:pt x="674475" y="64162"/>
                    <a:pt x="697106" y="69241"/>
                  </a:cubicBezTo>
                  <a:cubicBezTo>
                    <a:pt x="719738" y="74318"/>
                    <a:pt x="756904" y="86924"/>
                    <a:pt x="774135" y="95879"/>
                  </a:cubicBezTo>
                  <a:cubicBezTo>
                    <a:pt x="791375" y="104833"/>
                    <a:pt x="797195" y="110938"/>
                    <a:pt x="813016" y="123958"/>
                  </a:cubicBezTo>
                  <a:cubicBezTo>
                    <a:pt x="828837" y="136969"/>
                    <a:pt x="855088" y="168116"/>
                    <a:pt x="877853" y="184434"/>
                  </a:cubicBezTo>
                  <a:cubicBezTo>
                    <a:pt x="900141" y="200407"/>
                    <a:pt x="1003964" y="262033"/>
                    <a:pt x="1040540" y="279463"/>
                  </a:cubicBezTo>
                  <a:cubicBezTo>
                    <a:pt x="1077116" y="296886"/>
                    <a:pt x="1099404" y="300934"/>
                    <a:pt x="1116835" y="308258"/>
                  </a:cubicBezTo>
                  <a:cubicBezTo>
                    <a:pt x="1134266" y="315582"/>
                    <a:pt x="1157126" y="326974"/>
                    <a:pt x="1157126" y="326974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2" name="Google Shape;1532;p3"/>
          <p:cNvSpPr/>
          <p:nvPr/>
        </p:nvSpPr>
        <p:spPr>
          <a:xfrm>
            <a:off x="6466073" y="2760033"/>
            <a:ext cx="654903" cy="562092"/>
          </a:xfrm>
          <a:custGeom>
            <a:avLst/>
            <a:gdLst/>
            <a:ahLst/>
            <a:cxnLst/>
            <a:rect l="l" t="t" r="r" b="b"/>
            <a:pathLst>
              <a:path w="718686" h="616836" extrusionOk="0">
                <a:moveTo>
                  <a:pt x="47885" y="513846"/>
                </a:moveTo>
                <a:cubicBezTo>
                  <a:pt x="57410" y="581474"/>
                  <a:pt x="120276" y="627194"/>
                  <a:pt x="186951" y="614811"/>
                </a:cubicBezTo>
                <a:lnTo>
                  <a:pt x="537470" y="553851"/>
                </a:lnTo>
                <a:cubicBezTo>
                  <a:pt x="604145" y="542421"/>
                  <a:pt x="667011" y="477651"/>
                  <a:pt x="676536" y="410024"/>
                </a:cubicBezTo>
                <a:lnTo>
                  <a:pt x="717493" y="111891"/>
                </a:lnTo>
                <a:cubicBezTo>
                  <a:pt x="727018" y="44264"/>
                  <a:pt x="678441" y="-5266"/>
                  <a:pt x="610813" y="449"/>
                </a:cubicBezTo>
                <a:lnTo>
                  <a:pt x="106941" y="47121"/>
                </a:lnTo>
                <a:cubicBezTo>
                  <a:pt x="39313" y="53789"/>
                  <a:pt x="-8312" y="113796"/>
                  <a:pt x="1213" y="181424"/>
                </a:cubicBezTo>
                <a:lnTo>
                  <a:pt x="47885" y="513846"/>
                </a:lnTo>
                <a:close/>
              </a:path>
            </a:pathLst>
          </a:custGeom>
          <a:solidFill>
            <a:srgbClr val="D5935C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7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33" name="Google Shape;1533;p3"/>
          <p:cNvSpPr/>
          <p:nvPr/>
        </p:nvSpPr>
        <p:spPr>
          <a:xfrm>
            <a:off x="5533240" y="3519158"/>
            <a:ext cx="584355" cy="646173"/>
          </a:xfrm>
          <a:custGeom>
            <a:avLst/>
            <a:gdLst/>
            <a:ahLst/>
            <a:cxnLst/>
            <a:rect l="l" t="t" r="r" b="b"/>
            <a:pathLst>
              <a:path w="641267" h="709106" extrusionOk="0">
                <a:moveTo>
                  <a:pt x="512680" y="0"/>
                </a:moveTo>
                <a:cubicBezTo>
                  <a:pt x="583165" y="0"/>
                  <a:pt x="641267" y="58102"/>
                  <a:pt x="641267" y="128588"/>
                </a:cubicBezTo>
                <a:lnTo>
                  <a:pt x="641267" y="598170"/>
                </a:lnTo>
                <a:cubicBezTo>
                  <a:pt x="641267" y="668655"/>
                  <a:pt x="584117" y="718185"/>
                  <a:pt x="513632" y="707707"/>
                </a:cubicBezTo>
                <a:lnTo>
                  <a:pt x="258362" y="668655"/>
                </a:lnTo>
                <a:cubicBezTo>
                  <a:pt x="188830" y="658177"/>
                  <a:pt x="114535" y="593407"/>
                  <a:pt x="94532" y="525780"/>
                </a:cubicBezTo>
                <a:lnTo>
                  <a:pt x="4997" y="219075"/>
                </a:lnTo>
                <a:cubicBezTo>
                  <a:pt x="-15005" y="151447"/>
                  <a:pt x="26905" y="95250"/>
                  <a:pt x="97390" y="95250"/>
                </a:cubicBezTo>
                <a:lnTo>
                  <a:pt x="512680" y="0"/>
                </a:lnTo>
                <a:close/>
              </a:path>
            </a:pathLst>
          </a:custGeom>
          <a:solidFill>
            <a:srgbClr val="D7A45D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6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34" name="Google Shape;1534;p3"/>
          <p:cNvSpPr/>
          <p:nvPr/>
        </p:nvSpPr>
        <p:spPr>
          <a:xfrm>
            <a:off x="5240000" y="4879030"/>
            <a:ext cx="877361" cy="660800"/>
          </a:xfrm>
          <a:custGeom>
            <a:avLst/>
            <a:gdLst/>
            <a:ahLst/>
            <a:cxnLst/>
            <a:rect l="l" t="t" r="r" b="b"/>
            <a:pathLst>
              <a:path w="962810" h="725158" extrusionOk="0">
                <a:moveTo>
                  <a:pt x="864483" y="724852"/>
                </a:moveTo>
                <a:cubicBezTo>
                  <a:pt x="932111" y="720090"/>
                  <a:pt x="974973" y="661988"/>
                  <a:pt x="959733" y="596265"/>
                </a:cubicBezTo>
                <a:lnTo>
                  <a:pt x="705415" y="120968"/>
                </a:lnTo>
                <a:cubicBezTo>
                  <a:pt x="690175" y="54293"/>
                  <a:pt x="621596" y="0"/>
                  <a:pt x="553968" y="0"/>
                </a:cubicBezTo>
                <a:lnTo>
                  <a:pt x="154871" y="0"/>
                </a:lnTo>
                <a:cubicBezTo>
                  <a:pt x="87243" y="0"/>
                  <a:pt x="25331" y="55245"/>
                  <a:pt x="19615" y="122873"/>
                </a:cubicBezTo>
                <a:lnTo>
                  <a:pt x="4375" y="279082"/>
                </a:lnTo>
                <a:cubicBezTo>
                  <a:pt x="-2292" y="346710"/>
                  <a:pt x="-1339" y="458152"/>
                  <a:pt x="7233" y="525780"/>
                </a:cubicBezTo>
                <a:lnTo>
                  <a:pt x="16758" y="610552"/>
                </a:lnTo>
                <a:cubicBezTo>
                  <a:pt x="24378" y="678180"/>
                  <a:pt x="87243" y="729615"/>
                  <a:pt x="154871" y="724852"/>
                </a:cubicBezTo>
                <a:lnTo>
                  <a:pt x="864483" y="724852"/>
                </a:lnTo>
                <a:close/>
              </a:path>
            </a:pathLst>
          </a:custGeom>
          <a:solidFill>
            <a:srgbClr val="D5935C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5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35" name="Google Shape;1535;p3"/>
          <p:cNvSpPr/>
          <p:nvPr/>
        </p:nvSpPr>
        <p:spPr>
          <a:xfrm>
            <a:off x="12512290" y="2301584"/>
            <a:ext cx="586916" cy="745250"/>
          </a:xfrm>
          <a:custGeom>
            <a:avLst/>
            <a:gdLst/>
            <a:ahLst/>
            <a:cxnLst/>
            <a:rect l="l" t="t" r="r" b="b"/>
            <a:pathLst>
              <a:path w="644078" h="817832" extrusionOk="0">
                <a:moveTo>
                  <a:pt x="2093" y="716714"/>
                </a:moveTo>
                <a:cubicBezTo>
                  <a:pt x="-10289" y="783389"/>
                  <a:pt x="33526" y="828156"/>
                  <a:pt x="100201" y="815774"/>
                </a:cubicBezTo>
                <a:lnTo>
                  <a:pt x="522158" y="811011"/>
                </a:lnTo>
                <a:cubicBezTo>
                  <a:pt x="588833" y="798629"/>
                  <a:pt x="644078" y="732906"/>
                  <a:pt x="644078" y="664326"/>
                </a:cubicBezTo>
                <a:lnTo>
                  <a:pt x="644078" y="114734"/>
                </a:lnTo>
                <a:cubicBezTo>
                  <a:pt x="644078" y="46154"/>
                  <a:pt x="588833" y="-5282"/>
                  <a:pt x="520253" y="434"/>
                </a:cubicBezTo>
                <a:lnTo>
                  <a:pt x="250696" y="20436"/>
                </a:lnTo>
                <a:cubicBezTo>
                  <a:pt x="183068" y="25199"/>
                  <a:pt x="116393" y="84254"/>
                  <a:pt x="104011" y="150929"/>
                </a:cubicBezTo>
                <a:lnTo>
                  <a:pt x="2093" y="716714"/>
                </a:lnTo>
                <a:close/>
              </a:path>
            </a:pathLst>
          </a:custGeom>
          <a:solidFill>
            <a:srgbClr val="D7A45D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12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36" name="Google Shape;1536;p3"/>
          <p:cNvSpPr/>
          <p:nvPr/>
        </p:nvSpPr>
        <p:spPr>
          <a:xfrm flipH="1">
            <a:off x="10080137" y="2633212"/>
            <a:ext cx="605144" cy="815549"/>
          </a:xfrm>
          <a:custGeom>
            <a:avLst/>
            <a:gdLst/>
            <a:ahLst/>
            <a:cxnLst/>
            <a:rect l="l" t="t" r="r" b="b"/>
            <a:pathLst>
              <a:path w="664080" h="894978" extrusionOk="0">
                <a:moveTo>
                  <a:pt x="661988" y="101120"/>
                </a:moveTo>
                <a:cubicBezTo>
                  <a:pt x="674370" y="34445"/>
                  <a:pt x="630555" y="-10323"/>
                  <a:pt x="563880" y="2059"/>
                </a:cubicBezTo>
                <a:lnTo>
                  <a:pt x="121920" y="83974"/>
                </a:lnTo>
                <a:cubicBezTo>
                  <a:pt x="55245" y="96357"/>
                  <a:pt x="0" y="162080"/>
                  <a:pt x="0" y="230659"/>
                </a:cubicBezTo>
                <a:lnTo>
                  <a:pt x="0" y="780252"/>
                </a:lnTo>
                <a:cubicBezTo>
                  <a:pt x="0" y="847880"/>
                  <a:pt x="55245" y="900267"/>
                  <a:pt x="123825" y="894552"/>
                </a:cubicBezTo>
                <a:lnTo>
                  <a:pt x="393383" y="874549"/>
                </a:lnTo>
                <a:cubicBezTo>
                  <a:pt x="461010" y="869787"/>
                  <a:pt x="527685" y="810732"/>
                  <a:pt x="540068" y="744057"/>
                </a:cubicBezTo>
                <a:lnTo>
                  <a:pt x="661988" y="101120"/>
                </a:lnTo>
                <a:close/>
              </a:path>
            </a:pathLst>
          </a:custGeom>
          <a:solidFill>
            <a:srgbClr val="D7A45D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10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37" name="Google Shape;1537;p3"/>
          <p:cNvSpPr/>
          <p:nvPr/>
        </p:nvSpPr>
        <p:spPr>
          <a:xfrm flipH="1">
            <a:off x="8837664" y="2462821"/>
            <a:ext cx="747633" cy="771461"/>
          </a:xfrm>
          <a:custGeom>
            <a:avLst/>
            <a:gdLst/>
            <a:ahLst/>
            <a:cxnLst/>
            <a:rect l="l" t="t" r="r" b="b"/>
            <a:pathLst>
              <a:path w="820447" h="846596" extrusionOk="0">
                <a:moveTo>
                  <a:pt x="515456" y="774703"/>
                </a:moveTo>
                <a:cubicBezTo>
                  <a:pt x="466878" y="822328"/>
                  <a:pt x="371628" y="853760"/>
                  <a:pt x="304000" y="845188"/>
                </a:cubicBezTo>
                <a:lnTo>
                  <a:pt x="102071" y="818518"/>
                </a:lnTo>
                <a:cubicBezTo>
                  <a:pt x="34443" y="809945"/>
                  <a:pt x="-10325" y="747080"/>
                  <a:pt x="2058" y="680405"/>
                </a:cubicBezTo>
                <a:lnTo>
                  <a:pt x="94450" y="186058"/>
                </a:lnTo>
                <a:cubicBezTo>
                  <a:pt x="106833" y="119383"/>
                  <a:pt x="170650" y="50802"/>
                  <a:pt x="237325" y="33658"/>
                </a:cubicBezTo>
                <a:lnTo>
                  <a:pt x="347815" y="5083"/>
                </a:lnTo>
                <a:cubicBezTo>
                  <a:pt x="413538" y="-12062"/>
                  <a:pt x="504978" y="15560"/>
                  <a:pt x="549745" y="66995"/>
                </a:cubicBezTo>
                <a:lnTo>
                  <a:pt x="787870" y="334648"/>
                </a:lnTo>
                <a:cubicBezTo>
                  <a:pt x="833591" y="385130"/>
                  <a:pt x="830733" y="466093"/>
                  <a:pt x="782156" y="513718"/>
                </a:cubicBezTo>
                <a:lnTo>
                  <a:pt x="515456" y="774703"/>
                </a:lnTo>
                <a:close/>
              </a:path>
            </a:pathLst>
          </a:custGeom>
          <a:solidFill>
            <a:srgbClr val="D5935C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9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38" name="Google Shape;1538;p3"/>
          <p:cNvSpPr/>
          <p:nvPr/>
        </p:nvSpPr>
        <p:spPr>
          <a:xfrm flipH="1">
            <a:off x="7697022" y="2258424"/>
            <a:ext cx="751839" cy="831456"/>
          </a:xfrm>
          <a:custGeom>
            <a:avLst/>
            <a:gdLst/>
            <a:ahLst/>
            <a:cxnLst/>
            <a:rect l="l" t="t" r="r" b="b"/>
            <a:pathLst>
              <a:path w="825063" h="912434" extrusionOk="0">
                <a:moveTo>
                  <a:pt x="825064" y="102363"/>
                </a:moveTo>
                <a:cubicBezTo>
                  <a:pt x="825064" y="33782"/>
                  <a:pt x="770771" y="-10985"/>
                  <a:pt x="703144" y="2350"/>
                </a:cubicBezTo>
                <a:lnTo>
                  <a:pt x="114499" y="116650"/>
                </a:lnTo>
                <a:cubicBezTo>
                  <a:pt x="47824" y="129985"/>
                  <a:pt x="-3611" y="195707"/>
                  <a:pt x="199" y="264288"/>
                </a:cubicBezTo>
                <a:lnTo>
                  <a:pt x="31631" y="811023"/>
                </a:lnTo>
                <a:cubicBezTo>
                  <a:pt x="35441" y="878650"/>
                  <a:pt x="93544" y="923417"/>
                  <a:pt x="160219" y="910082"/>
                </a:cubicBezTo>
                <a:lnTo>
                  <a:pt x="703144" y="799592"/>
                </a:lnTo>
                <a:cubicBezTo>
                  <a:pt x="769819" y="786257"/>
                  <a:pt x="824111" y="719582"/>
                  <a:pt x="824111" y="651002"/>
                </a:cubicBezTo>
                <a:lnTo>
                  <a:pt x="824111" y="102363"/>
                </a:lnTo>
                <a:close/>
              </a:path>
            </a:pathLst>
          </a:custGeom>
          <a:solidFill>
            <a:srgbClr val="D7A45D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8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39" name="Google Shape;1539;p3"/>
          <p:cNvSpPr/>
          <p:nvPr/>
        </p:nvSpPr>
        <p:spPr>
          <a:xfrm flipH="1">
            <a:off x="9585761" y="5540347"/>
            <a:ext cx="586916" cy="739034"/>
          </a:xfrm>
          <a:custGeom>
            <a:avLst/>
            <a:gdLst/>
            <a:ahLst/>
            <a:cxnLst/>
            <a:rect l="l" t="t" r="r" b="b"/>
            <a:pathLst>
              <a:path w="644078" h="811011" extrusionOk="0">
                <a:moveTo>
                  <a:pt x="641985" y="101918"/>
                </a:moveTo>
                <a:cubicBezTo>
                  <a:pt x="654368" y="35243"/>
                  <a:pt x="610553" y="-9525"/>
                  <a:pt x="543878" y="2857"/>
                </a:cubicBezTo>
                <a:lnTo>
                  <a:pt x="121920" y="0"/>
                </a:lnTo>
                <a:cubicBezTo>
                  <a:pt x="55245" y="12382"/>
                  <a:pt x="0" y="78105"/>
                  <a:pt x="0" y="146685"/>
                </a:cubicBezTo>
                <a:lnTo>
                  <a:pt x="0" y="696278"/>
                </a:lnTo>
                <a:cubicBezTo>
                  <a:pt x="0" y="764858"/>
                  <a:pt x="55245" y="816293"/>
                  <a:pt x="123825" y="810578"/>
                </a:cubicBezTo>
                <a:lnTo>
                  <a:pt x="393383" y="790575"/>
                </a:lnTo>
                <a:cubicBezTo>
                  <a:pt x="461010" y="785813"/>
                  <a:pt x="527685" y="726758"/>
                  <a:pt x="540068" y="660083"/>
                </a:cubicBezTo>
                <a:lnTo>
                  <a:pt x="641985" y="101918"/>
                </a:lnTo>
                <a:close/>
              </a:path>
            </a:pathLst>
          </a:custGeom>
          <a:solidFill>
            <a:srgbClr val="D7A45D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18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40" name="Google Shape;1540;p3"/>
          <p:cNvSpPr/>
          <p:nvPr/>
        </p:nvSpPr>
        <p:spPr>
          <a:xfrm flipH="1">
            <a:off x="14260337" y="4677089"/>
            <a:ext cx="718788" cy="551814"/>
          </a:xfrm>
          <a:custGeom>
            <a:avLst/>
            <a:gdLst/>
            <a:ahLst/>
            <a:cxnLst/>
            <a:rect l="l" t="t" r="r" b="b"/>
            <a:pathLst>
              <a:path w="788794" h="605558" extrusionOk="0">
                <a:moveTo>
                  <a:pt x="562928" y="336233"/>
                </a:moveTo>
                <a:cubicBezTo>
                  <a:pt x="519113" y="388620"/>
                  <a:pt x="432435" y="454343"/>
                  <a:pt x="370523" y="481013"/>
                </a:cubicBezTo>
                <a:lnTo>
                  <a:pt x="113348" y="595313"/>
                </a:lnTo>
                <a:cubicBezTo>
                  <a:pt x="50483" y="623888"/>
                  <a:pt x="0" y="590550"/>
                  <a:pt x="0" y="521970"/>
                </a:cubicBezTo>
                <a:lnTo>
                  <a:pt x="0" y="123825"/>
                </a:lnTo>
                <a:cubicBezTo>
                  <a:pt x="0" y="56198"/>
                  <a:pt x="56198" y="0"/>
                  <a:pt x="123825" y="0"/>
                </a:cubicBezTo>
                <a:lnTo>
                  <a:pt x="721043" y="0"/>
                </a:lnTo>
                <a:cubicBezTo>
                  <a:pt x="788670" y="0"/>
                  <a:pt x="809625" y="42863"/>
                  <a:pt x="765810" y="95250"/>
                </a:cubicBezTo>
                <a:lnTo>
                  <a:pt x="562928" y="336233"/>
                </a:lnTo>
                <a:close/>
              </a:path>
            </a:pathLst>
          </a:custGeom>
          <a:solidFill>
            <a:srgbClr val="D7A45D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14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41" name="Google Shape;1541;p3"/>
          <p:cNvSpPr/>
          <p:nvPr/>
        </p:nvSpPr>
        <p:spPr>
          <a:xfrm flipH="1">
            <a:off x="13876029" y="3293195"/>
            <a:ext cx="701457" cy="569169"/>
          </a:xfrm>
          <a:custGeom>
            <a:avLst/>
            <a:gdLst/>
            <a:ahLst/>
            <a:cxnLst/>
            <a:rect l="l" t="t" r="r" b="b"/>
            <a:pathLst>
              <a:path w="769774" h="624602" extrusionOk="0">
                <a:moveTo>
                  <a:pt x="767715" y="368617"/>
                </a:moveTo>
                <a:cubicBezTo>
                  <a:pt x="780098" y="435292"/>
                  <a:pt x="735330" y="501015"/>
                  <a:pt x="668655" y="514350"/>
                </a:cubicBezTo>
                <a:lnTo>
                  <a:pt x="121920" y="621983"/>
                </a:lnTo>
                <a:cubicBezTo>
                  <a:pt x="54293" y="636270"/>
                  <a:pt x="0" y="590550"/>
                  <a:pt x="0" y="522922"/>
                </a:cubicBezTo>
                <a:lnTo>
                  <a:pt x="0" y="123825"/>
                </a:lnTo>
                <a:cubicBezTo>
                  <a:pt x="0" y="56197"/>
                  <a:pt x="56198" y="0"/>
                  <a:pt x="123825" y="0"/>
                </a:cubicBezTo>
                <a:lnTo>
                  <a:pt x="576263" y="0"/>
                </a:lnTo>
                <a:cubicBezTo>
                  <a:pt x="643890" y="0"/>
                  <a:pt x="710565" y="55245"/>
                  <a:pt x="721995" y="121920"/>
                </a:cubicBezTo>
                <a:lnTo>
                  <a:pt x="767715" y="368617"/>
                </a:lnTo>
                <a:close/>
              </a:path>
            </a:pathLst>
          </a:custGeom>
          <a:solidFill>
            <a:srgbClr val="CE894D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13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42" name="Google Shape;1542;p3"/>
          <p:cNvSpPr/>
          <p:nvPr/>
        </p:nvSpPr>
        <p:spPr>
          <a:xfrm flipH="1">
            <a:off x="11180138" y="2543936"/>
            <a:ext cx="633425" cy="609336"/>
          </a:xfrm>
          <a:custGeom>
            <a:avLst/>
            <a:gdLst/>
            <a:ahLst/>
            <a:cxnLst/>
            <a:rect l="l" t="t" r="r" b="b"/>
            <a:pathLst>
              <a:path w="695116" h="668681" extrusionOk="0">
                <a:moveTo>
                  <a:pt x="695116" y="123825"/>
                </a:moveTo>
                <a:cubicBezTo>
                  <a:pt x="695116" y="55245"/>
                  <a:pt x="639871" y="0"/>
                  <a:pt x="571291" y="0"/>
                </a:cubicBezTo>
                <a:lnTo>
                  <a:pt x="105519" y="60960"/>
                </a:lnTo>
                <a:cubicBezTo>
                  <a:pt x="37891" y="60960"/>
                  <a:pt x="-9734" y="116205"/>
                  <a:pt x="1696" y="182880"/>
                </a:cubicBezTo>
                <a:lnTo>
                  <a:pt x="52179" y="499110"/>
                </a:lnTo>
                <a:cubicBezTo>
                  <a:pt x="62656" y="566738"/>
                  <a:pt x="121711" y="641032"/>
                  <a:pt x="182671" y="664845"/>
                </a:cubicBezTo>
                <a:cubicBezTo>
                  <a:pt x="226486" y="681990"/>
                  <a:pt x="457944" y="639128"/>
                  <a:pt x="594152" y="586740"/>
                </a:cubicBezTo>
                <a:cubicBezTo>
                  <a:pt x="655111" y="563880"/>
                  <a:pt x="695116" y="504825"/>
                  <a:pt x="695116" y="440055"/>
                </a:cubicBezTo>
                <a:lnTo>
                  <a:pt x="695116" y="123825"/>
                </a:lnTo>
                <a:close/>
              </a:path>
            </a:pathLst>
          </a:custGeom>
          <a:solidFill>
            <a:srgbClr val="CE894D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11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43" name="Google Shape;1543;p3"/>
          <p:cNvSpPr/>
          <p:nvPr/>
        </p:nvSpPr>
        <p:spPr>
          <a:xfrm>
            <a:off x="4605890" y="5891069"/>
            <a:ext cx="534912" cy="656792"/>
          </a:xfrm>
          <a:custGeom>
            <a:avLst/>
            <a:gdLst/>
            <a:ahLst/>
            <a:cxnLst/>
            <a:rect l="l" t="t" r="r" b="b"/>
            <a:pathLst>
              <a:path w="587009" h="720759" extrusionOk="0">
                <a:moveTo>
                  <a:pt x="586029" y="139114"/>
                </a:moveTo>
                <a:cubicBezTo>
                  <a:pt x="594601" y="71487"/>
                  <a:pt x="546024" y="14337"/>
                  <a:pt x="478396" y="12432"/>
                </a:cubicBezTo>
                <a:lnTo>
                  <a:pt x="107874" y="49"/>
                </a:lnTo>
                <a:cubicBezTo>
                  <a:pt x="40246" y="-1856"/>
                  <a:pt x="-8331" y="51484"/>
                  <a:pt x="1194" y="118159"/>
                </a:cubicBezTo>
                <a:lnTo>
                  <a:pt x="72631" y="623937"/>
                </a:lnTo>
                <a:cubicBezTo>
                  <a:pt x="82156" y="691565"/>
                  <a:pt x="144069" y="733475"/>
                  <a:pt x="210744" y="717282"/>
                </a:cubicBezTo>
                <a:lnTo>
                  <a:pt x="400291" y="670610"/>
                </a:lnTo>
                <a:cubicBezTo>
                  <a:pt x="466014" y="654417"/>
                  <a:pt x="527926" y="585837"/>
                  <a:pt x="536499" y="518210"/>
                </a:cubicBezTo>
                <a:lnTo>
                  <a:pt x="586029" y="139114"/>
                </a:lnTo>
                <a:close/>
              </a:path>
            </a:pathLst>
          </a:custGeom>
          <a:solidFill>
            <a:srgbClr val="D7A45D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4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44" name="Google Shape;1544;p3"/>
          <p:cNvSpPr/>
          <p:nvPr/>
        </p:nvSpPr>
        <p:spPr>
          <a:xfrm>
            <a:off x="3194615" y="5929175"/>
            <a:ext cx="856791" cy="712820"/>
          </a:xfrm>
          <a:custGeom>
            <a:avLst/>
            <a:gdLst/>
            <a:ahLst/>
            <a:cxnLst/>
            <a:rect l="l" t="t" r="r" b="b"/>
            <a:pathLst>
              <a:path w="940237" h="782243" extrusionOk="0">
                <a:moveTo>
                  <a:pt x="0" y="658419"/>
                </a:moveTo>
                <a:cubicBezTo>
                  <a:pt x="0" y="726046"/>
                  <a:pt x="56198" y="782244"/>
                  <a:pt x="123825" y="782244"/>
                </a:cubicBezTo>
                <a:lnTo>
                  <a:pt x="717233" y="782244"/>
                </a:lnTo>
                <a:cubicBezTo>
                  <a:pt x="784860" y="782244"/>
                  <a:pt x="850583" y="726999"/>
                  <a:pt x="862965" y="660324"/>
                </a:cubicBezTo>
                <a:lnTo>
                  <a:pt x="938213" y="240271"/>
                </a:lnTo>
                <a:cubicBezTo>
                  <a:pt x="950595" y="173596"/>
                  <a:pt x="904875" y="110731"/>
                  <a:pt x="837248" y="101206"/>
                </a:cubicBezTo>
                <a:lnTo>
                  <a:pt x="122873" y="1194"/>
                </a:lnTo>
                <a:cubicBezTo>
                  <a:pt x="55245" y="-8331"/>
                  <a:pt x="0" y="40246"/>
                  <a:pt x="0" y="107874"/>
                </a:cubicBezTo>
                <a:lnTo>
                  <a:pt x="0" y="658419"/>
                </a:lnTo>
                <a:close/>
              </a:path>
            </a:pathLst>
          </a:custGeom>
          <a:solidFill>
            <a:srgbClr val="D5935C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3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45" name="Google Shape;1545;p3"/>
          <p:cNvSpPr/>
          <p:nvPr/>
        </p:nvSpPr>
        <p:spPr>
          <a:xfrm>
            <a:off x="2940778" y="7179287"/>
            <a:ext cx="701457" cy="569169"/>
          </a:xfrm>
          <a:custGeom>
            <a:avLst/>
            <a:gdLst/>
            <a:ahLst/>
            <a:cxnLst/>
            <a:rect l="l" t="t" r="r" b="b"/>
            <a:pathLst>
              <a:path w="769774" h="624602" extrusionOk="0">
                <a:moveTo>
                  <a:pt x="767715" y="368617"/>
                </a:moveTo>
                <a:cubicBezTo>
                  <a:pt x="780098" y="435292"/>
                  <a:pt x="735330" y="501015"/>
                  <a:pt x="668655" y="514350"/>
                </a:cubicBezTo>
                <a:lnTo>
                  <a:pt x="121920" y="621983"/>
                </a:lnTo>
                <a:cubicBezTo>
                  <a:pt x="54293" y="636270"/>
                  <a:pt x="0" y="590550"/>
                  <a:pt x="0" y="522922"/>
                </a:cubicBezTo>
                <a:lnTo>
                  <a:pt x="0" y="123825"/>
                </a:lnTo>
                <a:cubicBezTo>
                  <a:pt x="0" y="56197"/>
                  <a:pt x="56198" y="0"/>
                  <a:pt x="123825" y="0"/>
                </a:cubicBezTo>
                <a:lnTo>
                  <a:pt x="576263" y="0"/>
                </a:lnTo>
                <a:cubicBezTo>
                  <a:pt x="643890" y="0"/>
                  <a:pt x="710565" y="55245"/>
                  <a:pt x="721995" y="121920"/>
                </a:cubicBezTo>
                <a:lnTo>
                  <a:pt x="767715" y="368617"/>
                </a:lnTo>
                <a:close/>
              </a:path>
            </a:pathLst>
          </a:custGeom>
          <a:solidFill>
            <a:srgbClr val="CE894D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2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46" name="Google Shape;1546;p3"/>
          <p:cNvSpPr/>
          <p:nvPr/>
        </p:nvSpPr>
        <p:spPr>
          <a:xfrm>
            <a:off x="3247146" y="8139027"/>
            <a:ext cx="751839" cy="831456"/>
          </a:xfrm>
          <a:custGeom>
            <a:avLst/>
            <a:gdLst/>
            <a:ahLst/>
            <a:cxnLst/>
            <a:rect l="l" t="t" r="r" b="b"/>
            <a:pathLst>
              <a:path w="825063" h="912434" extrusionOk="0">
                <a:moveTo>
                  <a:pt x="0" y="810072"/>
                </a:moveTo>
                <a:cubicBezTo>
                  <a:pt x="0" y="878652"/>
                  <a:pt x="54293" y="923419"/>
                  <a:pt x="121920" y="910084"/>
                </a:cubicBezTo>
                <a:lnTo>
                  <a:pt x="710565" y="795784"/>
                </a:lnTo>
                <a:cubicBezTo>
                  <a:pt x="777240" y="782449"/>
                  <a:pt x="828675" y="716727"/>
                  <a:pt x="824865" y="648147"/>
                </a:cubicBezTo>
                <a:lnTo>
                  <a:pt x="793433" y="101412"/>
                </a:lnTo>
                <a:cubicBezTo>
                  <a:pt x="789623" y="33784"/>
                  <a:pt x="731520" y="-10983"/>
                  <a:pt x="664845" y="2352"/>
                </a:cubicBezTo>
                <a:lnTo>
                  <a:pt x="121920" y="112842"/>
                </a:lnTo>
                <a:cubicBezTo>
                  <a:pt x="55245" y="126177"/>
                  <a:pt x="952" y="192852"/>
                  <a:pt x="952" y="261432"/>
                </a:cubicBezTo>
                <a:lnTo>
                  <a:pt x="952" y="810072"/>
                </a:lnTo>
                <a:close/>
              </a:path>
            </a:pathLst>
          </a:custGeom>
          <a:solidFill>
            <a:srgbClr val="D7A45D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1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47" name="Google Shape;1547;p3"/>
          <p:cNvSpPr/>
          <p:nvPr/>
        </p:nvSpPr>
        <p:spPr>
          <a:xfrm rot="10800000">
            <a:off x="9956132" y="7095131"/>
            <a:ext cx="660800" cy="738486"/>
          </a:xfrm>
          <a:custGeom>
            <a:avLst/>
            <a:gdLst/>
            <a:ahLst/>
            <a:cxnLst/>
            <a:rect l="l" t="t" r="r" b="b"/>
            <a:pathLst>
              <a:path w="725158" h="810410" extrusionOk="0">
                <a:moveTo>
                  <a:pt x="37453" y="712083"/>
                </a:moveTo>
                <a:cubicBezTo>
                  <a:pt x="42216" y="779711"/>
                  <a:pt x="100318" y="822573"/>
                  <a:pt x="166041" y="807333"/>
                </a:cubicBezTo>
                <a:lnTo>
                  <a:pt x="604191" y="705416"/>
                </a:lnTo>
                <a:cubicBezTo>
                  <a:pt x="670866" y="690176"/>
                  <a:pt x="725158" y="621596"/>
                  <a:pt x="725158" y="553968"/>
                </a:cubicBezTo>
                <a:lnTo>
                  <a:pt x="725158" y="154871"/>
                </a:lnTo>
                <a:cubicBezTo>
                  <a:pt x="725158" y="87243"/>
                  <a:pt x="669913" y="25331"/>
                  <a:pt x="602286" y="19616"/>
                </a:cubicBezTo>
                <a:lnTo>
                  <a:pt x="446076" y="4376"/>
                </a:lnTo>
                <a:cubicBezTo>
                  <a:pt x="378448" y="-2292"/>
                  <a:pt x="267006" y="-1339"/>
                  <a:pt x="199378" y="7233"/>
                </a:cubicBezTo>
                <a:lnTo>
                  <a:pt x="114606" y="16758"/>
                </a:lnTo>
                <a:cubicBezTo>
                  <a:pt x="46978" y="24378"/>
                  <a:pt x="-4457" y="87243"/>
                  <a:pt x="306" y="154871"/>
                </a:cubicBezTo>
                <a:lnTo>
                  <a:pt x="37453" y="712083"/>
                </a:lnTo>
                <a:close/>
              </a:path>
            </a:pathLst>
          </a:custGeom>
          <a:solidFill>
            <a:srgbClr val="D5935C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8" name="Google Shape;1548;p3"/>
          <p:cNvSpPr/>
          <p:nvPr/>
        </p:nvSpPr>
        <p:spPr>
          <a:xfrm flipH="1">
            <a:off x="10936190" y="5540348"/>
            <a:ext cx="877361" cy="660800"/>
          </a:xfrm>
          <a:custGeom>
            <a:avLst/>
            <a:gdLst/>
            <a:ahLst/>
            <a:cxnLst/>
            <a:rect l="l" t="t" r="r" b="b"/>
            <a:pathLst>
              <a:path w="962810" h="725158" extrusionOk="0">
                <a:moveTo>
                  <a:pt x="864483" y="724852"/>
                </a:moveTo>
                <a:cubicBezTo>
                  <a:pt x="932111" y="720090"/>
                  <a:pt x="974973" y="661988"/>
                  <a:pt x="959733" y="596265"/>
                </a:cubicBezTo>
                <a:lnTo>
                  <a:pt x="705415" y="120968"/>
                </a:lnTo>
                <a:cubicBezTo>
                  <a:pt x="690175" y="54293"/>
                  <a:pt x="621596" y="0"/>
                  <a:pt x="553968" y="0"/>
                </a:cubicBezTo>
                <a:lnTo>
                  <a:pt x="154871" y="0"/>
                </a:lnTo>
                <a:cubicBezTo>
                  <a:pt x="87243" y="0"/>
                  <a:pt x="25331" y="55245"/>
                  <a:pt x="19615" y="122873"/>
                </a:cubicBezTo>
                <a:lnTo>
                  <a:pt x="4375" y="279082"/>
                </a:lnTo>
                <a:cubicBezTo>
                  <a:pt x="-2292" y="346710"/>
                  <a:pt x="-1339" y="458152"/>
                  <a:pt x="7233" y="525780"/>
                </a:cubicBezTo>
                <a:lnTo>
                  <a:pt x="16758" y="610552"/>
                </a:lnTo>
                <a:cubicBezTo>
                  <a:pt x="24378" y="678180"/>
                  <a:pt x="87243" y="729615"/>
                  <a:pt x="154871" y="724852"/>
                </a:cubicBezTo>
                <a:lnTo>
                  <a:pt x="864483" y="724852"/>
                </a:lnTo>
                <a:close/>
              </a:path>
            </a:pathLst>
          </a:custGeom>
          <a:solidFill>
            <a:srgbClr val="D5935C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17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49" name="Google Shape;1549;p3"/>
          <p:cNvSpPr/>
          <p:nvPr/>
        </p:nvSpPr>
        <p:spPr>
          <a:xfrm flipH="1">
            <a:off x="12130894" y="6265999"/>
            <a:ext cx="586916" cy="745250"/>
          </a:xfrm>
          <a:custGeom>
            <a:avLst/>
            <a:gdLst/>
            <a:ahLst/>
            <a:cxnLst/>
            <a:rect l="l" t="t" r="r" b="b"/>
            <a:pathLst>
              <a:path w="644078" h="817832" extrusionOk="0">
                <a:moveTo>
                  <a:pt x="2093" y="716714"/>
                </a:moveTo>
                <a:cubicBezTo>
                  <a:pt x="-10289" y="783389"/>
                  <a:pt x="33526" y="828156"/>
                  <a:pt x="100201" y="815774"/>
                </a:cubicBezTo>
                <a:lnTo>
                  <a:pt x="522158" y="811011"/>
                </a:lnTo>
                <a:cubicBezTo>
                  <a:pt x="588833" y="798629"/>
                  <a:pt x="644078" y="732906"/>
                  <a:pt x="644078" y="664326"/>
                </a:cubicBezTo>
                <a:lnTo>
                  <a:pt x="644078" y="114734"/>
                </a:lnTo>
                <a:cubicBezTo>
                  <a:pt x="644078" y="46154"/>
                  <a:pt x="588833" y="-5282"/>
                  <a:pt x="520253" y="434"/>
                </a:cubicBezTo>
                <a:lnTo>
                  <a:pt x="250696" y="20436"/>
                </a:lnTo>
                <a:cubicBezTo>
                  <a:pt x="183068" y="25199"/>
                  <a:pt x="116393" y="84254"/>
                  <a:pt x="104011" y="150929"/>
                </a:cubicBezTo>
                <a:lnTo>
                  <a:pt x="2093" y="716714"/>
                </a:lnTo>
                <a:close/>
              </a:path>
            </a:pathLst>
          </a:custGeom>
          <a:solidFill>
            <a:srgbClr val="D7A45D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16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50" name="Google Shape;1550;p3"/>
          <p:cNvSpPr/>
          <p:nvPr/>
        </p:nvSpPr>
        <p:spPr>
          <a:xfrm flipH="1">
            <a:off x="13591706" y="6252895"/>
            <a:ext cx="747633" cy="771461"/>
          </a:xfrm>
          <a:custGeom>
            <a:avLst/>
            <a:gdLst/>
            <a:ahLst/>
            <a:cxnLst/>
            <a:rect l="l" t="t" r="r" b="b"/>
            <a:pathLst>
              <a:path w="820447" h="846596" extrusionOk="0">
                <a:moveTo>
                  <a:pt x="304992" y="71894"/>
                </a:moveTo>
                <a:cubicBezTo>
                  <a:pt x="353570" y="24269"/>
                  <a:pt x="448820" y="-7164"/>
                  <a:pt x="516447" y="1409"/>
                </a:cubicBezTo>
                <a:lnTo>
                  <a:pt x="718377" y="28078"/>
                </a:lnTo>
                <a:cubicBezTo>
                  <a:pt x="786005" y="36651"/>
                  <a:pt x="830772" y="99516"/>
                  <a:pt x="818390" y="166191"/>
                </a:cubicBezTo>
                <a:lnTo>
                  <a:pt x="725997" y="660539"/>
                </a:lnTo>
                <a:cubicBezTo>
                  <a:pt x="713615" y="727214"/>
                  <a:pt x="649797" y="795794"/>
                  <a:pt x="583122" y="812939"/>
                </a:cubicBezTo>
                <a:lnTo>
                  <a:pt x="472632" y="841514"/>
                </a:lnTo>
                <a:cubicBezTo>
                  <a:pt x="406910" y="858659"/>
                  <a:pt x="315470" y="831036"/>
                  <a:pt x="270702" y="779601"/>
                </a:cubicBezTo>
                <a:lnTo>
                  <a:pt x="32577" y="511948"/>
                </a:lnTo>
                <a:cubicBezTo>
                  <a:pt x="-13143" y="461466"/>
                  <a:pt x="-10285" y="380503"/>
                  <a:pt x="38292" y="332878"/>
                </a:cubicBezTo>
                <a:lnTo>
                  <a:pt x="304992" y="71894"/>
                </a:lnTo>
                <a:close/>
              </a:path>
            </a:pathLst>
          </a:custGeom>
          <a:solidFill>
            <a:srgbClr val="D5935C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rPr>
              <a:t>15</a:t>
            </a: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grpSp>
        <p:nvGrpSpPr>
          <p:cNvPr id="1551" name="Google Shape;1551;p3"/>
          <p:cNvGrpSpPr/>
          <p:nvPr/>
        </p:nvGrpSpPr>
        <p:grpSpPr>
          <a:xfrm rot="-803715">
            <a:off x="10048800" y="7328972"/>
            <a:ext cx="452109" cy="407882"/>
            <a:chOff x="5898927" y="3192684"/>
            <a:chExt cx="390525" cy="474916"/>
          </a:xfrm>
        </p:grpSpPr>
        <p:sp>
          <p:nvSpPr>
            <p:cNvPr id="1552" name="Google Shape;1552;p3"/>
            <p:cNvSpPr/>
            <p:nvPr/>
          </p:nvSpPr>
          <p:spPr>
            <a:xfrm>
              <a:off x="5898927" y="3283172"/>
              <a:ext cx="390525" cy="303466"/>
            </a:xfrm>
            <a:custGeom>
              <a:avLst/>
              <a:gdLst/>
              <a:ahLst/>
              <a:cxnLst/>
              <a:rect l="l" t="t" r="r" b="b"/>
              <a:pathLst>
                <a:path w="390525" h="303466" extrusionOk="0">
                  <a:moveTo>
                    <a:pt x="387" y="566"/>
                  </a:moveTo>
                  <a:lnTo>
                    <a:pt x="390912" y="304033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3"/>
            <p:cNvSpPr/>
            <p:nvPr/>
          </p:nvSpPr>
          <p:spPr>
            <a:xfrm>
              <a:off x="5993320" y="3192684"/>
              <a:ext cx="218503" cy="474916"/>
            </a:xfrm>
            <a:custGeom>
              <a:avLst/>
              <a:gdLst/>
              <a:ahLst/>
              <a:cxnLst/>
              <a:rect l="l" t="t" r="r" b="b"/>
              <a:pathLst>
                <a:path w="218503" h="474916" extrusionOk="0">
                  <a:moveTo>
                    <a:pt x="218891" y="566"/>
                  </a:moveTo>
                  <a:lnTo>
                    <a:pt x="387" y="475483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4" name="Google Shape;1554;p3"/>
          <p:cNvSpPr/>
          <p:nvPr/>
        </p:nvSpPr>
        <p:spPr>
          <a:xfrm>
            <a:off x="10792784" y="7281987"/>
            <a:ext cx="1223568" cy="1107170"/>
          </a:xfrm>
          <a:custGeom>
            <a:avLst/>
            <a:gdLst/>
            <a:ahLst/>
            <a:cxnLst/>
            <a:rect l="l" t="t" r="r" b="b"/>
            <a:pathLst>
              <a:path w="1029290" h="931373" extrusionOk="0">
                <a:moveTo>
                  <a:pt x="282473" y="0"/>
                </a:moveTo>
                <a:lnTo>
                  <a:pt x="282473" y="22317"/>
                </a:lnTo>
                <a:cubicBezTo>
                  <a:pt x="272891" y="60789"/>
                  <a:pt x="270453" y="110366"/>
                  <a:pt x="281578" y="140789"/>
                </a:cubicBezTo>
                <a:lnTo>
                  <a:pt x="281283" y="203892"/>
                </a:lnTo>
                <a:cubicBezTo>
                  <a:pt x="274349" y="222590"/>
                  <a:pt x="270853" y="244888"/>
                  <a:pt x="280683" y="261938"/>
                </a:cubicBezTo>
                <a:lnTo>
                  <a:pt x="280683" y="285150"/>
                </a:lnTo>
                <a:lnTo>
                  <a:pt x="181861" y="242287"/>
                </a:lnTo>
                <a:lnTo>
                  <a:pt x="180670" y="258356"/>
                </a:lnTo>
                <a:lnTo>
                  <a:pt x="167869" y="251517"/>
                </a:lnTo>
                <a:lnTo>
                  <a:pt x="174717" y="272644"/>
                </a:lnTo>
                <a:lnTo>
                  <a:pt x="148819" y="264614"/>
                </a:lnTo>
                <a:lnTo>
                  <a:pt x="161325" y="279197"/>
                </a:lnTo>
                <a:lnTo>
                  <a:pt x="274139" y="332175"/>
                </a:lnTo>
                <a:lnTo>
                  <a:pt x="272948" y="383972"/>
                </a:lnTo>
                <a:lnTo>
                  <a:pt x="281873" y="383381"/>
                </a:lnTo>
                <a:lnTo>
                  <a:pt x="281873" y="395878"/>
                </a:lnTo>
                <a:lnTo>
                  <a:pt x="299142" y="400345"/>
                </a:lnTo>
                <a:lnTo>
                  <a:pt x="306286" y="432492"/>
                </a:lnTo>
                <a:lnTo>
                  <a:pt x="308962" y="348548"/>
                </a:lnTo>
                <a:lnTo>
                  <a:pt x="572681" y="472669"/>
                </a:lnTo>
                <a:cubicBezTo>
                  <a:pt x="546725" y="495976"/>
                  <a:pt x="520275" y="519036"/>
                  <a:pt x="492319" y="541134"/>
                </a:cubicBezTo>
                <a:lnTo>
                  <a:pt x="428320" y="511369"/>
                </a:lnTo>
                <a:cubicBezTo>
                  <a:pt x="406794" y="513836"/>
                  <a:pt x="381457" y="522922"/>
                  <a:pt x="354206" y="537562"/>
                </a:cubicBezTo>
                <a:lnTo>
                  <a:pt x="343195" y="529228"/>
                </a:lnTo>
                <a:lnTo>
                  <a:pt x="364922" y="508387"/>
                </a:lnTo>
                <a:lnTo>
                  <a:pt x="369389" y="500948"/>
                </a:lnTo>
                <a:lnTo>
                  <a:pt x="364627" y="487556"/>
                </a:lnTo>
                <a:cubicBezTo>
                  <a:pt x="341624" y="499377"/>
                  <a:pt x="319830" y="512712"/>
                  <a:pt x="298837" y="527142"/>
                </a:cubicBezTo>
                <a:lnTo>
                  <a:pt x="179480" y="472373"/>
                </a:lnTo>
                <a:lnTo>
                  <a:pt x="179480" y="452733"/>
                </a:lnTo>
                <a:cubicBezTo>
                  <a:pt x="194186" y="458448"/>
                  <a:pt x="209169" y="463248"/>
                  <a:pt x="224428" y="461963"/>
                </a:cubicBezTo>
                <a:cubicBezTo>
                  <a:pt x="204178" y="452161"/>
                  <a:pt x="191224" y="439503"/>
                  <a:pt x="179480" y="426244"/>
                </a:cubicBezTo>
                <a:lnTo>
                  <a:pt x="179480" y="393497"/>
                </a:lnTo>
                <a:lnTo>
                  <a:pt x="158344" y="385162"/>
                </a:lnTo>
                <a:lnTo>
                  <a:pt x="173231" y="382486"/>
                </a:lnTo>
                <a:lnTo>
                  <a:pt x="169364" y="376533"/>
                </a:lnTo>
                <a:lnTo>
                  <a:pt x="179184" y="375342"/>
                </a:lnTo>
                <a:lnTo>
                  <a:pt x="179184" y="367598"/>
                </a:lnTo>
                <a:cubicBezTo>
                  <a:pt x="194662" y="375514"/>
                  <a:pt x="210360" y="382676"/>
                  <a:pt x="230981" y="378619"/>
                </a:cubicBezTo>
                <a:cubicBezTo>
                  <a:pt x="213808" y="368637"/>
                  <a:pt x="195729" y="357997"/>
                  <a:pt x="179184" y="346167"/>
                </a:cubicBezTo>
                <a:lnTo>
                  <a:pt x="179184" y="303600"/>
                </a:lnTo>
                <a:cubicBezTo>
                  <a:pt x="177594" y="304248"/>
                  <a:pt x="175212" y="308429"/>
                  <a:pt x="173526" y="306876"/>
                </a:cubicBezTo>
                <a:cubicBezTo>
                  <a:pt x="170421" y="304028"/>
                  <a:pt x="167821" y="294256"/>
                  <a:pt x="164897" y="295866"/>
                </a:cubicBezTo>
                <a:cubicBezTo>
                  <a:pt x="162801" y="297018"/>
                  <a:pt x="165468" y="308105"/>
                  <a:pt x="163411" y="313125"/>
                </a:cubicBezTo>
                <a:cubicBezTo>
                  <a:pt x="162239" y="315973"/>
                  <a:pt x="156620" y="310001"/>
                  <a:pt x="155372" y="310744"/>
                </a:cubicBezTo>
                <a:lnTo>
                  <a:pt x="152400" y="315811"/>
                </a:lnTo>
                <a:cubicBezTo>
                  <a:pt x="152362" y="319145"/>
                  <a:pt x="152419" y="320983"/>
                  <a:pt x="152400" y="324145"/>
                </a:cubicBezTo>
                <a:cubicBezTo>
                  <a:pt x="149971" y="334718"/>
                  <a:pt x="145151" y="345586"/>
                  <a:pt x="151200" y="355102"/>
                </a:cubicBezTo>
                <a:cubicBezTo>
                  <a:pt x="152972" y="366970"/>
                  <a:pt x="152105" y="382276"/>
                  <a:pt x="152095" y="395288"/>
                </a:cubicBezTo>
                <a:cubicBezTo>
                  <a:pt x="148380" y="395697"/>
                  <a:pt x="143866" y="430187"/>
                  <a:pt x="151505" y="441712"/>
                </a:cubicBezTo>
                <a:cubicBezTo>
                  <a:pt x="151390" y="447608"/>
                  <a:pt x="151371" y="452742"/>
                  <a:pt x="151200" y="459276"/>
                </a:cubicBezTo>
                <a:lnTo>
                  <a:pt x="127387" y="448266"/>
                </a:lnTo>
                <a:lnTo>
                  <a:pt x="117567" y="453323"/>
                </a:lnTo>
                <a:lnTo>
                  <a:pt x="121444" y="465230"/>
                </a:lnTo>
                <a:lnTo>
                  <a:pt x="81848" y="464639"/>
                </a:lnTo>
                <a:lnTo>
                  <a:pt x="73219" y="469106"/>
                </a:lnTo>
                <a:lnTo>
                  <a:pt x="148523" y="506901"/>
                </a:lnTo>
                <a:lnTo>
                  <a:pt x="148819" y="534286"/>
                </a:lnTo>
                <a:lnTo>
                  <a:pt x="158344" y="531314"/>
                </a:lnTo>
                <a:lnTo>
                  <a:pt x="161325" y="539344"/>
                </a:lnTo>
                <a:lnTo>
                  <a:pt x="168764" y="539344"/>
                </a:lnTo>
                <a:lnTo>
                  <a:pt x="175908" y="550955"/>
                </a:lnTo>
                <a:lnTo>
                  <a:pt x="177698" y="521189"/>
                </a:lnTo>
                <a:lnTo>
                  <a:pt x="254794" y="559889"/>
                </a:lnTo>
                <a:cubicBezTo>
                  <a:pt x="205397" y="599237"/>
                  <a:pt x="159953" y="643842"/>
                  <a:pt x="114300" y="687876"/>
                </a:cubicBezTo>
                <a:cubicBezTo>
                  <a:pt x="116386" y="692963"/>
                  <a:pt x="125616" y="690905"/>
                  <a:pt x="128283" y="694125"/>
                </a:cubicBezTo>
                <a:cubicBezTo>
                  <a:pt x="128245" y="698468"/>
                  <a:pt x="130378" y="703783"/>
                  <a:pt x="130969" y="707527"/>
                </a:cubicBezTo>
                <a:lnTo>
                  <a:pt x="97326" y="724195"/>
                </a:lnTo>
                <a:lnTo>
                  <a:pt x="97631" y="725386"/>
                </a:lnTo>
                <a:lnTo>
                  <a:pt x="128588" y="726281"/>
                </a:lnTo>
                <a:lnTo>
                  <a:pt x="118758" y="739073"/>
                </a:lnTo>
                <a:lnTo>
                  <a:pt x="138998" y="736692"/>
                </a:lnTo>
                <a:lnTo>
                  <a:pt x="102689" y="763181"/>
                </a:lnTo>
                <a:cubicBezTo>
                  <a:pt x="129178" y="761867"/>
                  <a:pt x="155734" y="761695"/>
                  <a:pt x="182461" y="762000"/>
                </a:cubicBezTo>
                <a:cubicBezTo>
                  <a:pt x="283988" y="819741"/>
                  <a:pt x="348234" y="825360"/>
                  <a:pt x="410461" y="817074"/>
                </a:cubicBezTo>
                <a:cubicBezTo>
                  <a:pt x="419119" y="815931"/>
                  <a:pt x="427930" y="814407"/>
                  <a:pt x="436950" y="812597"/>
                </a:cubicBezTo>
                <a:cubicBezTo>
                  <a:pt x="489252" y="802024"/>
                  <a:pt x="548526" y="781583"/>
                  <a:pt x="623583" y="766763"/>
                </a:cubicBezTo>
                <a:cubicBezTo>
                  <a:pt x="644785" y="764505"/>
                  <a:pt x="666140" y="761610"/>
                  <a:pt x="687581" y="757828"/>
                </a:cubicBezTo>
                <a:cubicBezTo>
                  <a:pt x="755885" y="709117"/>
                  <a:pt x="815188" y="651424"/>
                  <a:pt x="872700" y="590550"/>
                </a:cubicBezTo>
                <a:cubicBezTo>
                  <a:pt x="871899" y="581111"/>
                  <a:pt x="870309" y="573462"/>
                  <a:pt x="867956" y="563756"/>
                </a:cubicBezTo>
                <a:cubicBezTo>
                  <a:pt x="873652" y="556755"/>
                  <a:pt x="877081" y="556774"/>
                  <a:pt x="879558" y="550659"/>
                </a:cubicBezTo>
                <a:cubicBezTo>
                  <a:pt x="879653" y="547897"/>
                  <a:pt x="871090" y="545154"/>
                  <a:pt x="870642" y="542030"/>
                </a:cubicBezTo>
                <a:cubicBezTo>
                  <a:pt x="868813" y="531343"/>
                  <a:pt x="868918" y="525047"/>
                  <a:pt x="869452" y="521189"/>
                </a:cubicBezTo>
                <a:lnTo>
                  <a:pt x="871233" y="518808"/>
                </a:lnTo>
                <a:lnTo>
                  <a:pt x="897750" y="529819"/>
                </a:lnTo>
                <a:lnTo>
                  <a:pt x="899560" y="516426"/>
                </a:lnTo>
                <a:lnTo>
                  <a:pt x="900703" y="516426"/>
                </a:lnTo>
                <a:lnTo>
                  <a:pt x="892321" y="497977"/>
                </a:lnTo>
                <a:cubicBezTo>
                  <a:pt x="894893" y="496443"/>
                  <a:pt x="897655" y="494081"/>
                  <a:pt x="899846" y="491423"/>
                </a:cubicBezTo>
                <a:cubicBezTo>
                  <a:pt x="906323" y="490376"/>
                  <a:pt x="915086" y="495395"/>
                  <a:pt x="921563" y="494100"/>
                </a:cubicBezTo>
                <a:cubicBezTo>
                  <a:pt x="926421" y="492833"/>
                  <a:pt x="928230" y="483041"/>
                  <a:pt x="931945" y="480117"/>
                </a:cubicBezTo>
                <a:cubicBezTo>
                  <a:pt x="941756" y="480689"/>
                  <a:pt x="949090" y="484118"/>
                  <a:pt x="956329" y="478927"/>
                </a:cubicBezTo>
                <a:lnTo>
                  <a:pt x="1029291" y="328012"/>
                </a:lnTo>
                <a:lnTo>
                  <a:pt x="1025385" y="305981"/>
                </a:lnTo>
                <a:lnTo>
                  <a:pt x="1024242" y="298837"/>
                </a:lnTo>
                <a:lnTo>
                  <a:pt x="1023957" y="298837"/>
                </a:lnTo>
                <a:cubicBezTo>
                  <a:pt x="1008050" y="217275"/>
                  <a:pt x="995286" y="168183"/>
                  <a:pt x="895941" y="113995"/>
                </a:cubicBezTo>
                <a:cubicBezTo>
                  <a:pt x="888035" y="116881"/>
                  <a:pt x="880415" y="120091"/>
                  <a:pt x="872985" y="123520"/>
                </a:cubicBezTo>
                <a:lnTo>
                  <a:pt x="860222" y="113405"/>
                </a:lnTo>
                <a:lnTo>
                  <a:pt x="875748" y="93164"/>
                </a:lnTo>
                <a:lnTo>
                  <a:pt x="866470" y="89887"/>
                </a:lnTo>
                <a:lnTo>
                  <a:pt x="863194" y="77686"/>
                </a:lnTo>
                <a:lnTo>
                  <a:pt x="826589" y="125311"/>
                </a:lnTo>
                <a:lnTo>
                  <a:pt x="839086" y="125606"/>
                </a:lnTo>
                <a:lnTo>
                  <a:pt x="842067" y="133045"/>
                </a:lnTo>
                <a:lnTo>
                  <a:pt x="848906" y="127092"/>
                </a:lnTo>
                <a:lnTo>
                  <a:pt x="854269" y="133045"/>
                </a:lnTo>
                <a:cubicBezTo>
                  <a:pt x="842543" y="139608"/>
                  <a:pt x="831552" y="146980"/>
                  <a:pt x="821226" y="155077"/>
                </a:cubicBezTo>
                <a:lnTo>
                  <a:pt x="803662" y="140494"/>
                </a:lnTo>
                <a:lnTo>
                  <a:pt x="809025" y="134836"/>
                </a:lnTo>
                <a:lnTo>
                  <a:pt x="808425" y="127387"/>
                </a:lnTo>
                <a:lnTo>
                  <a:pt x="800100" y="119948"/>
                </a:lnTo>
                <a:lnTo>
                  <a:pt x="799205" y="122034"/>
                </a:lnTo>
                <a:cubicBezTo>
                  <a:pt x="769344" y="145190"/>
                  <a:pt x="747236" y="159629"/>
                  <a:pt x="730148" y="186623"/>
                </a:cubicBezTo>
                <a:lnTo>
                  <a:pt x="662873" y="156267"/>
                </a:lnTo>
                <a:cubicBezTo>
                  <a:pt x="661016" y="155600"/>
                  <a:pt x="653825" y="184013"/>
                  <a:pt x="652758" y="183356"/>
                </a:cubicBezTo>
                <a:lnTo>
                  <a:pt x="653053" y="160134"/>
                </a:lnTo>
                <a:lnTo>
                  <a:pt x="647395" y="164001"/>
                </a:lnTo>
                <a:lnTo>
                  <a:pt x="646805" y="148819"/>
                </a:lnTo>
                <a:lnTo>
                  <a:pt x="610486" y="132455"/>
                </a:lnTo>
                <a:lnTo>
                  <a:pt x="591436" y="133350"/>
                </a:lnTo>
                <a:lnTo>
                  <a:pt x="599475" y="142875"/>
                </a:lnTo>
                <a:lnTo>
                  <a:pt x="584292" y="139598"/>
                </a:lnTo>
                <a:lnTo>
                  <a:pt x="586083" y="149123"/>
                </a:lnTo>
                <a:lnTo>
                  <a:pt x="573281" y="147638"/>
                </a:lnTo>
                <a:lnTo>
                  <a:pt x="556317" y="153286"/>
                </a:lnTo>
                <a:lnTo>
                  <a:pt x="749494" y="245564"/>
                </a:lnTo>
                <a:lnTo>
                  <a:pt x="701869" y="361950"/>
                </a:lnTo>
                <a:cubicBezTo>
                  <a:pt x="672294" y="384219"/>
                  <a:pt x="644814" y="407994"/>
                  <a:pt x="617630" y="432187"/>
                </a:cubicBezTo>
                <a:lnTo>
                  <a:pt x="444398" y="356587"/>
                </a:lnTo>
                <a:lnTo>
                  <a:pt x="433978" y="371475"/>
                </a:lnTo>
                <a:lnTo>
                  <a:pt x="431006" y="350930"/>
                </a:lnTo>
                <a:lnTo>
                  <a:pt x="423558" y="362541"/>
                </a:lnTo>
                <a:lnTo>
                  <a:pt x="420586" y="346167"/>
                </a:lnTo>
                <a:lnTo>
                  <a:pt x="309858" y="297952"/>
                </a:lnTo>
                <a:lnTo>
                  <a:pt x="310153" y="273539"/>
                </a:lnTo>
                <a:cubicBezTo>
                  <a:pt x="330518" y="283188"/>
                  <a:pt x="350872" y="292570"/>
                  <a:pt x="373856" y="281283"/>
                </a:cubicBezTo>
                <a:cubicBezTo>
                  <a:pt x="349006" y="269091"/>
                  <a:pt x="329584" y="253060"/>
                  <a:pt x="311048" y="234848"/>
                </a:cubicBezTo>
                <a:lnTo>
                  <a:pt x="311639" y="192881"/>
                </a:lnTo>
                <a:lnTo>
                  <a:pt x="306876" y="186919"/>
                </a:lnTo>
                <a:lnTo>
                  <a:pt x="308667" y="179775"/>
                </a:lnTo>
                <a:lnTo>
                  <a:pt x="302714" y="175317"/>
                </a:lnTo>
                <a:lnTo>
                  <a:pt x="312239" y="170250"/>
                </a:lnTo>
                <a:lnTo>
                  <a:pt x="312534" y="161325"/>
                </a:lnTo>
                <a:cubicBezTo>
                  <a:pt x="324060" y="168954"/>
                  <a:pt x="335918" y="175012"/>
                  <a:pt x="348844" y="173526"/>
                </a:cubicBezTo>
                <a:cubicBezTo>
                  <a:pt x="329775" y="152343"/>
                  <a:pt x="321593" y="134626"/>
                  <a:pt x="313125" y="116977"/>
                </a:cubicBezTo>
                <a:lnTo>
                  <a:pt x="313430" y="104775"/>
                </a:lnTo>
                <a:cubicBezTo>
                  <a:pt x="332203" y="115976"/>
                  <a:pt x="350158" y="128835"/>
                  <a:pt x="374742" y="126502"/>
                </a:cubicBezTo>
                <a:cubicBezTo>
                  <a:pt x="343586" y="108328"/>
                  <a:pt x="326927" y="90116"/>
                  <a:pt x="314020" y="71438"/>
                </a:cubicBezTo>
                <a:lnTo>
                  <a:pt x="314325" y="47025"/>
                </a:lnTo>
                <a:lnTo>
                  <a:pt x="304200" y="7734"/>
                </a:lnTo>
                <a:lnTo>
                  <a:pt x="297656" y="22317"/>
                </a:lnTo>
                <a:lnTo>
                  <a:pt x="295275" y="8325"/>
                </a:lnTo>
                <a:lnTo>
                  <a:pt x="289912" y="20231"/>
                </a:lnTo>
                <a:lnTo>
                  <a:pt x="282473" y="0"/>
                </a:lnTo>
                <a:close/>
                <a:moveTo>
                  <a:pt x="284255" y="8630"/>
                </a:moveTo>
                <a:lnTo>
                  <a:pt x="287531" y="25298"/>
                </a:lnTo>
                <a:lnTo>
                  <a:pt x="292589" y="19345"/>
                </a:lnTo>
                <a:lnTo>
                  <a:pt x="297656" y="29461"/>
                </a:lnTo>
                <a:lnTo>
                  <a:pt x="303009" y="13392"/>
                </a:lnTo>
                <a:lnTo>
                  <a:pt x="312534" y="50892"/>
                </a:lnTo>
                <a:cubicBezTo>
                  <a:pt x="312401" y="56950"/>
                  <a:pt x="312353" y="62894"/>
                  <a:pt x="312239" y="68751"/>
                </a:cubicBezTo>
                <a:cubicBezTo>
                  <a:pt x="302533" y="54273"/>
                  <a:pt x="294713" y="39586"/>
                  <a:pt x="284255" y="24108"/>
                </a:cubicBezTo>
                <a:lnTo>
                  <a:pt x="284255" y="8630"/>
                </a:lnTo>
                <a:close/>
                <a:moveTo>
                  <a:pt x="399450" y="23813"/>
                </a:moveTo>
                <a:lnTo>
                  <a:pt x="395878" y="58331"/>
                </a:lnTo>
                <a:lnTo>
                  <a:pt x="443503" y="187223"/>
                </a:lnTo>
                <a:lnTo>
                  <a:pt x="450942" y="158048"/>
                </a:lnTo>
                <a:lnTo>
                  <a:pt x="461658" y="174127"/>
                </a:lnTo>
                <a:lnTo>
                  <a:pt x="468506" y="134531"/>
                </a:lnTo>
                <a:lnTo>
                  <a:pt x="439636" y="72323"/>
                </a:lnTo>
                <a:lnTo>
                  <a:pt x="421777" y="109233"/>
                </a:lnTo>
                <a:lnTo>
                  <a:pt x="427425" y="60122"/>
                </a:lnTo>
                <a:lnTo>
                  <a:pt x="414928" y="55950"/>
                </a:lnTo>
                <a:lnTo>
                  <a:pt x="399450" y="23813"/>
                </a:lnTo>
                <a:close/>
                <a:moveTo>
                  <a:pt x="284255" y="29461"/>
                </a:moveTo>
                <a:cubicBezTo>
                  <a:pt x="306267" y="62741"/>
                  <a:pt x="323269" y="98793"/>
                  <a:pt x="365217" y="121739"/>
                </a:cubicBezTo>
                <a:cubicBezTo>
                  <a:pt x="348663" y="130159"/>
                  <a:pt x="318440" y="100775"/>
                  <a:pt x="297952" y="93459"/>
                </a:cubicBezTo>
                <a:cubicBezTo>
                  <a:pt x="309372" y="115167"/>
                  <a:pt x="324412" y="154934"/>
                  <a:pt x="344081" y="171145"/>
                </a:cubicBezTo>
                <a:cubicBezTo>
                  <a:pt x="318002" y="168545"/>
                  <a:pt x="299371" y="149562"/>
                  <a:pt x="284255" y="139294"/>
                </a:cubicBezTo>
                <a:cubicBezTo>
                  <a:pt x="278549" y="118929"/>
                  <a:pt x="270091" y="60722"/>
                  <a:pt x="284255" y="29461"/>
                </a:cubicBezTo>
                <a:close/>
                <a:moveTo>
                  <a:pt x="402431" y="31547"/>
                </a:moveTo>
                <a:lnTo>
                  <a:pt x="409870" y="58036"/>
                </a:lnTo>
                <a:lnTo>
                  <a:pt x="423262" y="61913"/>
                </a:lnTo>
                <a:lnTo>
                  <a:pt x="421176" y="107452"/>
                </a:lnTo>
                <a:lnTo>
                  <a:pt x="400050" y="59226"/>
                </a:lnTo>
                <a:lnTo>
                  <a:pt x="402431" y="31547"/>
                </a:lnTo>
                <a:close/>
                <a:moveTo>
                  <a:pt x="437845" y="78276"/>
                </a:moveTo>
                <a:lnTo>
                  <a:pt x="466125" y="137808"/>
                </a:lnTo>
                <a:lnTo>
                  <a:pt x="459877" y="164897"/>
                </a:lnTo>
                <a:lnTo>
                  <a:pt x="449161" y="142570"/>
                </a:lnTo>
                <a:lnTo>
                  <a:pt x="443503" y="176803"/>
                </a:lnTo>
                <a:lnTo>
                  <a:pt x="422662" y="110128"/>
                </a:lnTo>
                <a:lnTo>
                  <a:pt x="437845" y="78276"/>
                </a:lnTo>
                <a:close/>
                <a:moveTo>
                  <a:pt x="862603" y="82144"/>
                </a:moveTo>
                <a:lnTo>
                  <a:pt x="864089" y="90783"/>
                </a:lnTo>
                <a:lnTo>
                  <a:pt x="873652" y="94355"/>
                </a:lnTo>
                <a:lnTo>
                  <a:pt x="855164" y="116081"/>
                </a:lnTo>
                <a:lnTo>
                  <a:pt x="867956" y="125901"/>
                </a:lnTo>
                <a:cubicBezTo>
                  <a:pt x="864422" y="127625"/>
                  <a:pt x="860965" y="129407"/>
                  <a:pt x="857545" y="131264"/>
                </a:cubicBezTo>
                <a:lnTo>
                  <a:pt x="848611" y="123825"/>
                </a:lnTo>
                <a:lnTo>
                  <a:pt x="843258" y="129178"/>
                </a:lnTo>
                <a:lnTo>
                  <a:pt x="840877" y="122034"/>
                </a:lnTo>
                <a:lnTo>
                  <a:pt x="833133" y="123225"/>
                </a:lnTo>
                <a:lnTo>
                  <a:pt x="862603" y="82144"/>
                </a:lnTo>
                <a:close/>
                <a:moveTo>
                  <a:pt x="304495" y="99708"/>
                </a:moveTo>
                <a:cubicBezTo>
                  <a:pt x="306800" y="100946"/>
                  <a:pt x="309086" y="102251"/>
                  <a:pt x="311344" y="103575"/>
                </a:cubicBezTo>
                <a:cubicBezTo>
                  <a:pt x="311287" y="106623"/>
                  <a:pt x="311096" y="109699"/>
                  <a:pt x="311048" y="112805"/>
                </a:cubicBezTo>
                <a:cubicBezTo>
                  <a:pt x="308934" y="108452"/>
                  <a:pt x="306924" y="104165"/>
                  <a:pt x="304495" y="99708"/>
                </a:cubicBezTo>
                <a:close/>
                <a:moveTo>
                  <a:pt x="895369" y="118758"/>
                </a:moveTo>
                <a:cubicBezTo>
                  <a:pt x="899274" y="120853"/>
                  <a:pt x="902989" y="122853"/>
                  <a:pt x="906609" y="125006"/>
                </a:cubicBezTo>
                <a:cubicBezTo>
                  <a:pt x="833314" y="168202"/>
                  <a:pt x="795261" y="211969"/>
                  <a:pt x="771525" y="253298"/>
                </a:cubicBezTo>
                <a:lnTo>
                  <a:pt x="758723" y="238716"/>
                </a:lnTo>
                <a:cubicBezTo>
                  <a:pt x="776068" y="209636"/>
                  <a:pt x="791089" y="187881"/>
                  <a:pt x="809625" y="169955"/>
                </a:cubicBezTo>
                <a:lnTo>
                  <a:pt x="809920" y="169955"/>
                </a:lnTo>
                <a:cubicBezTo>
                  <a:pt x="809968" y="169907"/>
                  <a:pt x="809873" y="169707"/>
                  <a:pt x="809920" y="169659"/>
                </a:cubicBezTo>
                <a:cubicBezTo>
                  <a:pt x="830971" y="149390"/>
                  <a:pt x="856564" y="134045"/>
                  <a:pt x="895369" y="118758"/>
                </a:cubicBezTo>
                <a:close/>
                <a:moveTo>
                  <a:pt x="800691" y="124711"/>
                </a:moveTo>
                <a:lnTo>
                  <a:pt x="804863" y="128588"/>
                </a:lnTo>
                <a:lnTo>
                  <a:pt x="805158" y="134836"/>
                </a:lnTo>
                <a:lnTo>
                  <a:pt x="799795" y="140494"/>
                </a:lnTo>
                <a:lnTo>
                  <a:pt x="817655" y="157753"/>
                </a:lnTo>
                <a:cubicBezTo>
                  <a:pt x="814711" y="160153"/>
                  <a:pt x="811854" y="162668"/>
                  <a:pt x="809025" y="165192"/>
                </a:cubicBezTo>
                <a:lnTo>
                  <a:pt x="787298" y="150905"/>
                </a:lnTo>
                <a:lnTo>
                  <a:pt x="771220" y="170850"/>
                </a:lnTo>
                <a:lnTo>
                  <a:pt x="787594" y="186919"/>
                </a:lnTo>
                <a:cubicBezTo>
                  <a:pt x="783869" y="191167"/>
                  <a:pt x="780050" y="195501"/>
                  <a:pt x="776583" y="200025"/>
                </a:cubicBezTo>
                <a:cubicBezTo>
                  <a:pt x="775402" y="198949"/>
                  <a:pt x="771382" y="196510"/>
                  <a:pt x="755742" y="188414"/>
                </a:cubicBezTo>
                <a:lnTo>
                  <a:pt x="733120" y="214008"/>
                </a:lnTo>
                <a:lnTo>
                  <a:pt x="731044" y="205378"/>
                </a:lnTo>
                <a:lnTo>
                  <a:pt x="723300" y="207759"/>
                </a:lnTo>
                <a:cubicBezTo>
                  <a:pt x="740607" y="169955"/>
                  <a:pt x="764534" y="152810"/>
                  <a:pt x="800691" y="124711"/>
                </a:cubicBezTo>
                <a:close/>
                <a:moveTo>
                  <a:pt x="909085" y="126502"/>
                </a:moveTo>
                <a:cubicBezTo>
                  <a:pt x="915753" y="130521"/>
                  <a:pt x="922134" y="134769"/>
                  <a:pt x="928135" y="138998"/>
                </a:cubicBezTo>
                <a:cubicBezTo>
                  <a:pt x="883558" y="173612"/>
                  <a:pt x="845029" y="195224"/>
                  <a:pt x="781641" y="264909"/>
                </a:cubicBezTo>
                <a:lnTo>
                  <a:pt x="772411" y="254489"/>
                </a:lnTo>
                <a:cubicBezTo>
                  <a:pt x="795919" y="213579"/>
                  <a:pt x="835628" y="169440"/>
                  <a:pt x="909085" y="126502"/>
                </a:cubicBezTo>
                <a:close/>
                <a:moveTo>
                  <a:pt x="610781" y="134236"/>
                </a:moveTo>
                <a:lnTo>
                  <a:pt x="646205" y="150905"/>
                </a:lnTo>
                <a:lnTo>
                  <a:pt x="645014" y="167573"/>
                </a:lnTo>
                <a:lnTo>
                  <a:pt x="650967" y="163411"/>
                </a:lnTo>
                <a:lnTo>
                  <a:pt x="652463" y="190195"/>
                </a:lnTo>
                <a:lnTo>
                  <a:pt x="663473" y="158944"/>
                </a:lnTo>
                <a:lnTo>
                  <a:pt x="728358" y="189605"/>
                </a:lnTo>
                <a:cubicBezTo>
                  <a:pt x="724738" y="195653"/>
                  <a:pt x="721157" y="202282"/>
                  <a:pt x="717937" y="209845"/>
                </a:cubicBezTo>
                <a:lnTo>
                  <a:pt x="721214" y="211931"/>
                </a:lnTo>
                <a:cubicBezTo>
                  <a:pt x="721452" y="211369"/>
                  <a:pt x="721871" y="210988"/>
                  <a:pt x="722109" y="210436"/>
                </a:cubicBezTo>
                <a:lnTo>
                  <a:pt x="729253" y="209845"/>
                </a:lnTo>
                <a:lnTo>
                  <a:pt x="733720" y="218770"/>
                </a:lnTo>
                <a:lnTo>
                  <a:pt x="748894" y="199425"/>
                </a:lnTo>
                <a:lnTo>
                  <a:pt x="770030" y="209245"/>
                </a:lnTo>
                <a:cubicBezTo>
                  <a:pt x="763286" y="218837"/>
                  <a:pt x="756980" y="228867"/>
                  <a:pt x="751275" y="239611"/>
                </a:cubicBezTo>
                <a:lnTo>
                  <a:pt x="564947" y="152695"/>
                </a:lnTo>
                <a:lnTo>
                  <a:pt x="575062" y="150019"/>
                </a:lnTo>
                <a:lnTo>
                  <a:pt x="587864" y="150609"/>
                </a:lnTo>
                <a:lnTo>
                  <a:pt x="585788" y="141675"/>
                </a:lnTo>
                <a:lnTo>
                  <a:pt x="603637" y="146742"/>
                </a:lnTo>
                <a:lnTo>
                  <a:pt x="594417" y="135131"/>
                </a:lnTo>
                <a:lnTo>
                  <a:pt x="610781" y="134236"/>
                </a:lnTo>
                <a:close/>
                <a:moveTo>
                  <a:pt x="929278" y="139894"/>
                </a:moveTo>
                <a:cubicBezTo>
                  <a:pt x="936898" y="145380"/>
                  <a:pt x="943756" y="151057"/>
                  <a:pt x="950138" y="156858"/>
                </a:cubicBezTo>
                <a:cubicBezTo>
                  <a:pt x="892131" y="196339"/>
                  <a:pt x="843248" y="239068"/>
                  <a:pt x="797414" y="282769"/>
                </a:cubicBezTo>
                <a:lnTo>
                  <a:pt x="782231" y="265500"/>
                </a:lnTo>
                <a:cubicBezTo>
                  <a:pt x="844315" y="197472"/>
                  <a:pt x="884511" y="174641"/>
                  <a:pt x="929278" y="139894"/>
                </a:cubicBezTo>
                <a:close/>
                <a:moveTo>
                  <a:pt x="285150" y="142875"/>
                </a:moveTo>
                <a:cubicBezTo>
                  <a:pt x="293618" y="147761"/>
                  <a:pt x="301809" y="153848"/>
                  <a:pt x="310153" y="159544"/>
                </a:cubicBezTo>
                <a:cubicBezTo>
                  <a:pt x="310067" y="162782"/>
                  <a:pt x="309924" y="165554"/>
                  <a:pt x="309858" y="169069"/>
                </a:cubicBezTo>
                <a:cubicBezTo>
                  <a:pt x="309820" y="171031"/>
                  <a:pt x="300076" y="173012"/>
                  <a:pt x="300038" y="175012"/>
                </a:cubicBezTo>
                <a:cubicBezTo>
                  <a:pt x="299999" y="176746"/>
                  <a:pt x="306019" y="178022"/>
                  <a:pt x="305981" y="179775"/>
                </a:cubicBezTo>
                <a:cubicBezTo>
                  <a:pt x="305933" y="182347"/>
                  <a:pt x="303952" y="184585"/>
                  <a:pt x="303905" y="187223"/>
                </a:cubicBezTo>
                <a:lnTo>
                  <a:pt x="309258" y="192576"/>
                </a:lnTo>
                <a:lnTo>
                  <a:pt x="308362" y="232162"/>
                </a:lnTo>
                <a:cubicBezTo>
                  <a:pt x="300771" y="224590"/>
                  <a:pt x="293189" y="216551"/>
                  <a:pt x="285445" y="208350"/>
                </a:cubicBezTo>
                <a:lnTo>
                  <a:pt x="285150" y="142875"/>
                </a:lnTo>
                <a:close/>
                <a:moveTo>
                  <a:pt x="787298" y="154781"/>
                </a:moveTo>
                <a:lnTo>
                  <a:pt x="806348" y="167573"/>
                </a:lnTo>
                <a:cubicBezTo>
                  <a:pt x="800814" y="172660"/>
                  <a:pt x="795347" y="178070"/>
                  <a:pt x="790270" y="183652"/>
                </a:cubicBezTo>
                <a:lnTo>
                  <a:pt x="775392" y="169069"/>
                </a:lnTo>
                <a:lnTo>
                  <a:pt x="787298" y="154781"/>
                </a:lnTo>
                <a:close/>
                <a:moveTo>
                  <a:pt x="950709" y="157458"/>
                </a:moveTo>
                <a:cubicBezTo>
                  <a:pt x="956615" y="162925"/>
                  <a:pt x="962139" y="168402"/>
                  <a:pt x="967092" y="174127"/>
                </a:cubicBezTo>
                <a:cubicBezTo>
                  <a:pt x="881272" y="243240"/>
                  <a:pt x="800424" y="313849"/>
                  <a:pt x="720319" y="383972"/>
                </a:cubicBezTo>
                <a:lnTo>
                  <a:pt x="709613" y="381295"/>
                </a:lnTo>
                <a:lnTo>
                  <a:pt x="714070" y="389630"/>
                </a:lnTo>
                <a:cubicBezTo>
                  <a:pt x="585940" y="501825"/>
                  <a:pt x="459610" y="612943"/>
                  <a:pt x="319088" y="716451"/>
                </a:cubicBezTo>
                <a:cubicBezTo>
                  <a:pt x="310582" y="714937"/>
                  <a:pt x="302152" y="713327"/>
                  <a:pt x="293780" y="711689"/>
                </a:cubicBezTo>
                <a:lnTo>
                  <a:pt x="493509" y="545306"/>
                </a:lnTo>
                <a:lnTo>
                  <a:pt x="495595" y="546192"/>
                </a:lnTo>
                <a:cubicBezTo>
                  <a:pt x="572243" y="486480"/>
                  <a:pt x="624669" y="425987"/>
                  <a:pt x="705441" y="366408"/>
                </a:cubicBezTo>
                <a:lnTo>
                  <a:pt x="705736" y="366408"/>
                </a:lnTo>
                <a:cubicBezTo>
                  <a:pt x="705784" y="366379"/>
                  <a:pt x="705688" y="366151"/>
                  <a:pt x="705736" y="366112"/>
                </a:cubicBezTo>
                <a:cubicBezTo>
                  <a:pt x="736549" y="343405"/>
                  <a:pt x="764667" y="315830"/>
                  <a:pt x="806644" y="293484"/>
                </a:cubicBezTo>
                <a:lnTo>
                  <a:pt x="798014" y="283664"/>
                </a:lnTo>
                <a:cubicBezTo>
                  <a:pt x="843696" y="240106"/>
                  <a:pt x="893274" y="196567"/>
                  <a:pt x="950709" y="157458"/>
                </a:cubicBezTo>
                <a:close/>
                <a:moveTo>
                  <a:pt x="967664" y="174717"/>
                </a:moveTo>
                <a:cubicBezTo>
                  <a:pt x="972712" y="180623"/>
                  <a:pt x="977284" y="186747"/>
                  <a:pt x="981380" y="192881"/>
                </a:cubicBezTo>
                <a:cubicBezTo>
                  <a:pt x="923563" y="240020"/>
                  <a:pt x="867432" y="287160"/>
                  <a:pt x="812302" y="334261"/>
                </a:cubicBezTo>
                <a:lnTo>
                  <a:pt x="809320" y="323250"/>
                </a:lnTo>
                <a:lnTo>
                  <a:pt x="801881" y="343491"/>
                </a:lnTo>
                <a:cubicBezTo>
                  <a:pt x="783336" y="359359"/>
                  <a:pt x="764924" y="374980"/>
                  <a:pt x="746512" y="390820"/>
                </a:cubicBezTo>
                <a:lnTo>
                  <a:pt x="721519" y="384267"/>
                </a:lnTo>
                <a:cubicBezTo>
                  <a:pt x="801376" y="314039"/>
                  <a:pt x="882129" y="243678"/>
                  <a:pt x="967664" y="174717"/>
                </a:cubicBezTo>
                <a:close/>
                <a:moveTo>
                  <a:pt x="755447" y="191091"/>
                </a:moveTo>
                <a:lnTo>
                  <a:pt x="773906" y="203587"/>
                </a:lnTo>
                <a:cubicBezTo>
                  <a:pt x="773392" y="204283"/>
                  <a:pt x="772916" y="204978"/>
                  <a:pt x="772411" y="205673"/>
                </a:cubicBezTo>
                <a:lnTo>
                  <a:pt x="751275" y="196148"/>
                </a:lnTo>
                <a:lnTo>
                  <a:pt x="755447" y="191091"/>
                </a:lnTo>
                <a:close/>
                <a:moveTo>
                  <a:pt x="981951" y="194062"/>
                </a:moveTo>
                <a:cubicBezTo>
                  <a:pt x="984809" y="198406"/>
                  <a:pt x="987571" y="202730"/>
                  <a:pt x="990048" y="207169"/>
                </a:cubicBezTo>
                <a:cubicBezTo>
                  <a:pt x="933755" y="258080"/>
                  <a:pt x="877081" y="308839"/>
                  <a:pt x="819741" y="359264"/>
                </a:cubicBezTo>
                <a:lnTo>
                  <a:pt x="812892" y="335756"/>
                </a:lnTo>
                <a:cubicBezTo>
                  <a:pt x="868147" y="288503"/>
                  <a:pt x="924135" y="241268"/>
                  <a:pt x="981951" y="194062"/>
                </a:cubicBezTo>
                <a:close/>
                <a:moveTo>
                  <a:pt x="990905" y="208350"/>
                </a:moveTo>
                <a:cubicBezTo>
                  <a:pt x="994334" y="214674"/>
                  <a:pt x="997191" y="221228"/>
                  <a:pt x="999858" y="227705"/>
                </a:cubicBezTo>
                <a:cubicBezTo>
                  <a:pt x="942613" y="280102"/>
                  <a:pt x="884892" y="331956"/>
                  <a:pt x="826589" y="383381"/>
                </a:cubicBezTo>
                <a:lnTo>
                  <a:pt x="820036" y="360750"/>
                </a:lnTo>
                <a:cubicBezTo>
                  <a:pt x="877367" y="310248"/>
                  <a:pt x="934422" y="259528"/>
                  <a:pt x="990905" y="208350"/>
                </a:cubicBezTo>
                <a:close/>
                <a:moveTo>
                  <a:pt x="283369" y="211331"/>
                </a:moveTo>
                <a:cubicBezTo>
                  <a:pt x="308096" y="234172"/>
                  <a:pt x="332289" y="264909"/>
                  <a:pt x="364922" y="278301"/>
                </a:cubicBezTo>
                <a:cubicBezTo>
                  <a:pt x="343405" y="292284"/>
                  <a:pt x="305238" y="268253"/>
                  <a:pt x="283369" y="260442"/>
                </a:cubicBezTo>
                <a:cubicBezTo>
                  <a:pt x="274739" y="243545"/>
                  <a:pt x="274634" y="226809"/>
                  <a:pt x="283369" y="211331"/>
                </a:cubicBezTo>
                <a:close/>
                <a:moveTo>
                  <a:pt x="605428" y="219370"/>
                </a:moveTo>
                <a:lnTo>
                  <a:pt x="378619" y="245859"/>
                </a:lnTo>
                <a:lnTo>
                  <a:pt x="411356" y="262233"/>
                </a:lnTo>
                <a:lnTo>
                  <a:pt x="400345" y="268481"/>
                </a:lnTo>
                <a:lnTo>
                  <a:pt x="416414" y="273539"/>
                </a:lnTo>
                <a:lnTo>
                  <a:pt x="388144" y="292294"/>
                </a:lnTo>
                <a:lnTo>
                  <a:pt x="572681" y="263423"/>
                </a:lnTo>
                <a:lnTo>
                  <a:pt x="560775" y="253298"/>
                </a:lnTo>
                <a:lnTo>
                  <a:pt x="598875" y="246755"/>
                </a:lnTo>
                <a:lnTo>
                  <a:pt x="575062" y="241687"/>
                </a:lnTo>
                <a:lnTo>
                  <a:pt x="605428" y="219370"/>
                </a:lnTo>
                <a:close/>
                <a:moveTo>
                  <a:pt x="595903" y="223838"/>
                </a:moveTo>
                <a:lnTo>
                  <a:pt x="568223" y="242888"/>
                </a:lnTo>
                <a:lnTo>
                  <a:pt x="583101" y="246155"/>
                </a:lnTo>
                <a:lnTo>
                  <a:pt x="555127" y="253594"/>
                </a:lnTo>
                <a:lnTo>
                  <a:pt x="566738" y="261633"/>
                </a:lnTo>
                <a:lnTo>
                  <a:pt x="405994" y="286045"/>
                </a:lnTo>
                <a:lnTo>
                  <a:pt x="425644" y="271463"/>
                </a:lnTo>
                <a:lnTo>
                  <a:pt x="406889" y="268776"/>
                </a:lnTo>
                <a:lnTo>
                  <a:pt x="422967" y="259852"/>
                </a:lnTo>
                <a:lnTo>
                  <a:pt x="392906" y="248831"/>
                </a:lnTo>
                <a:lnTo>
                  <a:pt x="595903" y="223838"/>
                </a:lnTo>
                <a:close/>
                <a:moveTo>
                  <a:pt x="1000430" y="228895"/>
                </a:moveTo>
                <a:cubicBezTo>
                  <a:pt x="1002525" y="234125"/>
                  <a:pt x="1004430" y="239354"/>
                  <a:pt x="1006050" y="244669"/>
                </a:cubicBezTo>
                <a:cubicBezTo>
                  <a:pt x="954615" y="293827"/>
                  <a:pt x="902513" y="342538"/>
                  <a:pt x="849801" y="390820"/>
                </a:cubicBezTo>
                <a:lnTo>
                  <a:pt x="827475" y="386648"/>
                </a:lnTo>
                <a:lnTo>
                  <a:pt x="826884" y="384562"/>
                </a:lnTo>
                <a:cubicBezTo>
                  <a:pt x="885273" y="333108"/>
                  <a:pt x="943185" y="281340"/>
                  <a:pt x="1000430" y="228895"/>
                </a:cubicBezTo>
                <a:close/>
                <a:moveTo>
                  <a:pt x="756342" y="246155"/>
                </a:moveTo>
                <a:lnTo>
                  <a:pt x="796823" y="293484"/>
                </a:lnTo>
                <a:cubicBezTo>
                  <a:pt x="762895" y="310734"/>
                  <a:pt x="738969" y="334575"/>
                  <a:pt x="710203" y="355692"/>
                </a:cubicBezTo>
                <a:lnTo>
                  <a:pt x="756342" y="246155"/>
                </a:lnTo>
                <a:close/>
                <a:moveTo>
                  <a:pt x="1006621" y="246755"/>
                </a:moveTo>
                <a:cubicBezTo>
                  <a:pt x="1008621" y="253232"/>
                  <a:pt x="1010336" y="259832"/>
                  <a:pt x="1011765" y="266395"/>
                </a:cubicBezTo>
                <a:cubicBezTo>
                  <a:pt x="967854" y="310439"/>
                  <a:pt x="923468" y="353806"/>
                  <a:pt x="878700" y="396173"/>
                </a:cubicBezTo>
                <a:lnTo>
                  <a:pt x="851592" y="391116"/>
                </a:lnTo>
                <a:cubicBezTo>
                  <a:pt x="903751" y="343538"/>
                  <a:pt x="955567" y="295523"/>
                  <a:pt x="1006621" y="246755"/>
                </a:cubicBezTo>
                <a:close/>
                <a:moveTo>
                  <a:pt x="183356" y="247345"/>
                </a:moveTo>
                <a:lnTo>
                  <a:pt x="419395" y="350044"/>
                </a:lnTo>
                <a:lnTo>
                  <a:pt x="422367" y="366112"/>
                </a:lnTo>
                <a:lnTo>
                  <a:pt x="428920" y="362541"/>
                </a:lnTo>
                <a:lnTo>
                  <a:pt x="434273" y="380695"/>
                </a:lnTo>
                <a:lnTo>
                  <a:pt x="441417" y="362541"/>
                </a:lnTo>
                <a:lnTo>
                  <a:pt x="450647" y="363731"/>
                </a:lnTo>
                <a:lnTo>
                  <a:pt x="614363" y="435169"/>
                </a:lnTo>
                <a:cubicBezTo>
                  <a:pt x="601837" y="446342"/>
                  <a:pt x="589350" y="457571"/>
                  <a:pt x="576853" y="468801"/>
                </a:cubicBezTo>
                <a:lnTo>
                  <a:pt x="165792" y="276225"/>
                </a:lnTo>
                <a:lnTo>
                  <a:pt x="157753" y="268776"/>
                </a:lnTo>
                <a:lnTo>
                  <a:pt x="184242" y="278606"/>
                </a:lnTo>
                <a:lnTo>
                  <a:pt x="173231" y="262528"/>
                </a:lnTo>
                <a:lnTo>
                  <a:pt x="184537" y="261337"/>
                </a:lnTo>
                <a:lnTo>
                  <a:pt x="183356" y="247345"/>
                </a:lnTo>
                <a:close/>
                <a:moveTo>
                  <a:pt x="286045" y="263423"/>
                </a:moveTo>
                <a:cubicBezTo>
                  <a:pt x="293360" y="265833"/>
                  <a:pt x="300580" y="269243"/>
                  <a:pt x="307772" y="272644"/>
                </a:cubicBezTo>
                <a:lnTo>
                  <a:pt x="307181" y="296761"/>
                </a:lnTo>
                <a:lnTo>
                  <a:pt x="286045" y="287531"/>
                </a:lnTo>
                <a:lnTo>
                  <a:pt x="286045" y="263423"/>
                </a:lnTo>
                <a:close/>
                <a:moveTo>
                  <a:pt x="1012336" y="267881"/>
                </a:moveTo>
                <a:cubicBezTo>
                  <a:pt x="1013479" y="273148"/>
                  <a:pt x="1014146" y="278368"/>
                  <a:pt x="1015003" y="283664"/>
                </a:cubicBezTo>
                <a:cubicBezTo>
                  <a:pt x="975855" y="323145"/>
                  <a:pt x="936517" y="361502"/>
                  <a:pt x="897084" y="399450"/>
                </a:cubicBezTo>
                <a:lnTo>
                  <a:pt x="880129" y="396469"/>
                </a:lnTo>
                <a:cubicBezTo>
                  <a:pt x="925087" y="354521"/>
                  <a:pt x="969283" y="311725"/>
                  <a:pt x="1012336" y="267881"/>
                </a:cubicBezTo>
                <a:close/>
                <a:moveTo>
                  <a:pt x="1015289" y="285150"/>
                </a:moveTo>
                <a:cubicBezTo>
                  <a:pt x="1016146" y="290398"/>
                  <a:pt x="1016527" y="295666"/>
                  <a:pt x="1017099" y="300923"/>
                </a:cubicBezTo>
                <a:cubicBezTo>
                  <a:pt x="985857" y="335490"/>
                  <a:pt x="954234" y="369913"/>
                  <a:pt x="921849" y="403917"/>
                </a:cubicBezTo>
                <a:lnTo>
                  <a:pt x="899179" y="399745"/>
                </a:lnTo>
                <a:cubicBezTo>
                  <a:pt x="937946" y="362264"/>
                  <a:pt x="976617" y="324136"/>
                  <a:pt x="1015289" y="285150"/>
                </a:cubicBezTo>
                <a:close/>
                <a:moveTo>
                  <a:pt x="165792" y="299437"/>
                </a:moveTo>
                <a:cubicBezTo>
                  <a:pt x="167488" y="298056"/>
                  <a:pt x="171240" y="310496"/>
                  <a:pt x="172936" y="309858"/>
                </a:cubicBezTo>
                <a:lnTo>
                  <a:pt x="176213" y="307477"/>
                </a:lnTo>
                <a:lnTo>
                  <a:pt x="176508" y="344081"/>
                </a:lnTo>
                <a:cubicBezTo>
                  <a:pt x="168859" y="338499"/>
                  <a:pt x="161620" y="332594"/>
                  <a:pt x="155077" y="326527"/>
                </a:cubicBezTo>
                <a:cubicBezTo>
                  <a:pt x="155210" y="324441"/>
                  <a:pt x="155219" y="322717"/>
                  <a:pt x="155372" y="320573"/>
                </a:cubicBezTo>
                <a:lnTo>
                  <a:pt x="157458" y="314020"/>
                </a:lnTo>
                <a:lnTo>
                  <a:pt x="164897" y="315506"/>
                </a:lnTo>
                <a:lnTo>
                  <a:pt x="165792" y="299437"/>
                </a:lnTo>
                <a:close/>
                <a:moveTo>
                  <a:pt x="1017384" y="303305"/>
                </a:moveTo>
                <a:cubicBezTo>
                  <a:pt x="1017480" y="304600"/>
                  <a:pt x="1017861" y="305876"/>
                  <a:pt x="1017956" y="307181"/>
                </a:cubicBezTo>
                <a:cubicBezTo>
                  <a:pt x="1012241" y="318916"/>
                  <a:pt x="1006240" y="330384"/>
                  <a:pt x="999858" y="341700"/>
                </a:cubicBezTo>
                <a:cubicBezTo>
                  <a:pt x="988619" y="355987"/>
                  <a:pt x="947947" y="406899"/>
                  <a:pt x="890035" y="472973"/>
                </a:cubicBezTo>
                <a:lnTo>
                  <a:pt x="886701" y="442312"/>
                </a:lnTo>
                <a:cubicBezTo>
                  <a:pt x="894131" y="434740"/>
                  <a:pt x="901656" y="427282"/>
                  <a:pt x="909085" y="419691"/>
                </a:cubicBezTo>
                <a:lnTo>
                  <a:pt x="937660" y="406889"/>
                </a:lnTo>
                <a:lnTo>
                  <a:pt x="923658" y="404212"/>
                </a:lnTo>
                <a:cubicBezTo>
                  <a:pt x="955472" y="370846"/>
                  <a:pt x="986619" y="337261"/>
                  <a:pt x="1017384" y="303305"/>
                </a:cubicBezTo>
                <a:close/>
                <a:moveTo>
                  <a:pt x="1023004" y="310153"/>
                </a:moveTo>
                <a:lnTo>
                  <a:pt x="1025385" y="328908"/>
                </a:lnTo>
                <a:cubicBezTo>
                  <a:pt x="1001382" y="380619"/>
                  <a:pt x="981380" y="428054"/>
                  <a:pt x="952519" y="473869"/>
                </a:cubicBezTo>
                <a:cubicBezTo>
                  <a:pt x="948138" y="477164"/>
                  <a:pt x="936803" y="476317"/>
                  <a:pt x="931374" y="476841"/>
                </a:cubicBezTo>
                <a:cubicBezTo>
                  <a:pt x="926802" y="478803"/>
                  <a:pt x="923944" y="487347"/>
                  <a:pt x="920039" y="490233"/>
                </a:cubicBezTo>
                <a:cubicBezTo>
                  <a:pt x="912895" y="486118"/>
                  <a:pt x="907371" y="487109"/>
                  <a:pt x="899560" y="488452"/>
                </a:cubicBezTo>
                <a:cubicBezTo>
                  <a:pt x="942042" y="438864"/>
                  <a:pt x="982428" y="383705"/>
                  <a:pt x="1023004" y="310153"/>
                </a:cubicBezTo>
                <a:close/>
                <a:moveTo>
                  <a:pt x="152991" y="329498"/>
                </a:moveTo>
                <a:cubicBezTo>
                  <a:pt x="173755" y="346310"/>
                  <a:pt x="196882" y="364846"/>
                  <a:pt x="223237" y="376828"/>
                </a:cubicBezTo>
                <a:cubicBezTo>
                  <a:pt x="205730" y="378485"/>
                  <a:pt x="170755" y="360940"/>
                  <a:pt x="152695" y="352720"/>
                </a:cubicBezTo>
                <a:cubicBezTo>
                  <a:pt x="146809" y="343719"/>
                  <a:pt x="152457" y="337023"/>
                  <a:pt x="152991" y="329498"/>
                </a:cubicBezTo>
                <a:close/>
                <a:moveTo>
                  <a:pt x="279787" y="334861"/>
                </a:moveTo>
                <a:lnTo>
                  <a:pt x="306581" y="347358"/>
                </a:lnTo>
                <a:lnTo>
                  <a:pt x="305391" y="421777"/>
                </a:lnTo>
                <a:lnTo>
                  <a:pt x="300038" y="395288"/>
                </a:lnTo>
                <a:lnTo>
                  <a:pt x="284550" y="391411"/>
                </a:lnTo>
                <a:lnTo>
                  <a:pt x="283664" y="380105"/>
                </a:lnTo>
                <a:lnTo>
                  <a:pt x="276225" y="381295"/>
                </a:lnTo>
                <a:lnTo>
                  <a:pt x="279787" y="334861"/>
                </a:lnTo>
                <a:close/>
                <a:moveTo>
                  <a:pt x="809320" y="334861"/>
                </a:moveTo>
                <a:lnTo>
                  <a:pt x="812597" y="347358"/>
                </a:lnTo>
                <a:lnTo>
                  <a:pt x="787594" y="412842"/>
                </a:lnTo>
                <a:cubicBezTo>
                  <a:pt x="786908" y="412299"/>
                  <a:pt x="786232" y="406498"/>
                  <a:pt x="785508" y="403022"/>
                </a:cubicBezTo>
                <a:lnTo>
                  <a:pt x="809320" y="334861"/>
                </a:lnTo>
                <a:close/>
                <a:moveTo>
                  <a:pt x="800691" y="346462"/>
                </a:moveTo>
                <a:lnTo>
                  <a:pt x="784317" y="390525"/>
                </a:lnTo>
                <a:cubicBezTo>
                  <a:pt x="781288" y="393154"/>
                  <a:pt x="778116" y="395621"/>
                  <a:pt x="775087" y="398259"/>
                </a:cubicBezTo>
                <a:lnTo>
                  <a:pt x="748303" y="391411"/>
                </a:lnTo>
                <a:cubicBezTo>
                  <a:pt x="765715" y="376409"/>
                  <a:pt x="783165" y="361493"/>
                  <a:pt x="800691" y="346462"/>
                </a:cubicBezTo>
                <a:close/>
                <a:moveTo>
                  <a:pt x="813187" y="350339"/>
                </a:moveTo>
                <a:lnTo>
                  <a:pt x="819150" y="373551"/>
                </a:lnTo>
                <a:lnTo>
                  <a:pt x="799795" y="392011"/>
                </a:lnTo>
                <a:lnTo>
                  <a:pt x="813187" y="350339"/>
                </a:lnTo>
                <a:close/>
                <a:moveTo>
                  <a:pt x="993000" y="353016"/>
                </a:moveTo>
                <a:cubicBezTo>
                  <a:pt x="964711" y="401031"/>
                  <a:pt x="930802" y="445970"/>
                  <a:pt x="892035" y="490538"/>
                </a:cubicBezTo>
                <a:lnTo>
                  <a:pt x="890321" y="475650"/>
                </a:lnTo>
                <a:cubicBezTo>
                  <a:pt x="942137" y="416595"/>
                  <a:pt x="976713" y="373494"/>
                  <a:pt x="993000" y="353016"/>
                </a:cubicBezTo>
                <a:close/>
                <a:moveTo>
                  <a:pt x="153581" y="355987"/>
                </a:moveTo>
                <a:cubicBezTo>
                  <a:pt x="161534" y="358683"/>
                  <a:pt x="169050" y="362274"/>
                  <a:pt x="176508" y="366112"/>
                </a:cubicBezTo>
                <a:lnTo>
                  <a:pt x="176508" y="372961"/>
                </a:lnTo>
                <a:lnTo>
                  <a:pt x="166688" y="375933"/>
                </a:lnTo>
                <a:lnTo>
                  <a:pt x="169659" y="381591"/>
                </a:lnTo>
                <a:lnTo>
                  <a:pt x="154181" y="384867"/>
                </a:lnTo>
                <a:lnTo>
                  <a:pt x="176803" y="394087"/>
                </a:lnTo>
                <a:lnTo>
                  <a:pt x="176803" y="422967"/>
                </a:lnTo>
                <a:cubicBezTo>
                  <a:pt x="169097" y="414061"/>
                  <a:pt x="161592" y="405108"/>
                  <a:pt x="152991" y="396469"/>
                </a:cubicBezTo>
                <a:cubicBezTo>
                  <a:pt x="152895" y="383238"/>
                  <a:pt x="153152" y="369599"/>
                  <a:pt x="153581" y="355987"/>
                </a:cubicBezTo>
                <a:close/>
                <a:moveTo>
                  <a:pt x="819445" y="375342"/>
                </a:moveTo>
                <a:lnTo>
                  <a:pt x="823312" y="390525"/>
                </a:lnTo>
                <a:lnTo>
                  <a:pt x="825398" y="399450"/>
                </a:lnTo>
                <a:lnTo>
                  <a:pt x="792651" y="428025"/>
                </a:lnTo>
                <a:cubicBezTo>
                  <a:pt x="788108" y="424177"/>
                  <a:pt x="783736" y="420033"/>
                  <a:pt x="779259" y="415823"/>
                </a:cubicBezTo>
                <a:lnTo>
                  <a:pt x="790870" y="419691"/>
                </a:lnTo>
                <a:lnTo>
                  <a:pt x="798900" y="394392"/>
                </a:lnTo>
                <a:lnTo>
                  <a:pt x="819445" y="375342"/>
                </a:lnTo>
                <a:close/>
                <a:moveTo>
                  <a:pt x="717642" y="387544"/>
                </a:moveTo>
                <a:lnTo>
                  <a:pt x="783126" y="404212"/>
                </a:lnTo>
                <a:cubicBezTo>
                  <a:pt x="782622" y="407861"/>
                  <a:pt x="782593" y="412623"/>
                  <a:pt x="781345" y="412252"/>
                </a:cubicBezTo>
                <a:lnTo>
                  <a:pt x="720319" y="392601"/>
                </a:lnTo>
                <a:lnTo>
                  <a:pt x="717642" y="387544"/>
                </a:lnTo>
                <a:close/>
                <a:moveTo>
                  <a:pt x="714375" y="390525"/>
                </a:moveTo>
                <a:lnTo>
                  <a:pt x="724786" y="409575"/>
                </a:lnTo>
                <a:cubicBezTo>
                  <a:pt x="602190" y="515188"/>
                  <a:pt x="481203" y="620001"/>
                  <a:pt x="351225" y="721814"/>
                </a:cubicBezTo>
                <a:cubicBezTo>
                  <a:pt x="341414" y="720328"/>
                  <a:pt x="331651" y="718442"/>
                  <a:pt x="322059" y="716756"/>
                </a:cubicBezTo>
                <a:cubicBezTo>
                  <a:pt x="462105" y="613439"/>
                  <a:pt x="587350" y="502253"/>
                  <a:pt x="714375" y="390525"/>
                </a:cubicBezTo>
                <a:close/>
                <a:moveTo>
                  <a:pt x="828075" y="391411"/>
                </a:moveTo>
                <a:lnTo>
                  <a:pt x="927183" y="408975"/>
                </a:lnTo>
                <a:lnTo>
                  <a:pt x="914991" y="413442"/>
                </a:lnTo>
                <a:lnTo>
                  <a:pt x="830161" y="397964"/>
                </a:lnTo>
                <a:lnTo>
                  <a:pt x="828075" y="391411"/>
                </a:lnTo>
                <a:close/>
                <a:moveTo>
                  <a:pt x="783431" y="392906"/>
                </a:moveTo>
                <a:lnTo>
                  <a:pt x="780745" y="399745"/>
                </a:lnTo>
                <a:lnTo>
                  <a:pt x="776878" y="398850"/>
                </a:lnTo>
                <a:cubicBezTo>
                  <a:pt x="779078" y="396888"/>
                  <a:pt x="781241" y="394887"/>
                  <a:pt x="783431" y="392906"/>
                </a:cubicBezTo>
                <a:close/>
                <a:moveTo>
                  <a:pt x="723005" y="397069"/>
                </a:moveTo>
                <a:lnTo>
                  <a:pt x="771525" y="413137"/>
                </a:lnTo>
                <a:cubicBezTo>
                  <a:pt x="783850" y="425587"/>
                  <a:pt x="798195" y="436026"/>
                  <a:pt x="813187" y="444398"/>
                </a:cubicBezTo>
                <a:lnTo>
                  <a:pt x="813492" y="444398"/>
                </a:lnTo>
                <a:cubicBezTo>
                  <a:pt x="818417" y="447132"/>
                  <a:pt x="823370" y="449875"/>
                  <a:pt x="828370" y="452133"/>
                </a:cubicBezTo>
                <a:cubicBezTo>
                  <a:pt x="829980" y="469392"/>
                  <a:pt x="837829" y="472812"/>
                  <a:pt x="853669" y="465830"/>
                </a:cubicBezTo>
                <a:lnTo>
                  <a:pt x="855459" y="462258"/>
                </a:lnTo>
                <a:cubicBezTo>
                  <a:pt x="863327" y="464220"/>
                  <a:pt x="870804" y="465230"/>
                  <a:pt x="878034" y="465525"/>
                </a:cubicBezTo>
                <a:lnTo>
                  <a:pt x="882510" y="483394"/>
                </a:lnTo>
                <a:cubicBezTo>
                  <a:pt x="841038" y="493043"/>
                  <a:pt x="780402" y="449028"/>
                  <a:pt x="738483" y="425644"/>
                </a:cubicBezTo>
                <a:lnTo>
                  <a:pt x="723005" y="397069"/>
                </a:lnTo>
                <a:close/>
                <a:moveTo>
                  <a:pt x="825398" y="400050"/>
                </a:moveTo>
                <a:lnTo>
                  <a:pt x="832837" y="401536"/>
                </a:lnTo>
                <a:lnTo>
                  <a:pt x="830456" y="427425"/>
                </a:lnTo>
                <a:lnTo>
                  <a:pt x="813187" y="442913"/>
                </a:lnTo>
                <a:cubicBezTo>
                  <a:pt x="806225" y="438636"/>
                  <a:pt x="799805" y="433873"/>
                  <a:pt x="793547" y="428625"/>
                </a:cubicBezTo>
                <a:lnTo>
                  <a:pt x="825398" y="400345"/>
                </a:lnTo>
                <a:lnTo>
                  <a:pt x="825398" y="400050"/>
                </a:lnTo>
                <a:close/>
                <a:moveTo>
                  <a:pt x="152400" y="400641"/>
                </a:moveTo>
                <a:cubicBezTo>
                  <a:pt x="172869" y="421310"/>
                  <a:pt x="192100" y="446532"/>
                  <a:pt x="216694" y="458981"/>
                </a:cubicBezTo>
                <a:cubicBezTo>
                  <a:pt x="192710" y="455924"/>
                  <a:pt x="171460" y="446846"/>
                  <a:pt x="152095" y="438150"/>
                </a:cubicBezTo>
                <a:cubicBezTo>
                  <a:pt x="146828" y="425234"/>
                  <a:pt x="152514" y="412052"/>
                  <a:pt x="152400" y="400641"/>
                </a:cubicBezTo>
                <a:close/>
                <a:moveTo>
                  <a:pt x="836409" y="402431"/>
                </a:moveTo>
                <a:lnTo>
                  <a:pt x="858736" y="406889"/>
                </a:lnTo>
                <a:lnTo>
                  <a:pt x="854269" y="459276"/>
                </a:lnTo>
                <a:cubicBezTo>
                  <a:pt x="852792" y="461648"/>
                  <a:pt x="851421" y="463753"/>
                  <a:pt x="849801" y="465230"/>
                </a:cubicBezTo>
                <a:cubicBezTo>
                  <a:pt x="839019" y="469535"/>
                  <a:pt x="836962" y="465525"/>
                  <a:pt x="832542" y="455705"/>
                </a:cubicBezTo>
                <a:lnTo>
                  <a:pt x="836409" y="402431"/>
                </a:lnTo>
                <a:close/>
                <a:moveTo>
                  <a:pt x="861708" y="407489"/>
                </a:moveTo>
                <a:lnTo>
                  <a:pt x="877462" y="410756"/>
                </a:lnTo>
                <a:lnTo>
                  <a:pt x="859031" y="429806"/>
                </a:lnTo>
                <a:lnTo>
                  <a:pt x="861708" y="407489"/>
                </a:lnTo>
                <a:close/>
                <a:moveTo>
                  <a:pt x="725386" y="410756"/>
                </a:moveTo>
                <a:lnTo>
                  <a:pt x="736692" y="431892"/>
                </a:lnTo>
                <a:cubicBezTo>
                  <a:pt x="622154" y="531400"/>
                  <a:pt x="505978" y="629641"/>
                  <a:pt x="389325" y="726577"/>
                </a:cubicBezTo>
                <a:cubicBezTo>
                  <a:pt x="377104" y="725214"/>
                  <a:pt x="365122" y="723871"/>
                  <a:pt x="353311" y="722109"/>
                </a:cubicBezTo>
                <a:cubicBezTo>
                  <a:pt x="482822" y="620601"/>
                  <a:pt x="603380" y="515969"/>
                  <a:pt x="725386" y="410756"/>
                </a:cubicBezTo>
                <a:close/>
                <a:moveTo>
                  <a:pt x="878700" y="411061"/>
                </a:moveTo>
                <a:lnTo>
                  <a:pt x="896226" y="414633"/>
                </a:lnTo>
                <a:lnTo>
                  <a:pt x="887273" y="423558"/>
                </a:lnTo>
                <a:lnTo>
                  <a:pt x="879558" y="426539"/>
                </a:lnTo>
                <a:lnTo>
                  <a:pt x="879843" y="428320"/>
                </a:lnTo>
                <a:lnTo>
                  <a:pt x="878034" y="433083"/>
                </a:lnTo>
                <a:lnTo>
                  <a:pt x="856050" y="455705"/>
                </a:lnTo>
                <a:lnTo>
                  <a:pt x="859031" y="431892"/>
                </a:lnTo>
                <a:lnTo>
                  <a:pt x="878700" y="411061"/>
                </a:lnTo>
                <a:close/>
                <a:moveTo>
                  <a:pt x="897750" y="414928"/>
                </a:moveTo>
                <a:lnTo>
                  <a:pt x="906609" y="416719"/>
                </a:lnTo>
                <a:lnTo>
                  <a:pt x="890321" y="422662"/>
                </a:lnTo>
                <a:lnTo>
                  <a:pt x="897750" y="414928"/>
                </a:lnTo>
                <a:close/>
                <a:moveTo>
                  <a:pt x="904894" y="421481"/>
                </a:moveTo>
                <a:cubicBezTo>
                  <a:pt x="898703" y="427834"/>
                  <a:pt x="892607" y="434178"/>
                  <a:pt x="886416" y="440531"/>
                </a:cubicBezTo>
                <a:lnTo>
                  <a:pt x="885273" y="430111"/>
                </a:lnTo>
                <a:lnTo>
                  <a:pt x="904894" y="421481"/>
                </a:lnTo>
                <a:close/>
                <a:moveTo>
                  <a:pt x="830456" y="429216"/>
                </a:moveTo>
                <a:lnTo>
                  <a:pt x="828370" y="450942"/>
                </a:lnTo>
                <a:cubicBezTo>
                  <a:pt x="823446" y="448799"/>
                  <a:pt x="818817" y="446161"/>
                  <a:pt x="814388" y="443503"/>
                </a:cubicBezTo>
                <a:lnTo>
                  <a:pt x="830456" y="429216"/>
                </a:lnTo>
                <a:close/>
                <a:moveTo>
                  <a:pt x="741159" y="430406"/>
                </a:moveTo>
                <a:cubicBezTo>
                  <a:pt x="750275" y="434645"/>
                  <a:pt x="760305" y="440617"/>
                  <a:pt x="770630" y="447075"/>
                </a:cubicBezTo>
                <a:lnTo>
                  <a:pt x="753066" y="462848"/>
                </a:lnTo>
                <a:lnTo>
                  <a:pt x="752170" y="455114"/>
                </a:lnTo>
                <a:lnTo>
                  <a:pt x="753656" y="453323"/>
                </a:lnTo>
                <a:lnTo>
                  <a:pt x="741159" y="430406"/>
                </a:lnTo>
                <a:close/>
                <a:moveTo>
                  <a:pt x="737292" y="433388"/>
                </a:moveTo>
                <a:lnTo>
                  <a:pt x="747408" y="452438"/>
                </a:lnTo>
                <a:cubicBezTo>
                  <a:pt x="641252" y="545021"/>
                  <a:pt x="533743" y="636937"/>
                  <a:pt x="425348" y="729844"/>
                </a:cubicBezTo>
                <a:cubicBezTo>
                  <a:pt x="413890" y="729053"/>
                  <a:pt x="402746" y="728072"/>
                  <a:pt x="391706" y="726872"/>
                </a:cubicBezTo>
                <a:cubicBezTo>
                  <a:pt x="508216" y="630069"/>
                  <a:pt x="623516" y="532371"/>
                  <a:pt x="737292" y="433388"/>
                </a:cubicBezTo>
                <a:close/>
                <a:moveTo>
                  <a:pt x="880510" y="433683"/>
                </a:moveTo>
                <a:lnTo>
                  <a:pt x="887273" y="495300"/>
                </a:lnTo>
                <a:lnTo>
                  <a:pt x="877176" y="444989"/>
                </a:lnTo>
                <a:lnTo>
                  <a:pt x="880510" y="433683"/>
                </a:lnTo>
                <a:close/>
                <a:moveTo>
                  <a:pt x="876891" y="436359"/>
                </a:moveTo>
                <a:lnTo>
                  <a:pt x="873938" y="444694"/>
                </a:lnTo>
                <a:lnTo>
                  <a:pt x="877748" y="462258"/>
                </a:lnTo>
                <a:cubicBezTo>
                  <a:pt x="869890" y="461734"/>
                  <a:pt x="862546" y="460629"/>
                  <a:pt x="855755" y="459276"/>
                </a:cubicBezTo>
                <a:lnTo>
                  <a:pt x="855755" y="458086"/>
                </a:lnTo>
                <a:lnTo>
                  <a:pt x="856050" y="457791"/>
                </a:lnTo>
                <a:lnTo>
                  <a:pt x="876891" y="436359"/>
                </a:lnTo>
                <a:close/>
                <a:moveTo>
                  <a:pt x="153886" y="442608"/>
                </a:moveTo>
                <a:cubicBezTo>
                  <a:pt x="161468" y="445351"/>
                  <a:pt x="169297" y="448447"/>
                  <a:pt x="177098" y="451542"/>
                </a:cubicBezTo>
                <a:lnTo>
                  <a:pt x="177098" y="471183"/>
                </a:lnTo>
                <a:lnTo>
                  <a:pt x="154181" y="460467"/>
                </a:lnTo>
                <a:cubicBezTo>
                  <a:pt x="154067" y="453504"/>
                  <a:pt x="154000" y="448942"/>
                  <a:pt x="153886" y="442608"/>
                </a:cubicBezTo>
                <a:close/>
                <a:moveTo>
                  <a:pt x="771525" y="447675"/>
                </a:moveTo>
                <a:cubicBezTo>
                  <a:pt x="778535" y="452066"/>
                  <a:pt x="785593" y="456562"/>
                  <a:pt x="792956" y="461067"/>
                </a:cubicBezTo>
                <a:lnTo>
                  <a:pt x="739969" y="508092"/>
                </a:lnTo>
                <a:lnTo>
                  <a:pt x="711994" y="506901"/>
                </a:lnTo>
                <a:lnTo>
                  <a:pt x="753961" y="472669"/>
                </a:lnTo>
                <a:lnTo>
                  <a:pt x="753066" y="464344"/>
                </a:lnTo>
                <a:lnTo>
                  <a:pt x="771525" y="447675"/>
                </a:lnTo>
                <a:close/>
                <a:moveTo>
                  <a:pt x="129178" y="451542"/>
                </a:moveTo>
                <a:lnTo>
                  <a:pt x="295866" y="528933"/>
                </a:lnTo>
                <a:cubicBezTo>
                  <a:pt x="282569" y="538172"/>
                  <a:pt x="269853" y="548069"/>
                  <a:pt x="257175" y="558098"/>
                </a:cubicBezTo>
                <a:lnTo>
                  <a:pt x="77381" y="468211"/>
                </a:lnTo>
                <a:lnTo>
                  <a:pt x="82448" y="465830"/>
                </a:lnTo>
                <a:lnTo>
                  <a:pt x="125311" y="467611"/>
                </a:lnTo>
                <a:lnTo>
                  <a:pt x="118758" y="455114"/>
                </a:lnTo>
                <a:lnTo>
                  <a:pt x="129178" y="451542"/>
                </a:lnTo>
                <a:close/>
                <a:moveTo>
                  <a:pt x="744731" y="456305"/>
                </a:moveTo>
                <a:lnTo>
                  <a:pt x="700678" y="508692"/>
                </a:lnTo>
                <a:lnTo>
                  <a:pt x="717937" y="509883"/>
                </a:lnTo>
                <a:cubicBezTo>
                  <a:pt x="634260" y="584435"/>
                  <a:pt x="549602" y="658359"/>
                  <a:pt x="464344" y="731930"/>
                </a:cubicBezTo>
                <a:cubicBezTo>
                  <a:pt x="451666" y="731653"/>
                  <a:pt x="439245" y="730663"/>
                  <a:pt x="427130" y="729844"/>
                </a:cubicBezTo>
                <a:cubicBezTo>
                  <a:pt x="533924" y="638308"/>
                  <a:pt x="639956" y="547592"/>
                  <a:pt x="744731" y="456305"/>
                </a:cubicBezTo>
                <a:close/>
                <a:moveTo>
                  <a:pt x="748598" y="459276"/>
                </a:moveTo>
                <a:lnTo>
                  <a:pt x="750389" y="471183"/>
                </a:lnTo>
                <a:lnTo>
                  <a:pt x="707527" y="506606"/>
                </a:lnTo>
                <a:lnTo>
                  <a:pt x="706631" y="506606"/>
                </a:lnTo>
                <a:lnTo>
                  <a:pt x="748598" y="459276"/>
                </a:lnTo>
                <a:close/>
                <a:moveTo>
                  <a:pt x="794137" y="461658"/>
                </a:moveTo>
                <a:cubicBezTo>
                  <a:pt x="801529" y="466154"/>
                  <a:pt x="808911" y="470621"/>
                  <a:pt x="816464" y="474459"/>
                </a:cubicBezTo>
                <a:lnTo>
                  <a:pt x="800986" y="490538"/>
                </a:lnTo>
                <a:lnTo>
                  <a:pt x="797119" y="489937"/>
                </a:lnTo>
                <a:lnTo>
                  <a:pt x="804262" y="472373"/>
                </a:lnTo>
                <a:lnTo>
                  <a:pt x="746217" y="508387"/>
                </a:lnTo>
                <a:lnTo>
                  <a:pt x="743245" y="508387"/>
                </a:lnTo>
                <a:lnTo>
                  <a:pt x="794137" y="461658"/>
                </a:lnTo>
                <a:close/>
                <a:moveTo>
                  <a:pt x="817950" y="475050"/>
                </a:moveTo>
                <a:cubicBezTo>
                  <a:pt x="822350" y="477250"/>
                  <a:pt x="826941" y="479250"/>
                  <a:pt x="831352" y="481013"/>
                </a:cubicBezTo>
                <a:lnTo>
                  <a:pt x="812006" y="500653"/>
                </a:lnTo>
                <a:lnTo>
                  <a:pt x="802176" y="498272"/>
                </a:lnTo>
                <a:lnTo>
                  <a:pt x="808425" y="491719"/>
                </a:lnTo>
                <a:lnTo>
                  <a:pt x="803072" y="490833"/>
                </a:lnTo>
                <a:lnTo>
                  <a:pt x="817950" y="475050"/>
                </a:lnTo>
                <a:close/>
                <a:moveTo>
                  <a:pt x="797119" y="479812"/>
                </a:moveTo>
                <a:lnTo>
                  <a:pt x="795033" y="490538"/>
                </a:lnTo>
                <a:lnTo>
                  <a:pt x="802777" y="493509"/>
                </a:lnTo>
                <a:lnTo>
                  <a:pt x="795633" y="497681"/>
                </a:lnTo>
                <a:lnTo>
                  <a:pt x="807834" y="502139"/>
                </a:lnTo>
                <a:lnTo>
                  <a:pt x="778364" y="529819"/>
                </a:lnTo>
                <a:lnTo>
                  <a:pt x="770030" y="509283"/>
                </a:lnTo>
                <a:lnTo>
                  <a:pt x="750389" y="508387"/>
                </a:lnTo>
                <a:lnTo>
                  <a:pt x="797119" y="479812"/>
                </a:lnTo>
                <a:close/>
                <a:moveTo>
                  <a:pt x="832837" y="481603"/>
                </a:moveTo>
                <a:cubicBezTo>
                  <a:pt x="841096" y="484794"/>
                  <a:pt x="849144" y="486956"/>
                  <a:pt x="857250" y="487851"/>
                </a:cubicBezTo>
                <a:lnTo>
                  <a:pt x="834028" y="513455"/>
                </a:lnTo>
                <a:lnTo>
                  <a:pt x="820331" y="501844"/>
                </a:lnTo>
                <a:lnTo>
                  <a:pt x="789080" y="556317"/>
                </a:lnTo>
                <a:lnTo>
                  <a:pt x="780450" y="535181"/>
                </a:lnTo>
                <a:lnTo>
                  <a:pt x="832837" y="481603"/>
                </a:lnTo>
                <a:close/>
                <a:moveTo>
                  <a:pt x="882510" y="485775"/>
                </a:moveTo>
                <a:lnTo>
                  <a:pt x="884606" y="492919"/>
                </a:lnTo>
                <a:lnTo>
                  <a:pt x="869452" y="510473"/>
                </a:lnTo>
                <a:lnTo>
                  <a:pt x="869156" y="510473"/>
                </a:lnTo>
                <a:lnTo>
                  <a:pt x="843848" y="521789"/>
                </a:lnTo>
                <a:lnTo>
                  <a:pt x="835819" y="514941"/>
                </a:lnTo>
                <a:lnTo>
                  <a:pt x="860812" y="488156"/>
                </a:lnTo>
                <a:cubicBezTo>
                  <a:pt x="868204" y="488594"/>
                  <a:pt x="875462" y="488118"/>
                  <a:pt x="882510" y="485775"/>
                </a:cubicBezTo>
                <a:close/>
                <a:moveTo>
                  <a:pt x="361350" y="493805"/>
                </a:moveTo>
                <a:lnTo>
                  <a:pt x="366713" y="501548"/>
                </a:lnTo>
                <a:lnTo>
                  <a:pt x="363731" y="506006"/>
                </a:lnTo>
                <a:lnTo>
                  <a:pt x="337833" y="529228"/>
                </a:lnTo>
                <a:lnTo>
                  <a:pt x="349444" y="540239"/>
                </a:lnTo>
                <a:cubicBezTo>
                  <a:pt x="343786" y="543382"/>
                  <a:pt x="337976" y="546764"/>
                  <a:pt x="332175" y="550364"/>
                </a:cubicBezTo>
                <a:lnTo>
                  <a:pt x="309858" y="539648"/>
                </a:lnTo>
                <a:lnTo>
                  <a:pt x="273844" y="567328"/>
                </a:lnTo>
                <a:lnTo>
                  <a:pt x="292894" y="577748"/>
                </a:lnTo>
                <a:cubicBezTo>
                  <a:pt x="287417" y="581911"/>
                  <a:pt x="281721" y="586054"/>
                  <a:pt x="276225" y="590550"/>
                </a:cubicBezTo>
                <a:lnTo>
                  <a:pt x="258661" y="580425"/>
                </a:lnTo>
                <a:lnTo>
                  <a:pt x="229486" y="606323"/>
                </a:lnTo>
                <a:lnTo>
                  <a:pt x="247050" y="616144"/>
                </a:lnTo>
                <a:cubicBezTo>
                  <a:pt x="241087" y="621640"/>
                  <a:pt x="235096" y="627269"/>
                  <a:pt x="229191" y="633108"/>
                </a:cubicBezTo>
                <a:lnTo>
                  <a:pt x="211931" y="624183"/>
                </a:lnTo>
                <a:lnTo>
                  <a:pt x="184842" y="649186"/>
                </a:lnTo>
                <a:lnTo>
                  <a:pt x="202406" y="661092"/>
                </a:lnTo>
                <a:cubicBezTo>
                  <a:pt x="198958" y="664874"/>
                  <a:pt x="195672" y="668807"/>
                  <a:pt x="192281" y="672694"/>
                </a:cubicBezTo>
                <a:lnTo>
                  <a:pt x="171745" y="662283"/>
                </a:lnTo>
                <a:lnTo>
                  <a:pt x="137808" y="687286"/>
                </a:lnTo>
                <a:lnTo>
                  <a:pt x="151200" y="698887"/>
                </a:lnTo>
                <a:lnTo>
                  <a:pt x="137808" y="704545"/>
                </a:lnTo>
                <a:cubicBezTo>
                  <a:pt x="133655" y="701440"/>
                  <a:pt x="133188" y="696935"/>
                  <a:pt x="131559" y="692344"/>
                </a:cubicBezTo>
                <a:cubicBezTo>
                  <a:pt x="128807" y="688591"/>
                  <a:pt x="124273" y="689372"/>
                  <a:pt x="122930" y="686391"/>
                </a:cubicBezTo>
                <a:cubicBezTo>
                  <a:pt x="197453" y="621811"/>
                  <a:pt x="261757" y="547068"/>
                  <a:pt x="361350" y="493805"/>
                </a:cubicBezTo>
                <a:close/>
                <a:moveTo>
                  <a:pt x="884892" y="494405"/>
                </a:moveTo>
                <a:lnTo>
                  <a:pt x="885844" y="497681"/>
                </a:lnTo>
                <a:lnTo>
                  <a:pt x="898036" y="514350"/>
                </a:lnTo>
                <a:lnTo>
                  <a:pt x="871833" y="510769"/>
                </a:lnTo>
                <a:lnTo>
                  <a:pt x="884892" y="494405"/>
                </a:lnTo>
                <a:close/>
                <a:moveTo>
                  <a:pt x="821827" y="507206"/>
                </a:moveTo>
                <a:lnTo>
                  <a:pt x="843258" y="525056"/>
                </a:lnTo>
                <a:cubicBezTo>
                  <a:pt x="842877" y="525475"/>
                  <a:pt x="842448" y="525837"/>
                  <a:pt x="842067" y="526256"/>
                </a:cubicBezTo>
                <a:cubicBezTo>
                  <a:pt x="783612" y="589940"/>
                  <a:pt x="714318" y="653263"/>
                  <a:pt x="654244" y="714375"/>
                </a:cubicBezTo>
                <a:cubicBezTo>
                  <a:pt x="635899" y="717947"/>
                  <a:pt x="618125" y="720909"/>
                  <a:pt x="600961" y="723300"/>
                </a:cubicBezTo>
                <a:cubicBezTo>
                  <a:pt x="661768" y="665645"/>
                  <a:pt x="722147" y="607781"/>
                  <a:pt x="781345" y="549173"/>
                </a:cubicBezTo>
                <a:lnTo>
                  <a:pt x="789080" y="567919"/>
                </a:lnTo>
                <a:lnTo>
                  <a:pt x="821827" y="507206"/>
                </a:lnTo>
                <a:close/>
                <a:moveTo>
                  <a:pt x="152991" y="508987"/>
                </a:moveTo>
                <a:lnTo>
                  <a:pt x="175317" y="519998"/>
                </a:lnTo>
                <a:lnTo>
                  <a:pt x="174717" y="546192"/>
                </a:lnTo>
                <a:lnTo>
                  <a:pt x="170250" y="536667"/>
                </a:lnTo>
                <a:lnTo>
                  <a:pt x="163411" y="536667"/>
                </a:lnTo>
                <a:lnTo>
                  <a:pt x="158944" y="528933"/>
                </a:lnTo>
                <a:lnTo>
                  <a:pt x="152095" y="531019"/>
                </a:lnTo>
                <a:lnTo>
                  <a:pt x="152991" y="508987"/>
                </a:lnTo>
                <a:close/>
                <a:moveTo>
                  <a:pt x="719433" y="509883"/>
                </a:moveTo>
                <a:lnTo>
                  <a:pt x="752475" y="512264"/>
                </a:lnTo>
                <a:cubicBezTo>
                  <a:pt x="670274" y="585311"/>
                  <a:pt x="586454" y="657701"/>
                  <a:pt x="502444" y="731634"/>
                </a:cubicBezTo>
                <a:cubicBezTo>
                  <a:pt x="489995" y="731939"/>
                  <a:pt x="477717" y="732177"/>
                  <a:pt x="465830" y="731930"/>
                </a:cubicBezTo>
                <a:cubicBezTo>
                  <a:pt x="551574" y="657939"/>
                  <a:pt x="635556" y="584264"/>
                  <a:pt x="719433" y="509883"/>
                </a:cubicBezTo>
                <a:close/>
                <a:moveTo>
                  <a:pt x="753361" y="512264"/>
                </a:moveTo>
                <a:lnTo>
                  <a:pt x="766458" y="513150"/>
                </a:lnTo>
                <a:lnTo>
                  <a:pt x="769734" y="520894"/>
                </a:lnTo>
                <a:cubicBezTo>
                  <a:pt x="695401" y="590540"/>
                  <a:pt x="620649" y="659140"/>
                  <a:pt x="546192" y="729253"/>
                </a:cubicBezTo>
                <a:cubicBezTo>
                  <a:pt x="532667" y="730301"/>
                  <a:pt x="519465" y="731253"/>
                  <a:pt x="506606" y="731634"/>
                </a:cubicBezTo>
                <a:cubicBezTo>
                  <a:pt x="590245" y="657616"/>
                  <a:pt x="671922" y="586416"/>
                  <a:pt x="753361" y="512264"/>
                </a:cubicBezTo>
                <a:close/>
                <a:moveTo>
                  <a:pt x="869452" y="513750"/>
                </a:moveTo>
                <a:lnTo>
                  <a:pt x="895369" y="515836"/>
                </a:lnTo>
                <a:lnTo>
                  <a:pt x="895941" y="527142"/>
                </a:lnTo>
                <a:lnTo>
                  <a:pt x="867661" y="514645"/>
                </a:lnTo>
                <a:lnTo>
                  <a:pt x="869452" y="513750"/>
                </a:lnTo>
                <a:close/>
                <a:moveTo>
                  <a:pt x="427730" y="516131"/>
                </a:moveTo>
                <a:lnTo>
                  <a:pt x="432787" y="518217"/>
                </a:lnTo>
                <a:cubicBezTo>
                  <a:pt x="342862" y="567861"/>
                  <a:pt x="274168" y="629650"/>
                  <a:pt x="211626" y="694725"/>
                </a:cubicBezTo>
                <a:cubicBezTo>
                  <a:pt x="203273" y="692963"/>
                  <a:pt x="195024" y="691067"/>
                  <a:pt x="186623" y="689362"/>
                </a:cubicBezTo>
                <a:cubicBezTo>
                  <a:pt x="243364" y="623306"/>
                  <a:pt x="312849" y="547021"/>
                  <a:pt x="427730" y="516131"/>
                </a:cubicBezTo>
                <a:close/>
                <a:moveTo>
                  <a:pt x="864689" y="516131"/>
                </a:moveTo>
                <a:lnTo>
                  <a:pt x="868556" y="517617"/>
                </a:lnTo>
                <a:cubicBezTo>
                  <a:pt x="867651" y="518646"/>
                  <a:pt x="866775" y="519579"/>
                  <a:pt x="865880" y="520598"/>
                </a:cubicBezTo>
                <a:cubicBezTo>
                  <a:pt x="862460" y="524447"/>
                  <a:pt x="859146" y="528161"/>
                  <a:pt x="855755" y="531905"/>
                </a:cubicBezTo>
                <a:lnTo>
                  <a:pt x="847725" y="525056"/>
                </a:lnTo>
                <a:lnTo>
                  <a:pt x="864689" y="516131"/>
                </a:lnTo>
                <a:close/>
                <a:moveTo>
                  <a:pt x="795033" y="518217"/>
                </a:moveTo>
                <a:lnTo>
                  <a:pt x="779850" y="533695"/>
                </a:lnTo>
                <a:lnTo>
                  <a:pt x="779555" y="532800"/>
                </a:lnTo>
                <a:lnTo>
                  <a:pt x="795033" y="518217"/>
                </a:lnTo>
                <a:close/>
                <a:moveTo>
                  <a:pt x="433978" y="518808"/>
                </a:moveTo>
                <a:lnTo>
                  <a:pt x="465525" y="532800"/>
                </a:lnTo>
                <a:cubicBezTo>
                  <a:pt x="390115" y="586673"/>
                  <a:pt x="314411" y="642509"/>
                  <a:pt x="253298" y="703355"/>
                </a:cubicBezTo>
                <a:cubicBezTo>
                  <a:pt x="240897" y="700745"/>
                  <a:pt x="228457" y="698230"/>
                  <a:pt x="216094" y="695620"/>
                </a:cubicBezTo>
                <a:cubicBezTo>
                  <a:pt x="277578" y="631765"/>
                  <a:pt x="345719" y="567519"/>
                  <a:pt x="433978" y="518808"/>
                </a:cubicBezTo>
                <a:close/>
                <a:moveTo>
                  <a:pt x="770325" y="522675"/>
                </a:moveTo>
                <a:lnTo>
                  <a:pt x="780745" y="547383"/>
                </a:lnTo>
                <a:cubicBezTo>
                  <a:pt x="721109" y="606666"/>
                  <a:pt x="660321" y="665350"/>
                  <a:pt x="598875" y="723595"/>
                </a:cubicBezTo>
                <a:cubicBezTo>
                  <a:pt x="582159" y="725891"/>
                  <a:pt x="566071" y="727672"/>
                  <a:pt x="550364" y="728958"/>
                </a:cubicBezTo>
                <a:cubicBezTo>
                  <a:pt x="623945" y="659673"/>
                  <a:pt x="697201" y="591579"/>
                  <a:pt x="770325" y="522675"/>
                </a:cubicBezTo>
                <a:close/>
                <a:moveTo>
                  <a:pt x="866470" y="524761"/>
                </a:moveTo>
                <a:cubicBezTo>
                  <a:pt x="866966" y="530638"/>
                  <a:pt x="866718" y="537877"/>
                  <a:pt x="867366" y="542325"/>
                </a:cubicBezTo>
                <a:cubicBezTo>
                  <a:pt x="867775" y="545135"/>
                  <a:pt x="875176" y="547983"/>
                  <a:pt x="875081" y="549764"/>
                </a:cubicBezTo>
                <a:cubicBezTo>
                  <a:pt x="873462" y="554136"/>
                  <a:pt x="865327" y="558679"/>
                  <a:pt x="863794" y="563156"/>
                </a:cubicBezTo>
                <a:cubicBezTo>
                  <a:pt x="867070" y="570852"/>
                  <a:pt x="865965" y="576710"/>
                  <a:pt x="865575" y="584292"/>
                </a:cubicBezTo>
                <a:cubicBezTo>
                  <a:pt x="819445" y="636832"/>
                  <a:pt x="761381" y="690686"/>
                  <a:pt x="684305" y="750389"/>
                </a:cubicBezTo>
                <a:cubicBezTo>
                  <a:pt x="477755" y="795547"/>
                  <a:pt x="272872" y="742931"/>
                  <a:pt x="118462" y="757238"/>
                </a:cubicBezTo>
                <a:lnTo>
                  <a:pt x="146142" y="735501"/>
                </a:lnTo>
                <a:lnTo>
                  <a:pt x="128883" y="734911"/>
                </a:lnTo>
                <a:lnTo>
                  <a:pt x="140189" y="718537"/>
                </a:lnTo>
                <a:lnTo>
                  <a:pt x="104775" y="723005"/>
                </a:lnTo>
                <a:cubicBezTo>
                  <a:pt x="128673" y="713194"/>
                  <a:pt x="153305" y="705241"/>
                  <a:pt x="176213" y="692944"/>
                </a:cubicBezTo>
                <a:cubicBezTo>
                  <a:pt x="316725" y="734387"/>
                  <a:pt x="453533" y="742960"/>
                  <a:pt x="594712" y="729253"/>
                </a:cubicBezTo>
                <a:cubicBezTo>
                  <a:pt x="625231" y="726291"/>
                  <a:pt x="655987" y="722290"/>
                  <a:pt x="686981" y="717347"/>
                </a:cubicBezTo>
                <a:cubicBezTo>
                  <a:pt x="751189" y="640499"/>
                  <a:pt x="803053" y="595970"/>
                  <a:pt x="866470" y="524761"/>
                </a:cubicBezTo>
                <a:close/>
                <a:moveTo>
                  <a:pt x="844744" y="526256"/>
                </a:moveTo>
                <a:lnTo>
                  <a:pt x="853973" y="533991"/>
                </a:lnTo>
                <a:cubicBezTo>
                  <a:pt x="797624" y="595998"/>
                  <a:pt x="744293" y="645023"/>
                  <a:pt x="683714" y="708412"/>
                </a:cubicBezTo>
                <a:cubicBezTo>
                  <a:pt x="674456" y="710489"/>
                  <a:pt x="665578" y="712308"/>
                  <a:pt x="656625" y="714070"/>
                </a:cubicBezTo>
                <a:cubicBezTo>
                  <a:pt x="720023" y="653063"/>
                  <a:pt x="783546" y="592788"/>
                  <a:pt x="843258" y="528037"/>
                </a:cubicBezTo>
                <a:cubicBezTo>
                  <a:pt x="843791" y="527466"/>
                  <a:pt x="844220" y="526818"/>
                  <a:pt x="844744" y="526256"/>
                </a:cubicBezTo>
                <a:close/>
                <a:moveTo>
                  <a:pt x="467020" y="533400"/>
                </a:moveTo>
                <a:lnTo>
                  <a:pt x="491719" y="544411"/>
                </a:lnTo>
                <a:lnTo>
                  <a:pt x="290513" y="711098"/>
                </a:lnTo>
                <a:cubicBezTo>
                  <a:pt x="279102" y="708851"/>
                  <a:pt x="267833" y="706317"/>
                  <a:pt x="256575" y="703955"/>
                </a:cubicBezTo>
                <a:cubicBezTo>
                  <a:pt x="317163" y="643928"/>
                  <a:pt x="391249" y="587873"/>
                  <a:pt x="466725" y="533991"/>
                </a:cubicBezTo>
                <a:lnTo>
                  <a:pt x="467020" y="533400"/>
                </a:lnTo>
                <a:close/>
                <a:moveTo>
                  <a:pt x="309563" y="543220"/>
                </a:moveTo>
                <a:lnTo>
                  <a:pt x="328613" y="552450"/>
                </a:lnTo>
                <a:cubicBezTo>
                  <a:pt x="317706" y="559365"/>
                  <a:pt x="306753" y="567252"/>
                  <a:pt x="295570" y="575662"/>
                </a:cubicBezTo>
                <a:lnTo>
                  <a:pt x="278606" y="566738"/>
                </a:lnTo>
                <a:lnTo>
                  <a:pt x="309563" y="543220"/>
                </a:lnTo>
                <a:close/>
                <a:moveTo>
                  <a:pt x="258356" y="583997"/>
                </a:moveTo>
                <a:lnTo>
                  <a:pt x="273539" y="592931"/>
                </a:lnTo>
                <a:cubicBezTo>
                  <a:pt x="265481" y="599599"/>
                  <a:pt x="257470" y="606419"/>
                  <a:pt x="249431" y="613762"/>
                </a:cubicBezTo>
                <a:lnTo>
                  <a:pt x="233953" y="605723"/>
                </a:lnTo>
                <a:lnTo>
                  <a:pt x="258356" y="583997"/>
                </a:lnTo>
                <a:close/>
                <a:moveTo>
                  <a:pt x="212817" y="627755"/>
                </a:moveTo>
                <a:lnTo>
                  <a:pt x="226809" y="635489"/>
                </a:lnTo>
                <a:cubicBezTo>
                  <a:pt x="219437" y="642852"/>
                  <a:pt x="211998" y="650548"/>
                  <a:pt x="204788" y="658406"/>
                </a:cubicBezTo>
                <a:lnTo>
                  <a:pt x="188414" y="647700"/>
                </a:lnTo>
                <a:lnTo>
                  <a:pt x="212817" y="627755"/>
                </a:lnTo>
                <a:close/>
                <a:moveTo>
                  <a:pt x="894131" y="655730"/>
                </a:moveTo>
                <a:lnTo>
                  <a:pt x="883177" y="659606"/>
                </a:lnTo>
                <a:lnTo>
                  <a:pt x="884892" y="740864"/>
                </a:lnTo>
                <a:cubicBezTo>
                  <a:pt x="877938" y="743474"/>
                  <a:pt x="872119" y="738226"/>
                  <a:pt x="865880" y="735806"/>
                </a:cubicBezTo>
                <a:cubicBezTo>
                  <a:pt x="851287" y="730044"/>
                  <a:pt x="836705" y="729310"/>
                  <a:pt x="822122" y="729844"/>
                </a:cubicBezTo>
                <a:cubicBezTo>
                  <a:pt x="846192" y="732339"/>
                  <a:pt x="869280" y="736054"/>
                  <a:pt x="884892" y="746817"/>
                </a:cubicBezTo>
                <a:cubicBezTo>
                  <a:pt x="921087" y="771668"/>
                  <a:pt x="943280" y="777450"/>
                  <a:pt x="983190" y="795642"/>
                </a:cubicBezTo>
                <a:cubicBezTo>
                  <a:pt x="999287" y="802405"/>
                  <a:pt x="1017575" y="807453"/>
                  <a:pt x="1027767" y="819455"/>
                </a:cubicBezTo>
                <a:cubicBezTo>
                  <a:pt x="1024052" y="810501"/>
                  <a:pt x="1013193" y="804120"/>
                  <a:pt x="1000430" y="798595"/>
                </a:cubicBezTo>
                <a:lnTo>
                  <a:pt x="1005192" y="666445"/>
                </a:lnTo>
                <a:lnTo>
                  <a:pt x="991476" y="671808"/>
                </a:lnTo>
                <a:lnTo>
                  <a:pt x="965568" y="688477"/>
                </a:lnTo>
                <a:lnTo>
                  <a:pt x="945090" y="666750"/>
                </a:lnTo>
                <a:lnTo>
                  <a:pt x="930135" y="672998"/>
                </a:lnTo>
                <a:lnTo>
                  <a:pt x="917943" y="686095"/>
                </a:lnTo>
                <a:lnTo>
                  <a:pt x="894131" y="655730"/>
                </a:lnTo>
                <a:close/>
                <a:moveTo>
                  <a:pt x="893559" y="657520"/>
                </a:moveTo>
                <a:lnTo>
                  <a:pt x="916800" y="687581"/>
                </a:lnTo>
                <a:lnTo>
                  <a:pt x="912324" y="692639"/>
                </a:lnTo>
                <a:lnTo>
                  <a:pt x="884606" y="661092"/>
                </a:lnTo>
                <a:lnTo>
                  <a:pt x="893559" y="657520"/>
                </a:lnTo>
                <a:close/>
                <a:moveTo>
                  <a:pt x="170555" y="667045"/>
                </a:moveTo>
                <a:lnTo>
                  <a:pt x="189300" y="675970"/>
                </a:lnTo>
                <a:cubicBezTo>
                  <a:pt x="186185" y="679590"/>
                  <a:pt x="183147" y="683276"/>
                  <a:pt x="180080" y="686981"/>
                </a:cubicBezTo>
                <a:lnTo>
                  <a:pt x="155077" y="697401"/>
                </a:lnTo>
                <a:lnTo>
                  <a:pt x="145552" y="686391"/>
                </a:lnTo>
                <a:lnTo>
                  <a:pt x="170555" y="667045"/>
                </a:lnTo>
                <a:close/>
                <a:moveTo>
                  <a:pt x="942423" y="669131"/>
                </a:moveTo>
                <a:lnTo>
                  <a:pt x="962616" y="690258"/>
                </a:lnTo>
                <a:lnTo>
                  <a:pt x="957853" y="693534"/>
                </a:lnTo>
                <a:lnTo>
                  <a:pt x="932517" y="674780"/>
                </a:lnTo>
                <a:lnTo>
                  <a:pt x="942423" y="669131"/>
                </a:lnTo>
                <a:close/>
                <a:moveTo>
                  <a:pt x="1002811" y="669427"/>
                </a:moveTo>
                <a:lnTo>
                  <a:pt x="998049" y="797738"/>
                </a:lnTo>
                <a:cubicBezTo>
                  <a:pt x="995096" y="796500"/>
                  <a:pt x="992143" y="795357"/>
                  <a:pt x="989095" y="794118"/>
                </a:cubicBezTo>
                <a:lnTo>
                  <a:pt x="991476" y="675675"/>
                </a:lnTo>
                <a:lnTo>
                  <a:pt x="1002811" y="669427"/>
                </a:lnTo>
                <a:close/>
                <a:moveTo>
                  <a:pt x="888511" y="673294"/>
                </a:moveTo>
                <a:lnTo>
                  <a:pt x="908704" y="699192"/>
                </a:lnTo>
                <a:lnTo>
                  <a:pt x="908418" y="756342"/>
                </a:lnTo>
                <a:lnTo>
                  <a:pt x="891750" y="748303"/>
                </a:lnTo>
                <a:lnTo>
                  <a:pt x="888511" y="673294"/>
                </a:lnTo>
                <a:close/>
                <a:moveTo>
                  <a:pt x="930421" y="678952"/>
                </a:moveTo>
                <a:lnTo>
                  <a:pt x="944137" y="689362"/>
                </a:lnTo>
                <a:lnTo>
                  <a:pt x="942708" y="773011"/>
                </a:lnTo>
                <a:lnTo>
                  <a:pt x="910228" y="757238"/>
                </a:lnTo>
                <a:lnTo>
                  <a:pt x="911085" y="702164"/>
                </a:lnTo>
                <a:lnTo>
                  <a:pt x="913467" y="705145"/>
                </a:lnTo>
                <a:lnTo>
                  <a:pt x="930421" y="678952"/>
                </a:lnTo>
                <a:close/>
                <a:moveTo>
                  <a:pt x="984904" y="681923"/>
                </a:moveTo>
                <a:lnTo>
                  <a:pt x="984047" y="792975"/>
                </a:lnTo>
                <a:lnTo>
                  <a:pt x="967950" y="785212"/>
                </a:lnTo>
                <a:lnTo>
                  <a:pt x="969474" y="692048"/>
                </a:lnTo>
                <a:lnTo>
                  <a:pt x="984904" y="681923"/>
                </a:lnTo>
                <a:close/>
                <a:moveTo>
                  <a:pt x="945661" y="690563"/>
                </a:moveTo>
                <a:lnTo>
                  <a:pt x="957567" y="699783"/>
                </a:lnTo>
                <a:lnTo>
                  <a:pt x="967664" y="693239"/>
                </a:lnTo>
                <a:lnTo>
                  <a:pt x="964997" y="783727"/>
                </a:lnTo>
                <a:lnTo>
                  <a:pt x="944423" y="773906"/>
                </a:lnTo>
                <a:lnTo>
                  <a:pt x="945661" y="690563"/>
                </a:lnTo>
                <a:close/>
                <a:moveTo>
                  <a:pt x="195263" y="762000"/>
                </a:moveTo>
                <a:cubicBezTo>
                  <a:pt x="201578" y="762114"/>
                  <a:pt x="207969" y="762419"/>
                  <a:pt x="214313" y="762591"/>
                </a:cubicBezTo>
                <a:lnTo>
                  <a:pt x="217580" y="773601"/>
                </a:lnTo>
                <a:cubicBezTo>
                  <a:pt x="210360" y="769953"/>
                  <a:pt x="202921" y="766220"/>
                  <a:pt x="195263" y="762000"/>
                </a:cubicBezTo>
                <a:close/>
                <a:moveTo>
                  <a:pt x="216094" y="762591"/>
                </a:moveTo>
                <a:cubicBezTo>
                  <a:pt x="227581" y="762914"/>
                  <a:pt x="239087" y="763314"/>
                  <a:pt x="250622" y="763781"/>
                </a:cubicBezTo>
                <a:lnTo>
                  <a:pt x="258956" y="792309"/>
                </a:lnTo>
                <a:cubicBezTo>
                  <a:pt x="246583" y="787413"/>
                  <a:pt x="233439" y="781679"/>
                  <a:pt x="219666" y="774792"/>
                </a:cubicBezTo>
                <a:lnTo>
                  <a:pt x="216094" y="762591"/>
                </a:lnTo>
                <a:close/>
                <a:moveTo>
                  <a:pt x="253003" y="764076"/>
                </a:moveTo>
                <a:cubicBezTo>
                  <a:pt x="263442" y="764515"/>
                  <a:pt x="273777" y="764762"/>
                  <a:pt x="284255" y="765267"/>
                </a:cubicBezTo>
                <a:lnTo>
                  <a:pt x="292894" y="804310"/>
                </a:lnTo>
                <a:cubicBezTo>
                  <a:pt x="283064" y="801357"/>
                  <a:pt x="272939" y="798024"/>
                  <a:pt x="262233" y="793833"/>
                </a:cubicBezTo>
                <a:lnTo>
                  <a:pt x="253003" y="764076"/>
                </a:lnTo>
                <a:close/>
                <a:moveTo>
                  <a:pt x="286045" y="765562"/>
                </a:moveTo>
                <a:cubicBezTo>
                  <a:pt x="296085" y="766058"/>
                  <a:pt x="306324" y="766534"/>
                  <a:pt x="316401" y="767058"/>
                </a:cubicBezTo>
                <a:lnTo>
                  <a:pt x="326527" y="812311"/>
                </a:lnTo>
                <a:cubicBezTo>
                  <a:pt x="316697" y="810597"/>
                  <a:pt x="306524" y="808215"/>
                  <a:pt x="295866" y="805167"/>
                </a:cubicBezTo>
                <a:lnTo>
                  <a:pt x="286045" y="765562"/>
                </a:lnTo>
                <a:close/>
                <a:moveTo>
                  <a:pt x="318783" y="767058"/>
                </a:moveTo>
                <a:cubicBezTo>
                  <a:pt x="330137" y="767639"/>
                  <a:pt x="341605" y="768267"/>
                  <a:pt x="353016" y="768839"/>
                </a:cubicBezTo>
                <a:lnTo>
                  <a:pt x="361950" y="815835"/>
                </a:lnTo>
                <a:cubicBezTo>
                  <a:pt x="351253" y="815550"/>
                  <a:pt x="340100" y="814502"/>
                  <a:pt x="328613" y="812597"/>
                </a:cubicBezTo>
                <a:lnTo>
                  <a:pt x="318783" y="767058"/>
                </a:lnTo>
                <a:close/>
                <a:moveTo>
                  <a:pt x="356292" y="768839"/>
                </a:moveTo>
                <a:cubicBezTo>
                  <a:pt x="366512" y="769353"/>
                  <a:pt x="376685" y="769877"/>
                  <a:pt x="386944" y="770325"/>
                </a:cubicBezTo>
                <a:lnTo>
                  <a:pt x="394392" y="814692"/>
                </a:lnTo>
                <a:cubicBezTo>
                  <a:pt x="384620" y="815550"/>
                  <a:pt x="374790" y="816121"/>
                  <a:pt x="364627" y="815835"/>
                </a:cubicBezTo>
                <a:lnTo>
                  <a:pt x="356292" y="768839"/>
                </a:lnTo>
                <a:close/>
                <a:moveTo>
                  <a:pt x="579530" y="770325"/>
                </a:moveTo>
                <a:cubicBezTo>
                  <a:pt x="570405" y="772468"/>
                  <a:pt x="561527" y="774668"/>
                  <a:pt x="553041" y="776878"/>
                </a:cubicBezTo>
                <a:lnTo>
                  <a:pt x="550364" y="771820"/>
                </a:lnTo>
                <a:cubicBezTo>
                  <a:pt x="560051" y="771430"/>
                  <a:pt x="569795" y="770954"/>
                  <a:pt x="579530" y="770325"/>
                </a:cubicBezTo>
                <a:close/>
                <a:moveTo>
                  <a:pt x="389030" y="770630"/>
                </a:moveTo>
                <a:cubicBezTo>
                  <a:pt x="401355" y="771163"/>
                  <a:pt x="413547" y="771420"/>
                  <a:pt x="425939" y="771820"/>
                </a:cubicBezTo>
                <a:cubicBezTo>
                  <a:pt x="426349" y="784289"/>
                  <a:pt x="432092" y="796309"/>
                  <a:pt x="435769" y="808406"/>
                </a:cubicBezTo>
                <a:cubicBezTo>
                  <a:pt x="426872" y="810311"/>
                  <a:pt x="418043" y="812025"/>
                  <a:pt x="409270" y="813168"/>
                </a:cubicBezTo>
                <a:cubicBezTo>
                  <a:pt x="405117" y="813740"/>
                  <a:pt x="400955" y="814026"/>
                  <a:pt x="396773" y="814407"/>
                </a:cubicBezTo>
                <a:lnTo>
                  <a:pt x="389030" y="770630"/>
                </a:lnTo>
                <a:close/>
                <a:moveTo>
                  <a:pt x="427425" y="771820"/>
                </a:moveTo>
                <a:cubicBezTo>
                  <a:pt x="440484" y="772230"/>
                  <a:pt x="453581" y="772525"/>
                  <a:pt x="466725" y="772706"/>
                </a:cubicBezTo>
                <a:lnTo>
                  <a:pt x="472078" y="799548"/>
                </a:lnTo>
                <a:cubicBezTo>
                  <a:pt x="460534" y="802691"/>
                  <a:pt x="449399" y="805453"/>
                  <a:pt x="438445" y="807834"/>
                </a:cubicBezTo>
                <a:cubicBezTo>
                  <a:pt x="435064" y="796881"/>
                  <a:pt x="429730" y="781641"/>
                  <a:pt x="427425" y="771820"/>
                </a:cubicBezTo>
                <a:close/>
                <a:moveTo>
                  <a:pt x="548573" y="771820"/>
                </a:moveTo>
                <a:lnTo>
                  <a:pt x="551555" y="777173"/>
                </a:lnTo>
                <a:cubicBezTo>
                  <a:pt x="539420" y="780355"/>
                  <a:pt x="528371" y="783565"/>
                  <a:pt x="517322" y="786698"/>
                </a:cubicBezTo>
                <a:cubicBezTo>
                  <a:pt x="515693" y="782079"/>
                  <a:pt x="514160" y="777421"/>
                  <a:pt x="512855" y="772706"/>
                </a:cubicBezTo>
                <a:cubicBezTo>
                  <a:pt x="524713" y="772554"/>
                  <a:pt x="536648" y="772287"/>
                  <a:pt x="548573" y="771820"/>
                </a:cubicBezTo>
                <a:close/>
                <a:moveTo>
                  <a:pt x="468801" y="772706"/>
                </a:moveTo>
                <a:cubicBezTo>
                  <a:pt x="482356" y="772887"/>
                  <a:pt x="495938" y="772859"/>
                  <a:pt x="509588" y="772706"/>
                </a:cubicBezTo>
                <a:cubicBezTo>
                  <a:pt x="510997" y="777954"/>
                  <a:pt x="513398" y="782431"/>
                  <a:pt x="515531" y="787298"/>
                </a:cubicBezTo>
                <a:cubicBezTo>
                  <a:pt x="501072" y="791451"/>
                  <a:pt x="486994" y="795261"/>
                  <a:pt x="473869" y="798881"/>
                </a:cubicBezTo>
                <a:lnTo>
                  <a:pt x="468801" y="772706"/>
                </a:lnTo>
                <a:close/>
                <a:moveTo>
                  <a:pt x="164897" y="806310"/>
                </a:moveTo>
                <a:lnTo>
                  <a:pt x="0" y="903084"/>
                </a:lnTo>
                <a:lnTo>
                  <a:pt x="25889" y="904894"/>
                </a:lnTo>
                <a:lnTo>
                  <a:pt x="16669" y="919467"/>
                </a:lnTo>
                <a:lnTo>
                  <a:pt x="41967" y="917372"/>
                </a:lnTo>
                <a:lnTo>
                  <a:pt x="41662" y="931374"/>
                </a:lnTo>
                <a:cubicBezTo>
                  <a:pt x="100498" y="905561"/>
                  <a:pt x="107366" y="893655"/>
                  <a:pt x="174717" y="883463"/>
                </a:cubicBezTo>
                <a:lnTo>
                  <a:pt x="170555" y="872985"/>
                </a:lnTo>
                <a:lnTo>
                  <a:pt x="184842" y="855174"/>
                </a:lnTo>
                <a:lnTo>
                  <a:pt x="169069" y="850125"/>
                </a:lnTo>
                <a:lnTo>
                  <a:pt x="175908" y="833457"/>
                </a:lnTo>
                <a:lnTo>
                  <a:pt x="144951" y="847173"/>
                </a:lnTo>
                <a:lnTo>
                  <a:pt x="164897" y="806310"/>
                </a:lnTo>
                <a:close/>
                <a:moveTo>
                  <a:pt x="156267" y="815835"/>
                </a:moveTo>
                <a:lnTo>
                  <a:pt x="135426" y="855174"/>
                </a:lnTo>
                <a:lnTo>
                  <a:pt x="169364" y="838791"/>
                </a:lnTo>
                <a:lnTo>
                  <a:pt x="160430" y="855459"/>
                </a:lnTo>
                <a:lnTo>
                  <a:pt x="179480" y="857269"/>
                </a:lnTo>
                <a:lnTo>
                  <a:pt x="166383" y="873271"/>
                </a:lnTo>
                <a:lnTo>
                  <a:pt x="164602" y="879272"/>
                </a:lnTo>
                <a:cubicBezTo>
                  <a:pt x="114357" y="889654"/>
                  <a:pt x="90002" y="905847"/>
                  <a:pt x="45539" y="925087"/>
                </a:cubicBezTo>
                <a:lnTo>
                  <a:pt x="50302" y="912324"/>
                </a:lnTo>
                <a:lnTo>
                  <a:pt x="21431" y="916800"/>
                </a:lnTo>
                <a:lnTo>
                  <a:pt x="36309" y="900989"/>
                </a:lnTo>
                <a:lnTo>
                  <a:pt x="12794" y="901275"/>
                </a:lnTo>
                <a:lnTo>
                  <a:pt x="156269" y="815835"/>
                </a:lnTo>
                <a:close/>
              </a:path>
            </a:pathLst>
          </a:custGeom>
          <a:noFill/>
          <a:ln w="9525" cap="flat" cmpd="sng">
            <a:solidFill>
              <a:srgbClr val="6C573A">
                <a:alpha val="98820"/>
              </a:srgb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55" name="Google Shape;1555;p3"/>
          <p:cNvGrpSpPr/>
          <p:nvPr/>
        </p:nvGrpSpPr>
        <p:grpSpPr>
          <a:xfrm>
            <a:off x="6269719" y="3554799"/>
            <a:ext cx="851609" cy="1085654"/>
            <a:chOff x="-1026385" y="-475480"/>
            <a:chExt cx="5147225" cy="6561821"/>
          </a:xfrm>
        </p:grpSpPr>
        <p:grpSp>
          <p:nvGrpSpPr>
            <p:cNvPr id="1556" name="Google Shape;1556;p3"/>
            <p:cNvGrpSpPr/>
            <p:nvPr/>
          </p:nvGrpSpPr>
          <p:grpSpPr>
            <a:xfrm flipH="1">
              <a:off x="975197" y="650742"/>
              <a:ext cx="3145643" cy="5435548"/>
              <a:chOff x="5143500" y="1785980"/>
              <a:chExt cx="1901380" cy="3285510"/>
            </a:xfrm>
          </p:grpSpPr>
          <p:sp>
            <p:nvSpPr>
              <p:cNvPr id="1557" name="Google Shape;1557;p3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8" name="Google Shape;1558;p3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9" name="Google Shape;1559;p3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0" name="Google Shape;1560;p3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1" name="Google Shape;1561;p3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2" name="Google Shape;1562;p3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3" name="Google Shape;1563;p3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4" name="Google Shape;1564;p3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5" name="Google Shape;1565;p3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6" name="Google Shape;1566;p3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7" name="Google Shape;1567;p3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8" name="Google Shape;1568;p3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9" name="Google Shape;1569;p3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0" name="Google Shape;1570;p3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1" name="Google Shape;1571;p3"/>
              <p:cNvSpPr/>
              <p:nvPr/>
            </p:nvSpPr>
            <p:spPr>
              <a:xfrm>
                <a:off x="6373289" y="4608766"/>
                <a:ext cx="21524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2" name="Google Shape;1572;p3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3" name="Google Shape;1573;p3"/>
              <p:cNvSpPr/>
              <p:nvPr/>
            </p:nvSpPr>
            <p:spPr>
              <a:xfrm>
                <a:off x="6377394" y="4277105"/>
                <a:ext cx="188618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4" name="Google Shape;1574;p3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5" name="Google Shape;1575;p3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6" name="Google Shape;1576;p3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7" name="Google Shape;1577;p3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8" name="Google Shape;1578;p3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9" name="Google Shape;1579;p3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0" name="Google Shape;1580;p3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1" name="Google Shape;1581;p3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2" name="Google Shape;1582;p3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3" name="Google Shape;1583;p3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4" name="Google Shape;1584;p3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5" name="Google Shape;1585;p3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6" name="Google Shape;1586;p3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7" name="Google Shape;1587;p3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8" name="Google Shape;1588;p3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9" name="Google Shape;1589;p3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0" name="Google Shape;1590;p3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1" name="Google Shape;1591;p3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2" name="Google Shape;1592;p3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3" name="Google Shape;1593;p3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4" name="Google Shape;1594;p3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5" name="Google Shape;1595;p3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6" name="Google Shape;1596;p3"/>
              <p:cNvSpPr/>
              <p:nvPr/>
            </p:nvSpPr>
            <p:spPr>
              <a:xfrm>
                <a:off x="5741680" y="2254948"/>
                <a:ext cx="97616" cy="645389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7" name="Google Shape;1597;p3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98" name="Google Shape;1598;p3"/>
            <p:cNvGrpSpPr/>
            <p:nvPr/>
          </p:nvGrpSpPr>
          <p:grpSpPr>
            <a:xfrm>
              <a:off x="-1026385" y="-475480"/>
              <a:ext cx="3797436" cy="6561821"/>
              <a:chOff x="5143500" y="1785980"/>
              <a:chExt cx="1901380" cy="3285510"/>
            </a:xfrm>
          </p:grpSpPr>
          <p:sp>
            <p:nvSpPr>
              <p:cNvPr id="1599" name="Google Shape;1599;p3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0" name="Google Shape;1600;p3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1" name="Google Shape;1601;p3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2" name="Google Shape;1602;p3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3" name="Google Shape;1603;p3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4" name="Google Shape;1604;p3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5" name="Google Shape;1605;p3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6" name="Google Shape;1606;p3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7" name="Google Shape;1607;p3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8" name="Google Shape;1608;p3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9" name="Google Shape;1609;p3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0" name="Google Shape;1610;p3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1" name="Google Shape;1611;p3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2" name="Google Shape;1612;p3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3" name="Google Shape;1613;p3"/>
              <p:cNvSpPr/>
              <p:nvPr/>
            </p:nvSpPr>
            <p:spPr>
              <a:xfrm>
                <a:off x="6373289" y="4608766"/>
                <a:ext cx="18941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4" name="Google Shape;1614;p3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5" name="Google Shape;1615;p3"/>
              <p:cNvSpPr/>
              <p:nvPr/>
            </p:nvSpPr>
            <p:spPr>
              <a:xfrm>
                <a:off x="6377394" y="4277105"/>
                <a:ext cx="158911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6" name="Google Shape;1616;p3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7" name="Google Shape;1617;p3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8" name="Google Shape;1618;p3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9" name="Google Shape;1619;p3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0" name="Google Shape;1620;p3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1" name="Google Shape;1621;p3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2" name="Google Shape;1622;p3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3" name="Google Shape;1623;p3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4" name="Google Shape;1624;p3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5" name="Google Shape;1625;p3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6" name="Google Shape;1626;p3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7" name="Google Shape;1627;p3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8" name="Google Shape;1628;p3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9" name="Google Shape;1629;p3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0" name="Google Shape;1630;p3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1" name="Google Shape;1631;p3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2" name="Google Shape;1632;p3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3" name="Google Shape;1633;p3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4" name="Google Shape;1634;p3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5" name="Google Shape;1635;p3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6" name="Google Shape;1636;p3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7" name="Google Shape;1637;p3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8" name="Google Shape;1638;p3"/>
              <p:cNvSpPr/>
              <p:nvPr/>
            </p:nvSpPr>
            <p:spPr>
              <a:xfrm>
                <a:off x="5746521" y="2254947"/>
                <a:ext cx="84152" cy="703421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9" name="Google Shape;1639;p3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40" name="Google Shape;1640;p3"/>
          <p:cNvGrpSpPr/>
          <p:nvPr/>
        </p:nvGrpSpPr>
        <p:grpSpPr>
          <a:xfrm flipH="1">
            <a:off x="9112787" y="6357797"/>
            <a:ext cx="851609" cy="1085654"/>
            <a:chOff x="-1026385" y="-475480"/>
            <a:chExt cx="5147225" cy="6561821"/>
          </a:xfrm>
        </p:grpSpPr>
        <p:grpSp>
          <p:nvGrpSpPr>
            <p:cNvPr id="1641" name="Google Shape;1641;p3"/>
            <p:cNvGrpSpPr/>
            <p:nvPr/>
          </p:nvGrpSpPr>
          <p:grpSpPr>
            <a:xfrm flipH="1">
              <a:off x="975197" y="650742"/>
              <a:ext cx="3145643" cy="5435548"/>
              <a:chOff x="5143500" y="1785980"/>
              <a:chExt cx="1901380" cy="3285510"/>
            </a:xfrm>
          </p:grpSpPr>
          <p:sp>
            <p:nvSpPr>
              <p:cNvPr id="1642" name="Google Shape;1642;p3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3" name="Google Shape;1643;p3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4" name="Google Shape;1644;p3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5" name="Google Shape;1645;p3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6" name="Google Shape;1646;p3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7" name="Google Shape;1647;p3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8" name="Google Shape;1648;p3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9" name="Google Shape;1649;p3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0" name="Google Shape;1650;p3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1" name="Google Shape;1651;p3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2" name="Google Shape;1652;p3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3" name="Google Shape;1653;p3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4" name="Google Shape;1654;p3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5" name="Google Shape;1655;p3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6" name="Google Shape;1656;p3"/>
              <p:cNvSpPr/>
              <p:nvPr/>
            </p:nvSpPr>
            <p:spPr>
              <a:xfrm>
                <a:off x="6373289" y="4608766"/>
                <a:ext cx="21524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7" name="Google Shape;1657;p3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8" name="Google Shape;1658;p3"/>
              <p:cNvSpPr/>
              <p:nvPr/>
            </p:nvSpPr>
            <p:spPr>
              <a:xfrm>
                <a:off x="6377394" y="4277105"/>
                <a:ext cx="188618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9" name="Google Shape;1659;p3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0" name="Google Shape;1660;p3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1" name="Google Shape;1661;p3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2" name="Google Shape;1662;p3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3" name="Google Shape;1663;p3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4" name="Google Shape;1664;p3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5" name="Google Shape;1665;p3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6" name="Google Shape;1666;p3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7" name="Google Shape;1667;p3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8" name="Google Shape;1668;p3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9" name="Google Shape;1669;p3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0" name="Google Shape;1670;p3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1" name="Google Shape;1671;p3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2" name="Google Shape;1672;p3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3" name="Google Shape;1673;p3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4" name="Google Shape;1674;p3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5" name="Google Shape;1675;p3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6" name="Google Shape;1676;p3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7" name="Google Shape;1677;p3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8" name="Google Shape;1678;p3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9" name="Google Shape;1679;p3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0" name="Google Shape;1680;p3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1" name="Google Shape;1681;p3"/>
              <p:cNvSpPr/>
              <p:nvPr/>
            </p:nvSpPr>
            <p:spPr>
              <a:xfrm>
                <a:off x="5741680" y="2254948"/>
                <a:ext cx="97616" cy="645389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2" name="Google Shape;1682;p3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3" name="Google Shape;1683;p3"/>
            <p:cNvGrpSpPr/>
            <p:nvPr/>
          </p:nvGrpSpPr>
          <p:grpSpPr>
            <a:xfrm>
              <a:off x="-1026385" y="-475480"/>
              <a:ext cx="3797436" cy="6561821"/>
              <a:chOff x="5143500" y="1785980"/>
              <a:chExt cx="1901380" cy="3285510"/>
            </a:xfrm>
          </p:grpSpPr>
          <p:sp>
            <p:nvSpPr>
              <p:cNvPr id="1684" name="Google Shape;1684;p3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5" name="Google Shape;1685;p3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6" name="Google Shape;1686;p3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7" name="Google Shape;1687;p3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8" name="Google Shape;1688;p3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9" name="Google Shape;1689;p3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0" name="Google Shape;1690;p3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1" name="Google Shape;1691;p3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2" name="Google Shape;1692;p3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3" name="Google Shape;1693;p3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4" name="Google Shape;1694;p3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5" name="Google Shape;1695;p3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6" name="Google Shape;1696;p3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7" name="Google Shape;1697;p3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8" name="Google Shape;1698;p3"/>
              <p:cNvSpPr/>
              <p:nvPr/>
            </p:nvSpPr>
            <p:spPr>
              <a:xfrm>
                <a:off x="6373289" y="4608766"/>
                <a:ext cx="18941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9" name="Google Shape;1699;p3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0" name="Google Shape;1700;p3"/>
              <p:cNvSpPr/>
              <p:nvPr/>
            </p:nvSpPr>
            <p:spPr>
              <a:xfrm>
                <a:off x="6377394" y="4277105"/>
                <a:ext cx="158911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1" name="Google Shape;1701;p3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2" name="Google Shape;1702;p3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3" name="Google Shape;1703;p3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4" name="Google Shape;1704;p3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5" name="Google Shape;1705;p3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6" name="Google Shape;1706;p3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7" name="Google Shape;1707;p3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8" name="Google Shape;1708;p3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9" name="Google Shape;1709;p3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0" name="Google Shape;1710;p3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1" name="Google Shape;1711;p3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2" name="Google Shape;1712;p3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3" name="Google Shape;1713;p3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4" name="Google Shape;1714;p3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5" name="Google Shape;1715;p3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6" name="Google Shape;1716;p3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7" name="Google Shape;1717;p3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8" name="Google Shape;1718;p3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9" name="Google Shape;1719;p3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0" name="Google Shape;1720;p3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1" name="Google Shape;1721;p3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2" name="Google Shape;1722;p3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3" name="Google Shape;1723;p3"/>
              <p:cNvSpPr/>
              <p:nvPr/>
            </p:nvSpPr>
            <p:spPr>
              <a:xfrm>
                <a:off x="5746521" y="2254947"/>
                <a:ext cx="84152" cy="703421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4" name="Google Shape;1724;p3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25" name="Google Shape;1725;p3"/>
          <p:cNvGrpSpPr/>
          <p:nvPr/>
        </p:nvGrpSpPr>
        <p:grpSpPr>
          <a:xfrm>
            <a:off x="3943007" y="7094594"/>
            <a:ext cx="851609" cy="1085654"/>
            <a:chOff x="-1026385" y="-475480"/>
            <a:chExt cx="5147225" cy="6561821"/>
          </a:xfrm>
        </p:grpSpPr>
        <p:grpSp>
          <p:nvGrpSpPr>
            <p:cNvPr id="1726" name="Google Shape;1726;p3"/>
            <p:cNvGrpSpPr/>
            <p:nvPr/>
          </p:nvGrpSpPr>
          <p:grpSpPr>
            <a:xfrm flipH="1">
              <a:off x="975197" y="650742"/>
              <a:ext cx="3145643" cy="5435548"/>
              <a:chOff x="5143500" y="1785980"/>
              <a:chExt cx="1901380" cy="3285510"/>
            </a:xfrm>
          </p:grpSpPr>
          <p:sp>
            <p:nvSpPr>
              <p:cNvPr id="1727" name="Google Shape;1727;p3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8" name="Google Shape;1728;p3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9" name="Google Shape;1729;p3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0" name="Google Shape;1730;p3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1" name="Google Shape;1731;p3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2" name="Google Shape;1732;p3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3" name="Google Shape;1733;p3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4" name="Google Shape;1734;p3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5" name="Google Shape;1735;p3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6" name="Google Shape;1736;p3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7" name="Google Shape;1737;p3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8" name="Google Shape;1738;p3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9" name="Google Shape;1739;p3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0" name="Google Shape;1740;p3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1" name="Google Shape;1741;p3"/>
              <p:cNvSpPr/>
              <p:nvPr/>
            </p:nvSpPr>
            <p:spPr>
              <a:xfrm>
                <a:off x="6373289" y="4608766"/>
                <a:ext cx="21524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2" name="Google Shape;1742;p3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3" name="Google Shape;1743;p3"/>
              <p:cNvSpPr/>
              <p:nvPr/>
            </p:nvSpPr>
            <p:spPr>
              <a:xfrm>
                <a:off x="6377394" y="4277105"/>
                <a:ext cx="188618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4" name="Google Shape;1744;p3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5" name="Google Shape;1745;p3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6" name="Google Shape;1746;p3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7" name="Google Shape;1747;p3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8" name="Google Shape;1748;p3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9" name="Google Shape;1749;p3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0" name="Google Shape;1750;p3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1" name="Google Shape;1751;p3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2" name="Google Shape;1752;p3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3" name="Google Shape;1753;p3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4" name="Google Shape;1754;p3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5" name="Google Shape;1755;p3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6" name="Google Shape;1756;p3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7" name="Google Shape;1757;p3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8" name="Google Shape;1758;p3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9" name="Google Shape;1759;p3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0" name="Google Shape;1760;p3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1" name="Google Shape;1761;p3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2" name="Google Shape;1762;p3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3" name="Google Shape;1763;p3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4" name="Google Shape;1764;p3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5" name="Google Shape;1765;p3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6" name="Google Shape;1766;p3"/>
              <p:cNvSpPr/>
              <p:nvPr/>
            </p:nvSpPr>
            <p:spPr>
              <a:xfrm>
                <a:off x="5741680" y="2254948"/>
                <a:ext cx="97616" cy="645389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7" name="Google Shape;1767;p3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8" name="Google Shape;1768;p3"/>
            <p:cNvGrpSpPr/>
            <p:nvPr/>
          </p:nvGrpSpPr>
          <p:grpSpPr>
            <a:xfrm>
              <a:off x="-1026385" y="-475480"/>
              <a:ext cx="3797436" cy="6561821"/>
              <a:chOff x="5143500" y="1785980"/>
              <a:chExt cx="1901380" cy="3285510"/>
            </a:xfrm>
          </p:grpSpPr>
          <p:sp>
            <p:nvSpPr>
              <p:cNvPr id="1769" name="Google Shape;1769;p3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0" name="Google Shape;1770;p3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1" name="Google Shape;1771;p3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2" name="Google Shape;1772;p3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3" name="Google Shape;1773;p3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4" name="Google Shape;1774;p3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5" name="Google Shape;1775;p3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6" name="Google Shape;1776;p3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7" name="Google Shape;1777;p3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8" name="Google Shape;1778;p3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9" name="Google Shape;1779;p3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0" name="Google Shape;1780;p3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1" name="Google Shape;1781;p3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2" name="Google Shape;1782;p3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3" name="Google Shape;1783;p3"/>
              <p:cNvSpPr/>
              <p:nvPr/>
            </p:nvSpPr>
            <p:spPr>
              <a:xfrm>
                <a:off x="6373289" y="4608766"/>
                <a:ext cx="18941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4" name="Google Shape;1784;p3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5" name="Google Shape;1785;p3"/>
              <p:cNvSpPr/>
              <p:nvPr/>
            </p:nvSpPr>
            <p:spPr>
              <a:xfrm>
                <a:off x="6377394" y="4277105"/>
                <a:ext cx="158911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6" name="Google Shape;1786;p3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7" name="Google Shape;1787;p3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8" name="Google Shape;1788;p3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9" name="Google Shape;1789;p3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0" name="Google Shape;1790;p3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1" name="Google Shape;1791;p3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2" name="Google Shape;1792;p3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3" name="Google Shape;1793;p3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4" name="Google Shape;1794;p3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5" name="Google Shape;1795;p3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6" name="Google Shape;1796;p3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7" name="Google Shape;1797;p3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8" name="Google Shape;1798;p3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9" name="Google Shape;1799;p3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0" name="Google Shape;1800;p3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1" name="Google Shape;1801;p3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2" name="Google Shape;1802;p3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3" name="Google Shape;1803;p3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4" name="Google Shape;1804;p3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5" name="Google Shape;1805;p3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6" name="Google Shape;1806;p3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7" name="Google Shape;1807;p3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8" name="Google Shape;1808;p3"/>
              <p:cNvSpPr/>
              <p:nvPr/>
            </p:nvSpPr>
            <p:spPr>
              <a:xfrm>
                <a:off x="5746521" y="2254947"/>
                <a:ext cx="84152" cy="703421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9" name="Google Shape;1809;p3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10" name="Google Shape;1810;p3"/>
          <p:cNvGrpSpPr/>
          <p:nvPr/>
        </p:nvGrpSpPr>
        <p:grpSpPr>
          <a:xfrm flipH="1">
            <a:off x="7547413" y="4410311"/>
            <a:ext cx="851609" cy="1085654"/>
            <a:chOff x="-1026385" y="-475480"/>
            <a:chExt cx="5147225" cy="6561821"/>
          </a:xfrm>
        </p:grpSpPr>
        <p:grpSp>
          <p:nvGrpSpPr>
            <p:cNvPr id="1811" name="Google Shape;1811;p3"/>
            <p:cNvGrpSpPr/>
            <p:nvPr/>
          </p:nvGrpSpPr>
          <p:grpSpPr>
            <a:xfrm flipH="1">
              <a:off x="975197" y="650742"/>
              <a:ext cx="3145643" cy="5435548"/>
              <a:chOff x="5143500" y="1785980"/>
              <a:chExt cx="1901380" cy="3285510"/>
            </a:xfrm>
          </p:grpSpPr>
          <p:sp>
            <p:nvSpPr>
              <p:cNvPr id="1812" name="Google Shape;1812;p3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3" name="Google Shape;1813;p3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4" name="Google Shape;1814;p3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5" name="Google Shape;1815;p3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6" name="Google Shape;1816;p3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7" name="Google Shape;1817;p3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8" name="Google Shape;1818;p3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9" name="Google Shape;1819;p3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0" name="Google Shape;1820;p3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1" name="Google Shape;1821;p3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2" name="Google Shape;1822;p3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3" name="Google Shape;1823;p3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4" name="Google Shape;1824;p3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5" name="Google Shape;1825;p3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6" name="Google Shape;1826;p3"/>
              <p:cNvSpPr/>
              <p:nvPr/>
            </p:nvSpPr>
            <p:spPr>
              <a:xfrm>
                <a:off x="6373289" y="4608766"/>
                <a:ext cx="21524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7" name="Google Shape;1827;p3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8" name="Google Shape;1828;p3"/>
              <p:cNvSpPr/>
              <p:nvPr/>
            </p:nvSpPr>
            <p:spPr>
              <a:xfrm>
                <a:off x="6377394" y="4277105"/>
                <a:ext cx="188618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9" name="Google Shape;1829;p3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0" name="Google Shape;1830;p3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1" name="Google Shape;1831;p3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2" name="Google Shape;1832;p3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3" name="Google Shape;1833;p3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4" name="Google Shape;1834;p3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5" name="Google Shape;1835;p3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6" name="Google Shape;1836;p3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7" name="Google Shape;1837;p3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8" name="Google Shape;1838;p3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9" name="Google Shape;1839;p3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0" name="Google Shape;1840;p3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1" name="Google Shape;1841;p3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2" name="Google Shape;1842;p3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3" name="Google Shape;1843;p3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4" name="Google Shape;1844;p3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5" name="Google Shape;1845;p3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6" name="Google Shape;1846;p3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7" name="Google Shape;1847;p3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8" name="Google Shape;1848;p3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9" name="Google Shape;1849;p3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0" name="Google Shape;1850;p3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1" name="Google Shape;1851;p3"/>
              <p:cNvSpPr/>
              <p:nvPr/>
            </p:nvSpPr>
            <p:spPr>
              <a:xfrm>
                <a:off x="5741680" y="2254948"/>
                <a:ext cx="97616" cy="645389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2" name="Google Shape;1852;p3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53" name="Google Shape;1853;p3"/>
            <p:cNvGrpSpPr/>
            <p:nvPr/>
          </p:nvGrpSpPr>
          <p:grpSpPr>
            <a:xfrm>
              <a:off x="-1026385" y="-475480"/>
              <a:ext cx="3797436" cy="6561821"/>
              <a:chOff x="5143500" y="1785980"/>
              <a:chExt cx="1901380" cy="3285510"/>
            </a:xfrm>
          </p:grpSpPr>
          <p:sp>
            <p:nvSpPr>
              <p:cNvPr id="1854" name="Google Shape;1854;p3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5" name="Google Shape;1855;p3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6" name="Google Shape;1856;p3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7" name="Google Shape;1857;p3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8" name="Google Shape;1858;p3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9" name="Google Shape;1859;p3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0" name="Google Shape;1860;p3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1" name="Google Shape;1861;p3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2" name="Google Shape;1862;p3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3" name="Google Shape;1863;p3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4" name="Google Shape;1864;p3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5" name="Google Shape;1865;p3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6" name="Google Shape;1866;p3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7" name="Google Shape;1867;p3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8" name="Google Shape;1868;p3"/>
              <p:cNvSpPr/>
              <p:nvPr/>
            </p:nvSpPr>
            <p:spPr>
              <a:xfrm>
                <a:off x="6373289" y="4608766"/>
                <a:ext cx="18941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9" name="Google Shape;1869;p3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0" name="Google Shape;1870;p3"/>
              <p:cNvSpPr/>
              <p:nvPr/>
            </p:nvSpPr>
            <p:spPr>
              <a:xfrm>
                <a:off x="6377394" y="4277105"/>
                <a:ext cx="158911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1" name="Google Shape;1871;p3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2" name="Google Shape;1872;p3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3" name="Google Shape;1873;p3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4" name="Google Shape;1874;p3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5" name="Google Shape;1875;p3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6" name="Google Shape;1876;p3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7" name="Google Shape;1877;p3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8" name="Google Shape;1878;p3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9" name="Google Shape;1879;p3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0" name="Google Shape;1880;p3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1" name="Google Shape;1881;p3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2" name="Google Shape;1882;p3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3" name="Google Shape;1883;p3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4" name="Google Shape;1884;p3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5" name="Google Shape;1885;p3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6" name="Google Shape;1886;p3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7" name="Google Shape;1887;p3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8" name="Google Shape;1888;p3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9" name="Google Shape;1889;p3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0" name="Google Shape;1890;p3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1" name="Google Shape;1891;p3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2" name="Google Shape;1892;p3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3" name="Google Shape;1893;p3"/>
              <p:cNvSpPr/>
              <p:nvPr/>
            </p:nvSpPr>
            <p:spPr>
              <a:xfrm>
                <a:off x="5746521" y="2254947"/>
                <a:ext cx="84152" cy="703421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4" name="Google Shape;1894;p3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95" name="Google Shape;1895;p3"/>
          <p:cNvGrpSpPr/>
          <p:nvPr/>
        </p:nvGrpSpPr>
        <p:grpSpPr>
          <a:xfrm>
            <a:off x="7261802" y="5219929"/>
            <a:ext cx="877854" cy="464627"/>
            <a:chOff x="5410199" y="3067049"/>
            <a:chExt cx="1372826" cy="726262"/>
          </a:xfrm>
        </p:grpSpPr>
        <p:grpSp>
          <p:nvGrpSpPr>
            <p:cNvPr id="1896" name="Google Shape;1896;p3"/>
            <p:cNvGrpSpPr/>
            <p:nvPr/>
          </p:nvGrpSpPr>
          <p:grpSpPr>
            <a:xfrm>
              <a:off x="5785168" y="3098714"/>
              <a:ext cx="997857" cy="694597"/>
              <a:chOff x="5785168" y="3098714"/>
              <a:chExt cx="997857" cy="694597"/>
            </a:xfrm>
          </p:grpSpPr>
          <p:sp>
            <p:nvSpPr>
              <p:cNvPr id="1897" name="Google Shape;1897;p3"/>
              <p:cNvSpPr/>
              <p:nvPr/>
            </p:nvSpPr>
            <p:spPr>
              <a:xfrm>
                <a:off x="6125391" y="3765051"/>
                <a:ext cx="20183" cy="10563"/>
              </a:xfrm>
              <a:custGeom>
                <a:avLst/>
                <a:gdLst/>
                <a:ahLst/>
                <a:cxnLst/>
                <a:rect l="l" t="t" r="r" b="b"/>
                <a:pathLst>
                  <a:path w="20183" h="10563" extrusionOk="0">
                    <a:moveTo>
                      <a:pt x="-2" y="-4"/>
                    </a:moveTo>
                    <a:cubicBezTo>
                      <a:pt x="-2" y="-4"/>
                      <a:pt x="4380" y="5797"/>
                      <a:pt x="7761" y="7454"/>
                    </a:cubicBezTo>
                    <a:cubicBezTo>
                      <a:pt x="11133" y="9102"/>
                      <a:pt x="20182" y="10560"/>
                      <a:pt x="20182" y="1056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8" name="Google Shape;1898;p3"/>
              <p:cNvSpPr/>
              <p:nvPr/>
            </p:nvSpPr>
            <p:spPr>
              <a:xfrm>
                <a:off x="6058002" y="3773442"/>
                <a:ext cx="58378" cy="19869"/>
              </a:xfrm>
              <a:custGeom>
                <a:avLst/>
                <a:gdLst/>
                <a:ahLst/>
                <a:cxnLst/>
                <a:rect l="l" t="t" r="r" b="b"/>
                <a:pathLst>
                  <a:path w="58378" h="19869" extrusionOk="0">
                    <a:moveTo>
                      <a:pt x="-2" y="-4"/>
                    </a:moveTo>
                    <a:cubicBezTo>
                      <a:pt x="-2" y="-4"/>
                      <a:pt x="28868" y="8054"/>
                      <a:pt x="36022" y="10236"/>
                    </a:cubicBezTo>
                    <a:cubicBezTo>
                      <a:pt x="43175" y="12417"/>
                      <a:pt x="58377" y="19865"/>
                      <a:pt x="58377" y="1986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9" name="Google Shape;1899;p3"/>
              <p:cNvSpPr/>
              <p:nvPr/>
            </p:nvSpPr>
            <p:spPr>
              <a:xfrm>
                <a:off x="6152090" y="3745800"/>
                <a:ext cx="32299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32299" h="21736" extrusionOk="0">
                    <a:moveTo>
                      <a:pt x="-2" y="-4"/>
                    </a:moveTo>
                    <a:cubicBezTo>
                      <a:pt x="-2" y="-4"/>
                      <a:pt x="21115" y="8693"/>
                      <a:pt x="32297" y="2173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0" name="Google Shape;1900;p3"/>
              <p:cNvSpPr/>
              <p:nvPr/>
            </p:nvSpPr>
            <p:spPr>
              <a:xfrm>
                <a:off x="6182208" y="3735866"/>
                <a:ext cx="39747" cy="19878"/>
              </a:xfrm>
              <a:custGeom>
                <a:avLst/>
                <a:gdLst/>
                <a:ahLst/>
                <a:cxnLst/>
                <a:rect l="l" t="t" r="r" b="b"/>
                <a:pathLst>
                  <a:path w="39747" h="19878" extrusionOk="0">
                    <a:moveTo>
                      <a:pt x="-2" y="-4"/>
                    </a:moveTo>
                    <a:cubicBezTo>
                      <a:pt x="13971" y="4968"/>
                      <a:pt x="20286" y="6121"/>
                      <a:pt x="26087" y="9626"/>
                    </a:cubicBezTo>
                    <a:cubicBezTo>
                      <a:pt x="31878" y="13122"/>
                      <a:pt x="39746" y="19875"/>
                      <a:pt x="39746" y="1987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1" name="Google Shape;1901;p3"/>
              <p:cNvSpPr/>
              <p:nvPr/>
            </p:nvSpPr>
            <p:spPr>
              <a:xfrm>
                <a:off x="6199905" y="3717549"/>
                <a:ext cx="60864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60864" h="30118" extrusionOk="0">
                    <a:moveTo>
                      <a:pt x="-2" y="-4"/>
                    </a:moveTo>
                    <a:cubicBezTo>
                      <a:pt x="-2" y="-4"/>
                      <a:pt x="15229" y="4921"/>
                      <a:pt x="23915" y="10864"/>
                    </a:cubicBezTo>
                    <a:cubicBezTo>
                      <a:pt x="32440" y="16703"/>
                      <a:pt x="60863" y="30114"/>
                      <a:pt x="60863" y="3011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2" name="Google Shape;1902;p3"/>
              <p:cNvSpPr/>
              <p:nvPr/>
            </p:nvSpPr>
            <p:spPr>
              <a:xfrm>
                <a:off x="6212326" y="3688355"/>
                <a:ext cx="74837" cy="48758"/>
              </a:xfrm>
              <a:custGeom>
                <a:avLst/>
                <a:gdLst/>
                <a:ahLst/>
                <a:cxnLst/>
                <a:rect l="l" t="t" r="r" b="b"/>
                <a:pathLst>
                  <a:path w="74837" h="48758" extrusionOk="0">
                    <a:moveTo>
                      <a:pt x="-2" y="-4"/>
                    </a:moveTo>
                    <a:cubicBezTo>
                      <a:pt x="20182" y="12112"/>
                      <a:pt x="21039" y="13817"/>
                      <a:pt x="41299" y="27943"/>
                    </a:cubicBezTo>
                    <a:cubicBezTo>
                      <a:pt x="61768" y="42221"/>
                      <a:pt x="74836" y="48755"/>
                      <a:pt x="74836" y="4875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3" name="Google Shape;1903;p3"/>
              <p:cNvSpPr/>
              <p:nvPr/>
            </p:nvSpPr>
            <p:spPr>
              <a:xfrm>
                <a:off x="6265914" y="3621118"/>
                <a:ext cx="163639" cy="95326"/>
              </a:xfrm>
              <a:custGeom>
                <a:avLst/>
                <a:gdLst/>
                <a:ahLst/>
                <a:cxnLst/>
                <a:rect l="l" t="t" r="r" b="b"/>
                <a:pathLst>
                  <a:path w="163639" h="95326" extrusionOk="0">
                    <a:moveTo>
                      <a:pt x="-2" y="-4"/>
                    </a:moveTo>
                    <a:cubicBezTo>
                      <a:pt x="70483" y="38496"/>
                      <a:pt x="97534" y="61652"/>
                      <a:pt x="122013" y="74520"/>
                    </a:cubicBezTo>
                    <a:cubicBezTo>
                      <a:pt x="146397" y="87322"/>
                      <a:pt x="163638" y="95322"/>
                      <a:pt x="163638" y="9532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4" name="Google Shape;1904;p3"/>
              <p:cNvSpPr/>
              <p:nvPr/>
            </p:nvSpPr>
            <p:spPr>
              <a:xfrm>
                <a:off x="6236739" y="3679116"/>
                <a:ext cx="94087" cy="46577"/>
              </a:xfrm>
              <a:custGeom>
                <a:avLst/>
                <a:gdLst/>
                <a:ahLst/>
                <a:cxnLst/>
                <a:rect l="l" t="t" r="r" b="b"/>
                <a:pathLst>
                  <a:path w="94087" h="46577" extrusionOk="0">
                    <a:moveTo>
                      <a:pt x="-2" y="-4"/>
                    </a:moveTo>
                    <a:lnTo>
                      <a:pt x="75150" y="36953"/>
                    </a:lnTo>
                    <a:lnTo>
                      <a:pt x="94086" y="4657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5" name="Google Shape;1905;p3"/>
              <p:cNvSpPr/>
              <p:nvPr/>
            </p:nvSpPr>
            <p:spPr>
              <a:xfrm>
                <a:off x="6246987" y="3648845"/>
                <a:ext cx="113985" cy="67379"/>
              </a:xfrm>
              <a:custGeom>
                <a:avLst/>
                <a:gdLst/>
                <a:ahLst/>
                <a:cxnLst/>
                <a:rect l="l" t="t" r="r" b="b"/>
                <a:pathLst>
                  <a:path w="113985" h="67379" extrusionOk="0">
                    <a:moveTo>
                      <a:pt x="-2" y="-4"/>
                    </a:moveTo>
                    <a:cubicBezTo>
                      <a:pt x="-2" y="-4"/>
                      <a:pt x="34555" y="22304"/>
                      <a:pt x="45956" y="29495"/>
                    </a:cubicBezTo>
                    <a:cubicBezTo>
                      <a:pt x="57358" y="36677"/>
                      <a:pt x="67397" y="44154"/>
                      <a:pt x="78865" y="51231"/>
                    </a:cubicBezTo>
                    <a:cubicBezTo>
                      <a:pt x="90343" y="58299"/>
                      <a:pt x="113984" y="67376"/>
                      <a:pt x="113984" y="6737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6" name="Google Shape;1906;p3"/>
              <p:cNvSpPr/>
              <p:nvPr/>
            </p:nvSpPr>
            <p:spPr>
              <a:xfrm>
                <a:off x="6285926" y="3601106"/>
                <a:ext cx="172297" cy="97193"/>
              </a:xfrm>
              <a:custGeom>
                <a:avLst/>
                <a:gdLst/>
                <a:ahLst/>
                <a:cxnLst/>
                <a:rect l="l" t="t" r="r" b="b"/>
                <a:pathLst>
                  <a:path w="172297" h="97193" extrusionOk="0">
                    <a:moveTo>
                      <a:pt x="-2" y="-4"/>
                    </a:moveTo>
                    <a:cubicBezTo>
                      <a:pt x="-2" y="-4"/>
                      <a:pt x="27592" y="12350"/>
                      <a:pt x="40670" y="19865"/>
                    </a:cubicBezTo>
                    <a:cubicBezTo>
                      <a:pt x="53748" y="27390"/>
                      <a:pt x="72855" y="41954"/>
                      <a:pt x="86666" y="50612"/>
                    </a:cubicBezTo>
                    <a:cubicBezTo>
                      <a:pt x="100382" y="59270"/>
                      <a:pt x="122766" y="74406"/>
                      <a:pt x="135720" y="81349"/>
                    </a:cubicBezTo>
                    <a:cubicBezTo>
                      <a:pt x="148579" y="88293"/>
                      <a:pt x="172296" y="97189"/>
                      <a:pt x="172296" y="9718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7" name="Google Shape;1907;p3"/>
              <p:cNvSpPr/>
              <p:nvPr/>
            </p:nvSpPr>
            <p:spPr>
              <a:xfrm>
                <a:off x="6277229" y="3555462"/>
                <a:ext cx="238144" cy="141903"/>
              </a:xfrm>
              <a:custGeom>
                <a:avLst/>
                <a:gdLst/>
                <a:ahLst/>
                <a:cxnLst/>
                <a:rect l="l" t="t" r="r" b="b"/>
                <a:pathLst>
                  <a:path w="238144" h="141903" extrusionOk="0">
                    <a:moveTo>
                      <a:pt x="-2" y="-4"/>
                    </a:moveTo>
                    <a:cubicBezTo>
                      <a:pt x="-2" y="-4"/>
                      <a:pt x="14295" y="5635"/>
                      <a:pt x="26297" y="12493"/>
                    </a:cubicBezTo>
                    <a:cubicBezTo>
                      <a:pt x="38289" y="19342"/>
                      <a:pt x="76217" y="47221"/>
                      <a:pt x="85742" y="53717"/>
                    </a:cubicBezTo>
                    <a:cubicBezTo>
                      <a:pt x="95172" y="60204"/>
                      <a:pt x="114508" y="72548"/>
                      <a:pt x="125842" y="80730"/>
                    </a:cubicBezTo>
                    <a:cubicBezTo>
                      <a:pt x="137177" y="88903"/>
                      <a:pt x="167562" y="107514"/>
                      <a:pt x="181373" y="115506"/>
                    </a:cubicBezTo>
                    <a:cubicBezTo>
                      <a:pt x="195089" y="123497"/>
                      <a:pt x="207853" y="128917"/>
                      <a:pt x="218616" y="133518"/>
                    </a:cubicBezTo>
                    <a:cubicBezTo>
                      <a:pt x="229474" y="138175"/>
                      <a:pt x="238142" y="141900"/>
                      <a:pt x="238142" y="14190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8" name="Google Shape;1908;p3"/>
              <p:cNvSpPr/>
              <p:nvPr/>
            </p:nvSpPr>
            <p:spPr>
              <a:xfrm>
                <a:off x="6266752" y="3517096"/>
                <a:ext cx="250336" cy="155009"/>
              </a:xfrm>
              <a:custGeom>
                <a:avLst/>
                <a:gdLst/>
                <a:ahLst/>
                <a:cxnLst/>
                <a:rect l="l" t="t" r="r" b="b"/>
                <a:pathLst>
                  <a:path w="250336" h="155009" extrusionOk="0">
                    <a:moveTo>
                      <a:pt x="-2" y="-4"/>
                    </a:moveTo>
                    <a:cubicBezTo>
                      <a:pt x="56205" y="36887"/>
                      <a:pt x="65273" y="43649"/>
                      <a:pt x="89552" y="59718"/>
                    </a:cubicBezTo>
                    <a:cubicBezTo>
                      <a:pt x="113841" y="75787"/>
                      <a:pt x="102697" y="66567"/>
                      <a:pt x="163371" y="105390"/>
                    </a:cubicBezTo>
                    <a:cubicBezTo>
                      <a:pt x="174325" y="112410"/>
                      <a:pt x="208138" y="129212"/>
                      <a:pt x="223950" y="136566"/>
                    </a:cubicBezTo>
                    <a:cubicBezTo>
                      <a:pt x="239761" y="143919"/>
                      <a:pt x="250334" y="155006"/>
                      <a:pt x="250334" y="15500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3"/>
              <p:cNvSpPr/>
              <p:nvPr/>
            </p:nvSpPr>
            <p:spPr>
              <a:xfrm>
                <a:off x="6752260" y="3356152"/>
                <a:ext cx="30765" cy="8448"/>
              </a:xfrm>
              <a:custGeom>
                <a:avLst/>
                <a:gdLst/>
                <a:ahLst/>
                <a:cxnLst/>
                <a:rect l="l" t="t" r="r" b="b"/>
                <a:pathLst>
                  <a:path w="30765" h="8448" extrusionOk="0">
                    <a:moveTo>
                      <a:pt x="-2" y="-4"/>
                    </a:moveTo>
                    <a:cubicBezTo>
                      <a:pt x="-2" y="-4"/>
                      <a:pt x="17334" y="1273"/>
                      <a:pt x="19620" y="1987"/>
                    </a:cubicBezTo>
                    <a:cubicBezTo>
                      <a:pt x="22096" y="2768"/>
                      <a:pt x="30764" y="8445"/>
                      <a:pt x="30764" y="844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0" name="Google Shape;1910;p3"/>
              <p:cNvSpPr/>
              <p:nvPr/>
            </p:nvSpPr>
            <p:spPr>
              <a:xfrm>
                <a:off x="6698253" y="3355409"/>
                <a:ext cx="37814" cy="20621"/>
              </a:xfrm>
              <a:custGeom>
                <a:avLst/>
                <a:gdLst/>
                <a:ahLst/>
                <a:cxnLst/>
                <a:rect l="l" t="t" r="r" b="b"/>
                <a:pathLst>
                  <a:path w="37814" h="20621" extrusionOk="0">
                    <a:moveTo>
                      <a:pt x="-2" y="-4"/>
                    </a:moveTo>
                    <a:cubicBezTo>
                      <a:pt x="-2" y="-4"/>
                      <a:pt x="9237" y="8435"/>
                      <a:pt x="14952" y="11674"/>
                    </a:cubicBezTo>
                    <a:cubicBezTo>
                      <a:pt x="20572" y="14912"/>
                      <a:pt x="37812" y="20618"/>
                      <a:pt x="37812" y="2061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1" name="Google Shape;1911;p3"/>
              <p:cNvSpPr/>
              <p:nvPr/>
            </p:nvSpPr>
            <p:spPr>
              <a:xfrm>
                <a:off x="6612528" y="3345960"/>
                <a:ext cx="84296" cy="38776"/>
              </a:xfrm>
              <a:custGeom>
                <a:avLst/>
                <a:gdLst/>
                <a:ahLst/>
                <a:cxnLst/>
                <a:rect l="l" t="t" r="r" b="b"/>
                <a:pathLst>
                  <a:path w="84296" h="38776" extrusionOk="0">
                    <a:moveTo>
                      <a:pt x="-2" y="-4"/>
                    </a:moveTo>
                    <a:lnTo>
                      <a:pt x="24382" y="16903"/>
                    </a:lnTo>
                    <a:lnTo>
                      <a:pt x="65149" y="29324"/>
                    </a:lnTo>
                    <a:lnTo>
                      <a:pt x="84294" y="3877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2" name="Google Shape;1912;p3"/>
              <p:cNvSpPr/>
              <p:nvPr/>
            </p:nvSpPr>
            <p:spPr>
              <a:xfrm>
                <a:off x="5785168" y="3298230"/>
                <a:ext cx="11972" cy="295"/>
              </a:xfrm>
              <a:custGeom>
                <a:avLst/>
                <a:gdLst/>
                <a:ahLst/>
                <a:cxnLst/>
                <a:rect l="l" t="t" r="r" b="b"/>
                <a:pathLst>
                  <a:path w="11972" h="295" extrusionOk="0">
                    <a:moveTo>
                      <a:pt x="-2" y="-4"/>
                    </a:moveTo>
                    <a:lnTo>
                      <a:pt x="11971" y="29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p3"/>
              <p:cNvSpPr/>
              <p:nvPr/>
            </p:nvSpPr>
            <p:spPr>
              <a:xfrm>
                <a:off x="5791784" y="3266503"/>
                <a:ext cx="26311" cy="11801"/>
              </a:xfrm>
              <a:custGeom>
                <a:avLst/>
                <a:gdLst/>
                <a:ahLst/>
                <a:cxnLst/>
                <a:rect l="l" t="t" r="r" b="b"/>
                <a:pathLst>
                  <a:path w="26311" h="11801" extrusionOk="0">
                    <a:moveTo>
                      <a:pt x="68" y="11798"/>
                    </a:moveTo>
                    <a:cubicBezTo>
                      <a:pt x="-1246" y="11798"/>
                      <a:pt x="16166" y="2825"/>
                      <a:pt x="26310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4" name="Google Shape;1914;p3"/>
              <p:cNvSpPr/>
              <p:nvPr/>
            </p:nvSpPr>
            <p:spPr>
              <a:xfrm>
                <a:off x="5790445" y="3237356"/>
                <a:ext cx="46262" cy="18792"/>
              </a:xfrm>
              <a:custGeom>
                <a:avLst/>
                <a:gdLst/>
                <a:ahLst/>
                <a:cxnLst/>
                <a:rect l="l" t="t" r="r" b="b"/>
                <a:pathLst>
                  <a:path w="46262" h="18792" extrusionOk="0">
                    <a:moveTo>
                      <a:pt x="-2" y="18789"/>
                    </a:moveTo>
                    <a:cubicBezTo>
                      <a:pt x="-2" y="18789"/>
                      <a:pt x="15219" y="5740"/>
                      <a:pt x="21658" y="4568"/>
                    </a:cubicBezTo>
                    <a:cubicBezTo>
                      <a:pt x="28106" y="3397"/>
                      <a:pt x="46261" y="-4"/>
                      <a:pt x="46261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5" name="Google Shape;1915;p3"/>
              <p:cNvSpPr/>
              <p:nvPr/>
            </p:nvSpPr>
            <p:spPr>
              <a:xfrm>
                <a:off x="5811323" y="3213058"/>
                <a:ext cx="31680" cy="11744"/>
              </a:xfrm>
              <a:custGeom>
                <a:avLst/>
                <a:gdLst/>
                <a:ahLst/>
                <a:cxnLst/>
                <a:rect l="l" t="t" r="r" b="b"/>
                <a:pathLst>
                  <a:path w="31680" h="11744" extrusionOk="0">
                    <a:moveTo>
                      <a:pt x="-2" y="11741"/>
                    </a:moveTo>
                    <a:lnTo>
                      <a:pt x="31678" y="-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6" name="Google Shape;1916;p3"/>
              <p:cNvSpPr/>
              <p:nvPr/>
            </p:nvSpPr>
            <p:spPr>
              <a:xfrm>
                <a:off x="5814876" y="3183154"/>
                <a:ext cx="42044" cy="20426"/>
              </a:xfrm>
              <a:custGeom>
                <a:avLst/>
                <a:gdLst/>
                <a:ahLst/>
                <a:cxnLst/>
                <a:rect l="l" t="t" r="r" b="b"/>
                <a:pathLst>
                  <a:path w="42044" h="20426" extrusionOk="0">
                    <a:moveTo>
                      <a:pt x="-2" y="20423"/>
                    </a:moveTo>
                    <a:cubicBezTo>
                      <a:pt x="-2" y="20423"/>
                      <a:pt x="11495" y="11812"/>
                      <a:pt x="20715" y="6621"/>
                    </a:cubicBezTo>
                    <a:cubicBezTo>
                      <a:pt x="29945" y="1430"/>
                      <a:pt x="42203" y="-103"/>
                      <a:pt x="42041" y="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7" name="Google Shape;1917;p3"/>
              <p:cNvSpPr/>
              <p:nvPr/>
            </p:nvSpPr>
            <p:spPr>
              <a:xfrm>
                <a:off x="5854700" y="3146627"/>
                <a:ext cx="51806" cy="17663"/>
              </a:xfrm>
              <a:custGeom>
                <a:avLst/>
                <a:gdLst/>
                <a:ahLst/>
                <a:cxnLst/>
                <a:rect l="l" t="t" r="r" b="b"/>
                <a:pathLst>
                  <a:path w="51806" h="17663" extrusionOk="0">
                    <a:moveTo>
                      <a:pt x="-2" y="0"/>
                    </a:moveTo>
                    <a:cubicBezTo>
                      <a:pt x="20963" y="-305"/>
                      <a:pt x="51805" y="17659"/>
                      <a:pt x="51805" y="1765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8" name="Google Shape;1918;p3"/>
              <p:cNvSpPr/>
              <p:nvPr/>
            </p:nvSpPr>
            <p:spPr>
              <a:xfrm>
                <a:off x="5992070" y="3212667"/>
                <a:ext cx="124701" cy="76476"/>
              </a:xfrm>
              <a:custGeom>
                <a:avLst/>
                <a:gdLst/>
                <a:ahLst/>
                <a:cxnLst/>
                <a:rect l="l" t="t" r="r" b="b"/>
                <a:pathLst>
                  <a:path w="124701" h="76476" extrusionOk="0">
                    <a:moveTo>
                      <a:pt x="-2" y="-4"/>
                    </a:moveTo>
                    <a:lnTo>
                      <a:pt x="37479" y="18427"/>
                    </a:lnTo>
                    <a:cubicBezTo>
                      <a:pt x="37479" y="18427"/>
                      <a:pt x="85390" y="43868"/>
                      <a:pt x="94296" y="50060"/>
                    </a:cubicBezTo>
                    <a:cubicBezTo>
                      <a:pt x="103344" y="56346"/>
                      <a:pt x="124699" y="76473"/>
                      <a:pt x="124699" y="7647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9" name="Google Shape;1919;p3"/>
              <p:cNvSpPr/>
              <p:nvPr/>
            </p:nvSpPr>
            <p:spPr>
              <a:xfrm>
                <a:off x="5991765" y="3240918"/>
                <a:ext cx="94602" cy="57435"/>
              </a:xfrm>
              <a:custGeom>
                <a:avLst/>
                <a:gdLst/>
                <a:ahLst/>
                <a:cxnLst/>
                <a:rect l="l" t="t" r="r" b="b"/>
                <a:pathLst>
                  <a:path w="94602" h="57435" extrusionOk="0">
                    <a:moveTo>
                      <a:pt x="-2" y="-4"/>
                    </a:moveTo>
                    <a:lnTo>
                      <a:pt x="29183" y="10750"/>
                    </a:lnTo>
                    <a:lnTo>
                      <a:pt x="58358" y="29181"/>
                    </a:lnTo>
                    <a:lnTo>
                      <a:pt x="94600" y="5743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0" name="Google Shape;1920;p3"/>
              <p:cNvSpPr/>
              <p:nvPr/>
            </p:nvSpPr>
            <p:spPr>
              <a:xfrm>
                <a:off x="5991765" y="3279314"/>
                <a:ext cx="87534" cy="56511"/>
              </a:xfrm>
              <a:custGeom>
                <a:avLst/>
                <a:gdLst/>
                <a:ahLst/>
                <a:cxnLst/>
                <a:rect l="l" t="t" r="r" b="b"/>
                <a:pathLst>
                  <a:path w="87534" h="56511" extrusionOk="0">
                    <a:moveTo>
                      <a:pt x="-2" y="-4"/>
                    </a:moveTo>
                    <a:cubicBezTo>
                      <a:pt x="-2" y="-4"/>
                      <a:pt x="21058" y="4044"/>
                      <a:pt x="31640" y="9521"/>
                    </a:cubicBezTo>
                    <a:cubicBezTo>
                      <a:pt x="42213" y="14998"/>
                      <a:pt x="68188" y="38087"/>
                      <a:pt x="68188" y="38087"/>
                    </a:cubicBezTo>
                    <a:lnTo>
                      <a:pt x="87533" y="5650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1" name="Google Shape;1921;p3"/>
              <p:cNvSpPr/>
              <p:nvPr/>
            </p:nvSpPr>
            <p:spPr>
              <a:xfrm>
                <a:off x="5990536" y="3307879"/>
                <a:ext cx="80476" cy="57740"/>
              </a:xfrm>
              <a:custGeom>
                <a:avLst/>
                <a:gdLst/>
                <a:ahLst/>
                <a:cxnLst/>
                <a:rect l="l" t="t" r="r" b="b"/>
                <a:pathLst>
                  <a:path w="80476" h="57740" extrusionOk="0">
                    <a:moveTo>
                      <a:pt x="-2" y="-4"/>
                    </a:moveTo>
                    <a:cubicBezTo>
                      <a:pt x="-2" y="-4"/>
                      <a:pt x="28573" y="11217"/>
                      <a:pt x="40546" y="19961"/>
                    </a:cubicBezTo>
                    <a:cubicBezTo>
                      <a:pt x="52509" y="28705"/>
                      <a:pt x="80475" y="57737"/>
                      <a:pt x="80475" y="5773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2" name="Google Shape;1922;p3"/>
              <p:cNvSpPr/>
              <p:nvPr/>
            </p:nvSpPr>
            <p:spPr>
              <a:xfrm>
                <a:off x="5992384" y="3336749"/>
                <a:ext cx="49758" cy="49148"/>
              </a:xfrm>
              <a:custGeom>
                <a:avLst/>
                <a:gdLst/>
                <a:ahLst/>
                <a:cxnLst/>
                <a:rect l="l" t="t" r="r" b="b"/>
                <a:pathLst>
                  <a:path w="49758" h="49148" extrusionOk="0">
                    <a:moveTo>
                      <a:pt x="-2" y="-4"/>
                    </a:moveTo>
                    <a:cubicBezTo>
                      <a:pt x="-2" y="-4"/>
                      <a:pt x="12790" y="4359"/>
                      <a:pt x="18734" y="8597"/>
                    </a:cubicBezTo>
                    <a:cubicBezTo>
                      <a:pt x="24668" y="12836"/>
                      <a:pt x="38079" y="28867"/>
                      <a:pt x="38079" y="28867"/>
                    </a:cubicBezTo>
                    <a:lnTo>
                      <a:pt x="49757" y="4914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3" name="Google Shape;1923;p3"/>
              <p:cNvSpPr/>
              <p:nvPr/>
            </p:nvSpPr>
            <p:spPr>
              <a:xfrm>
                <a:off x="5991765" y="3375754"/>
                <a:ext cx="39319" cy="28565"/>
              </a:xfrm>
              <a:custGeom>
                <a:avLst/>
                <a:gdLst/>
                <a:ahLst/>
                <a:cxnLst/>
                <a:rect l="l" t="t" r="r" b="b"/>
                <a:pathLst>
                  <a:path w="39319" h="28565" extrusionOk="0">
                    <a:moveTo>
                      <a:pt x="-2" y="-4"/>
                    </a:moveTo>
                    <a:cubicBezTo>
                      <a:pt x="-2" y="-4"/>
                      <a:pt x="15457" y="5521"/>
                      <a:pt x="21496" y="9826"/>
                    </a:cubicBezTo>
                    <a:cubicBezTo>
                      <a:pt x="27544" y="14141"/>
                      <a:pt x="39317" y="28562"/>
                      <a:pt x="39317" y="2856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4" name="Google Shape;1924;p3"/>
              <p:cNvSpPr/>
              <p:nvPr/>
            </p:nvSpPr>
            <p:spPr>
              <a:xfrm>
                <a:off x="5982250" y="3412311"/>
                <a:ext cx="39004" cy="20573"/>
              </a:xfrm>
              <a:custGeom>
                <a:avLst/>
                <a:gdLst/>
                <a:ahLst/>
                <a:cxnLst/>
                <a:rect l="l" t="t" r="r" b="b"/>
                <a:pathLst>
                  <a:path w="39004" h="20573" extrusionOk="0">
                    <a:moveTo>
                      <a:pt x="-2" y="-4"/>
                    </a:moveTo>
                    <a:cubicBezTo>
                      <a:pt x="-2" y="-4"/>
                      <a:pt x="24134" y="7026"/>
                      <a:pt x="29783" y="10740"/>
                    </a:cubicBezTo>
                    <a:cubicBezTo>
                      <a:pt x="35441" y="14465"/>
                      <a:pt x="39003" y="20570"/>
                      <a:pt x="39003" y="2057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5" name="Google Shape;1925;p3"/>
              <p:cNvSpPr/>
              <p:nvPr/>
            </p:nvSpPr>
            <p:spPr>
              <a:xfrm>
                <a:off x="5983478" y="3439953"/>
                <a:ext cx="10439" cy="10753"/>
              </a:xfrm>
              <a:custGeom>
                <a:avLst/>
                <a:gdLst/>
                <a:ahLst/>
                <a:cxnLst/>
                <a:rect l="l" t="t" r="r" b="b"/>
                <a:pathLst>
                  <a:path w="10439" h="10753" extrusionOk="0">
                    <a:moveTo>
                      <a:pt x="-2" y="-4"/>
                    </a:moveTo>
                    <a:lnTo>
                      <a:pt x="10438" y="1075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6" name="Google Shape;1926;p3"/>
              <p:cNvSpPr/>
              <p:nvPr/>
            </p:nvSpPr>
            <p:spPr>
              <a:xfrm>
                <a:off x="5963819" y="3450706"/>
                <a:ext cx="19964" cy="19650"/>
              </a:xfrm>
              <a:custGeom>
                <a:avLst/>
                <a:gdLst/>
                <a:ahLst/>
                <a:cxnLst/>
                <a:rect l="l" t="t" r="r" b="b"/>
                <a:pathLst>
                  <a:path w="19964" h="19650" extrusionOk="0">
                    <a:moveTo>
                      <a:pt x="-2" y="-4"/>
                    </a:moveTo>
                    <a:lnTo>
                      <a:pt x="19963" y="1964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7" name="Google Shape;1927;p3"/>
              <p:cNvSpPr/>
              <p:nvPr/>
            </p:nvSpPr>
            <p:spPr>
              <a:xfrm>
                <a:off x="5942626" y="3479262"/>
                <a:ext cx="22421" cy="10144"/>
              </a:xfrm>
              <a:custGeom>
                <a:avLst/>
                <a:gdLst/>
                <a:ahLst/>
                <a:cxnLst/>
                <a:rect l="l" t="t" r="r" b="b"/>
                <a:pathLst>
                  <a:path w="22421" h="10144" extrusionOk="0">
                    <a:moveTo>
                      <a:pt x="-2" y="-4"/>
                    </a:moveTo>
                    <a:cubicBezTo>
                      <a:pt x="-2" y="-4"/>
                      <a:pt x="9990" y="6426"/>
                      <a:pt x="11971" y="7683"/>
                    </a:cubicBezTo>
                    <a:cubicBezTo>
                      <a:pt x="13733" y="8788"/>
                      <a:pt x="22420" y="10140"/>
                      <a:pt x="22420" y="1014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8" name="Google Shape;1928;p3"/>
              <p:cNvSpPr/>
              <p:nvPr/>
            </p:nvSpPr>
            <p:spPr>
              <a:xfrm>
                <a:off x="5992689" y="3173662"/>
                <a:ext cx="143741" cy="78933"/>
              </a:xfrm>
              <a:custGeom>
                <a:avLst/>
                <a:gdLst/>
                <a:ahLst/>
                <a:cxnLst/>
                <a:rect l="l" t="t" r="r" b="b"/>
                <a:pathLst>
                  <a:path w="143741" h="78933" extrusionOk="0">
                    <a:moveTo>
                      <a:pt x="-2" y="-4"/>
                    </a:moveTo>
                    <a:cubicBezTo>
                      <a:pt x="-2" y="-4"/>
                      <a:pt x="33993" y="13893"/>
                      <a:pt x="48223" y="22104"/>
                    </a:cubicBezTo>
                    <a:cubicBezTo>
                      <a:pt x="60187" y="29019"/>
                      <a:pt x="73293" y="40316"/>
                      <a:pt x="87228" y="49136"/>
                    </a:cubicBezTo>
                    <a:cubicBezTo>
                      <a:pt x="101163" y="57956"/>
                      <a:pt x="143740" y="78930"/>
                      <a:pt x="143740" y="7893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9" name="Google Shape;1929;p3"/>
              <p:cNvSpPr/>
              <p:nvPr/>
            </p:nvSpPr>
            <p:spPr>
              <a:xfrm>
                <a:off x="5982250" y="3145706"/>
                <a:ext cx="171992" cy="76790"/>
              </a:xfrm>
              <a:custGeom>
                <a:avLst/>
                <a:gdLst/>
                <a:ahLst/>
                <a:cxnLst/>
                <a:rect l="l" t="t" r="r" b="b"/>
                <a:pathLst>
                  <a:path w="171992" h="76790" extrusionOk="0">
                    <a:moveTo>
                      <a:pt x="-2" y="-4"/>
                    </a:moveTo>
                    <a:cubicBezTo>
                      <a:pt x="-2" y="-4"/>
                      <a:pt x="41670" y="13122"/>
                      <a:pt x="58663" y="20885"/>
                    </a:cubicBezTo>
                    <a:cubicBezTo>
                      <a:pt x="73969" y="27876"/>
                      <a:pt x="94286" y="42678"/>
                      <a:pt x="107802" y="50060"/>
                    </a:cubicBezTo>
                    <a:cubicBezTo>
                      <a:pt x="117946" y="55603"/>
                      <a:pt x="136682" y="58108"/>
                      <a:pt x="146807" y="62347"/>
                    </a:cubicBezTo>
                    <a:cubicBezTo>
                      <a:pt x="156932" y="66595"/>
                      <a:pt x="171991" y="76787"/>
                      <a:pt x="171991" y="7678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0" name="Google Shape;1930;p3"/>
              <p:cNvSpPr/>
              <p:nvPr/>
            </p:nvSpPr>
            <p:spPr>
              <a:xfrm>
                <a:off x="5980402" y="3124818"/>
                <a:ext cx="165858" cy="68189"/>
              </a:xfrm>
              <a:custGeom>
                <a:avLst/>
                <a:gdLst/>
                <a:ahLst/>
                <a:cxnLst/>
                <a:rect l="l" t="t" r="r" b="b"/>
                <a:pathLst>
                  <a:path w="165858" h="68189" extrusionOk="0">
                    <a:moveTo>
                      <a:pt x="-2" y="-4"/>
                    </a:moveTo>
                    <a:cubicBezTo>
                      <a:pt x="989" y="-4"/>
                      <a:pt x="22191" y="863"/>
                      <a:pt x="31021" y="4911"/>
                    </a:cubicBezTo>
                    <a:cubicBezTo>
                      <a:pt x="39851" y="8959"/>
                      <a:pt x="84256" y="35029"/>
                      <a:pt x="100439" y="41154"/>
                    </a:cubicBezTo>
                    <a:cubicBezTo>
                      <a:pt x="116613" y="47288"/>
                      <a:pt x="130453" y="49898"/>
                      <a:pt x="140368" y="54060"/>
                    </a:cubicBezTo>
                    <a:cubicBezTo>
                      <a:pt x="150274" y="58213"/>
                      <a:pt x="165857" y="68186"/>
                      <a:pt x="165857" y="6818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1" name="Google Shape;1931;p3"/>
              <p:cNvSpPr/>
              <p:nvPr/>
            </p:nvSpPr>
            <p:spPr>
              <a:xfrm>
                <a:off x="5962895" y="3098714"/>
                <a:ext cx="182137" cy="67576"/>
              </a:xfrm>
              <a:custGeom>
                <a:avLst/>
                <a:gdLst/>
                <a:ahLst/>
                <a:cxnLst/>
                <a:rect l="l" t="t" r="r" b="b"/>
                <a:pathLst>
                  <a:path w="182137" h="67576" extrusionOk="0">
                    <a:moveTo>
                      <a:pt x="-2" y="-4"/>
                    </a:moveTo>
                    <a:lnTo>
                      <a:pt x="87228" y="29177"/>
                    </a:lnTo>
                    <a:lnTo>
                      <a:pt x="182135" y="6757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32" name="Google Shape;1932;p3"/>
            <p:cNvSpPr/>
            <p:nvPr/>
          </p:nvSpPr>
          <p:spPr>
            <a:xfrm>
              <a:off x="5410199" y="3345141"/>
              <a:ext cx="97497" cy="20040"/>
            </a:xfrm>
            <a:custGeom>
              <a:avLst/>
              <a:gdLst/>
              <a:ahLst/>
              <a:cxnLst/>
              <a:rect l="l" t="t" r="r" b="b"/>
              <a:pathLst>
                <a:path w="97497" h="20040" extrusionOk="0">
                  <a:moveTo>
                    <a:pt x="0" y="0"/>
                  </a:moveTo>
                  <a:cubicBezTo>
                    <a:pt x="0" y="0"/>
                    <a:pt x="17729" y="7058"/>
                    <a:pt x="27835" y="8115"/>
                  </a:cubicBezTo>
                  <a:cubicBezTo>
                    <a:pt x="38097" y="9192"/>
                    <a:pt x="55496" y="238"/>
                    <a:pt x="63145" y="2553"/>
                  </a:cubicBezTo>
                  <a:cubicBezTo>
                    <a:pt x="70794" y="4858"/>
                    <a:pt x="97498" y="20041"/>
                    <a:pt x="97498" y="20041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3"/>
            <p:cNvSpPr/>
            <p:nvPr/>
          </p:nvSpPr>
          <p:spPr>
            <a:xfrm>
              <a:off x="6267792" y="3488073"/>
              <a:ext cx="259118" cy="163915"/>
            </a:xfrm>
            <a:custGeom>
              <a:avLst/>
              <a:gdLst/>
              <a:ahLst/>
              <a:cxnLst/>
              <a:rect l="l" t="t" r="r" b="b"/>
              <a:pathLst>
                <a:path w="259118" h="163915" extrusionOk="0">
                  <a:moveTo>
                    <a:pt x="0" y="0"/>
                  </a:moveTo>
                  <a:cubicBezTo>
                    <a:pt x="0" y="0"/>
                    <a:pt x="18517" y="4105"/>
                    <a:pt x="29023" y="9668"/>
                  </a:cubicBezTo>
                  <a:cubicBezTo>
                    <a:pt x="39529" y="15230"/>
                    <a:pt x="67713" y="39195"/>
                    <a:pt x="67713" y="39195"/>
                  </a:cubicBezTo>
                  <a:lnTo>
                    <a:pt x="124244" y="77381"/>
                  </a:lnTo>
                  <a:cubicBezTo>
                    <a:pt x="124244" y="77381"/>
                    <a:pt x="190729" y="110738"/>
                    <a:pt x="210731" y="124216"/>
                  </a:cubicBezTo>
                  <a:cubicBezTo>
                    <a:pt x="230829" y="137684"/>
                    <a:pt x="259118" y="163916"/>
                    <a:pt x="259118" y="163916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3"/>
            <p:cNvSpPr/>
            <p:nvPr/>
          </p:nvSpPr>
          <p:spPr>
            <a:xfrm>
              <a:off x="6257295" y="3460260"/>
              <a:ext cx="307047" cy="171707"/>
            </a:xfrm>
            <a:custGeom>
              <a:avLst/>
              <a:gdLst/>
              <a:ahLst/>
              <a:cxnLst/>
              <a:rect l="l" t="t" r="r" b="b"/>
              <a:pathLst>
                <a:path w="307047" h="171707" extrusionOk="0">
                  <a:moveTo>
                    <a:pt x="0" y="0"/>
                  </a:moveTo>
                  <a:cubicBezTo>
                    <a:pt x="0" y="0"/>
                    <a:pt x="42148" y="15440"/>
                    <a:pt x="49673" y="19793"/>
                  </a:cubicBezTo>
                  <a:cubicBezTo>
                    <a:pt x="56921" y="23993"/>
                    <a:pt x="86392" y="48235"/>
                    <a:pt x="86392" y="48235"/>
                  </a:cubicBezTo>
                  <a:cubicBezTo>
                    <a:pt x="86392" y="48235"/>
                    <a:pt x="156267" y="92659"/>
                    <a:pt x="182175" y="106909"/>
                  </a:cubicBezTo>
                  <a:cubicBezTo>
                    <a:pt x="207988" y="121158"/>
                    <a:pt x="239801" y="134083"/>
                    <a:pt x="258089" y="143989"/>
                  </a:cubicBezTo>
                  <a:cubicBezTo>
                    <a:pt x="276377" y="153886"/>
                    <a:pt x="307048" y="171707"/>
                    <a:pt x="307048" y="171707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3"/>
            <p:cNvSpPr/>
            <p:nvPr/>
          </p:nvSpPr>
          <p:spPr>
            <a:xfrm>
              <a:off x="6256591" y="3422398"/>
              <a:ext cx="327374" cy="190900"/>
            </a:xfrm>
            <a:custGeom>
              <a:avLst/>
              <a:gdLst/>
              <a:ahLst/>
              <a:cxnLst/>
              <a:rect l="l" t="t" r="r" b="b"/>
              <a:pathLst>
                <a:path w="327374" h="190900" extrusionOk="0">
                  <a:moveTo>
                    <a:pt x="0" y="0"/>
                  </a:moveTo>
                  <a:lnTo>
                    <a:pt x="58550" y="30042"/>
                  </a:lnTo>
                  <a:lnTo>
                    <a:pt x="116586" y="65675"/>
                  </a:lnTo>
                  <a:lnTo>
                    <a:pt x="222504" y="126254"/>
                  </a:lnTo>
                  <a:cubicBezTo>
                    <a:pt x="222504" y="126254"/>
                    <a:pt x="249365" y="148276"/>
                    <a:pt x="262128" y="155267"/>
                  </a:cubicBezTo>
                  <a:cubicBezTo>
                    <a:pt x="274987" y="162258"/>
                    <a:pt x="297371" y="166659"/>
                    <a:pt x="306991" y="172574"/>
                  </a:cubicBezTo>
                  <a:cubicBezTo>
                    <a:pt x="316611" y="178499"/>
                    <a:pt x="327374" y="190900"/>
                    <a:pt x="327374" y="19090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3"/>
            <p:cNvSpPr/>
            <p:nvPr/>
          </p:nvSpPr>
          <p:spPr>
            <a:xfrm>
              <a:off x="6258629" y="3384727"/>
              <a:ext cx="335432" cy="190395"/>
            </a:xfrm>
            <a:custGeom>
              <a:avLst/>
              <a:gdLst/>
              <a:ahLst/>
              <a:cxnLst/>
              <a:rect l="l" t="t" r="r" b="b"/>
              <a:pathLst>
                <a:path w="335432" h="190395" extrusionOk="0">
                  <a:moveTo>
                    <a:pt x="0" y="0"/>
                  </a:moveTo>
                  <a:cubicBezTo>
                    <a:pt x="0" y="0"/>
                    <a:pt x="39472" y="15983"/>
                    <a:pt x="56512" y="26984"/>
                  </a:cubicBezTo>
                  <a:cubicBezTo>
                    <a:pt x="73552" y="37986"/>
                    <a:pt x="97088" y="63798"/>
                    <a:pt x="111976" y="73819"/>
                  </a:cubicBezTo>
                  <a:cubicBezTo>
                    <a:pt x="126930" y="83839"/>
                    <a:pt x="141789" y="88201"/>
                    <a:pt x="153695" y="95707"/>
                  </a:cubicBezTo>
                  <a:cubicBezTo>
                    <a:pt x="165697" y="103213"/>
                    <a:pt x="191414" y="123711"/>
                    <a:pt x="191414" y="123711"/>
                  </a:cubicBezTo>
                  <a:cubicBezTo>
                    <a:pt x="191414" y="123711"/>
                    <a:pt x="246564" y="154095"/>
                    <a:pt x="266757" y="162392"/>
                  </a:cubicBezTo>
                  <a:cubicBezTo>
                    <a:pt x="286950" y="170698"/>
                    <a:pt x="318002" y="177651"/>
                    <a:pt x="324764" y="180727"/>
                  </a:cubicBezTo>
                  <a:cubicBezTo>
                    <a:pt x="331718" y="183890"/>
                    <a:pt x="335432" y="190395"/>
                    <a:pt x="335432" y="190395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3"/>
            <p:cNvSpPr/>
            <p:nvPr/>
          </p:nvSpPr>
          <p:spPr>
            <a:xfrm>
              <a:off x="6250999" y="3345531"/>
              <a:ext cx="387353" cy="220427"/>
            </a:xfrm>
            <a:custGeom>
              <a:avLst/>
              <a:gdLst/>
              <a:ahLst/>
              <a:cxnLst/>
              <a:rect l="l" t="t" r="r" b="b"/>
              <a:pathLst>
                <a:path w="387353" h="220427" extrusionOk="0">
                  <a:moveTo>
                    <a:pt x="0" y="0"/>
                  </a:moveTo>
                  <a:lnTo>
                    <a:pt x="48358" y="23422"/>
                  </a:lnTo>
                  <a:cubicBezTo>
                    <a:pt x="48358" y="23422"/>
                    <a:pt x="86754" y="56883"/>
                    <a:pt x="102318" y="67704"/>
                  </a:cubicBezTo>
                  <a:cubicBezTo>
                    <a:pt x="117891" y="78534"/>
                    <a:pt x="151228" y="96212"/>
                    <a:pt x="151228" y="96212"/>
                  </a:cubicBezTo>
                  <a:lnTo>
                    <a:pt x="190852" y="125235"/>
                  </a:lnTo>
                  <a:lnTo>
                    <a:pt x="310486" y="182251"/>
                  </a:lnTo>
                  <a:cubicBezTo>
                    <a:pt x="310486" y="182251"/>
                    <a:pt x="350491" y="197558"/>
                    <a:pt x="361921" y="203625"/>
                  </a:cubicBezTo>
                  <a:cubicBezTo>
                    <a:pt x="373351" y="209693"/>
                    <a:pt x="387353" y="220428"/>
                    <a:pt x="387353" y="220428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3"/>
            <p:cNvSpPr/>
            <p:nvPr/>
          </p:nvSpPr>
          <p:spPr>
            <a:xfrm>
              <a:off x="6209061" y="3288191"/>
              <a:ext cx="486632" cy="278615"/>
            </a:xfrm>
            <a:custGeom>
              <a:avLst/>
              <a:gdLst/>
              <a:ahLst/>
              <a:cxnLst/>
              <a:rect l="l" t="t" r="r" b="b"/>
              <a:pathLst>
                <a:path w="486632" h="278615" extrusionOk="0">
                  <a:moveTo>
                    <a:pt x="0" y="0"/>
                  </a:moveTo>
                  <a:cubicBezTo>
                    <a:pt x="0" y="0"/>
                    <a:pt x="43158" y="18974"/>
                    <a:pt x="57588" y="28080"/>
                  </a:cubicBezTo>
                  <a:cubicBezTo>
                    <a:pt x="72019" y="37186"/>
                    <a:pt x="96469" y="59036"/>
                    <a:pt x="96469" y="59036"/>
                  </a:cubicBezTo>
                  <a:lnTo>
                    <a:pt x="177832" y="110157"/>
                  </a:lnTo>
                  <a:lnTo>
                    <a:pt x="288703" y="173507"/>
                  </a:lnTo>
                  <a:lnTo>
                    <a:pt x="410337" y="239020"/>
                  </a:lnTo>
                  <a:lnTo>
                    <a:pt x="486632" y="278616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3"/>
            <p:cNvSpPr/>
            <p:nvPr/>
          </p:nvSpPr>
          <p:spPr>
            <a:xfrm>
              <a:off x="6325685" y="3346513"/>
              <a:ext cx="418299" cy="209492"/>
            </a:xfrm>
            <a:custGeom>
              <a:avLst/>
              <a:gdLst/>
              <a:ahLst/>
              <a:cxnLst/>
              <a:rect l="l" t="t" r="r" b="b"/>
              <a:pathLst>
                <a:path w="418299" h="209492" extrusionOk="0">
                  <a:moveTo>
                    <a:pt x="0" y="0"/>
                  </a:moveTo>
                  <a:lnTo>
                    <a:pt x="181413" y="95745"/>
                  </a:lnTo>
                  <a:cubicBezTo>
                    <a:pt x="181413" y="95745"/>
                    <a:pt x="232467" y="129911"/>
                    <a:pt x="263519" y="144704"/>
                  </a:cubicBezTo>
                  <a:cubicBezTo>
                    <a:pt x="294475" y="159496"/>
                    <a:pt x="366103" y="179594"/>
                    <a:pt x="388772" y="190776"/>
                  </a:cubicBezTo>
                  <a:cubicBezTo>
                    <a:pt x="411442" y="201968"/>
                    <a:pt x="418300" y="209493"/>
                    <a:pt x="418300" y="209493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3"/>
            <p:cNvSpPr/>
            <p:nvPr/>
          </p:nvSpPr>
          <p:spPr>
            <a:xfrm>
              <a:off x="6296891" y="3279552"/>
              <a:ext cx="410327" cy="229666"/>
            </a:xfrm>
            <a:custGeom>
              <a:avLst/>
              <a:gdLst/>
              <a:ahLst/>
              <a:cxnLst/>
              <a:rect l="l" t="t" r="r" b="b"/>
              <a:pathLst>
                <a:path w="410327" h="229666" extrusionOk="0">
                  <a:moveTo>
                    <a:pt x="0" y="0"/>
                  </a:moveTo>
                  <a:lnTo>
                    <a:pt x="66951" y="38881"/>
                  </a:lnTo>
                  <a:lnTo>
                    <a:pt x="124577" y="77038"/>
                  </a:lnTo>
                  <a:lnTo>
                    <a:pt x="173536" y="107271"/>
                  </a:lnTo>
                  <a:lnTo>
                    <a:pt x="240497" y="145428"/>
                  </a:lnTo>
                  <a:lnTo>
                    <a:pt x="343367" y="190786"/>
                  </a:lnTo>
                  <a:lnTo>
                    <a:pt x="410327" y="229667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3"/>
            <p:cNvSpPr/>
            <p:nvPr/>
          </p:nvSpPr>
          <p:spPr>
            <a:xfrm>
              <a:off x="6285365" y="3237804"/>
              <a:ext cx="456428" cy="259889"/>
            </a:xfrm>
            <a:custGeom>
              <a:avLst/>
              <a:gdLst/>
              <a:ahLst/>
              <a:cxnLst/>
              <a:rect l="l" t="t" r="r" b="b"/>
              <a:pathLst>
                <a:path w="456428" h="259889" extrusionOk="0">
                  <a:moveTo>
                    <a:pt x="0" y="0"/>
                  </a:moveTo>
                  <a:lnTo>
                    <a:pt x="48959" y="32395"/>
                  </a:lnTo>
                  <a:lnTo>
                    <a:pt x="117338" y="82067"/>
                  </a:lnTo>
                  <a:lnTo>
                    <a:pt x="164106" y="109423"/>
                  </a:lnTo>
                  <a:cubicBezTo>
                    <a:pt x="164106" y="109423"/>
                    <a:pt x="183061" y="125482"/>
                    <a:pt x="222494" y="146866"/>
                  </a:cubicBezTo>
                  <a:cubicBezTo>
                    <a:pt x="261928" y="168240"/>
                    <a:pt x="406613" y="235687"/>
                    <a:pt x="418995" y="241173"/>
                  </a:cubicBezTo>
                  <a:cubicBezTo>
                    <a:pt x="431663" y="246802"/>
                    <a:pt x="456429" y="259890"/>
                    <a:pt x="456429" y="25989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3"/>
            <p:cNvSpPr/>
            <p:nvPr/>
          </p:nvSpPr>
          <p:spPr>
            <a:xfrm>
              <a:off x="6265211" y="3183083"/>
              <a:ext cx="449913" cy="267100"/>
            </a:xfrm>
            <a:custGeom>
              <a:avLst/>
              <a:gdLst/>
              <a:ahLst/>
              <a:cxnLst/>
              <a:rect l="l" t="t" r="r" b="b"/>
              <a:pathLst>
                <a:path w="449913" h="267100" extrusionOk="0">
                  <a:moveTo>
                    <a:pt x="0" y="0"/>
                  </a:moveTo>
                  <a:lnTo>
                    <a:pt x="25203" y="12240"/>
                  </a:lnTo>
                  <a:lnTo>
                    <a:pt x="78476" y="59760"/>
                  </a:lnTo>
                  <a:lnTo>
                    <a:pt x="128826" y="89278"/>
                  </a:lnTo>
                  <a:lnTo>
                    <a:pt x="185785" y="128149"/>
                  </a:lnTo>
                  <a:lnTo>
                    <a:pt x="242649" y="164868"/>
                  </a:lnTo>
                  <a:lnTo>
                    <a:pt x="300942" y="193662"/>
                  </a:lnTo>
                  <a:lnTo>
                    <a:pt x="420481" y="250536"/>
                  </a:lnTo>
                  <a:lnTo>
                    <a:pt x="449913" y="267100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3"/>
            <p:cNvSpPr/>
            <p:nvPr/>
          </p:nvSpPr>
          <p:spPr>
            <a:xfrm>
              <a:off x="5511231" y="3067049"/>
              <a:ext cx="1157125" cy="326974"/>
            </a:xfrm>
            <a:custGeom>
              <a:avLst/>
              <a:gdLst/>
              <a:ahLst/>
              <a:cxnLst/>
              <a:rect l="l" t="t" r="r" b="b"/>
              <a:pathLst>
                <a:path w="1157125" h="326974" extrusionOk="0">
                  <a:moveTo>
                    <a:pt x="0" y="274463"/>
                  </a:moveTo>
                  <a:cubicBezTo>
                    <a:pt x="467" y="274272"/>
                    <a:pt x="11078" y="272720"/>
                    <a:pt x="16754" y="272234"/>
                  </a:cubicBezTo>
                  <a:cubicBezTo>
                    <a:pt x="22431" y="271739"/>
                    <a:pt x="30118" y="273158"/>
                    <a:pt x="43377" y="268205"/>
                  </a:cubicBezTo>
                  <a:cubicBezTo>
                    <a:pt x="56845" y="263176"/>
                    <a:pt x="99508" y="247307"/>
                    <a:pt x="121882" y="232667"/>
                  </a:cubicBezTo>
                  <a:cubicBezTo>
                    <a:pt x="144256" y="218018"/>
                    <a:pt x="173574" y="184861"/>
                    <a:pt x="188109" y="173631"/>
                  </a:cubicBezTo>
                  <a:cubicBezTo>
                    <a:pt x="202644" y="162392"/>
                    <a:pt x="202292" y="167049"/>
                    <a:pt x="216189" y="154915"/>
                  </a:cubicBezTo>
                  <a:cubicBezTo>
                    <a:pt x="230086" y="142770"/>
                    <a:pt x="259280" y="94631"/>
                    <a:pt x="275225" y="87959"/>
                  </a:cubicBezTo>
                  <a:cubicBezTo>
                    <a:pt x="297647" y="87765"/>
                    <a:pt x="287236" y="87307"/>
                    <a:pt x="301142" y="89398"/>
                  </a:cubicBezTo>
                  <a:cubicBezTo>
                    <a:pt x="310725" y="87169"/>
                    <a:pt x="323869" y="77340"/>
                    <a:pt x="335699" y="69960"/>
                  </a:cubicBezTo>
                  <a:cubicBezTo>
                    <a:pt x="347529" y="62580"/>
                    <a:pt x="366170" y="50168"/>
                    <a:pt x="379619" y="39723"/>
                  </a:cubicBezTo>
                  <a:cubicBezTo>
                    <a:pt x="393068" y="29277"/>
                    <a:pt x="411204" y="4833"/>
                    <a:pt x="424967" y="127"/>
                  </a:cubicBezTo>
                  <a:cubicBezTo>
                    <a:pt x="442341" y="1179"/>
                    <a:pt x="441550" y="-1163"/>
                    <a:pt x="461686" y="846"/>
                  </a:cubicBezTo>
                  <a:cubicBezTo>
                    <a:pt x="483270" y="10775"/>
                    <a:pt x="532467" y="42431"/>
                    <a:pt x="557441" y="50521"/>
                  </a:cubicBezTo>
                  <a:cubicBezTo>
                    <a:pt x="582416" y="58613"/>
                    <a:pt x="603437" y="58493"/>
                    <a:pt x="624392" y="61321"/>
                  </a:cubicBezTo>
                  <a:cubicBezTo>
                    <a:pt x="645347" y="64150"/>
                    <a:pt x="674475" y="64162"/>
                    <a:pt x="697106" y="69241"/>
                  </a:cubicBezTo>
                  <a:cubicBezTo>
                    <a:pt x="719738" y="74318"/>
                    <a:pt x="756904" y="86924"/>
                    <a:pt x="774135" y="95879"/>
                  </a:cubicBezTo>
                  <a:cubicBezTo>
                    <a:pt x="791375" y="104833"/>
                    <a:pt x="797195" y="110938"/>
                    <a:pt x="813016" y="123958"/>
                  </a:cubicBezTo>
                  <a:cubicBezTo>
                    <a:pt x="828837" y="136969"/>
                    <a:pt x="855088" y="168116"/>
                    <a:pt x="877853" y="184434"/>
                  </a:cubicBezTo>
                  <a:cubicBezTo>
                    <a:pt x="900141" y="200407"/>
                    <a:pt x="1003964" y="262033"/>
                    <a:pt x="1040540" y="279463"/>
                  </a:cubicBezTo>
                  <a:cubicBezTo>
                    <a:pt x="1077116" y="296886"/>
                    <a:pt x="1099404" y="300934"/>
                    <a:pt x="1116835" y="308258"/>
                  </a:cubicBezTo>
                  <a:cubicBezTo>
                    <a:pt x="1134266" y="315582"/>
                    <a:pt x="1157126" y="326974"/>
                    <a:pt x="1157126" y="326974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4" name="Google Shape;1944;p3"/>
          <p:cNvGrpSpPr/>
          <p:nvPr/>
        </p:nvGrpSpPr>
        <p:grpSpPr>
          <a:xfrm>
            <a:off x="8014256" y="5324138"/>
            <a:ext cx="877854" cy="464627"/>
            <a:chOff x="5410199" y="3067049"/>
            <a:chExt cx="1372826" cy="726262"/>
          </a:xfrm>
        </p:grpSpPr>
        <p:grpSp>
          <p:nvGrpSpPr>
            <p:cNvPr id="1945" name="Google Shape;1945;p3"/>
            <p:cNvGrpSpPr/>
            <p:nvPr/>
          </p:nvGrpSpPr>
          <p:grpSpPr>
            <a:xfrm>
              <a:off x="5785168" y="3098714"/>
              <a:ext cx="997857" cy="694597"/>
              <a:chOff x="5785168" y="3098714"/>
              <a:chExt cx="997857" cy="694597"/>
            </a:xfrm>
          </p:grpSpPr>
          <p:sp>
            <p:nvSpPr>
              <p:cNvPr id="1946" name="Google Shape;1946;p3"/>
              <p:cNvSpPr/>
              <p:nvPr/>
            </p:nvSpPr>
            <p:spPr>
              <a:xfrm>
                <a:off x="6125391" y="3765051"/>
                <a:ext cx="20183" cy="10563"/>
              </a:xfrm>
              <a:custGeom>
                <a:avLst/>
                <a:gdLst/>
                <a:ahLst/>
                <a:cxnLst/>
                <a:rect l="l" t="t" r="r" b="b"/>
                <a:pathLst>
                  <a:path w="20183" h="10563" extrusionOk="0">
                    <a:moveTo>
                      <a:pt x="-2" y="-4"/>
                    </a:moveTo>
                    <a:cubicBezTo>
                      <a:pt x="-2" y="-4"/>
                      <a:pt x="4380" y="5797"/>
                      <a:pt x="7761" y="7454"/>
                    </a:cubicBezTo>
                    <a:cubicBezTo>
                      <a:pt x="11133" y="9102"/>
                      <a:pt x="20182" y="10560"/>
                      <a:pt x="20182" y="1056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7" name="Google Shape;1947;p3"/>
              <p:cNvSpPr/>
              <p:nvPr/>
            </p:nvSpPr>
            <p:spPr>
              <a:xfrm>
                <a:off x="6058002" y="3773442"/>
                <a:ext cx="58378" cy="19869"/>
              </a:xfrm>
              <a:custGeom>
                <a:avLst/>
                <a:gdLst/>
                <a:ahLst/>
                <a:cxnLst/>
                <a:rect l="l" t="t" r="r" b="b"/>
                <a:pathLst>
                  <a:path w="58378" h="19869" extrusionOk="0">
                    <a:moveTo>
                      <a:pt x="-2" y="-4"/>
                    </a:moveTo>
                    <a:cubicBezTo>
                      <a:pt x="-2" y="-4"/>
                      <a:pt x="28868" y="8054"/>
                      <a:pt x="36022" y="10236"/>
                    </a:cubicBezTo>
                    <a:cubicBezTo>
                      <a:pt x="43175" y="12417"/>
                      <a:pt x="58377" y="19865"/>
                      <a:pt x="58377" y="1986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8" name="Google Shape;1948;p3"/>
              <p:cNvSpPr/>
              <p:nvPr/>
            </p:nvSpPr>
            <p:spPr>
              <a:xfrm>
                <a:off x="6152090" y="3745800"/>
                <a:ext cx="32299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32299" h="21736" extrusionOk="0">
                    <a:moveTo>
                      <a:pt x="-2" y="-4"/>
                    </a:moveTo>
                    <a:cubicBezTo>
                      <a:pt x="-2" y="-4"/>
                      <a:pt x="21115" y="8693"/>
                      <a:pt x="32297" y="2173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9" name="Google Shape;1949;p3"/>
              <p:cNvSpPr/>
              <p:nvPr/>
            </p:nvSpPr>
            <p:spPr>
              <a:xfrm>
                <a:off x="6182208" y="3735866"/>
                <a:ext cx="39747" cy="19878"/>
              </a:xfrm>
              <a:custGeom>
                <a:avLst/>
                <a:gdLst/>
                <a:ahLst/>
                <a:cxnLst/>
                <a:rect l="l" t="t" r="r" b="b"/>
                <a:pathLst>
                  <a:path w="39747" h="19878" extrusionOk="0">
                    <a:moveTo>
                      <a:pt x="-2" y="-4"/>
                    </a:moveTo>
                    <a:cubicBezTo>
                      <a:pt x="13971" y="4968"/>
                      <a:pt x="20286" y="6121"/>
                      <a:pt x="26087" y="9626"/>
                    </a:cubicBezTo>
                    <a:cubicBezTo>
                      <a:pt x="31878" y="13122"/>
                      <a:pt x="39746" y="19875"/>
                      <a:pt x="39746" y="1987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0" name="Google Shape;1950;p3"/>
              <p:cNvSpPr/>
              <p:nvPr/>
            </p:nvSpPr>
            <p:spPr>
              <a:xfrm>
                <a:off x="6199905" y="3717549"/>
                <a:ext cx="60864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60864" h="30118" extrusionOk="0">
                    <a:moveTo>
                      <a:pt x="-2" y="-4"/>
                    </a:moveTo>
                    <a:cubicBezTo>
                      <a:pt x="-2" y="-4"/>
                      <a:pt x="15229" y="4921"/>
                      <a:pt x="23915" y="10864"/>
                    </a:cubicBezTo>
                    <a:cubicBezTo>
                      <a:pt x="32440" y="16703"/>
                      <a:pt x="60863" y="30114"/>
                      <a:pt x="60863" y="3011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1" name="Google Shape;1951;p3"/>
              <p:cNvSpPr/>
              <p:nvPr/>
            </p:nvSpPr>
            <p:spPr>
              <a:xfrm>
                <a:off x="6212326" y="3688355"/>
                <a:ext cx="74837" cy="48758"/>
              </a:xfrm>
              <a:custGeom>
                <a:avLst/>
                <a:gdLst/>
                <a:ahLst/>
                <a:cxnLst/>
                <a:rect l="l" t="t" r="r" b="b"/>
                <a:pathLst>
                  <a:path w="74837" h="48758" extrusionOk="0">
                    <a:moveTo>
                      <a:pt x="-2" y="-4"/>
                    </a:moveTo>
                    <a:cubicBezTo>
                      <a:pt x="20182" y="12112"/>
                      <a:pt x="21039" y="13817"/>
                      <a:pt x="41299" y="27943"/>
                    </a:cubicBezTo>
                    <a:cubicBezTo>
                      <a:pt x="61768" y="42221"/>
                      <a:pt x="74836" y="48755"/>
                      <a:pt x="74836" y="4875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2" name="Google Shape;1952;p3"/>
              <p:cNvSpPr/>
              <p:nvPr/>
            </p:nvSpPr>
            <p:spPr>
              <a:xfrm>
                <a:off x="6265914" y="3621118"/>
                <a:ext cx="163639" cy="95326"/>
              </a:xfrm>
              <a:custGeom>
                <a:avLst/>
                <a:gdLst/>
                <a:ahLst/>
                <a:cxnLst/>
                <a:rect l="l" t="t" r="r" b="b"/>
                <a:pathLst>
                  <a:path w="163639" h="95326" extrusionOk="0">
                    <a:moveTo>
                      <a:pt x="-2" y="-4"/>
                    </a:moveTo>
                    <a:cubicBezTo>
                      <a:pt x="70483" y="38496"/>
                      <a:pt x="97534" y="61652"/>
                      <a:pt x="122013" y="74520"/>
                    </a:cubicBezTo>
                    <a:cubicBezTo>
                      <a:pt x="146397" y="87322"/>
                      <a:pt x="163638" y="95322"/>
                      <a:pt x="163638" y="9532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3" name="Google Shape;1953;p3"/>
              <p:cNvSpPr/>
              <p:nvPr/>
            </p:nvSpPr>
            <p:spPr>
              <a:xfrm>
                <a:off x="6236739" y="3679116"/>
                <a:ext cx="94087" cy="46577"/>
              </a:xfrm>
              <a:custGeom>
                <a:avLst/>
                <a:gdLst/>
                <a:ahLst/>
                <a:cxnLst/>
                <a:rect l="l" t="t" r="r" b="b"/>
                <a:pathLst>
                  <a:path w="94087" h="46577" extrusionOk="0">
                    <a:moveTo>
                      <a:pt x="-2" y="-4"/>
                    </a:moveTo>
                    <a:lnTo>
                      <a:pt x="75150" y="36953"/>
                    </a:lnTo>
                    <a:lnTo>
                      <a:pt x="94086" y="4657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4" name="Google Shape;1954;p3"/>
              <p:cNvSpPr/>
              <p:nvPr/>
            </p:nvSpPr>
            <p:spPr>
              <a:xfrm>
                <a:off x="6246987" y="3648845"/>
                <a:ext cx="113985" cy="67379"/>
              </a:xfrm>
              <a:custGeom>
                <a:avLst/>
                <a:gdLst/>
                <a:ahLst/>
                <a:cxnLst/>
                <a:rect l="l" t="t" r="r" b="b"/>
                <a:pathLst>
                  <a:path w="113985" h="67379" extrusionOk="0">
                    <a:moveTo>
                      <a:pt x="-2" y="-4"/>
                    </a:moveTo>
                    <a:cubicBezTo>
                      <a:pt x="-2" y="-4"/>
                      <a:pt x="34555" y="22304"/>
                      <a:pt x="45956" y="29495"/>
                    </a:cubicBezTo>
                    <a:cubicBezTo>
                      <a:pt x="57358" y="36677"/>
                      <a:pt x="67397" y="44154"/>
                      <a:pt x="78865" y="51231"/>
                    </a:cubicBezTo>
                    <a:cubicBezTo>
                      <a:pt x="90343" y="58299"/>
                      <a:pt x="113984" y="67376"/>
                      <a:pt x="113984" y="6737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5" name="Google Shape;1955;p3"/>
              <p:cNvSpPr/>
              <p:nvPr/>
            </p:nvSpPr>
            <p:spPr>
              <a:xfrm>
                <a:off x="6285926" y="3601106"/>
                <a:ext cx="172297" cy="97193"/>
              </a:xfrm>
              <a:custGeom>
                <a:avLst/>
                <a:gdLst/>
                <a:ahLst/>
                <a:cxnLst/>
                <a:rect l="l" t="t" r="r" b="b"/>
                <a:pathLst>
                  <a:path w="172297" h="97193" extrusionOk="0">
                    <a:moveTo>
                      <a:pt x="-2" y="-4"/>
                    </a:moveTo>
                    <a:cubicBezTo>
                      <a:pt x="-2" y="-4"/>
                      <a:pt x="27592" y="12350"/>
                      <a:pt x="40670" y="19865"/>
                    </a:cubicBezTo>
                    <a:cubicBezTo>
                      <a:pt x="53748" y="27390"/>
                      <a:pt x="72855" y="41954"/>
                      <a:pt x="86666" y="50612"/>
                    </a:cubicBezTo>
                    <a:cubicBezTo>
                      <a:pt x="100382" y="59270"/>
                      <a:pt x="122766" y="74406"/>
                      <a:pt x="135720" y="81349"/>
                    </a:cubicBezTo>
                    <a:cubicBezTo>
                      <a:pt x="148579" y="88293"/>
                      <a:pt x="172296" y="97189"/>
                      <a:pt x="172296" y="9718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6" name="Google Shape;1956;p3"/>
              <p:cNvSpPr/>
              <p:nvPr/>
            </p:nvSpPr>
            <p:spPr>
              <a:xfrm>
                <a:off x="6277229" y="3555462"/>
                <a:ext cx="238144" cy="141903"/>
              </a:xfrm>
              <a:custGeom>
                <a:avLst/>
                <a:gdLst/>
                <a:ahLst/>
                <a:cxnLst/>
                <a:rect l="l" t="t" r="r" b="b"/>
                <a:pathLst>
                  <a:path w="238144" h="141903" extrusionOk="0">
                    <a:moveTo>
                      <a:pt x="-2" y="-4"/>
                    </a:moveTo>
                    <a:cubicBezTo>
                      <a:pt x="-2" y="-4"/>
                      <a:pt x="14295" y="5635"/>
                      <a:pt x="26297" y="12493"/>
                    </a:cubicBezTo>
                    <a:cubicBezTo>
                      <a:pt x="38289" y="19342"/>
                      <a:pt x="76217" y="47221"/>
                      <a:pt x="85742" y="53717"/>
                    </a:cubicBezTo>
                    <a:cubicBezTo>
                      <a:pt x="95172" y="60204"/>
                      <a:pt x="114508" y="72548"/>
                      <a:pt x="125842" y="80730"/>
                    </a:cubicBezTo>
                    <a:cubicBezTo>
                      <a:pt x="137177" y="88903"/>
                      <a:pt x="167562" y="107514"/>
                      <a:pt x="181373" y="115506"/>
                    </a:cubicBezTo>
                    <a:cubicBezTo>
                      <a:pt x="195089" y="123497"/>
                      <a:pt x="207853" y="128917"/>
                      <a:pt x="218616" y="133518"/>
                    </a:cubicBezTo>
                    <a:cubicBezTo>
                      <a:pt x="229474" y="138175"/>
                      <a:pt x="238142" y="141900"/>
                      <a:pt x="238142" y="14190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7" name="Google Shape;1957;p3"/>
              <p:cNvSpPr/>
              <p:nvPr/>
            </p:nvSpPr>
            <p:spPr>
              <a:xfrm>
                <a:off x="6266752" y="3517096"/>
                <a:ext cx="250336" cy="155009"/>
              </a:xfrm>
              <a:custGeom>
                <a:avLst/>
                <a:gdLst/>
                <a:ahLst/>
                <a:cxnLst/>
                <a:rect l="l" t="t" r="r" b="b"/>
                <a:pathLst>
                  <a:path w="250336" h="155009" extrusionOk="0">
                    <a:moveTo>
                      <a:pt x="-2" y="-4"/>
                    </a:moveTo>
                    <a:cubicBezTo>
                      <a:pt x="56205" y="36887"/>
                      <a:pt x="65273" y="43649"/>
                      <a:pt x="89552" y="59718"/>
                    </a:cubicBezTo>
                    <a:cubicBezTo>
                      <a:pt x="113841" y="75787"/>
                      <a:pt x="102697" y="66567"/>
                      <a:pt x="163371" y="105390"/>
                    </a:cubicBezTo>
                    <a:cubicBezTo>
                      <a:pt x="174325" y="112410"/>
                      <a:pt x="208138" y="129212"/>
                      <a:pt x="223950" y="136566"/>
                    </a:cubicBezTo>
                    <a:cubicBezTo>
                      <a:pt x="239761" y="143919"/>
                      <a:pt x="250334" y="155006"/>
                      <a:pt x="250334" y="15500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8" name="Google Shape;1958;p3"/>
              <p:cNvSpPr/>
              <p:nvPr/>
            </p:nvSpPr>
            <p:spPr>
              <a:xfrm>
                <a:off x="6752260" y="3356152"/>
                <a:ext cx="30765" cy="8448"/>
              </a:xfrm>
              <a:custGeom>
                <a:avLst/>
                <a:gdLst/>
                <a:ahLst/>
                <a:cxnLst/>
                <a:rect l="l" t="t" r="r" b="b"/>
                <a:pathLst>
                  <a:path w="30765" h="8448" extrusionOk="0">
                    <a:moveTo>
                      <a:pt x="-2" y="-4"/>
                    </a:moveTo>
                    <a:cubicBezTo>
                      <a:pt x="-2" y="-4"/>
                      <a:pt x="17334" y="1273"/>
                      <a:pt x="19620" y="1987"/>
                    </a:cubicBezTo>
                    <a:cubicBezTo>
                      <a:pt x="22096" y="2768"/>
                      <a:pt x="30764" y="8445"/>
                      <a:pt x="30764" y="844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9" name="Google Shape;1959;p3"/>
              <p:cNvSpPr/>
              <p:nvPr/>
            </p:nvSpPr>
            <p:spPr>
              <a:xfrm>
                <a:off x="6698253" y="3355409"/>
                <a:ext cx="37814" cy="20621"/>
              </a:xfrm>
              <a:custGeom>
                <a:avLst/>
                <a:gdLst/>
                <a:ahLst/>
                <a:cxnLst/>
                <a:rect l="l" t="t" r="r" b="b"/>
                <a:pathLst>
                  <a:path w="37814" h="20621" extrusionOk="0">
                    <a:moveTo>
                      <a:pt x="-2" y="-4"/>
                    </a:moveTo>
                    <a:cubicBezTo>
                      <a:pt x="-2" y="-4"/>
                      <a:pt x="9237" y="8435"/>
                      <a:pt x="14952" y="11674"/>
                    </a:cubicBezTo>
                    <a:cubicBezTo>
                      <a:pt x="20572" y="14912"/>
                      <a:pt x="37812" y="20618"/>
                      <a:pt x="37812" y="2061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0" name="Google Shape;1960;p3"/>
              <p:cNvSpPr/>
              <p:nvPr/>
            </p:nvSpPr>
            <p:spPr>
              <a:xfrm>
                <a:off x="6612528" y="3345960"/>
                <a:ext cx="84296" cy="38776"/>
              </a:xfrm>
              <a:custGeom>
                <a:avLst/>
                <a:gdLst/>
                <a:ahLst/>
                <a:cxnLst/>
                <a:rect l="l" t="t" r="r" b="b"/>
                <a:pathLst>
                  <a:path w="84296" h="38776" extrusionOk="0">
                    <a:moveTo>
                      <a:pt x="-2" y="-4"/>
                    </a:moveTo>
                    <a:lnTo>
                      <a:pt x="24382" y="16903"/>
                    </a:lnTo>
                    <a:lnTo>
                      <a:pt x="65149" y="29324"/>
                    </a:lnTo>
                    <a:lnTo>
                      <a:pt x="84294" y="3877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1" name="Google Shape;1961;p3"/>
              <p:cNvSpPr/>
              <p:nvPr/>
            </p:nvSpPr>
            <p:spPr>
              <a:xfrm>
                <a:off x="5785168" y="3298230"/>
                <a:ext cx="11972" cy="295"/>
              </a:xfrm>
              <a:custGeom>
                <a:avLst/>
                <a:gdLst/>
                <a:ahLst/>
                <a:cxnLst/>
                <a:rect l="l" t="t" r="r" b="b"/>
                <a:pathLst>
                  <a:path w="11972" h="295" extrusionOk="0">
                    <a:moveTo>
                      <a:pt x="-2" y="-4"/>
                    </a:moveTo>
                    <a:lnTo>
                      <a:pt x="11971" y="29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2" name="Google Shape;1962;p3"/>
              <p:cNvSpPr/>
              <p:nvPr/>
            </p:nvSpPr>
            <p:spPr>
              <a:xfrm>
                <a:off x="5791784" y="3266503"/>
                <a:ext cx="26311" cy="11801"/>
              </a:xfrm>
              <a:custGeom>
                <a:avLst/>
                <a:gdLst/>
                <a:ahLst/>
                <a:cxnLst/>
                <a:rect l="l" t="t" r="r" b="b"/>
                <a:pathLst>
                  <a:path w="26311" h="11801" extrusionOk="0">
                    <a:moveTo>
                      <a:pt x="68" y="11798"/>
                    </a:moveTo>
                    <a:cubicBezTo>
                      <a:pt x="-1246" y="11798"/>
                      <a:pt x="16166" y="2825"/>
                      <a:pt x="26310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3" name="Google Shape;1963;p3"/>
              <p:cNvSpPr/>
              <p:nvPr/>
            </p:nvSpPr>
            <p:spPr>
              <a:xfrm>
                <a:off x="5790445" y="3237356"/>
                <a:ext cx="46262" cy="18792"/>
              </a:xfrm>
              <a:custGeom>
                <a:avLst/>
                <a:gdLst/>
                <a:ahLst/>
                <a:cxnLst/>
                <a:rect l="l" t="t" r="r" b="b"/>
                <a:pathLst>
                  <a:path w="46262" h="18792" extrusionOk="0">
                    <a:moveTo>
                      <a:pt x="-2" y="18789"/>
                    </a:moveTo>
                    <a:cubicBezTo>
                      <a:pt x="-2" y="18789"/>
                      <a:pt x="15219" y="5740"/>
                      <a:pt x="21658" y="4568"/>
                    </a:cubicBezTo>
                    <a:cubicBezTo>
                      <a:pt x="28106" y="3397"/>
                      <a:pt x="46261" y="-4"/>
                      <a:pt x="46261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4" name="Google Shape;1964;p3"/>
              <p:cNvSpPr/>
              <p:nvPr/>
            </p:nvSpPr>
            <p:spPr>
              <a:xfrm>
                <a:off x="5811323" y="3213058"/>
                <a:ext cx="31680" cy="11744"/>
              </a:xfrm>
              <a:custGeom>
                <a:avLst/>
                <a:gdLst/>
                <a:ahLst/>
                <a:cxnLst/>
                <a:rect l="l" t="t" r="r" b="b"/>
                <a:pathLst>
                  <a:path w="31680" h="11744" extrusionOk="0">
                    <a:moveTo>
                      <a:pt x="-2" y="11741"/>
                    </a:moveTo>
                    <a:lnTo>
                      <a:pt x="31678" y="-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5" name="Google Shape;1965;p3"/>
              <p:cNvSpPr/>
              <p:nvPr/>
            </p:nvSpPr>
            <p:spPr>
              <a:xfrm>
                <a:off x="5814876" y="3183154"/>
                <a:ext cx="42044" cy="20426"/>
              </a:xfrm>
              <a:custGeom>
                <a:avLst/>
                <a:gdLst/>
                <a:ahLst/>
                <a:cxnLst/>
                <a:rect l="l" t="t" r="r" b="b"/>
                <a:pathLst>
                  <a:path w="42044" h="20426" extrusionOk="0">
                    <a:moveTo>
                      <a:pt x="-2" y="20423"/>
                    </a:moveTo>
                    <a:cubicBezTo>
                      <a:pt x="-2" y="20423"/>
                      <a:pt x="11495" y="11812"/>
                      <a:pt x="20715" y="6621"/>
                    </a:cubicBezTo>
                    <a:cubicBezTo>
                      <a:pt x="29945" y="1430"/>
                      <a:pt x="42203" y="-103"/>
                      <a:pt x="42041" y="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6" name="Google Shape;1966;p3"/>
              <p:cNvSpPr/>
              <p:nvPr/>
            </p:nvSpPr>
            <p:spPr>
              <a:xfrm>
                <a:off x="5854700" y="3146627"/>
                <a:ext cx="51806" cy="17663"/>
              </a:xfrm>
              <a:custGeom>
                <a:avLst/>
                <a:gdLst/>
                <a:ahLst/>
                <a:cxnLst/>
                <a:rect l="l" t="t" r="r" b="b"/>
                <a:pathLst>
                  <a:path w="51806" h="17663" extrusionOk="0">
                    <a:moveTo>
                      <a:pt x="-2" y="0"/>
                    </a:moveTo>
                    <a:cubicBezTo>
                      <a:pt x="20963" y="-305"/>
                      <a:pt x="51805" y="17659"/>
                      <a:pt x="51805" y="1765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7" name="Google Shape;1967;p3"/>
              <p:cNvSpPr/>
              <p:nvPr/>
            </p:nvSpPr>
            <p:spPr>
              <a:xfrm>
                <a:off x="5992070" y="3212667"/>
                <a:ext cx="124701" cy="76476"/>
              </a:xfrm>
              <a:custGeom>
                <a:avLst/>
                <a:gdLst/>
                <a:ahLst/>
                <a:cxnLst/>
                <a:rect l="l" t="t" r="r" b="b"/>
                <a:pathLst>
                  <a:path w="124701" h="76476" extrusionOk="0">
                    <a:moveTo>
                      <a:pt x="-2" y="-4"/>
                    </a:moveTo>
                    <a:lnTo>
                      <a:pt x="37479" y="18427"/>
                    </a:lnTo>
                    <a:cubicBezTo>
                      <a:pt x="37479" y="18427"/>
                      <a:pt x="85390" y="43868"/>
                      <a:pt x="94296" y="50060"/>
                    </a:cubicBezTo>
                    <a:cubicBezTo>
                      <a:pt x="103344" y="56346"/>
                      <a:pt x="124699" y="76473"/>
                      <a:pt x="124699" y="7647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8" name="Google Shape;1968;p3"/>
              <p:cNvSpPr/>
              <p:nvPr/>
            </p:nvSpPr>
            <p:spPr>
              <a:xfrm>
                <a:off x="5991765" y="3240918"/>
                <a:ext cx="94602" cy="57435"/>
              </a:xfrm>
              <a:custGeom>
                <a:avLst/>
                <a:gdLst/>
                <a:ahLst/>
                <a:cxnLst/>
                <a:rect l="l" t="t" r="r" b="b"/>
                <a:pathLst>
                  <a:path w="94602" h="57435" extrusionOk="0">
                    <a:moveTo>
                      <a:pt x="-2" y="-4"/>
                    </a:moveTo>
                    <a:lnTo>
                      <a:pt x="29183" y="10750"/>
                    </a:lnTo>
                    <a:lnTo>
                      <a:pt x="58358" y="29181"/>
                    </a:lnTo>
                    <a:lnTo>
                      <a:pt x="94600" y="5743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9" name="Google Shape;1969;p3"/>
              <p:cNvSpPr/>
              <p:nvPr/>
            </p:nvSpPr>
            <p:spPr>
              <a:xfrm>
                <a:off x="5991765" y="3279314"/>
                <a:ext cx="87534" cy="56511"/>
              </a:xfrm>
              <a:custGeom>
                <a:avLst/>
                <a:gdLst/>
                <a:ahLst/>
                <a:cxnLst/>
                <a:rect l="l" t="t" r="r" b="b"/>
                <a:pathLst>
                  <a:path w="87534" h="56511" extrusionOk="0">
                    <a:moveTo>
                      <a:pt x="-2" y="-4"/>
                    </a:moveTo>
                    <a:cubicBezTo>
                      <a:pt x="-2" y="-4"/>
                      <a:pt x="21058" y="4044"/>
                      <a:pt x="31640" y="9521"/>
                    </a:cubicBezTo>
                    <a:cubicBezTo>
                      <a:pt x="42213" y="14998"/>
                      <a:pt x="68188" y="38087"/>
                      <a:pt x="68188" y="38087"/>
                    </a:cubicBezTo>
                    <a:lnTo>
                      <a:pt x="87533" y="5650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0" name="Google Shape;1970;p3"/>
              <p:cNvSpPr/>
              <p:nvPr/>
            </p:nvSpPr>
            <p:spPr>
              <a:xfrm>
                <a:off x="5990536" y="3307879"/>
                <a:ext cx="80476" cy="57740"/>
              </a:xfrm>
              <a:custGeom>
                <a:avLst/>
                <a:gdLst/>
                <a:ahLst/>
                <a:cxnLst/>
                <a:rect l="l" t="t" r="r" b="b"/>
                <a:pathLst>
                  <a:path w="80476" h="57740" extrusionOk="0">
                    <a:moveTo>
                      <a:pt x="-2" y="-4"/>
                    </a:moveTo>
                    <a:cubicBezTo>
                      <a:pt x="-2" y="-4"/>
                      <a:pt x="28573" y="11217"/>
                      <a:pt x="40546" y="19961"/>
                    </a:cubicBezTo>
                    <a:cubicBezTo>
                      <a:pt x="52509" y="28705"/>
                      <a:pt x="80475" y="57737"/>
                      <a:pt x="80475" y="5773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1" name="Google Shape;1971;p3"/>
              <p:cNvSpPr/>
              <p:nvPr/>
            </p:nvSpPr>
            <p:spPr>
              <a:xfrm>
                <a:off x="5992384" y="3336749"/>
                <a:ext cx="49758" cy="49148"/>
              </a:xfrm>
              <a:custGeom>
                <a:avLst/>
                <a:gdLst/>
                <a:ahLst/>
                <a:cxnLst/>
                <a:rect l="l" t="t" r="r" b="b"/>
                <a:pathLst>
                  <a:path w="49758" h="49148" extrusionOk="0">
                    <a:moveTo>
                      <a:pt x="-2" y="-4"/>
                    </a:moveTo>
                    <a:cubicBezTo>
                      <a:pt x="-2" y="-4"/>
                      <a:pt x="12790" y="4359"/>
                      <a:pt x="18734" y="8597"/>
                    </a:cubicBezTo>
                    <a:cubicBezTo>
                      <a:pt x="24668" y="12836"/>
                      <a:pt x="38079" y="28867"/>
                      <a:pt x="38079" y="28867"/>
                    </a:cubicBezTo>
                    <a:lnTo>
                      <a:pt x="49757" y="4914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2" name="Google Shape;1972;p3"/>
              <p:cNvSpPr/>
              <p:nvPr/>
            </p:nvSpPr>
            <p:spPr>
              <a:xfrm>
                <a:off x="5991765" y="3375754"/>
                <a:ext cx="39319" cy="28565"/>
              </a:xfrm>
              <a:custGeom>
                <a:avLst/>
                <a:gdLst/>
                <a:ahLst/>
                <a:cxnLst/>
                <a:rect l="l" t="t" r="r" b="b"/>
                <a:pathLst>
                  <a:path w="39319" h="28565" extrusionOk="0">
                    <a:moveTo>
                      <a:pt x="-2" y="-4"/>
                    </a:moveTo>
                    <a:cubicBezTo>
                      <a:pt x="-2" y="-4"/>
                      <a:pt x="15457" y="5521"/>
                      <a:pt x="21496" y="9826"/>
                    </a:cubicBezTo>
                    <a:cubicBezTo>
                      <a:pt x="27544" y="14141"/>
                      <a:pt x="39317" y="28562"/>
                      <a:pt x="39317" y="2856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3" name="Google Shape;1973;p3"/>
              <p:cNvSpPr/>
              <p:nvPr/>
            </p:nvSpPr>
            <p:spPr>
              <a:xfrm>
                <a:off x="5982250" y="3412311"/>
                <a:ext cx="39004" cy="20573"/>
              </a:xfrm>
              <a:custGeom>
                <a:avLst/>
                <a:gdLst/>
                <a:ahLst/>
                <a:cxnLst/>
                <a:rect l="l" t="t" r="r" b="b"/>
                <a:pathLst>
                  <a:path w="39004" h="20573" extrusionOk="0">
                    <a:moveTo>
                      <a:pt x="-2" y="-4"/>
                    </a:moveTo>
                    <a:cubicBezTo>
                      <a:pt x="-2" y="-4"/>
                      <a:pt x="24134" y="7026"/>
                      <a:pt x="29783" y="10740"/>
                    </a:cubicBezTo>
                    <a:cubicBezTo>
                      <a:pt x="35441" y="14465"/>
                      <a:pt x="39003" y="20570"/>
                      <a:pt x="39003" y="2057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4" name="Google Shape;1974;p3"/>
              <p:cNvSpPr/>
              <p:nvPr/>
            </p:nvSpPr>
            <p:spPr>
              <a:xfrm>
                <a:off x="5983478" y="3439953"/>
                <a:ext cx="10439" cy="10753"/>
              </a:xfrm>
              <a:custGeom>
                <a:avLst/>
                <a:gdLst/>
                <a:ahLst/>
                <a:cxnLst/>
                <a:rect l="l" t="t" r="r" b="b"/>
                <a:pathLst>
                  <a:path w="10439" h="10753" extrusionOk="0">
                    <a:moveTo>
                      <a:pt x="-2" y="-4"/>
                    </a:moveTo>
                    <a:lnTo>
                      <a:pt x="10438" y="1075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5" name="Google Shape;1975;p3"/>
              <p:cNvSpPr/>
              <p:nvPr/>
            </p:nvSpPr>
            <p:spPr>
              <a:xfrm>
                <a:off x="5963819" y="3450706"/>
                <a:ext cx="19964" cy="19650"/>
              </a:xfrm>
              <a:custGeom>
                <a:avLst/>
                <a:gdLst/>
                <a:ahLst/>
                <a:cxnLst/>
                <a:rect l="l" t="t" r="r" b="b"/>
                <a:pathLst>
                  <a:path w="19964" h="19650" extrusionOk="0">
                    <a:moveTo>
                      <a:pt x="-2" y="-4"/>
                    </a:moveTo>
                    <a:lnTo>
                      <a:pt x="19963" y="1964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6" name="Google Shape;1976;p3"/>
              <p:cNvSpPr/>
              <p:nvPr/>
            </p:nvSpPr>
            <p:spPr>
              <a:xfrm>
                <a:off x="5942626" y="3479262"/>
                <a:ext cx="22421" cy="10144"/>
              </a:xfrm>
              <a:custGeom>
                <a:avLst/>
                <a:gdLst/>
                <a:ahLst/>
                <a:cxnLst/>
                <a:rect l="l" t="t" r="r" b="b"/>
                <a:pathLst>
                  <a:path w="22421" h="10144" extrusionOk="0">
                    <a:moveTo>
                      <a:pt x="-2" y="-4"/>
                    </a:moveTo>
                    <a:cubicBezTo>
                      <a:pt x="-2" y="-4"/>
                      <a:pt x="9990" y="6426"/>
                      <a:pt x="11971" y="7683"/>
                    </a:cubicBezTo>
                    <a:cubicBezTo>
                      <a:pt x="13733" y="8788"/>
                      <a:pt x="22420" y="10140"/>
                      <a:pt x="22420" y="1014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7" name="Google Shape;1977;p3"/>
              <p:cNvSpPr/>
              <p:nvPr/>
            </p:nvSpPr>
            <p:spPr>
              <a:xfrm>
                <a:off x="5992689" y="3173662"/>
                <a:ext cx="143741" cy="78933"/>
              </a:xfrm>
              <a:custGeom>
                <a:avLst/>
                <a:gdLst/>
                <a:ahLst/>
                <a:cxnLst/>
                <a:rect l="l" t="t" r="r" b="b"/>
                <a:pathLst>
                  <a:path w="143741" h="78933" extrusionOk="0">
                    <a:moveTo>
                      <a:pt x="-2" y="-4"/>
                    </a:moveTo>
                    <a:cubicBezTo>
                      <a:pt x="-2" y="-4"/>
                      <a:pt x="33993" y="13893"/>
                      <a:pt x="48223" y="22104"/>
                    </a:cubicBezTo>
                    <a:cubicBezTo>
                      <a:pt x="60187" y="29019"/>
                      <a:pt x="73293" y="40316"/>
                      <a:pt x="87228" y="49136"/>
                    </a:cubicBezTo>
                    <a:cubicBezTo>
                      <a:pt x="101163" y="57956"/>
                      <a:pt x="143740" y="78930"/>
                      <a:pt x="143740" y="7893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8" name="Google Shape;1978;p3"/>
              <p:cNvSpPr/>
              <p:nvPr/>
            </p:nvSpPr>
            <p:spPr>
              <a:xfrm>
                <a:off x="5982250" y="3145706"/>
                <a:ext cx="171992" cy="76790"/>
              </a:xfrm>
              <a:custGeom>
                <a:avLst/>
                <a:gdLst/>
                <a:ahLst/>
                <a:cxnLst/>
                <a:rect l="l" t="t" r="r" b="b"/>
                <a:pathLst>
                  <a:path w="171992" h="76790" extrusionOk="0">
                    <a:moveTo>
                      <a:pt x="-2" y="-4"/>
                    </a:moveTo>
                    <a:cubicBezTo>
                      <a:pt x="-2" y="-4"/>
                      <a:pt x="41670" y="13122"/>
                      <a:pt x="58663" y="20885"/>
                    </a:cubicBezTo>
                    <a:cubicBezTo>
                      <a:pt x="73969" y="27876"/>
                      <a:pt x="94286" y="42678"/>
                      <a:pt x="107802" y="50060"/>
                    </a:cubicBezTo>
                    <a:cubicBezTo>
                      <a:pt x="117946" y="55603"/>
                      <a:pt x="136682" y="58108"/>
                      <a:pt x="146807" y="62347"/>
                    </a:cubicBezTo>
                    <a:cubicBezTo>
                      <a:pt x="156932" y="66595"/>
                      <a:pt x="171991" y="76787"/>
                      <a:pt x="171991" y="7678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9" name="Google Shape;1979;p3"/>
              <p:cNvSpPr/>
              <p:nvPr/>
            </p:nvSpPr>
            <p:spPr>
              <a:xfrm>
                <a:off x="5980402" y="3124818"/>
                <a:ext cx="165858" cy="68189"/>
              </a:xfrm>
              <a:custGeom>
                <a:avLst/>
                <a:gdLst/>
                <a:ahLst/>
                <a:cxnLst/>
                <a:rect l="l" t="t" r="r" b="b"/>
                <a:pathLst>
                  <a:path w="165858" h="68189" extrusionOk="0">
                    <a:moveTo>
                      <a:pt x="-2" y="-4"/>
                    </a:moveTo>
                    <a:cubicBezTo>
                      <a:pt x="989" y="-4"/>
                      <a:pt x="22191" y="863"/>
                      <a:pt x="31021" y="4911"/>
                    </a:cubicBezTo>
                    <a:cubicBezTo>
                      <a:pt x="39851" y="8959"/>
                      <a:pt x="84256" y="35029"/>
                      <a:pt x="100439" y="41154"/>
                    </a:cubicBezTo>
                    <a:cubicBezTo>
                      <a:pt x="116613" y="47288"/>
                      <a:pt x="130453" y="49898"/>
                      <a:pt x="140368" y="54060"/>
                    </a:cubicBezTo>
                    <a:cubicBezTo>
                      <a:pt x="150274" y="58213"/>
                      <a:pt x="165857" y="68186"/>
                      <a:pt x="165857" y="6818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0" name="Google Shape;1980;p3"/>
              <p:cNvSpPr/>
              <p:nvPr/>
            </p:nvSpPr>
            <p:spPr>
              <a:xfrm>
                <a:off x="5962895" y="3098714"/>
                <a:ext cx="182137" cy="67576"/>
              </a:xfrm>
              <a:custGeom>
                <a:avLst/>
                <a:gdLst/>
                <a:ahLst/>
                <a:cxnLst/>
                <a:rect l="l" t="t" r="r" b="b"/>
                <a:pathLst>
                  <a:path w="182137" h="67576" extrusionOk="0">
                    <a:moveTo>
                      <a:pt x="-2" y="-4"/>
                    </a:moveTo>
                    <a:lnTo>
                      <a:pt x="87228" y="29177"/>
                    </a:lnTo>
                    <a:lnTo>
                      <a:pt x="182135" y="6757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81" name="Google Shape;1981;p3"/>
            <p:cNvSpPr/>
            <p:nvPr/>
          </p:nvSpPr>
          <p:spPr>
            <a:xfrm>
              <a:off x="5410199" y="3345141"/>
              <a:ext cx="97497" cy="20040"/>
            </a:xfrm>
            <a:custGeom>
              <a:avLst/>
              <a:gdLst/>
              <a:ahLst/>
              <a:cxnLst/>
              <a:rect l="l" t="t" r="r" b="b"/>
              <a:pathLst>
                <a:path w="97497" h="20040" extrusionOk="0">
                  <a:moveTo>
                    <a:pt x="0" y="0"/>
                  </a:moveTo>
                  <a:cubicBezTo>
                    <a:pt x="0" y="0"/>
                    <a:pt x="17729" y="7058"/>
                    <a:pt x="27835" y="8115"/>
                  </a:cubicBezTo>
                  <a:cubicBezTo>
                    <a:pt x="38097" y="9192"/>
                    <a:pt x="55496" y="238"/>
                    <a:pt x="63145" y="2553"/>
                  </a:cubicBezTo>
                  <a:cubicBezTo>
                    <a:pt x="70794" y="4858"/>
                    <a:pt x="97498" y="20041"/>
                    <a:pt x="97498" y="20041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3"/>
            <p:cNvSpPr/>
            <p:nvPr/>
          </p:nvSpPr>
          <p:spPr>
            <a:xfrm>
              <a:off x="6267792" y="3488073"/>
              <a:ext cx="259118" cy="163915"/>
            </a:xfrm>
            <a:custGeom>
              <a:avLst/>
              <a:gdLst/>
              <a:ahLst/>
              <a:cxnLst/>
              <a:rect l="l" t="t" r="r" b="b"/>
              <a:pathLst>
                <a:path w="259118" h="163915" extrusionOk="0">
                  <a:moveTo>
                    <a:pt x="0" y="0"/>
                  </a:moveTo>
                  <a:cubicBezTo>
                    <a:pt x="0" y="0"/>
                    <a:pt x="18517" y="4105"/>
                    <a:pt x="29023" y="9668"/>
                  </a:cubicBezTo>
                  <a:cubicBezTo>
                    <a:pt x="39529" y="15230"/>
                    <a:pt x="67713" y="39195"/>
                    <a:pt x="67713" y="39195"/>
                  </a:cubicBezTo>
                  <a:lnTo>
                    <a:pt x="124244" y="77381"/>
                  </a:lnTo>
                  <a:cubicBezTo>
                    <a:pt x="124244" y="77381"/>
                    <a:pt x="190729" y="110738"/>
                    <a:pt x="210731" y="124216"/>
                  </a:cubicBezTo>
                  <a:cubicBezTo>
                    <a:pt x="230829" y="137684"/>
                    <a:pt x="259118" y="163916"/>
                    <a:pt x="259118" y="163916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3"/>
            <p:cNvSpPr/>
            <p:nvPr/>
          </p:nvSpPr>
          <p:spPr>
            <a:xfrm>
              <a:off x="6257295" y="3460260"/>
              <a:ext cx="307047" cy="171707"/>
            </a:xfrm>
            <a:custGeom>
              <a:avLst/>
              <a:gdLst/>
              <a:ahLst/>
              <a:cxnLst/>
              <a:rect l="l" t="t" r="r" b="b"/>
              <a:pathLst>
                <a:path w="307047" h="171707" extrusionOk="0">
                  <a:moveTo>
                    <a:pt x="0" y="0"/>
                  </a:moveTo>
                  <a:cubicBezTo>
                    <a:pt x="0" y="0"/>
                    <a:pt x="42148" y="15440"/>
                    <a:pt x="49673" y="19793"/>
                  </a:cubicBezTo>
                  <a:cubicBezTo>
                    <a:pt x="56921" y="23993"/>
                    <a:pt x="86392" y="48235"/>
                    <a:pt x="86392" y="48235"/>
                  </a:cubicBezTo>
                  <a:cubicBezTo>
                    <a:pt x="86392" y="48235"/>
                    <a:pt x="156267" y="92659"/>
                    <a:pt x="182175" y="106909"/>
                  </a:cubicBezTo>
                  <a:cubicBezTo>
                    <a:pt x="207988" y="121158"/>
                    <a:pt x="239801" y="134083"/>
                    <a:pt x="258089" y="143989"/>
                  </a:cubicBezTo>
                  <a:cubicBezTo>
                    <a:pt x="276377" y="153886"/>
                    <a:pt x="307048" y="171707"/>
                    <a:pt x="307048" y="171707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3"/>
            <p:cNvSpPr/>
            <p:nvPr/>
          </p:nvSpPr>
          <p:spPr>
            <a:xfrm>
              <a:off x="6256591" y="3422398"/>
              <a:ext cx="327374" cy="190900"/>
            </a:xfrm>
            <a:custGeom>
              <a:avLst/>
              <a:gdLst/>
              <a:ahLst/>
              <a:cxnLst/>
              <a:rect l="l" t="t" r="r" b="b"/>
              <a:pathLst>
                <a:path w="327374" h="190900" extrusionOk="0">
                  <a:moveTo>
                    <a:pt x="0" y="0"/>
                  </a:moveTo>
                  <a:lnTo>
                    <a:pt x="58550" y="30042"/>
                  </a:lnTo>
                  <a:lnTo>
                    <a:pt x="116586" y="65675"/>
                  </a:lnTo>
                  <a:lnTo>
                    <a:pt x="222504" y="126254"/>
                  </a:lnTo>
                  <a:cubicBezTo>
                    <a:pt x="222504" y="126254"/>
                    <a:pt x="249365" y="148276"/>
                    <a:pt x="262128" y="155267"/>
                  </a:cubicBezTo>
                  <a:cubicBezTo>
                    <a:pt x="274987" y="162258"/>
                    <a:pt x="297371" y="166659"/>
                    <a:pt x="306991" y="172574"/>
                  </a:cubicBezTo>
                  <a:cubicBezTo>
                    <a:pt x="316611" y="178499"/>
                    <a:pt x="327374" y="190900"/>
                    <a:pt x="327374" y="19090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3"/>
            <p:cNvSpPr/>
            <p:nvPr/>
          </p:nvSpPr>
          <p:spPr>
            <a:xfrm>
              <a:off x="6258629" y="3384727"/>
              <a:ext cx="335432" cy="190395"/>
            </a:xfrm>
            <a:custGeom>
              <a:avLst/>
              <a:gdLst/>
              <a:ahLst/>
              <a:cxnLst/>
              <a:rect l="l" t="t" r="r" b="b"/>
              <a:pathLst>
                <a:path w="335432" h="190395" extrusionOk="0">
                  <a:moveTo>
                    <a:pt x="0" y="0"/>
                  </a:moveTo>
                  <a:cubicBezTo>
                    <a:pt x="0" y="0"/>
                    <a:pt x="39472" y="15983"/>
                    <a:pt x="56512" y="26984"/>
                  </a:cubicBezTo>
                  <a:cubicBezTo>
                    <a:pt x="73552" y="37986"/>
                    <a:pt x="97088" y="63798"/>
                    <a:pt x="111976" y="73819"/>
                  </a:cubicBezTo>
                  <a:cubicBezTo>
                    <a:pt x="126930" y="83839"/>
                    <a:pt x="141789" y="88201"/>
                    <a:pt x="153695" y="95707"/>
                  </a:cubicBezTo>
                  <a:cubicBezTo>
                    <a:pt x="165697" y="103213"/>
                    <a:pt x="191414" y="123711"/>
                    <a:pt x="191414" y="123711"/>
                  </a:cubicBezTo>
                  <a:cubicBezTo>
                    <a:pt x="191414" y="123711"/>
                    <a:pt x="246564" y="154095"/>
                    <a:pt x="266757" y="162392"/>
                  </a:cubicBezTo>
                  <a:cubicBezTo>
                    <a:pt x="286950" y="170698"/>
                    <a:pt x="318002" y="177651"/>
                    <a:pt x="324764" y="180727"/>
                  </a:cubicBezTo>
                  <a:cubicBezTo>
                    <a:pt x="331718" y="183890"/>
                    <a:pt x="335432" y="190395"/>
                    <a:pt x="335432" y="190395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3"/>
            <p:cNvSpPr/>
            <p:nvPr/>
          </p:nvSpPr>
          <p:spPr>
            <a:xfrm>
              <a:off x="6250999" y="3345531"/>
              <a:ext cx="387353" cy="220427"/>
            </a:xfrm>
            <a:custGeom>
              <a:avLst/>
              <a:gdLst/>
              <a:ahLst/>
              <a:cxnLst/>
              <a:rect l="l" t="t" r="r" b="b"/>
              <a:pathLst>
                <a:path w="387353" h="220427" extrusionOk="0">
                  <a:moveTo>
                    <a:pt x="0" y="0"/>
                  </a:moveTo>
                  <a:lnTo>
                    <a:pt x="48358" y="23422"/>
                  </a:lnTo>
                  <a:cubicBezTo>
                    <a:pt x="48358" y="23422"/>
                    <a:pt x="86754" y="56883"/>
                    <a:pt x="102318" y="67704"/>
                  </a:cubicBezTo>
                  <a:cubicBezTo>
                    <a:pt x="117891" y="78534"/>
                    <a:pt x="151228" y="96212"/>
                    <a:pt x="151228" y="96212"/>
                  </a:cubicBezTo>
                  <a:lnTo>
                    <a:pt x="190852" y="125235"/>
                  </a:lnTo>
                  <a:lnTo>
                    <a:pt x="310486" y="182251"/>
                  </a:lnTo>
                  <a:cubicBezTo>
                    <a:pt x="310486" y="182251"/>
                    <a:pt x="350491" y="197558"/>
                    <a:pt x="361921" y="203625"/>
                  </a:cubicBezTo>
                  <a:cubicBezTo>
                    <a:pt x="373351" y="209693"/>
                    <a:pt x="387353" y="220428"/>
                    <a:pt x="387353" y="220428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3"/>
            <p:cNvSpPr/>
            <p:nvPr/>
          </p:nvSpPr>
          <p:spPr>
            <a:xfrm>
              <a:off x="6209061" y="3288191"/>
              <a:ext cx="486632" cy="278615"/>
            </a:xfrm>
            <a:custGeom>
              <a:avLst/>
              <a:gdLst/>
              <a:ahLst/>
              <a:cxnLst/>
              <a:rect l="l" t="t" r="r" b="b"/>
              <a:pathLst>
                <a:path w="486632" h="278615" extrusionOk="0">
                  <a:moveTo>
                    <a:pt x="0" y="0"/>
                  </a:moveTo>
                  <a:cubicBezTo>
                    <a:pt x="0" y="0"/>
                    <a:pt x="43158" y="18974"/>
                    <a:pt x="57588" y="28080"/>
                  </a:cubicBezTo>
                  <a:cubicBezTo>
                    <a:pt x="72019" y="37186"/>
                    <a:pt x="96469" y="59036"/>
                    <a:pt x="96469" y="59036"/>
                  </a:cubicBezTo>
                  <a:lnTo>
                    <a:pt x="177832" y="110157"/>
                  </a:lnTo>
                  <a:lnTo>
                    <a:pt x="288703" y="173507"/>
                  </a:lnTo>
                  <a:lnTo>
                    <a:pt x="410337" y="239020"/>
                  </a:lnTo>
                  <a:lnTo>
                    <a:pt x="486632" y="278616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3"/>
            <p:cNvSpPr/>
            <p:nvPr/>
          </p:nvSpPr>
          <p:spPr>
            <a:xfrm>
              <a:off x="6325685" y="3346513"/>
              <a:ext cx="418299" cy="209492"/>
            </a:xfrm>
            <a:custGeom>
              <a:avLst/>
              <a:gdLst/>
              <a:ahLst/>
              <a:cxnLst/>
              <a:rect l="l" t="t" r="r" b="b"/>
              <a:pathLst>
                <a:path w="418299" h="209492" extrusionOk="0">
                  <a:moveTo>
                    <a:pt x="0" y="0"/>
                  </a:moveTo>
                  <a:lnTo>
                    <a:pt x="181413" y="95745"/>
                  </a:lnTo>
                  <a:cubicBezTo>
                    <a:pt x="181413" y="95745"/>
                    <a:pt x="232467" y="129911"/>
                    <a:pt x="263519" y="144704"/>
                  </a:cubicBezTo>
                  <a:cubicBezTo>
                    <a:pt x="294475" y="159496"/>
                    <a:pt x="366103" y="179594"/>
                    <a:pt x="388772" y="190776"/>
                  </a:cubicBezTo>
                  <a:cubicBezTo>
                    <a:pt x="411442" y="201968"/>
                    <a:pt x="418300" y="209493"/>
                    <a:pt x="418300" y="209493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3"/>
            <p:cNvSpPr/>
            <p:nvPr/>
          </p:nvSpPr>
          <p:spPr>
            <a:xfrm>
              <a:off x="6296891" y="3279552"/>
              <a:ext cx="410327" cy="229666"/>
            </a:xfrm>
            <a:custGeom>
              <a:avLst/>
              <a:gdLst/>
              <a:ahLst/>
              <a:cxnLst/>
              <a:rect l="l" t="t" r="r" b="b"/>
              <a:pathLst>
                <a:path w="410327" h="229666" extrusionOk="0">
                  <a:moveTo>
                    <a:pt x="0" y="0"/>
                  </a:moveTo>
                  <a:lnTo>
                    <a:pt x="66951" y="38881"/>
                  </a:lnTo>
                  <a:lnTo>
                    <a:pt x="124577" y="77038"/>
                  </a:lnTo>
                  <a:lnTo>
                    <a:pt x="173536" y="107271"/>
                  </a:lnTo>
                  <a:lnTo>
                    <a:pt x="240497" y="145428"/>
                  </a:lnTo>
                  <a:lnTo>
                    <a:pt x="343367" y="190786"/>
                  </a:lnTo>
                  <a:lnTo>
                    <a:pt x="410327" y="229667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3"/>
            <p:cNvSpPr/>
            <p:nvPr/>
          </p:nvSpPr>
          <p:spPr>
            <a:xfrm>
              <a:off x="6285365" y="3237804"/>
              <a:ext cx="456428" cy="259889"/>
            </a:xfrm>
            <a:custGeom>
              <a:avLst/>
              <a:gdLst/>
              <a:ahLst/>
              <a:cxnLst/>
              <a:rect l="l" t="t" r="r" b="b"/>
              <a:pathLst>
                <a:path w="456428" h="259889" extrusionOk="0">
                  <a:moveTo>
                    <a:pt x="0" y="0"/>
                  </a:moveTo>
                  <a:lnTo>
                    <a:pt x="48959" y="32395"/>
                  </a:lnTo>
                  <a:lnTo>
                    <a:pt x="117338" y="82067"/>
                  </a:lnTo>
                  <a:lnTo>
                    <a:pt x="164106" y="109423"/>
                  </a:lnTo>
                  <a:cubicBezTo>
                    <a:pt x="164106" y="109423"/>
                    <a:pt x="183061" y="125482"/>
                    <a:pt x="222494" y="146866"/>
                  </a:cubicBezTo>
                  <a:cubicBezTo>
                    <a:pt x="261928" y="168240"/>
                    <a:pt x="406613" y="235687"/>
                    <a:pt x="418995" y="241173"/>
                  </a:cubicBezTo>
                  <a:cubicBezTo>
                    <a:pt x="431663" y="246802"/>
                    <a:pt x="456429" y="259890"/>
                    <a:pt x="456429" y="25989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3"/>
            <p:cNvSpPr/>
            <p:nvPr/>
          </p:nvSpPr>
          <p:spPr>
            <a:xfrm>
              <a:off x="6265211" y="3183083"/>
              <a:ext cx="449913" cy="267100"/>
            </a:xfrm>
            <a:custGeom>
              <a:avLst/>
              <a:gdLst/>
              <a:ahLst/>
              <a:cxnLst/>
              <a:rect l="l" t="t" r="r" b="b"/>
              <a:pathLst>
                <a:path w="449913" h="267100" extrusionOk="0">
                  <a:moveTo>
                    <a:pt x="0" y="0"/>
                  </a:moveTo>
                  <a:lnTo>
                    <a:pt x="25203" y="12240"/>
                  </a:lnTo>
                  <a:lnTo>
                    <a:pt x="78476" y="59760"/>
                  </a:lnTo>
                  <a:lnTo>
                    <a:pt x="128826" y="89278"/>
                  </a:lnTo>
                  <a:lnTo>
                    <a:pt x="185785" y="128149"/>
                  </a:lnTo>
                  <a:lnTo>
                    <a:pt x="242649" y="164868"/>
                  </a:lnTo>
                  <a:lnTo>
                    <a:pt x="300942" y="193662"/>
                  </a:lnTo>
                  <a:lnTo>
                    <a:pt x="420481" y="250536"/>
                  </a:lnTo>
                  <a:lnTo>
                    <a:pt x="449913" y="267100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3"/>
            <p:cNvSpPr/>
            <p:nvPr/>
          </p:nvSpPr>
          <p:spPr>
            <a:xfrm>
              <a:off x="5511231" y="3067049"/>
              <a:ext cx="1157125" cy="326974"/>
            </a:xfrm>
            <a:custGeom>
              <a:avLst/>
              <a:gdLst/>
              <a:ahLst/>
              <a:cxnLst/>
              <a:rect l="l" t="t" r="r" b="b"/>
              <a:pathLst>
                <a:path w="1157125" h="326974" extrusionOk="0">
                  <a:moveTo>
                    <a:pt x="0" y="274463"/>
                  </a:moveTo>
                  <a:cubicBezTo>
                    <a:pt x="467" y="274272"/>
                    <a:pt x="11078" y="272720"/>
                    <a:pt x="16754" y="272234"/>
                  </a:cubicBezTo>
                  <a:cubicBezTo>
                    <a:pt x="22431" y="271739"/>
                    <a:pt x="30118" y="273158"/>
                    <a:pt x="43377" y="268205"/>
                  </a:cubicBezTo>
                  <a:cubicBezTo>
                    <a:pt x="56845" y="263176"/>
                    <a:pt x="99508" y="247307"/>
                    <a:pt x="121882" y="232667"/>
                  </a:cubicBezTo>
                  <a:cubicBezTo>
                    <a:pt x="144256" y="218018"/>
                    <a:pt x="173574" y="184861"/>
                    <a:pt x="188109" y="173631"/>
                  </a:cubicBezTo>
                  <a:cubicBezTo>
                    <a:pt x="202644" y="162392"/>
                    <a:pt x="202292" y="167049"/>
                    <a:pt x="216189" y="154915"/>
                  </a:cubicBezTo>
                  <a:cubicBezTo>
                    <a:pt x="230086" y="142770"/>
                    <a:pt x="259280" y="94631"/>
                    <a:pt x="275225" y="87959"/>
                  </a:cubicBezTo>
                  <a:cubicBezTo>
                    <a:pt x="297647" y="87765"/>
                    <a:pt x="287236" y="87307"/>
                    <a:pt x="301142" y="89398"/>
                  </a:cubicBezTo>
                  <a:cubicBezTo>
                    <a:pt x="310725" y="87169"/>
                    <a:pt x="323869" y="77340"/>
                    <a:pt x="335699" y="69960"/>
                  </a:cubicBezTo>
                  <a:cubicBezTo>
                    <a:pt x="347529" y="62580"/>
                    <a:pt x="366170" y="50168"/>
                    <a:pt x="379619" y="39723"/>
                  </a:cubicBezTo>
                  <a:cubicBezTo>
                    <a:pt x="393068" y="29277"/>
                    <a:pt x="411204" y="4833"/>
                    <a:pt x="424967" y="127"/>
                  </a:cubicBezTo>
                  <a:cubicBezTo>
                    <a:pt x="442341" y="1179"/>
                    <a:pt x="441550" y="-1163"/>
                    <a:pt x="461686" y="846"/>
                  </a:cubicBezTo>
                  <a:cubicBezTo>
                    <a:pt x="483270" y="10775"/>
                    <a:pt x="532467" y="42431"/>
                    <a:pt x="557441" y="50521"/>
                  </a:cubicBezTo>
                  <a:cubicBezTo>
                    <a:pt x="582416" y="58613"/>
                    <a:pt x="603437" y="58493"/>
                    <a:pt x="624392" y="61321"/>
                  </a:cubicBezTo>
                  <a:cubicBezTo>
                    <a:pt x="645347" y="64150"/>
                    <a:pt x="674475" y="64162"/>
                    <a:pt x="697106" y="69241"/>
                  </a:cubicBezTo>
                  <a:cubicBezTo>
                    <a:pt x="719738" y="74318"/>
                    <a:pt x="756904" y="86924"/>
                    <a:pt x="774135" y="95879"/>
                  </a:cubicBezTo>
                  <a:cubicBezTo>
                    <a:pt x="791375" y="104833"/>
                    <a:pt x="797195" y="110938"/>
                    <a:pt x="813016" y="123958"/>
                  </a:cubicBezTo>
                  <a:cubicBezTo>
                    <a:pt x="828837" y="136969"/>
                    <a:pt x="855088" y="168116"/>
                    <a:pt x="877853" y="184434"/>
                  </a:cubicBezTo>
                  <a:cubicBezTo>
                    <a:pt x="900141" y="200407"/>
                    <a:pt x="1003964" y="262033"/>
                    <a:pt x="1040540" y="279463"/>
                  </a:cubicBezTo>
                  <a:cubicBezTo>
                    <a:pt x="1077116" y="296886"/>
                    <a:pt x="1099404" y="300934"/>
                    <a:pt x="1116835" y="308258"/>
                  </a:cubicBezTo>
                  <a:cubicBezTo>
                    <a:pt x="1134266" y="315582"/>
                    <a:pt x="1157126" y="326974"/>
                    <a:pt x="1157126" y="326974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3" name="Google Shape;1993;p3"/>
          <p:cNvGrpSpPr/>
          <p:nvPr/>
        </p:nvGrpSpPr>
        <p:grpSpPr>
          <a:xfrm>
            <a:off x="10844543" y="3621643"/>
            <a:ext cx="851609" cy="1085654"/>
            <a:chOff x="-1026385" y="-475480"/>
            <a:chExt cx="5147225" cy="6561821"/>
          </a:xfrm>
        </p:grpSpPr>
        <p:grpSp>
          <p:nvGrpSpPr>
            <p:cNvPr id="1994" name="Google Shape;1994;p3"/>
            <p:cNvGrpSpPr/>
            <p:nvPr/>
          </p:nvGrpSpPr>
          <p:grpSpPr>
            <a:xfrm flipH="1">
              <a:off x="975197" y="650742"/>
              <a:ext cx="3145643" cy="5435548"/>
              <a:chOff x="5143500" y="1785980"/>
              <a:chExt cx="1901380" cy="3285510"/>
            </a:xfrm>
          </p:grpSpPr>
          <p:sp>
            <p:nvSpPr>
              <p:cNvPr id="1995" name="Google Shape;1995;p3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6" name="Google Shape;1996;p3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7" name="Google Shape;1997;p3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8" name="Google Shape;1998;p3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9" name="Google Shape;1999;p3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0" name="Google Shape;2000;p3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1" name="Google Shape;2001;p3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2" name="Google Shape;2002;p3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3" name="Google Shape;2003;p3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4" name="Google Shape;2004;p3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5" name="Google Shape;2005;p3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6" name="Google Shape;2006;p3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7" name="Google Shape;2007;p3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8" name="Google Shape;2008;p3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9" name="Google Shape;2009;p3"/>
              <p:cNvSpPr/>
              <p:nvPr/>
            </p:nvSpPr>
            <p:spPr>
              <a:xfrm>
                <a:off x="6373289" y="4608766"/>
                <a:ext cx="21524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0" name="Google Shape;2010;p3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1" name="Google Shape;2011;p3"/>
              <p:cNvSpPr/>
              <p:nvPr/>
            </p:nvSpPr>
            <p:spPr>
              <a:xfrm>
                <a:off x="6377394" y="4277105"/>
                <a:ext cx="188618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2" name="Google Shape;2012;p3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3" name="Google Shape;2013;p3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4" name="Google Shape;2014;p3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5" name="Google Shape;2015;p3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6" name="Google Shape;2016;p3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7" name="Google Shape;2017;p3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8" name="Google Shape;2018;p3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9" name="Google Shape;2019;p3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0" name="Google Shape;2020;p3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1" name="Google Shape;2021;p3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2" name="Google Shape;2022;p3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3" name="Google Shape;2023;p3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4" name="Google Shape;2024;p3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5" name="Google Shape;2025;p3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6" name="Google Shape;2026;p3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7" name="Google Shape;2027;p3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8" name="Google Shape;2028;p3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9" name="Google Shape;2029;p3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0" name="Google Shape;2030;p3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1" name="Google Shape;2031;p3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2" name="Google Shape;2032;p3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3" name="Google Shape;2033;p3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4" name="Google Shape;2034;p3"/>
              <p:cNvSpPr/>
              <p:nvPr/>
            </p:nvSpPr>
            <p:spPr>
              <a:xfrm>
                <a:off x="5741680" y="2254948"/>
                <a:ext cx="97616" cy="645389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5" name="Google Shape;2035;p3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36" name="Google Shape;2036;p3"/>
            <p:cNvGrpSpPr/>
            <p:nvPr/>
          </p:nvGrpSpPr>
          <p:grpSpPr>
            <a:xfrm>
              <a:off x="-1026385" y="-475480"/>
              <a:ext cx="3797436" cy="6561821"/>
              <a:chOff x="5143500" y="1785980"/>
              <a:chExt cx="1901380" cy="3285510"/>
            </a:xfrm>
          </p:grpSpPr>
          <p:sp>
            <p:nvSpPr>
              <p:cNvPr id="2037" name="Google Shape;2037;p3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8" name="Google Shape;2038;p3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9" name="Google Shape;2039;p3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0" name="Google Shape;2040;p3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1" name="Google Shape;2041;p3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2" name="Google Shape;2042;p3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3" name="Google Shape;2043;p3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4" name="Google Shape;2044;p3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5" name="Google Shape;2045;p3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6" name="Google Shape;2046;p3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7" name="Google Shape;2047;p3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8" name="Google Shape;2048;p3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9" name="Google Shape;2049;p3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0" name="Google Shape;2050;p3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1" name="Google Shape;2051;p3"/>
              <p:cNvSpPr/>
              <p:nvPr/>
            </p:nvSpPr>
            <p:spPr>
              <a:xfrm>
                <a:off x="6373289" y="4608766"/>
                <a:ext cx="18941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2" name="Google Shape;2052;p3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3" name="Google Shape;2053;p3"/>
              <p:cNvSpPr/>
              <p:nvPr/>
            </p:nvSpPr>
            <p:spPr>
              <a:xfrm>
                <a:off x="6377394" y="4277105"/>
                <a:ext cx="158911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4" name="Google Shape;2054;p3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5" name="Google Shape;2055;p3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6" name="Google Shape;2056;p3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7" name="Google Shape;2057;p3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8" name="Google Shape;2058;p3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9" name="Google Shape;2059;p3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0" name="Google Shape;2060;p3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1" name="Google Shape;2061;p3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2" name="Google Shape;2062;p3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3" name="Google Shape;2063;p3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4" name="Google Shape;2064;p3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5" name="Google Shape;2065;p3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6" name="Google Shape;2066;p3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7" name="Google Shape;2067;p3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8" name="Google Shape;2068;p3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9" name="Google Shape;2069;p3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0" name="Google Shape;2070;p3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1" name="Google Shape;2071;p3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2" name="Google Shape;2072;p3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3" name="Google Shape;2073;p3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4" name="Google Shape;2074;p3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5" name="Google Shape;2075;p3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6" name="Google Shape;2076;p3"/>
              <p:cNvSpPr/>
              <p:nvPr/>
            </p:nvSpPr>
            <p:spPr>
              <a:xfrm>
                <a:off x="5746521" y="2254947"/>
                <a:ext cx="84152" cy="703421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7" name="Google Shape;2077;p3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78" name="Google Shape;2078;p3"/>
          <p:cNvGrpSpPr/>
          <p:nvPr/>
        </p:nvGrpSpPr>
        <p:grpSpPr>
          <a:xfrm>
            <a:off x="10559028" y="4431259"/>
            <a:ext cx="877854" cy="464627"/>
            <a:chOff x="5410199" y="3067049"/>
            <a:chExt cx="1372826" cy="726262"/>
          </a:xfrm>
        </p:grpSpPr>
        <p:grpSp>
          <p:nvGrpSpPr>
            <p:cNvPr id="2079" name="Google Shape;2079;p3"/>
            <p:cNvGrpSpPr/>
            <p:nvPr/>
          </p:nvGrpSpPr>
          <p:grpSpPr>
            <a:xfrm>
              <a:off x="5785168" y="3098714"/>
              <a:ext cx="997857" cy="694597"/>
              <a:chOff x="5785168" y="3098714"/>
              <a:chExt cx="997857" cy="694597"/>
            </a:xfrm>
          </p:grpSpPr>
          <p:sp>
            <p:nvSpPr>
              <p:cNvPr id="2080" name="Google Shape;2080;p3"/>
              <p:cNvSpPr/>
              <p:nvPr/>
            </p:nvSpPr>
            <p:spPr>
              <a:xfrm>
                <a:off x="6125391" y="3765051"/>
                <a:ext cx="20183" cy="10563"/>
              </a:xfrm>
              <a:custGeom>
                <a:avLst/>
                <a:gdLst/>
                <a:ahLst/>
                <a:cxnLst/>
                <a:rect l="l" t="t" r="r" b="b"/>
                <a:pathLst>
                  <a:path w="20183" h="10563" extrusionOk="0">
                    <a:moveTo>
                      <a:pt x="-2" y="-4"/>
                    </a:moveTo>
                    <a:cubicBezTo>
                      <a:pt x="-2" y="-4"/>
                      <a:pt x="4380" y="5797"/>
                      <a:pt x="7761" y="7454"/>
                    </a:cubicBezTo>
                    <a:cubicBezTo>
                      <a:pt x="11133" y="9102"/>
                      <a:pt x="20182" y="10560"/>
                      <a:pt x="20182" y="1056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1" name="Google Shape;2081;p3"/>
              <p:cNvSpPr/>
              <p:nvPr/>
            </p:nvSpPr>
            <p:spPr>
              <a:xfrm>
                <a:off x="6058002" y="3773442"/>
                <a:ext cx="58378" cy="19869"/>
              </a:xfrm>
              <a:custGeom>
                <a:avLst/>
                <a:gdLst/>
                <a:ahLst/>
                <a:cxnLst/>
                <a:rect l="l" t="t" r="r" b="b"/>
                <a:pathLst>
                  <a:path w="58378" h="19869" extrusionOk="0">
                    <a:moveTo>
                      <a:pt x="-2" y="-4"/>
                    </a:moveTo>
                    <a:cubicBezTo>
                      <a:pt x="-2" y="-4"/>
                      <a:pt x="28868" y="8054"/>
                      <a:pt x="36022" y="10236"/>
                    </a:cubicBezTo>
                    <a:cubicBezTo>
                      <a:pt x="43175" y="12417"/>
                      <a:pt x="58377" y="19865"/>
                      <a:pt x="58377" y="1986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2" name="Google Shape;2082;p3"/>
              <p:cNvSpPr/>
              <p:nvPr/>
            </p:nvSpPr>
            <p:spPr>
              <a:xfrm>
                <a:off x="6152090" y="3745800"/>
                <a:ext cx="32299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32299" h="21736" extrusionOk="0">
                    <a:moveTo>
                      <a:pt x="-2" y="-4"/>
                    </a:moveTo>
                    <a:cubicBezTo>
                      <a:pt x="-2" y="-4"/>
                      <a:pt x="21115" y="8693"/>
                      <a:pt x="32297" y="2173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3" name="Google Shape;2083;p3"/>
              <p:cNvSpPr/>
              <p:nvPr/>
            </p:nvSpPr>
            <p:spPr>
              <a:xfrm>
                <a:off x="6182208" y="3735866"/>
                <a:ext cx="39747" cy="19878"/>
              </a:xfrm>
              <a:custGeom>
                <a:avLst/>
                <a:gdLst/>
                <a:ahLst/>
                <a:cxnLst/>
                <a:rect l="l" t="t" r="r" b="b"/>
                <a:pathLst>
                  <a:path w="39747" h="19878" extrusionOk="0">
                    <a:moveTo>
                      <a:pt x="-2" y="-4"/>
                    </a:moveTo>
                    <a:cubicBezTo>
                      <a:pt x="13971" y="4968"/>
                      <a:pt x="20286" y="6121"/>
                      <a:pt x="26087" y="9626"/>
                    </a:cubicBezTo>
                    <a:cubicBezTo>
                      <a:pt x="31878" y="13122"/>
                      <a:pt x="39746" y="19875"/>
                      <a:pt x="39746" y="1987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4" name="Google Shape;2084;p3"/>
              <p:cNvSpPr/>
              <p:nvPr/>
            </p:nvSpPr>
            <p:spPr>
              <a:xfrm>
                <a:off x="6199905" y="3717549"/>
                <a:ext cx="60864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60864" h="30118" extrusionOk="0">
                    <a:moveTo>
                      <a:pt x="-2" y="-4"/>
                    </a:moveTo>
                    <a:cubicBezTo>
                      <a:pt x="-2" y="-4"/>
                      <a:pt x="15229" y="4921"/>
                      <a:pt x="23915" y="10864"/>
                    </a:cubicBezTo>
                    <a:cubicBezTo>
                      <a:pt x="32440" y="16703"/>
                      <a:pt x="60863" y="30114"/>
                      <a:pt x="60863" y="3011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5" name="Google Shape;2085;p3"/>
              <p:cNvSpPr/>
              <p:nvPr/>
            </p:nvSpPr>
            <p:spPr>
              <a:xfrm>
                <a:off x="6212326" y="3688355"/>
                <a:ext cx="74837" cy="48758"/>
              </a:xfrm>
              <a:custGeom>
                <a:avLst/>
                <a:gdLst/>
                <a:ahLst/>
                <a:cxnLst/>
                <a:rect l="l" t="t" r="r" b="b"/>
                <a:pathLst>
                  <a:path w="74837" h="48758" extrusionOk="0">
                    <a:moveTo>
                      <a:pt x="-2" y="-4"/>
                    </a:moveTo>
                    <a:cubicBezTo>
                      <a:pt x="20182" y="12112"/>
                      <a:pt x="21039" y="13817"/>
                      <a:pt x="41299" y="27943"/>
                    </a:cubicBezTo>
                    <a:cubicBezTo>
                      <a:pt x="61768" y="42221"/>
                      <a:pt x="74836" y="48755"/>
                      <a:pt x="74836" y="4875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6" name="Google Shape;2086;p3"/>
              <p:cNvSpPr/>
              <p:nvPr/>
            </p:nvSpPr>
            <p:spPr>
              <a:xfrm>
                <a:off x="6265914" y="3621118"/>
                <a:ext cx="163639" cy="95326"/>
              </a:xfrm>
              <a:custGeom>
                <a:avLst/>
                <a:gdLst/>
                <a:ahLst/>
                <a:cxnLst/>
                <a:rect l="l" t="t" r="r" b="b"/>
                <a:pathLst>
                  <a:path w="163639" h="95326" extrusionOk="0">
                    <a:moveTo>
                      <a:pt x="-2" y="-4"/>
                    </a:moveTo>
                    <a:cubicBezTo>
                      <a:pt x="70483" y="38496"/>
                      <a:pt x="97534" y="61652"/>
                      <a:pt x="122013" y="74520"/>
                    </a:cubicBezTo>
                    <a:cubicBezTo>
                      <a:pt x="146397" y="87322"/>
                      <a:pt x="163638" y="95322"/>
                      <a:pt x="163638" y="9532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7" name="Google Shape;2087;p3"/>
              <p:cNvSpPr/>
              <p:nvPr/>
            </p:nvSpPr>
            <p:spPr>
              <a:xfrm>
                <a:off x="6236739" y="3679116"/>
                <a:ext cx="94087" cy="46577"/>
              </a:xfrm>
              <a:custGeom>
                <a:avLst/>
                <a:gdLst/>
                <a:ahLst/>
                <a:cxnLst/>
                <a:rect l="l" t="t" r="r" b="b"/>
                <a:pathLst>
                  <a:path w="94087" h="46577" extrusionOk="0">
                    <a:moveTo>
                      <a:pt x="-2" y="-4"/>
                    </a:moveTo>
                    <a:lnTo>
                      <a:pt x="75150" y="36953"/>
                    </a:lnTo>
                    <a:lnTo>
                      <a:pt x="94086" y="4657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8" name="Google Shape;2088;p3"/>
              <p:cNvSpPr/>
              <p:nvPr/>
            </p:nvSpPr>
            <p:spPr>
              <a:xfrm>
                <a:off x="6246987" y="3648845"/>
                <a:ext cx="113985" cy="67379"/>
              </a:xfrm>
              <a:custGeom>
                <a:avLst/>
                <a:gdLst/>
                <a:ahLst/>
                <a:cxnLst/>
                <a:rect l="l" t="t" r="r" b="b"/>
                <a:pathLst>
                  <a:path w="113985" h="67379" extrusionOk="0">
                    <a:moveTo>
                      <a:pt x="-2" y="-4"/>
                    </a:moveTo>
                    <a:cubicBezTo>
                      <a:pt x="-2" y="-4"/>
                      <a:pt x="34555" y="22304"/>
                      <a:pt x="45956" y="29495"/>
                    </a:cubicBezTo>
                    <a:cubicBezTo>
                      <a:pt x="57358" y="36677"/>
                      <a:pt x="67397" y="44154"/>
                      <a:pt x="78865" y="51231"/>
                    </a:cubicBezTo>
                    <a:cubicBezTo>
                      <a:pt x="90343" y="58299"/>
                      <a:pt x="113984" y="67376"/>
                      <a:pt x="113984" y="6737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9" name="Google Shape;2089;p3"/>
              <p:cNvSpPr/>
              <p:nvPr/>
            </p:nvSpPr>
            <p:spPr>
              <a:xfrm>
                <a:off x="6285926" y="3601106"/>
                <a:ext cx="172297" cy="97193"/>
              </a:xfrm>
              <a:custGeom>
                <a:avLst/>
                <a:gdLst/>
                <a:ahLst/>
                <a:cxnLst/>
                <a:rect l="l" t="t" r="r" b="b"/>
                <a:pathLst>
                  <a:path w="172297" h="97193" extrusionOk="0">
                    <a:moveTo>
                      <a:pt x="-2" y="-4"/>
                    </a:moveTo>
                    <a:cubicBezTo>
                      <a:pt x="-2" y="-4"/>
                      <a:pt x="27592" y="12350"/>
                      <a:pt x="40670" y="19865"/>
                    </a:cubicBezTo>
                    <a:cubicBezTo>
                      <a:pt x="53748" y="27390"/>
                      <a:pt x="72855" y="41954"/>
                      <a:pt x="86666" y="50612"/>
                    </a:cubicBezTo>
                    <a:cubicBezTo>
                      <a:pt x="100382" y="59270"/>
                      <a:pt x="122766" y="74406"/>
                      <a:pt x="135720" y="81349"/>
                    </a:cubicBezTo>
                    <a:cubicBezTo>
                      <a:pt x="148579" y="88293"/>
                      <a:pt x="172296" y="97189"/>
                      <a:pt x="172296" y="9718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0" name="Google Shape;2090;p3"/>
              <p:cNvSpPr/>
              <p:nvPr/>
            </p:nvSpPr>
            <p:spPr>
              <a:xfrm>
                <a:off x="6277229" y="3555462"/>
                <a:ext cx="238144" cy="141903"/>
              </a:xfrm>
              <a:custGeom>
                <a:avLst/>
                <a:gdLst/>
                <a:ahLst/>
                <a:cxnLst/>
                <a:rect l="l" t="t" r="r" b="b"/>
                <a:pathLst>
                  <a:path w="238144" h="141903" extrusionOk="0">
                    <a:moveTo>
                      <a:pt x="-2" y="-4"/>
                    </a:moveTo>
                    <a:cubicBezTo>
                      <a:pt x="-2" y="-4"/>
                      <a:pt x="14295" y="5635"/>
                      <a:pt x="26297" y="12493"/>
                    </a:cubicBezTo>
                    <a:cubicBezTo>
                      <a:pt x="38289" y="19342"/>
                      <a:pt x="76217" y="47221"/>
                      <a:pt x="85742" y="53717"/>
                    </a:cubicBezTo>
                    <a:cubicBezTo>
                      <a:pt x="95172" y="60204"/>
                      <a:pt x="114508" y="72548"/>
                      <a:pt x="125842" y="80730"/>
                    </a:cubicBezTo>
                    <a:cubicBezTo>
                      <a:pt x="137177" y="88903"/>
                      <a:pt x="167562" y="107514"/>
                      <a:pt x="181373" y="115506"/>
                    </a:cubicBezTo>
                    <a:cubicBezTo>
                      <a:pt x="195089" y="123497"/>
                      <a:pt x="207853" y="128917"/>
                      <a:pt x="218616" y="133518"/>
                    </a:cubicBezTo>
                    <a:cubicBezTo>
                      <a:pt x="229474" y="138175"/>
                      <a:pt x="238142" y="141900"/>
                      <a:pt x="238142" y="14190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1" name="Google Shape;2091;p3"/>
              <p:cNvSpPr/>
              <p:nvPr/>
            </p:nvSpPr>
            <p:spPr>
              <a:xfrm>
                <a:off x="6266752" y="3517096"/>
                <a:ext cx="250336" cy="155009"/>
              </a:xfrm>
              <a:custGeom>
                <a:avLst/>
                <a:gdLst/>
                <a:ahLst/>
                <a:cxnLst/>
                <a:rect l="l" t="t" r="r" b="b"/>
                <a:pathLst>
                  <a:path w="250336" h="155009" extrusionOk="0">
                    <a:moveTo>
                      <a:pt x="-2" y="-4"/>
                    </a:moveTo>
                    <a:cubicBezTo>
                      <a:pt x="56205" y="36887"/>
                      <a:pt x="65273" y="43649"/>
                      <a:pt x="89552" y="59718"/>
                    </a:cubicBezTo>
                    <a:cubicBezTo>
                      <a:pt x="113841" y="75787"/>
                      <a:pt x="102697" y="66567"/>
                      <a:pt x="163371" y="105390"/>
                    </a:cubicBezTo>
                    <a:cubicBezTo>
                      <a:pt x="174325" y="112410"/>
                      <a:pt x="208138" y="129212"/>
                      <a:pt x="223950" y="136566"/>
                    </a:cubicBezTo>
                    <a:cubicBezTo>
                      <a:pt x="239761" y="143919"/>
                      <a:pt x="250334" y="155006"/>
                      <a:pt x="250334" y="15500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2" name="Google Shape;2092;p3"/>
              <p:cNvSpPr/>
              <p:nvPr/>
            </p:nvSpPr>
            <p:spPr>
              <a:xfrm>
                <a:off x="6752260" y="3356152"/>
                <a:ext cx="30765" cy="8448"/>
              </a:xfrm>
              <a:custGeom>
                <a:avLst/>
                <a:gdLst/>
                <a:ahLst/>
                <a:cxnLst/>
                <a:rect l="l" t="t" r="r" b="b"/>
                <a:pathLst>
                  <a:path w="30765" h="8448" extrusionOk="0">
                    <a:moveTo>
                      <a:pt x="-2" y="-4"/>
                    </a:moveTo>
                    <a:cubicBezTo>
                      <a:pt x="-2" y="-4"/>
                      <a:pt x="17334" y="1273"/>
                      <a:pt x="19620" y="1987"/>
                    </a:cubicBezTo>
                    <a:cubicBezTo>
                      <a:pt x="22096" y="2768"/>
                      <a:pt x="30764" y="8445"/>
                      <a:pt x="30764" y="844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3" name="Google Shape;2093;p3"/>
              <p:cNvSpPr/>
              <p:nvPr/>
            </p:nvSpPr>
            <p:spPr>
              <a:xfrm>
                <a:off x="6698253" y="3355409"/>
                <a:ext cx="37814" cy="20621"/>
              </a:xfrm>
              <a:custGeom>
                <a:avLst/>
                <a:gdLst/>
                <a:ahLst/>
                <a:cxnLst/>
                <a:rect l="l" t="t" r="r" b="b"/>
                <a:pathLst>
                  <a:path w="37814" h="20621" extrusionOk="0">
                    <a:moveTo>
                      <a:pt x="-2" y="-4"/>
                    </a:moveTo>
                    <a:cubicBezTo>
                      <a:pt x="-2" y="-4"/>
                      <a:pt x="9237" y="8435"/>
                      <a:pt x="14952" y="11674"/>
                    </a:cubicBezTo>
                    <a:cubicBezTo>
                      <a:pt x="20572" y="14912"/>
                      <a:pt x="37812" y="20618"/>
                      <a:pt x="37812" y="2061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Google Shape;2094;p3"/>
              <p:cNvSpPr/>
              <p:nvPr/>
            </p:nvSpPr>
            <p:spPr>
              <a:xfrm>
                <a:off x="6612528" y="3345960"/>
                <a:ext cx="84296" cy="38776"/>
              </a:xfrm>
              <a:custGeom>
                <a:avLst/>
                <a:gdLst/>
                <a:ahLst/>
                <a:cxnLst/>
                <a:rect l="l" t="t" r="r" b="b"/>
                <a:pathLst>
                  <a:path w="84296" h="38776" extrusionOk="0">
                    <a:moveTo>
                      <a:pt x="-2" y="-4"/>
                    </a:moveTo>
                    <a:lnTo>
                      <a:pt x="24382" y="16903"/>
                    </a:lnTo>
                    <a:lnTo>
                      <a:pt x="65149" y="29324"/>
                    </a:lnTo>
                    <a:lnTo>
                      <a:pt x="84294" y="3877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5" name="Google Shape;2095;p3"/>
              <p:cNvSpPr/>
              <p:nvPr/>
            </p:nvSpPr>
            <p:spPr>
              <a:xfrm>
                <a:off x="5785168" y="3298230"/>
                <a:ext cx="11972" cy="295"/>
              </a:xfrm>
              <a:custGeom>
                <a:avLst/>
                <a:gdLst/>
                <a:ahLst/>
                <a:cxnLst/>
                <a:rect l="l" t="t" r="r" b="b"/>
                <a:pathLst>
                  <a:path w="11972" h="295" extrusionOk="0">
                    <a:moveTo>
                      <a:pt x="-2" y="-4"/>
                    </a:moveTo>
                    <a:lnTo>
                      <a:pt x="11971" y="29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6" name="Google Shape;2096;p3"/>
              <p:cNvSpPr/>
              <p:nvPr/>
            </p:nvSpPr>
            <p:spPr>
              <a:xfrm>
                <a:off x="5791784" y="3266503"/>
                <a:ext cx="26311" cy="11801"/>
              </a:xfrm>
              <a:custGeom>
                <a:avLst/>
                <a:gdLst/>
                <a:ahLst/>
                <a:cxnLst/>
                <a:rect l="l" t="t" r="r" b="b"/>
                <a:pathLst>
                  <a:path w="26311" h="11801" extrusionOk="0">
                    <a:moveTo>
                      <a:pt x="68" y="11798"/>
                    </a:moveTo>
                    <a:cubicBezTo>
                      <a:pt x="-1246" y="11798"/>
                      <a:pt x="16166" y="2825"/>
                      <a:pt x="26310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7" name="Google Shape;2097;p3"/>
              <p:cNvSpPr/>
              <p:nvPr/>
            </p:nvSpPr>
            <p:spPr>
              <a:xfrm>
                <a:off x="5790445" y="3237356"/>
                <a:ext cx="46262" cy="18792"/>
              </a:xfrm>
              <a:custGeom>
                <a:avLst/>
                <a:gdLst/>
                <a:ahLst/>
                <a:cxnLst/>
                <a:rect l="l" t="t" r="r" b="b"/>
                <a:pathLst>
                  <a:path w="46262" h="18792" extrusionOk="0">
                    <a:moveTo>
                      <a:pt x="-2" y="18789"/>
                    </a:moveTo>
                    <a:cubicBezTo>
                      <a:pt x="-2" y="18789"/>
                      <a:pt x="15219" y="5740"/>
                      <a:pt x="21658" y="4568"/>
                    </a:cubicBezTo>
                    <a:cubicBezTo>
                      <a:pt x="28106" y="3397"/>
                      <a:pt x="46261" y="-4"/>
                      <a:pt x="46261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8" name="Google Shape;2098;p3"/>
              <p:cNvSpPr/>
              <p:nvPr/>
            </p:nvSpPr>
            <p:spPr>
              <a:xfrm>
                <a:off x="5811323" y="3213058"/>
                <a:ext cx="31680" cy="11744"/>
              </a:xfrm>
              <a:custGeom>
                <a:avLst/>
                <a:gdLst/>
                <a:ahLst/>
                <a:cxnLst/>
                <a:rect l="l" t="t" r="r" b="b"/>
                <a:pathLst>
                  <a:path w="31680" h="11744" extrusionOk="0">
                    <a:moveTo>
                      <a:pt x="-2" y="11741"/>
                    </a:moveTo>
                    <a:lnTo>
                      <a:pt x="31678" y="-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Google Shape;2099;p3"/>
              <p:cNvSpPr/>
              <p:nvPr/>
            </p:nvSpPr>
            <p:spPr>
              <a:xfrm>
                <a:off x="5814876" y="3183154"/>
                <a:ext cx="42044" cy="20426"/>
              </a:xfrm>
              <a:custGeom>
                <a:avLst/>
                <a:gdLst/>
                <a:ahLst/>
                <a:cxnLst/>
                <a:rect l="l" t="t" r="r" b="b"/>
                <a:pathLst>
                  <a:path w="42044" h="20426" extrusionOk="0">
                    <a:moveTo>
                      <a:pt x="-2" y="20423"/>
                    </a:moveTo>
                    <a:cubicBezTo>
                      <a:pt x="-2" y="20423"/>
                      <a:pt x="11495" y="11812"/>
                      <a:pt x="20715" y="6621"/>
                    </a:cubicBezTo>
                    <a:cubicBezTo>
                      <a:pt x="29945" y="1430"/>
                      <a:pt x="42203" y="-103"/>
                      <a:pt x="42041" y="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0" name="Google Shape;2100;p3"/>
              <p:cNvSpPr/>
              <p:nvPr/>
            </p:nvSpPr>
            <p:spPr>
              <a:xfrm>
                <a:off x="5854700" y="3146627"/>
                <a:ext cx="51806" cy="17663"/>
              </a:xfrm>
              <a:custGeom>
                <a:avLst/>
                <a:gdLst/>
                <a:ahLst/>
                <a:cxnLst/>
                <a:rect l="l" t="t" r="r" b="b"/>
                <a:pathLst>
                  <a:path w="51806" h="17663" extrusionOk="0">
                    <a:moveTo>
                      <a:pt x="-2" y="0"/>
                    </a:moveTo>
                    <a:cubicBezTo>
                      <a:pt x="20963" y="-305"/>
                      <a:pt x="51805" y="17659"/>
                      <a:pt x="51805" y="1765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1" name="Google Shape;2101;p3"/>
              <p:cNvSpPr/>
              <p:nvPr/>
            </p:nvSpPr>
            <p:spPr>
              <a:xfrm>
                <a:off x="5992070" y="3212667"/>
                <a:ext cx="124701" cy="76476"/>
              </a:xfrm>
              <a:custGeom>
                <a:avLst/>
                <a:gdLst/>
                <a:ahLst/>
                <a:cxnLst/>
                <a:rect l="l" t="t" r="r" b="b"/>
                <a:pathLst>
                  <a:path w="124701" h="76476" extrusionOk="0">
                    <a:moveTo>
                      <a:pt x="-2" y="-4"/>
                    </a:moveTo>
                    <a:lnTo>
                      <a:pt x="37479" y="18427"/>
                    </a:lnTo>
                    <a:cubicBezTo>
                      <a:pt x="37479" y="18427"/>
                      <a:pt x="85390" y="43868"/>
                      <a:pt x="94296" y="50060"/>
                    </a:cubicBezTo>
                    <a:cubicBezTo>
                      <a:pt x="103344" y="56346"/>
                      <a:pt x="124699" y="76473"/>
                      <a:pt x="124699" y="7647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2" name="Google Shape;2102;p3"/>
              <p:cNvSpPr/>
              <p:nvPr/>
            </p:nvSpPr>
            <p:spPr>
              <a:xfrm>
                <a:off x="5991765" y="3240918"/>
                <a:ext cx="94602" cy="57435"/>
              </a:xfrm>
              <a:custGeom>
                <a:avLst/>
                <a:gdLst/>
                <a:ahLst/>
                <a:cxnLst/>
                <a:rect l="l" t="t" r="r" b="b"/>
                <a:pathLst>
                  <a:path w="94602" h="57435" extrusionOk="0">
                    <a:moveTo>
                      <a:pt x="-2" y="-4"/>
                    </a:moveTo>
                    <a:lnTo>
                      <a:pt x="29183" y="10750"/>
                    </a:lnTo>
                    <a:lnTo>
                      <a:pt x="58358" y="29181"/>
                    </a:lnTo>
                    <a:lnTo>
                      <a:pt x="94600" y="5743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3" name="Google Shape;2103;p3"/>
              <p:cNvSpPr/>
              <p:nvPr/>
            </p:nvSpPr>
            <p:spPr>
              <a:xfrm>
                <a:off x="5991765" y="3279314"/>
                <a:ext cx="87534" cy="56511"/>
              </a:xfrm>
              <a:custGeom>
                <a:avLst/>
                <a:gdLst/>
                <a:ahLst/>
                <a:cxnLst/>
                <a:rect l="l" t="t" r="r" b="b"/>
                <a:pathLst>
                  <a:path w="87534" h="56511" extrusionOk="0">
                    <a:moveTo>
                      <a:pt x="-2" y="-4"/>
                    </a:moveTo>
                    <a:cubicBezTo>
                      <a:pt x="-2" y="-4"/>
                      <a:pt x="21058" y="4044"/>
                      <a:pt x="31640" y="9521"/>
                    </a:cubicBezTo>
                    <a:cubicBezTo>
                      <a:pt x="42213" y="14998"/>
                      <a:pt x="68188" y="38087"/>
                      <a:pt x="68188" y="38087"/>
                    </a:cubicBezTo>
                    <a:lnTo>
                      <a:pt x="87533" y="5650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4" name="Google Shape;2104;p3"/>
              <p:cNvSpPr/>
              <p:nvPr/>
            </p:nvSpPr>
            <p:spPr>
              <a:xfrm>
                <a:off x="5990536" y="3307879"/>
                <a:ext cx="80476" cy="57740"/>
              </a:xfrm>
              <a:custGeom>
                <a:avLst/>
                <a:gdLst/>
                <a:ahLst/>
                <a:cxnLst/>
                <a:rect l="l" t="t" r="r" b="b"/>
                <a:pathLst>
                  <a:path w="80476" h="57740" extrusionOk="0">
                    <a:moveTo>
                      <a:pt x="-2" y="-4"/>
                    </a:moveTo>
                    <a:cubicBezTo>
                      <a:pt x="-2" y="-4"/>
                      <a:pt x="28573" y="11217"/>
                      <a:pt x="40546" y="19961"/>
                    </a:cubicBezTo>
                    <a:cubicBezTo>
                      <a:pt x="52509" y="28705"/>
                      <a:pt x="80475" y="57737"/>
                      <a:pt x="80475" y="5773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Google Shape;2105;p3"/>
              <p:cNvSpPr/>
              <p:nvPr/>
            </p:nvSpPr>
            <p:spPr>
              <a:xfrm>
                <a:off x="5992384" y="3336749"/>
                <a:ext cx="49758" cy="49148"/>
              </a:xfrm>
              <a:custGeom>
                <a:avLst/>
                <a:gdLst/>
                <a:ahLst/>
                <a:cxnLst/>
                <a:rect l="l" t="t" r="r" b="b"/>
                <a:pathLst>
                  <a:path w="49758" h="49148" extrusionOk="0">
                    <a:moveTo>
                      <a:pt x="-2" y="-4"/>
                    </a:moveTo>
                    <a:cubicBezTo>
                      <a:pt x="-2" y="-4"/>
                      <a:pt x="12790" y="4359"/>
                      <a:pt x="18734" y="8597"/>
                    </a:cubicBezTo>
                    <a:cubicBezTo>
                      <a:pt x="24668" y="12836"/>
                      <a:pt x="38079" y="28867"/>
                      <a:pt x="38079" y="28867"/>
                    </a:cubicBezTo>
                    <a:lnTo>
                      <a:pt x="49757" y="4914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6" name="Google Shape;2106;p3"/>
              <p:cNvSpPr/>
              <p:nvPr/>
            </p:nvSpPr>
            <p:spPr>
              <a:xfrm>
                <a:off x="5991765" y="3375754"/>
                <a:ext cx="39319" cy="28565"/>
              </a:xfrm>
              <a:custGeom>
                <a:avLst/>
                <a:gdLst/>
                <a:ahLst/>
                <a:cxnLst/>
                <a:rect l="l" t="t" r="r" b="b"/>
                <a:pathLst>
                  <a:path w="39319" h="28565" extrusionOk="0">
                    <a:moveTo>
                      <a:pt x="-2" y="-4"/>
                    </a:moveTo>
                    <a:cubicBezTo>
                      <a:pt x="-2" y="-4"/>
                      <a:pt x="15457" y="5521"/>
                      <a:pt x="21496" y="9826"/>
                    </a:cubicBezTo>
                    <a:cubicBezTo>
                      <a:pt x="27544" y="14141"/>
                      <a:pt x="39317" y="28562"/>
                      <a:pt x="39317" y="2856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7" name="Google Shape;2107;p3"/>
              <p:cNvSpPr/>
              <p:nvPr/>
            </p:nvSpPr>
            <p:spPr>
              <a:xfrm>
                <a:off x="5982250" y="3412311"/>
                <a:ext cx="39004" cy="20573"/>
              </a:xfrm>
              <a:custGeom>
                <a:avLst/>
                <a:gdLst/>
                <a:ahLst/>
                <a:cxnLst/>
                <a:rect l="l" t="t" r="r" b="b"/>
                <a:pathLst>
                  <a:path w="39004" h="20573" extrusionOk="0">
                    <a:moveTo>
                      <a:pt x="-2" y="-4"/>
                    </a:moveTo>
                    <a:cubicBezTo>
                      <a:pt x="-2" y="-4"/>
                      <a:pt x="24134" y="7026"/>
                      <a:pt x="29783" y="10740"/>
                    </a:cubicBezTo>
                    <a:cubicBezTo>
                      <a:pt x="35441" y="14465"/>
                      <a:pt x="39003" y="20570"/>
                      <a:pt x="39003" y="2057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8" name="Google Shape;2108;p3"/>
              <p:cNvSpPr/>
              <p:nvPr/>
            </p:nvSpPr>
            <p:spPr>
              <a:xfrm>
                <a:off x="5983478" y="3439953"/>
                <a:ext cx="10439" cy="10753"/>
              </a:xfrm>
              <a:custGeom>
                <a:avLst/>
                <a:gdLst/>
                <a:ahLst/>
                <a:cxnLst/>
                <a:rect l="l" t="t" r="r" b="b"/>
                <a:pathLst>
                  <a:path w="10439" h="10753" extrusionOk="0">
                    <a:moveTo>
                      <a:pt x="-2" y="-4"/>
                    </a:moveTo>
                    <a:lnTo>
                      <a:pt x="10438" y="1075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9" name="Google Shape;2109;p3"/>
              <p:cNvSpPr/>
              <p:nvPr/>
            </p:nvSpPr>
            <p:spPr>
              <a:xfrm>
                <a:off x="5963819" y="3450706"/>
                <a:ext cx="19964" cy="19650"/>
              </a:xfrm>
              <a:custGeom>
                <a:avLst/>
                <a:gdLst/>
                <a:ahLst/>
                <a:cxnLst/>
                <a:rect l="l" t="t" r="r" b="b"/>
                <a:pathLst>
                  <a:path w="19964" h="19650" extrusionOk="0">
                    <a:moveTo>
                      <a:pt x="-2" y="-4"/>
                    </a:moveTo>
                    <a:lnTo>
                      <a:pt x="19963" y="1964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0" name="Google Shape;2110;p3"/>
              <p:cNvSpPr/>
              <p:nvPr/>
            </p:nvSpPr>
            <p:spPr>
              <a:xfrm>
                <a:off x="5942626" y="3479262"/>
                <a:ext cx="22421" cy="10144"/>
              </a:xfrm>
              <a:custGeom>
                <a:avLst/>
                <a:gdLst/>
                <a:ahLst/>
                <a:cxnLst/>
                <a:rect l="l" t="t" r="r" b="b"/>
                <a:pathLst>
                  <a:path w="22421" h="10144" extrusionOk="0">
                    <a:moveTo>
                      <a:pt x="-2" y="-4"/>
                    </a:moveTo>
                    <a:cubicBezTo>
                      <a:pt x="-2" y="-4"/>
                      <a:pt x="9990" y="6426"/>
                      <a:pt x="11971" y="7683"/>
                    </a:cubicBezTo>
                    <a:cubicBezTo>
                      <a:pt x="13733" y="8788"/>
                      <a:pt x="22420" y="10140"/>
                      <a:pt x="22420" y="1014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1" name="Google Shape;2111;p3"/>
              <p:cNvSpPr/>
              <p:nvPr/>
            </p:nvSpPr>
            <p:spPr>
              <a:xfrm>
                <a:off x="5992689" y="3173662"/>
                <a:ext cx="143741" cy="78933"/>
              </a:xfrm>
              <a:custGeom>
                <a:avLst/>
                <a:gdLst/>
                <a:ahLst/>
                <a:cxnLst/>
                <a:rect l="l" t="t" r="r" b="b"/>
                <a:pathLst>
                  <a:path w="143741" h="78933" extrusionOk="0">
                    <a:moveTo>
                      <a:pt x="-2" y="-4"/>
                    </a:moveTo>
                    <a:cubicBezTo>
                      <a:pt x="-2" y="-4"/>
                      <a:pt x="33993" y="13893"/>
                      <a:pt x="48223" y="22104"/>
                    </a:cubicBezTo>
                    <a:cubicBezTo>
                      <a:pt x="60187" y="29019"/>
                      <a:pt x="73293" y="40316"/>
                      <a:pt x="87228" y="49136"/>
                    </a:cubicBezTo>
                    <a:cubicBezTo>
                      <a:pt x="101163" y="57956"/>
                      <a:pt x="143740" y="78930"/>
                      <a:pt x="143740" y="7893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2" name="Google Shape;2112;p3"/>
              <p:cNvSpPr/>
              <p:nvPr/>
            </p:nvSpPr>
            <p:spPr>
              <a:xfrm>
                <a:off x="5982250" y="3145706"/>
                <a:ext cx="171992" cy="76790"/>
              </a:xfrm>
              <a:custGeom>
                <a:avLst/>
                <a:gdLst/>
                <a:ahLst/>
                <a:cxnLst/>
                <a:rect l="l" t="t" r="r" b="b"/>
                <a:pathLst>
                  <a:path w="171992" h="76790" extrusionOk="0">
                    <a:moveTo>
                      <a:pt x="-2" y="-4"/>
                    </a:moveTo>
                    <a:cubicBezTo>
                      <a:pt x="-2" y="-4"/>
                      <a:pt x="41670" y="13122"/>
                      <a:pt x="58663" y="20885"/>
                    </a:cubicBezTo>
                    <a:cubicBezTo>
                      <a:pt x="73969" y="27876"/>
                      <a:pt x="94286" y="42678"/>
                      <a:pt x="107802" y="50060"/>
                    </a:cubicBezTo>
                    <a:cubicBezTo>
                      <a:pt x="117946" y="55603"/>
                      <a:pt x="136682" y="58108"/>
                      <a:pt x="146807" y="62347"/>
                    </a:cubicBezTo>
                    <a:cubicBezTo>
                      <a:pt x="156932" y="66595"/>
                      <a:pt x="171991" y="76787"/>
                      <a:pt x="171991" y="7678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3" name="Google Shape;2113;p3"/>
              <p:cNvSpPr/>
              <p:nvPr/>
            </p:nvSpPr>
            <p:spPr>
              <a:xfrm>
                <a:off x="5980402" y="3124818"/>
                <a:ext cx="165858" cy="68189"/>
              </a:xfrm>
              <a:custGeom>
                <a:avLst/>
                <a:gdLst/>
                <a:ahLst/>
                <a:cxnLst/>
                <a:rect l="l" t="t" r="r" b="b"/>
                <a:pathLst>
                  <a:path w="165858" h="68189" extrusionOk="0">
                    <a:moveTo>
                      <a:pt x="-2" y="-4"/>
                    </a:moveTo>
                    <a:cubicBezTo>
                      <a:pt x="989" y="-4"/>
                      <a:pt x="22191" y="863"/>
                      <a:pt x="31021" y="4911"/>
                    </a:cubicBezTo>
                    <a:cubicBezTo>
                      <a:pt x="39851" y="8959"/>
                      <a:pt x="84256" y="35029"/>
                      <a:pt x="100439" y="41154"/>
                    </a:cubicBezTo>
                    <a:cubicBezTo>
                      <a:pt x="116613" y="47288"/>
                      <a:pt x="130453" y="49898"/>
                      <a:pt x="140368" y="54060"/>
                    </a:cubicBezTo>
                    <a:cubicBezTo>
                      <a:pt x="150274" y="58213"/>
                      <a:pt x="165857" y="68186"/>
                      <a:pt x="165857" y="6818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4" name="Google Shape;2114;p3"/>
              <p:cNvSpPr/>
              <p:nvPr/>
            </p:nvSpPr>
            <p:spPr>
              <a:xfrm>
                <a:off x="5962895" y="3098714"/>
                <a:ext cx="182137" cy="67576"/>
              </a:xfrm>
              <a:custGeom>
                <a:avLst/>
                <a:gdLst/>
                <a:ahLst/>
                <a:cxnLst/>
                <a:rect l="l" t="t" r="r" b="b"/>
                <a:pathLst>
                  <a:path w="182137" h="67576" extrusionOk="0">
                    <a:moveTo>
                      <a:pt x="-2" y="-4"/>
                    </a:moveTo>
                    <a:lnTo>
                      <a:pt x="87228" y="29177"/>
                    </a:lnTo>
                    <a:lnTo>
                      <a:pt x="182135" y="6757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15" name="Google Shape;2115;p3"/>
            <p:cNvSpPr/>
            <p:nvPr/>
          </p:nvSpPr>
          <p:spPr>
            <a:xfrm>
              <a:off x="5410199" y="3345141"/>
              <a:ext cx="97497" cy="20040"/>
            </a:xfrm>
            <a:custGeom>
              <a:avLst/>
              <a:gdLst/>
              <a:ahLst/>
              <a:cxnLst/>
              <a:rect l="l" t="t" r="r" b="b"/>
              <a:pathLst>
                <a:path w="97497" h="20040" extrusionOk="0">
                  <a:moveTo>
                    <a:pt x="0" y="0"/>
                  </a:moveTo>
                  <a:cubicBezTo>
                    <a:pt x="0" y="0"/>
                    <a:pt x="17729" y="7058"/>
                    <a:pt x="27835" y="8115"/>
                  </a:cubicBezTo>
                  <a:cubicBezTo>
                    <a:pt x="38097" y="9192"/>
                    <a:pt x="55496" y="238"/>
                    <a:pt x="63145" y="2553"/>
                  </a:cubicBezTo>
                  <a:cubicBezTo>
                    <a:pt x="70794" y="4858"/>
                    <a:pt x="97498" y="20041"/>
                    <a:pt x="97498" y="20041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3"/>
            <p:cNvSpPr/>
            <p:nvPr/>
          </p:nvSpPr>
          <p:spPr>
            <a:xfrm>
              <a:off x="6267792" y="3488073"/>
              <a:ext cx="259118" cy="163915"/>
            </a:xfrm>
            <a:custGeom>
              <a:avLst/>
              <a:gdLst/>
              <a:ahLst/>
              <a:cxnLst/>
              <a:rect l="l" t="t" r="r" b="b"/>
              <a:pathLst>
                <a:path w="259118" h="163915" extrusionOk="0">
                  <a:moveTo>
                    <a:pt x="0" y="0"/>
                  </a:moveTo>
                  <a:cubicBezTo>
                    <a:pt x="0" y="0"/>
                    <a:pt x="18517" y="4105"/>
                    <a:pt x="29023" y="9668"/>
                  </a:cubicBezTo>
                  <a:cubicBezTo>
                    <a:pt x="39529" y="15230"/>
                    <a:pt x="67713" y="39195"/>
                    <a:pt x="67713" y="39195"/>
                  </a:cubicBezTo>
                  <a:lnTo>
                    <a:pt x="124244" y="77381"/>
                  </a:lnTo>
                  <a:cubicBezTo>
                    <a:pt x="124244" y="77381"/>
                    <a:pt x="190729" y="110738"/>
                    <a:pt x="210731" y="124216"/>
                  </a:cubicBezTo>
                  <a:cubicBezTo>
                    <a:pt x="230829" y="137684"/>
                    <a:pt x="259118" y="163916"/>
                    <a:pt x="259118" y="163916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3"/>
            <p:cNvSpPr/>
            <p:nvPr/>
          </p:nvSpPr>
          <p:spPr>
            <a:xfrm>
              <a:off x="6257295" y="3460260"/>
              <a:ext cx="307047" cy="171707"/>
            </a:xfrm>
            <a:custGeom>
              <a:avLst/>
              <a:gdLst/>
              <a:ahLst/>
              <a:cxnLst/>
              <a:rect l="l" t="t" r="r" b="b"/>
              <a:pathLst>
                <a:path w="307047" h="171707" extrusionOk="0">
                  <a:moveTo>
                    <a:pt x="0" y="0"/>
                  </a:moveTo>
                  <a:cubicBezTo>
                    <a:pt x="0" y="0"/>
                    <a:pt x="42148" y="15440"/>
                    <a:pt x="49673" y="19793"/>
                  </a:cubicBezTo>
                  <a:cubicBezTo>
                    <a:pt x="56921" y="23993"/>
                    <a:pt x="86392" y="48235"/>
                    <a:pt x="86392" y="48235"/>
                  </a:cubicBezTo>
                  <a:cubicBezTo>
                    <a:pt x="86392" y="48235"/>
                    <a:pt x="156267" y="92659"/>
                    <a:pt x="182175" y="106909"/>
                  </a:cubicBezTo>
                  <a:cubicBezTo>
                    <a:pt x="207988" y="121158"/>
                    <a:pt x="239801" y="134083"/>
                    <a:pt x="258089" y="143989"/>
                  </a:cubicBezTo>
                  <a:cubicBezTo>
                    <a:pt x="276377" y="153886"/>
                    <a:pt x="307048" y="171707"/>
                    <a:pt x="307048" y="171707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3"/>
            <p:cNvSpPr/>
            <p:nvPr/>
          </p:nvSpPr>
          <p:spPr>
            <a:xfrm>
              <a:off x="6256591" y="3422398"/>
              <a:ext cx="327374" cy="190900"/>
            </a:xfrm>
            <a:custGeom>
              <a:avLst/>
              <a:gdLst/>
              <a:ahLst/>
              <a:cxnLst/>
              <a:rect l="l" t="t" r="r" b="b"/>
              <a:pathLst>
                <a:path w="327374" h="190900" extrusionOk="0">
                  <a:moveTo>
                    <a:pt x="0" y="0"/>
                  </a:moveTo>
                  <a:lnTo>
                    <a:pt x="58550" y="30042"/>
                  </a:lnTo>
                  <a:lnTo>
                    <a:pt x="116586" y="65675"/>
                  </a:lnTo>
                  <a:lnTo>
                    <a:pt x="222504" y="126254"/>
                  </a:lnTo>
                  <a:cubicBezTo>
                    <a:pt x="222504" y="126254"/>
                    <a:pt x="249365" y="148276"/>
                    <a:pt x="262128" y="155267"/>
                  </a:cubicBezTo>
                  <a:cubicBezTo>
                    <a:pt x="274987" y="162258"/>
                    <a:pt x="297371" y="166659"/>
                    <a:pt x="306991" y="172574"/>
                  </a:cubicBezTo>
                  <a:cubicBezTo>
                    <a:pt x="316611" y="178499"/>
                    <a:pt x="327374" y="190900"/>
                    <a:pt x="327374" y="19090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3"/>
            <p:cNvSpPr/>
            <p:nvPr/>
          </p:nvSpPr>
          <p:spPr>
            <a:xfrm>
              <a:off x="6258629" y="3384727"/>
              <a:ext cx="335432" cy="190395"/>
            </a:xfrm>
            <a:custGeom>
              <a:avLst/>
              <a:gdLst/>
              <a:ahLst/>
              <a:cxnLst/>
              <a:rect l="l" t="t" r="r" b="b"/>
              <a:pathLst>
                <a:path w="335432" h="190395" extrusionOk="0">
                  <a:moveTo>
                    <a:pt x="0" y="0"/>
                  </a:moveTo>
                  <a:cubicBezTo>
                    <a:pt x="0" y="0"/>
                    <a:pt x="39472" y="15983"/>
                    <a:pt x="56512" y="26984"/>
                  </a:cubicBezTo>
                  <a:cubicBezTo>
                    <a:pt x="73552" y="37986"/>
                    <a:pt x="97088" y="63798"/>
                    <a:pt x="111976" y="73819"/>
                  </a:cubicBezTo>
                  <a:cubicBezTo>
                    <a:pt x="126930" y="83839"/>
                    <a:pt x="141789" y="88201"/>
                    <a:pt x="153695" y="95707"/>
                  </a:cubicBezTo>
                  <a:cubicBezTo>
                    <a:pt x="165697" y="103213"/>
                    <a:pt x="191414" y="123711"/>
                    <a:pt x="191414" y="123711"/>
                  </a:cubicBezTo>
                  <a:cubicBezTo>
                    <a:pt x="191414" y="123711"/>
                    <a:pt x="246564" y="154095"/>
                    <a:pt x="266757" y="162392"/>
                  </a:cubicBezTo>
                  <a:cubicBezTo>
                    <a:pt x="286950" y="170698"/>
                    <a:pt x="318002" y="177651"/>
                    <a:pt x="324764" y="180727"/>
                  </a:cubicBezTo>
                  <a:cubicBezTo>
                    <a:pt x="331718" y="183890"/>
                    <a:pt x="335432" y="190395"/>
                    <a:pt x="335432" y="190395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3"/>
            <p:cNvSpPr/>
            <p:nvPr/>
          </p:nvSpPr>
          <p:spPr>
            <a:xfrm>
              <a:off x="6250999" y="3345531"/>
              <a:ext cx="387353" cy="220427"/>
            </a:xfrm>
            <a:custGeom>
              <a:avLst/>
              <a:gdLst/>
              <a:ahLst/>
              <a:cxnLst/>
              <a:rect l="l" t="t" r="r" b="b"/>
              <a:pathLst>
                <a:path w="387353" h="220427" extrusionOk="0">
                  <a:moveTo>
                    <a:pt x="0" y="0"/>
                  </a:moveTo>
                  <a:lnTo>
                    <a:pt x="48358" y="23422"/>
                  </a:lnTo>
                  <a:cubicBezTo>
                    <a:pt x="48358" y="23422"/>
                    <a:pt x="86754" y="56883"/>
                    <a:pt x="102318" y="67704"/>
                  </a:cubicBezTo>
                  <a:cubicBezTo>
                    <a:pt x="117891" y="78534"/>
                    <a:pt x="151228" y="96212"/>
                    <a:pt x="151228" y="96212"/>
                  </a:cubicBezTo>
                  <a:lnTo>
                    <a:pt x="190852" y="125235"/>
                  </a:lnTo>
                  <a:lnTo>
                    <a:pt x="310486" y="182251"/>
                  </a:lnTo>
                  <a:cubicBezTo>
                    <a:pt x="310486" y="182251"/>
                    <a:pt x="350491" y="197558"/>
                    <a:pt x="361921" y="203625"/>
                  </a:cubicBezTo>
                  <a:cubicBezTo>
                    <a:pt x="373351" y="209693"/>
                    <a:pt x="387353" y="220428"/>
                    <a:pt x="387353" y="220428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3"/>
            <p:cNvSpPr/>
            <p:nvPr/>
          </p:nvSpPr>
          <p:spPr>
            <a:xfrm>
              <a:off x="6209061" y="3288191"/>
              <a:ext cx="486632" cy="278615"/>
            </a:xfrm>
            <a:custGeom>
              <a:avLst/>
              <a:gdLst/>
              <a:ahLst/>
              <a:cxnLst/>
              <a:rect l="l" t="t" r="r" b="b"/>
              <a:pathLst>
                <a:path w="486632" h="278615" extrusionOk="0">
                  <a:moveTo>
                    <a:pt x="0" y="0"/>
                  </a:moveTo>
                  <a:cubicBezTo>
                    <a:pt x="0" y="0"/>
                    <a:pt x="43158" y="18974"/>
                    <a:pt x="57588" y="28080"/>
                  </a:cubicBezTo>
                  <a:cubicBezTo>
                    <a:pt x="72019" y="37186"/>
                    <a:pt x="96469" y="59036"/>
                    <a:pt x="96469" y="59036"/>
                  </a:cubicBezTo>
                  <a:lnTo>
                    <a:pt x="177832" y="110157"/>
                  </a:lnTo>
                  <a:lnTo>
                    <a:pt x="288703" y="173507"/>
                  </a:lnTo>
                  <a:lnTo>
                    <a:pt x="410337" y="239020"/>
                  </a:lnTo>
                  <a:lnTo>
                    <a:pt x="486632" y="278616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3"/>
            <p:cNvSpPr/>
            <p:nvPr/>
          </p:nvSpPr>
          <p:spPr>
            <a:xfrm>
              <a:off x="6325685" y="3346513"/>
              <a:ext cx="418299" cy="209492"/>
            </a:xfrm>
            <a:custGeom>
              <a:avLst/>
              <a:gdLst/>
              <a:ahLst/>
              <a:cxnLst/>
              <a:rect l="l" t="t" r="r" b="b"/>
              <a:pathLst>
                <a:path w="418299" h="209492" extrusionOk="0">
                  <a:moveTo>
                    <a:pt x="0" y="0"/>
                  </a:moveTo>
                  <a:lnTo>
                    <a:pt x="181413" y="95745"/>
                  </a:lnTo>
                  <a:cubicBezTo>
                    <a:pt x="181413" y="95745"/>
                    <a:pt x="232467" y="129911"/>
                    <a:pt x="263519" y="144704"/>
                  </a:cubicBezTo>
                  <a:cubicBezTo>
                    <a:pt x="294475" y="159496"/>
                    <a:pt x="366103" y="179594"/>
                    <a:pt x="388772" y="190776"/>
                  </a:cubicBezTo>
                  <a:cubicBezTo>
                    <a:pt x="411442" y="201968"/>
                    <a:pt x="418300" y="209493"/>
                    <a:pt x="418300" y="209493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3"/>
            <p:cNvSpPr/>
            <p:nvPr/>
          </p:nvSpPr>
          <p:spPr>
            <a:xfrm>
              <a:off x="6296891" y="3279552"/>
              <a:ext cx="410327" cy="229666"/>
            </a:xfrm>
            <a:custGeom>
              <a:avLst/>
              <a:gdLst/>
              <a:ahLst/>
              <a:cxnLst/>
              <a:rect l="l" t="t" r="r" b="b"/>
              <a:pathLst>
                <a:path w="410327" h="229666" extrusionOk="0">
                  <a:moveTo>
                    <a:pt x="0" y="0"/>
                  </a:moveTo>
                  <a:lnTo>
                    <a:pt x="66951" y="38881"/>
                  </a:lnTo>
                  <a:lnTo>
                    <a:pt x="124577" y="77038"/>
                  </a:lnTo>
                  <a:lnTo>
                    <a:pt x="173536" y="107271"/>
                  </a:lnTo>
                  <a:lnTo>
                    <a:pt x="240497" y="145428"/>
                  </a:lnTo>
                  <a:lnTo>
                    <a:pt x="343367" y="190786"/>
                  </a:lnTo>
                  <a:lnTo>
                    <a:pt x="410327" y="229667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3"/>
            <p:cNvSpPr/>
            <p:nvPr/>
          </p:nvSpPr>
          <p:spPr>
            <a:xfrm>
              <a:off x="6285365" y="3237804"/>
              <a:ext cx="456428" cy="259889"/>
            </a:xfrm>
            <a:custGeom>
              <a:avLst/>
              <a:gdLst/>
              <a:ahLst/>
              <a:cxnLst/>
              <a:rect l="l" t="t" r="r" b="b"/>
              <a:pathLst>
                <a:path w="456428" h="259889" extrusionOk="0">
                  <a:moveTo>
                    <a:pt x="0" y="0"/>
                  </a:moveTo>
                  <a:lnTo>
                    <a:pt x="48959" y="32395"/>
                  </a:lnTo>
                  <a:lnTo>
                    <a:pt x="117338" y="82067"/>
                  </a:lnTo>
                  <a:lnTo>
                    <a:pt x="164106" y="109423"/>
                  </a:lnTo>
                  <a:cubicBezTo>
                    <a:pt x="164106" y="109423"/>
                    <a:pt x="183061" y="125482"/>
                    <a:pt x="222494" y="146866"/>
                  </a:cubicBezTo>
                  <a:cubicBezTo>
                    <a:pt x="261928" y="168240"/>
                    <a:pt x="406613" y="235687"/>
                    <a:pt x="418995" y="241173"/>
                  </a:cubicBezTo>
                  <a:cubicBezTo>
                    <a:pt x="431663" y="246802"/>
                    <a:pt x="456429" y="259890"/>
                    <a:pt x="456429" y="25989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3"/>
            <p:cNvSpPr/>
            <p:nvPr/>
          </p:nvSpPr>
          <p:spPr>
            <a:xfrm>
              <a:off x="6265211" y="3183083"/>
              <a:ext cx="449913" cy="267100"/>
            </a:xfrm>
            <a:custGeom>
              <a:avLst/>
              <a:gdLst/>
              <a:ahLst/>
              <a:cxnLst/>
              <a:rect l="l" t="t" r="r" b="b"/>
              <a:pathLst>
                <a:path w="449913" h="267100" extrusionOk="0">
                  <a:moveTo>
                    <a:pt x="0" y="0"/>
                  </a:moveTo>
                  <a:lnTo>
                    <a:pt x="25203" y="12240"/>
                  </a:lnTo>
                  <a:lnTo>
                    <a:pt x="78476" y="59760"/>
                  </a:lnTo>
                  <a:lnTo>
                    <a:pt x="128826" y="89278"/>
                  </a:lnTo>
                  <a:lnTo>
                    <a:pt x="185785" y="128149"/>
                  </a:lnTo>
                  <a:lnTo>
                    <a:pt x="242649" y="164868"/>
                  </a:lnTo>
                  <a:lnTo>
                    <a:pt x="300942" y="193662"/>
                  </a:lnTo>
                  <a:lnTo>
                    <a:pt x="420481" y="250536"/>
                  </a:lnTo>
                  <a:lnTo>
                    <a:pt x="449913" y="267100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3"/>
            <p:cNvSpPr/>
            <p:nvPr/>
          </p:nvSpPr>
          <p:spPr>
            <a:xfrm>
              <a:off x="5511231" y="3067049"/>
              <a:ext cx="1157125" cy="326974"/>
            </a:xfrm>
            <a:custGeom>
              <a:avLst/>
              <a:gdLst/>
              <a:ahLst/>
              <a:cxnLst/>
              <a:rect l="l" t="t" r="r" b="b"/>
              <a:pathLst>
                <a:path w="1157125" h="326974" extrusionOk="0">
                  <a:moveTo>
                    <a:pt x="0" y="274463"/>
                  </a:moveTo>
                  <a:cubicBezTo>
                    <a:pt x="467" y="274272"/>
                    <a:pt x="11078" y="272720"/>
                    <a:pt x="16754" y="272234"/>
                  </a:cubicBezTo>
                  <a:cubicBezTo>
                    <a:pt x="22431" y="271739"/>
                    <a:pt x="30118" y="273158"/>
                    <a:pt x="43377" y="268205"/>
                  </a:cubicBezTo>
                  <a:cubicBezTo>
                    <a:pt x="56845" y="263176"/>
                    <a:pt x="99508" y="247307"/>
                    <a:pt x="121882" y="232667"/>
                  </a:cubicBezTo>
                  <a:cubicBezTo>
                    <a:pt x="144256" y="218018"/>
                    <a:pt x="173574" y="184861"/>
                    <a:pt x="188109" y="173631"/>
                  </a:cubicBezTo>
                  <a:cubicBezTo>
                    <a:pt x="202644" y="162392"/>
                    <a:pt x="202292" y="167049"/>
                    <a:pt x="216189" y="154915"/>
                  </a:cubicBezTo>
                  <a:cubicBezTo>
                    <a:pt x="230086" y="142770"/>
                    <a:pt x="259280" y="94631"/>
                    <a:pt x="275225" y="87959"/>
                  </a:cubicBezTo>
                  <a:cubicBezTo>
                    <a:pt x="297647" y="87765"/>
                    <a:pt x="287236" y="87307"/>
                    <a:pt x="301142" y="89398"/>
                  </a:cubicBezTo>
                  <a:cubicBezTo>
                    <a:pt x="310725" y="87169"/>
                    <a:pt x="323869" y="77340"/>
                    <a:pt x="335699" y="69960"/>
                  </a:cubicBezTo>
                  <a:cubicBezTo>
                    <a:pt x="347529" y="62580"/>
                    <a:pt x="366170" y="50168"/>
                    <a:pt x="379619" y="39723"/>
                  </a:cubicBezTo>
                  <a:cubicBezTo>
                    <a:pt x="393068" y="29277"/>
                    <a:pt x="411204" y="4833"/>
                    <a:pt x="424967" y="127"/>
                  </a:cubicBezTo>
                  <a:cubicBezTo>
                    <a:pt x="442341" y="1179"/>
                    <a:pt x="441550" y="-1163"/>
                    <a:pt x="461686" y="846"/>
                  </a:cubicBezTo>
                  <a:cubicBezTo>
                    <a:pt x="483270" y="10775"/>
                    <a:pt x="532467" y="42431"/>
                    <a:pt x="557441" y="50521"/>
                  </a:cubicBezTo>
                  <a:cubicBezTo>
                    <a:pt x="582416" y="58613"/>
                    <a:pt x="603437" y="58493"/>
                    <a:pt x="624392" y="61321"/>
                  </a:cubicBezTo>
                  <a:cubicBezTo>
                    <a:pt x="645347" y="64150"/>
                    <a:pt x="674475" y="64162"/>
                    <a:pt x="697106" y="69241"/>
                  </a:cubicBezTo>
                  <a:cubicBezTo>
                    <a:pt x="719738" y="74318"/>
                    <a:pt x="756904" y="86924"/>
                    <a:pt x="774135" y="95879"/>
                  </a:cubicBezTo>
                  <a:cubicBezTo>
                    <a:pt x="791375" y="104833"/>
                    <a:pt x="797195" y="110938"/>
                    <a:pt x="813016" y="123958"/>
                  </a:cubicBezTo>
                  <a:cubicBezTo>
                    <a:pt x="828837" y="136969"/>
                    <a:pt x="855088" y="168116"/>
                    <a:pt x="877853" y="184434"/>
                  </a:cubicBezTo>
                  <a:cubicBezTo>
                    <a:pt x="900141" y="200407"/>
                    <a:pt x="1003964" y="262033"/>
                    <a:pt x="1040540" y="279463"/>
                  </a:cubicBezTo>
                  <a:cubicBezTo>
                    <a:pt x="1077116" y="296886"/>
                    <a:pt x="1099404" y="300934"/>
                    <a:pt x="1116835" y="308258"/>
                  </a:cubicBezTo>
                  <a:cubicBezTo>
                    <a:pt x="1134266" y="315582"/>
                    <a:pt x="1157126" y="326974"/>
                    <a:pt x="1157126" y="326974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7" name="Google Shape;2127;p3"/>
          <p:cNvGrpSpPr/>
          <p:nvPr/>
        </p:nvGrpSpPr>
        <p:grpSpPr>
          <a:xfrm>
            <a:off x="11311484" y="4535468"/>
            <a:ext cx="877854" cy="464627"/>
            <a:chOff x="5410199" y="3067049"/>
            <a:chExt cx="1372826" cy="726262"/>
          </a:xfrm>
        </p:grpSpPr>
        <p:grpSp>
          <p:nvGrpSpPr>
            <p:cNvPr id="2128" name="Google Shape;2128;p3"/>
            <p:cNvGrpSpPr/>
            <p:nvPr/>
          </p:nvGrpSpPr>
          <p:grpSpPr>
            <a:xfrm>
              <a:off x="5785168" y="3098714"/>
              <a:ext cx="997857" cy="694597"/>
              <a:chOff x="5785168" y="3098714"/>
              <a:chExt cx="997857" cy="694597"/>
            </a:xfrm>
          </p:grpSpPr>
          <p:sp>
            <p:nvSpPr>
              <p:cNvPr id="2129" name="Google Shape;2129;p3"/>
              <p:cNvSpPr/>
              <p:nvPr/>
            </p:nvSpPr>
            <p:spPr>
              <a:xfrm>
                <a:off x="6125391" y="3765051"/>
                <a:ext cx="20183" cy="10563"/>
              </a:xfrm>
              <a:custGeom>
                <a:avLst/>
                <a:gdLst/>
                <a:ahLst/>
                <a:cxnLst/>
                <a:rect l="l" t="t" r="r" b="b"/>
                <a:pathLst>
                  <a:path w="20183" h="10563" extrusionOk="0">
                    <a:moveTo>
                      <a:pt x="-2" y="-4"/>
                    </a:moveTo>
                    <a:cubicBezTo>
                      <a:pt x="-2" y="-4"/>
                      <a:pt x="4380" y="5797"/>
                      <a:pt x="7761" y="7454"/>
                    </a:cubicBezTo>
                    <a:cubicBezTo>
                      <a:pt x="11133" y="9102"/>
                      <a:pt x="20182" y="10560"/>
                      <a:pt x="20182" y="1056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Google Shape;2130;p3"/>
              <p:cNvSpPr/>
              <p:nvPr/>
            </p:nvSpPr>
            <p:spPr>
              <a:xfrm>
                <a:off x="6058002" y="3773442"/>
                <a:ext cx="58378" cy="19869"/>
              </a:xfrm>
              <a:custGeom>
                <a:avLst/>
                <a:gdLst/>
                <a:ahLst/>
                <a:cxnLst/>
                <a:rect l="l" t="t" r="r" b="b"/>
                <a:pathLst>
                  <a:path w="58378" h="19869" extrusionOk="0">
                    <a:moveTo>
                      <a:pt x="-2" y="-4"/>
                    </a:moveTo>
                    <a:cubicBezTo>
                      <a:pt x="-2" y="-4"/>
                      <a:pt x="28868" y="8054"/>
                      <a:pt x="36022" y="10236"/>
                    </a:cubicBezTo>
                    <a:cubicBezTo>
                      <a:pt x="43175" y="12417"/>
                      <a:pt x="58377" y="19865"/>
                      <a:pt x="58377" y="1986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Google Shape;2131;p3"/>
              <p:cNvSpPr/>
              <p:nvPr/>
            </p:nvSpPr>
            <p:spPr>
              <a:xfrm>
                <a:off x="6152090" y="3745800"/>
                <a:ext cx="32299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32299" h="21736" extrusionOk="0">
                    <a:moveTo>
                      <a:pt x="-2" y="-4"/>
                    </a:moveTo>
                    <a:cubicBezTo>
                      <a:pt x="-2" y="-4"/>
                      <a:pt x="21115" y="8693"/>
                      <a:pt x="32297" y="2173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3"/>
              <p:cNvSpPr/>
              <p:nvPr/>
            </p:nvSpPr>
            <p:spPr>
              <a:xfrm>
                <a:off x="6182208" y="3735866"/>
                <a:ext cx="39747" cy="19878"/>
              </a:xfrm>
              <a:custGeom>
                <a:avLst/>
                <a:gdLst/>
                <a:ahLst/>
                <a:cxnLst/>
                <a:rect l="l" t="t" r="r" b="b"/>
                <a:pathLst>
                  <a:path w="39747" h="19878" extrusionOk="0">
                    <a:moveTo>
                      <a:pt x="-2" y="-4"/>
                    </a:moveTo>
                    <a:cubicBezTo>
                      <a:pt x="13971" y="4968"/>
                      <a:pt x="20286" y="6121"/>
                      <a:pt x="26087" y="9626"/>
                    </a:cubicBezTo>
                    <a:cubicBezTo>
                      <a:pt x="31878" y="13122"/>
                      <a:pt x="39746" y="19875"/>
                      <a:pt x="39746" y="1987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Google Shape;2133;p3"/>
              <p:cNvSpPr/>
              <p:nvPr/>
            </p:nvSpPr>
            <p:spPr>
              <a:xfrm>
                <a:off x="6199905" y="3717549"/>
                <a:ext cx="60864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60864" h="30118" extrusionOk="0">
                    <a:moveTo>
                      <a:pt x="-2" y="-4"/>
                    </a:moveTo>
                    <a:cubicBezTo>
                      <a:pt x="-2" y="-4"/>
                      <a:pt x="15229" y="4921"/>
                      <a:pt x="23915" y="10864"/>
                    </a:cubicBezTo>
                    <a:cubicBezTo>
                      <a:pt x="32440" y="16703"/>
                      <a:pt x="60863" y="30114"/>
                      <a:pt x="60863" y="3011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Google Shape;2134;p3"/>
              <p:cNvSpPr/>
              <p:nvPr/>
            </p:nvSpPr>
            <p:spPr>
              <a:xfrm>
                <a:off x="6212326" y="3688355"/>
                <a:ext cx="74837" cy="48758"/>
              </a:xfrm>
              <a:custGeom>
                <a:avLst/>
                <a:gdLst/>
                <a:ahLst/>
                <a:cxnLst/>
                <a:rect l="l" t="t" r="r" b="b"/>
                <a:pathLst>
                  <a:path w="74837" h="48758" extrusionOk="0">
                    <a:moveTo>
                      <a:pt x="-2" y="-4"/>
                    </a:moveTo>
                    <a:cubicBezTo>
                      <a:pt x="20182" y="12112"/>
                      <a:pt x="21039" y="13817"/>
                      <a:pt x="41299" y="27943"/>
                    </a:cubicBezTo>
                    <a:cubicBezTo>
                      <a:pt x="61768" y="42221"/>
                      <a:pt x="74836" y="48755"/>
                      <a:pt x="74836" y="4875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5" name="Google Shape;2135;p3"/>
              <p:cNvSpPr/>
              <p:nvPr/>
            </p:nvSpPr>
            <p:spPr>
              <a:xfrm>
                <a:off x="6265914" y="3621118"/>
                <a:ext cx="163639" cy="95326"/>
              </a:xfrm>
              <a:custGeom>
                <a:avLst/>
                <a:gdLst/>
                <a:ahLst/>
                <a:cxnLst/>
                <a:rect l="l" t="t" r="r" b="b"/>
                <a:pathLst>
                  <a:path w="163639" h="95326" extrusionOk="0">
                    <a:moveTo>
                      <a:pt x="-2" y="-4"/>
                    </a:moveTo>
                    <a:cubicBezTo>
                      <a:pt x="70483" y="38496"/>
                      <a:pt x="97534" y="61652"/>
                      <a:pt x="122013" y="74520"/>
                    </a:cubicBezTo>
                    <a:cubicBezTo>
                      <a:pt x="146397" y="87322"/>
                      <a:pt x="163638" y="95322"/>
                      <a:pt x="163638" y="9532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p3"/>
              <p:cNvSpPr/>
              <p:nvPr/>
            </p:nvSpPr>
            <p:spPr>
              <a:xfrm>
                <a:off x="6236739" y="3679116"/>
                <a:ext cx="94087" cy="46577"/>
              </a:xfrm>
              <a:custGeom>
                <a:avLst/>
                <a:gdLst/>
                <a:ahLst/>
                <a:cxnLst/>
                <a:rect l="l" t="t" r="r" b="b"/>
                <a:pathLst>
                  <a:path w="94087" h="46577" extrusionOk="0">
                    <a:moveTo>
                      <a:pt x="-2" y="-4"/>
                    </a:moveTo>
                    <a:lnTo>
                      <a:pt x="75150" y="36953"/>
                    </a:lnTo>
                    <a:lnTo>
                      <a:pt x="94086" y="4657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3"/>
              <p:cNvSpPr/>
              <p:nvPr/>
            </p:nvSpPr>
            <p:spPr>
              <a:xfrm>
                <a:off x="6246987" y="3648845"/>
                <a:ext cx="113985" cy="67379"/>
              </a:xfrm>
              <a:custGeom>
                <a:avLst/>
                <a:gdLst/>
                <a:ahLst/>
                <a:cxnLst/>
                <a:rect l="l" t="t" r="r" b="b"/>
                <a:pathLst>
                  <a:path w="113985" h="67379" extrusionOk="0">
                    <a:moveTo>
                      <a:pt x="-2" y="-4"/>
                    </a:moveTo>
                    <a:cubicBezTo>
                      <a:pt x="-2" y="-4"/>
                      <a:pt x="34555" y="22304"/>
                      <a:pt x="45956" y="29495"/>
                    </a:cubicBezTo>
                    <a:cubicBezTo>
                      <a:pt x="57358" y="36677"/>
                      <a:pt x="67397" y="44154"/>
                      <a:pt x="78865" y="51231"/>
                    </a:cubicBezTo>
                    <a:cubicBezTo>
                      <a:pt x="90343" y="58299"/>
                      <a:pt x="113984" y="67376"/>
                      <a:pt x="113984" y="6737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3"/>
              <p:cNvSpPr/>
              <p:nvPr/>
            </p:nvSpPr>
            <p:spPr>
              <a:xfrm>
                <a:off x="6285926" y="3601106"/>
                <a:ext cx="172297" cy="97193"/>
              </a:xfrm>
              <a:custGeom>
                <a:avLst/>
                <a:gdLst/>
                <a:ahLst/>
                <a:cxnLst/>
                <a:rect l="l" t="t" r="r" b="b"/>
                <a:pathLst>
                  <a:path w="172297" h="97193" extrusionOk="0">
                    <a:moveTo>
                      <a:pt x="-2" y="-4"/>
                    </a:moveTo>
                    <a:cubicBezTo>
                      <a:pt x="-2" y="-4"/>
                      <a:pt x="27592" y="12350"/>
                      <a:pt x="40670" y="19865"/>
                    </a:cubicBezTo>
                    <a:cubicBezTo>
                      <a:pt x="53748" y="27390"/>
                      <a:pt x="72855" y="41954"/>
                      <a:pt x="86666" y="50612"/>
                    </a:cubicBezTo>
                    <a:cubicBezTo>
                      <a:pt x="100382" y="59270"/>
                      <a:pt x="122766" y="74406"/>
                      <a:pt x="135720" y="81349"/>
                    </a:cubicBezTo>
                    <a:cubicBezTo>
                      <a:pt x="148579" y="88293"/>
                      <a:pt x="172296" y="97189"/>
                      <a:pt x="172296" y="9718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3"/>
              <p:cNvSpPr/>
              <p:nvPr/>
            </p:nvSpPr>
            <p:spPr>
              <a:xfrm>
                <a:off x="6277229" y="3555462"/>
                <a:ext cx="238144" cy="141903"/>
              </a:xfrm>
              <a:custGeom>
                <a:avLst/>
                <a:gdLst/>
                <a:ahLst/>
                <a:cxnLst/>
                <a:rect l="l" t="t" r="r" b="b"/>
                <a:pathLst>
                  <a:path w="238144" h="141903" extrusionOk="0">
                    <a:moveTo>
                      <a:pt x="-2" y="-4"/>
                    </a:moveTo>
                    <a:cubicBezTo>
                      <a:pt x="-2" y="-4"/>
                      <a:pt x="14295" y="5635"/>
                      <a:pt x="26297" y="12493"/>
                    </a:cubicBezTo>
                    <a:cubicBezTo>
                      <a:pt x="38289" y="19342"/>
                      <a:pt x="76217" y="47221"/>
                      <a:pt x="85742" y="53717"/>
                    </a:cubicBezTo>
                    <a:cubicBezTo>
                      <a:pt x="95172" y="60204"/>
                      <a:pt x="114508" y="72548"/>
                      <a:pt x="125842" y="80730"/>
                    </a:cubicBezTo>
                    <a:cubicBezTo>
                      <a:pt x="137177" y="88903"/>
                      <a:pt x="167562" y="107514"/>
                      <a:pt x="181373" y="115506"/>
                    </a:cubicBezTo>
                    <a:cubicBezTo>
                      <a:pt x="195089" y="123497"/>
                      <a:pt x="207853" y="128917"/>
                      <a:pt x="218616" y="133518"/>
                    </a:cubicBezTo>
                    <a:cubicBezTo>
                      <a:pt x="229474" y="138175"/>
                      <a:pt x="238142" y="141900"/>
                      <a:pt x="238142" y="14190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3"/>
              <p:cNvSpPr/>
              <p:nvPr/>
            </p:nvSpPr>
            <p:spPr>
              <a:xfrm>
                <a:off x="6266752" y="3517096"/>
                <a:ext cx="250336" cy="155009"/>
              </a:xfrm>
              <a:custGeom>
                <a:avLst/>
                <a:gdLst/>
                <a:ahLst/>
                <a:cxnLst/>
                <a:rect l="l" t="t" r="r" b="b"/>
                <a:pathLst>
                  <a:path w="250336" h="155009" extrusionOk="0">
                    <a:moveTo>
                      <a:pt x="-2" y="-4"/>
                    </a:moveTo>
                    <a:cubicBezTo>
                      <a:pt x="56205" y="36887"/>
                      <a:pt x="65273" y="43649"/>
                      <a:pt x="89552" y="59718"/>
                    </a:cubicBezTo>
                    <a:cubicBezTo>
                      <a:pt x="113841" y="75787"/>
                      <a:pt x="102697" y="66567"/>
                      <a:pt x="163371" y="105390"/>
                    </a:cubicBezTo>
                    <a:cubicBezTo>
                      <a:pt x="174325" y="112410"/>
                      <a:pt x="208138" y="129212"/>
                      <a:pt x="223950" y="136566"/>
                    </a:cubicBezTo>
                    <a:cubicBezTo>
                      <a:pt x="239761" y="143919"/>
                      <a:pt x="250334" y="155006"/>
                      <a:pt x="250334" y="15500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3"/>
              <p:cNvSpPr/>
              <p:nvPr/>
            </p:nvSpPr>
            <p:spPr>
              <a:xfrm>
                <a:off x="6752260" y="3356152"/>
                <a:ext cx="30765" cy="8448"/>
              </a:xfrm>
              <a:custGeom>
                <a:avLst/>
                <a:gdLst/>
                <a:ahLst/>
                <a:cxnLst/>
                <a:rect l="l" t="t" r="r" b="b"/>
                <a:pathLst>
                  <a:path w="30765" h="8448" extrusionOk="0">
                    <a:moveTo>
                      <a:pt x="-2" y="-4"/>
                    </a:moveTo>
                    <a:cubicBezTo>
                      <a:pt x="-2" y="-4"/>
                      <a:pt x="17334" y="1273"/>
                      <a:pt x="19620" y="1987"/>
                    </a:cubicBezTo>
                    <a:cubicBezTo>
                      <a:pt x="22096" y="2768"/>
                      <a:pt x="30764" y="8445"/>
                      <a:pt x="30764" y="8445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3"/>
              <p:cNvSpPr/>
              <p:nvPr/>
            </p:nvSpPr>
            <p:spPr>
              <a:xfrm>
                <a:off x="6698253" y="3355409"/>
                <a:ext cx="37814" cy="20621"/>
              </a:xfrm>
              <a:custGeom>
                <a:avLst/>
                <a:gdLst/>
                <a:ahLst/>
                <a:cxnLst/>
                <a:rect l="l" t="t" r="r" b="b"/>
                <a:pathLst>
                  <a:path w="37814" h="20621" extrusionOk="0">
                    <a:moveTo>
                      <a:pt x="-2" y="-4"/>
                    </a:moveTo>
                    <a:cubicBezTo>
                      <a:pt x="-2" y="-4"/>
                      <a:pt x="9237" y="8435"/>
                      <a:pt x="14952" y="11674"/>
                    </a:cubicBezTo>
                    <a:cubicBezTo>
                      <a:pt x="20572" y="14912"/>
                      <a:pt x="37812" y="20618"/>
                      <a:pt x="37812" y="20618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Google Shape;2143;p3"/>
              <p:cNvSpPr/>
              <p:nvPr/>
            </p:nvSpPr>
            <p:spPr>
              <a:xfrm>
                <a:off x="6612528" y="3345960"/>
                <a:ext cx="84296" cy="38776"/>
              </a:xfrm>
              <a:custGeom>
                <a:avLst/>
                <a:gdLst/>
                <a:ahLst/>
                <a:cxnLst/>
                <a:rect l="l" t="t" r="r" b="b"/>
                <a:pathLst>
                  <a:path w="84296" h="38776" extrusionOk="0">
                    <a:moveTo>
                      <a:pt x="-2" y="-4"/>
                    </a:moveTo>
                    <a:lnTo>
                      <a:pt x="24382" y="16903"/>
                    </a:lnTo>
                    <a:lnTo>
                      <a:pt x="65149" y="29324"/>
                    </a:lnTo>
                    <a:lnTo>
                      <a:pt x="84294" y="38773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Google Shape;2144;p3"/>
              <p:cNvSpPr/>
              <p:nvPr/>
            </p:nvSpPr>
            <p:spPr>
              <a:xfrm>
                <a:off x="5785168" y="3298230"/>
                <a:ext cx="11972" cy="295"/>
              </a:xfrm>
              <a:custGeom>
                <a:avLst/>
                <a:gdLst/>
                <a:ahLst/>
                <a:cxnLst/>
                <a:rect l="l" t="t" r="r" b="b"/>
                <a:pathLst>
                  <a:path w="11972" h="295" extrusionOk="0">
                    <a:moveTo>
                      <a:pt x="-2" y="-4"/>
                    </a:moveTo>
                    <a:lnTo>
                      <a:pt x="11971" y="29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Google Shape;2145;p3"/>
              <p:cNvSpPr/>
              <p:nvPr/>
            </p:nvSpPr>
            <p:spPr>
              <a:xfrm>
                <a:off x="5791784" y="3266503"/>
                <a:ext cx="26311" cy="11801"/>
              </a:xfrm>
              <a:custGeom>
                <a:avLst/>
                <a:gdLst/>
                <a:ahLst/>
                <a:cxnLst/>
                <a:rect l="l" t="t" r="r" b="b"/>
                <a:pathLst>
                  <a:path w="26311" h="11801" extrusionOk="0">
                    <a:moveTo>
                      <a:pt x="68" y="11798"/>
                    </a:moveTo>
                    <a:cubicBezTo>
                      <a:pt x="-1246" y="11798"/>
                      <a:pt x="16166" y="2825"/>
                      <a:pt x="26310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3"/>
              <p:cNvSpPr/>
              <p:nvPr/>
            </p:nvSpPr>
            <p:spPr>
              <a:xfrm>
                <a:off x="5790445" y="3237356"/>
                <a:ext cx="46262" cy="18792"/>
              </a:xfrm>
              <a:custGeom>
                <a:avLst/>
                <a:gdLst/>
                <a:ahLst/>
                <a:cxnLst/>
                <a:rect l="l" t="t" r="r" b="b"/>
                <a:pathLst>
                  <a:path w="46262" h="18792" extrusionOk="0">
                    <a:moveTo>
                      <a:pt x="-2" y="18789"/>
                    </a:moveTo>
                    <a:cubicBezTo>
                      <a:pt x="-2" y="18789"/>
                      <a:pt x="15219" y="5740"/>
                      <a:pt x="21658" y="4568"/>
                    </a:cubicBezTo>
                    <a:cubicBezTo>
                      <a:pt x="28106" y="3397"/>
                      <a:pt x="46261" y="-4"/>
                      <a:pt x="46261" y="-4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3"/>
              <p:cNvSpPr/>
              <p:nvPr/>
            </p:nvSpPr>
            <p:spPr>
              <a:xfrm>
                <a:off x="5811323" y="3213058"/>
                <a:ext cx="31680" cy="11744"/>
              </a:xfrm>
              <a:custGeom>
                <a:avLst/>
                <a:gdLst/>
                <a:ahLst/>
                <a:cxnLst/>
                <a:rect l="l" t="t" r="r" b="b"/>
                <a:pathLst>
                  <a:path w="31680" h="11744" extrusionOk="0">
                    <a:moveTo>
                      <a:pt x="-2" y="11741"/>
                    </a:moveTo>
                    <a:lnTo>
                      <a:pt x="31678" y="-4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3"/>
              <p:cNvSpPr/>
              <p:nvPr/>
            </p:nvSpPr>
            <p:spPr>
              <a:xfrm>
                <a:off x="5814876" y="3183154"/>
                <a:ext cx="42044" cy="20426"/>
              </a:xfrm>
              <a:custGeom>
                <a:avLst/>
                <a:gdLst/>
                <a:ahLst/>
                <a:cxnLst/>
                <a:rect l="l" t="t" r="r" b="b"/>
                <a:pathLst>
                  <a:path w="42044" h="20426" extrusionOk="0">
                    <a:moveTo>
                      <a:pt x="-2" y="20423"/>
                    </a:moveTo>
                    <a:cubicBezTo>
                      <a:pt x="-2" y="20423"/>
                      <a:pt x="11495" y="11812"/>
                      <a:pt x="20715" y="6621"/>
                    </a:cubicBezTo>
                    <a:cubicBezTo>
                      <a:pt x="29945" y="1430"/>
                      <a:pt x="42203" y="-103"/>
                      <a:pt x="42041" y="1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3"/>
              <p:cNvSpPr/>
              <p:nvPr/>
            </p:nvSpPr>
            <p:spPr>
              <a:xfrm>
                <a:off x="5854700" y="3146627"/>
                <a:ext cx="51806" cy="17663"/>
              </a:xfrm>
              <a:custGeom>
                <a:avLst/>
                <a:gdLst/>
                <a:ahLst/>
                <a:cxnLst/>
                <a:rect l="l" t="t" r="r" b="b"/>
                <a:pathLst>
                  <a:path w="51806" h="17663" extrusionOk="0">
                    <a:moveTo>
                      <a:pt x="-2" y="0"/>
                    </a:moveTo>
                    <a:cubicBezTo>
                      <a:pt x="20963" y="-305"/>
                      <a:pt x="51805" y="17659"/>
                      <a:pt x="51805" y="17659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3"/>
              <p:cNvSpPr/>
              <p:nvPr/>
            </p:nvSpPr>
            <p:spPr>
              <a:xfrm>
                <a:off x="5992070" y="3212667"/>
                <a:ext cx="124701" cy="76476"/>
              </a:xfrm>
              <a:custGeom>
                <a:avLst/>
                <a:gdLst/>
                <a:ahLst/>
                <a:cxnLst/>
                <a:rect l="l" t="t" r="r" b="b"/>
                <a:pathLst>
                  <a:path w="124701" h="76476" extrusionOk="0">
                    <a:moveTo>
                      <a:pt x="-2" y="-4"/>
                    </a:moveTo>
                    <a:lnTo>
                      <a:pt x="37479" y="18427"/>
                    </a:lnTo>
                    <a:cubicBezTo>
                      <a:pt x="37479" y="18427"/>
                      <a:pt x="85390" y="43868"/>
                      <a:pt x="94296" y="50060"/>
                    </a:cubicBezTo>
                    <a:cubicBezTo>
                      <a:pt x="103344" y="56346"/>
                      <a:pt x="124699" y="76473"/>
                      <a:pt x="124699" y="76473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Google Shape;2151;p3"/>
              <p:cNvSpPr/>
              <p:nvPr/>
            </p:nvSpPr>
            <p:spPr>
              <a:xfrm>
                <a:off x="5991765" y="3240918"/>
                <a:ext cx="94602" cy="57435"/>
              </a:xfrm>
              <a:custGeom>
                <a:avLst/>
                <a:gdLst/>
                <a:ahLst/>
                <a:cxnLst/>
                <a:rect l="l" t="t" r="r" b="b"/>
                <a:pathLst>
                  <a:path w="94602" h="57435" extrusionOk="0">
                    <a:moveTo>
                      <a:pt x="-2" y="-4"/>
                    </a:moveTo>
                    <a:lnTo>
                      <a:pt x="29183" y="10750"/>
                    </a:lnTo>
                    <a:lnTo>
                      <a:pt x="58358" y="29181"/>
                    </a:lnTo>
                    <a:lnTo>
                      <a:pt x="94600" y="5743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Google Shape;2152;p3"/>
              <p:cNvSpPr/>
              <p:nvPr/>
            </p:nvSpPr>
            <p:spPr>
              <a:xfrm>
                <a:off x="5991765" y="3279314"/>
                <a:ext cx="87534" cy="56511"/>
              </a:xfrm>
              <a:custGeom>
                <a:avLst/>
                <a:gdLst/>
                <a:ahLst/>
                <a:cxnLst/>
                <a:rect l="l" t="t" r="r" b="b"/>
                <a:pathLst>
                  <a:path w="87534" h="56511" extrusionOk="0">
                    <a:moveTo>
                      <a:pt x="-2" y="-4"/>
                    </a:moveTo>
                    <a:cubicBezTo>
                      <a:pt x="-2" y="-4"/>
                      <a:pt x="21058" y="4044"/>
                      <a:pt x="31640" y="9521"/>
                    </a:cubicBezTo>
                    <a:cubicBezTo>
                      <a:pt x="42213" y="14998"/>
                      <a:pt x="68188" y="38087"/>
                      <a:pt x="68188" y="38087"/>
                    </a:cubicBezTo>
                    <a:lnTo>
                      <a:pt x="87533" y="56508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3"/>
              <p:cNvSpPr/>
              <p:nvPr/>
            </p:nvSpPr>
            <p:spPr>
              <a:xfrm>
                <a:off x="5990536" y="3307879"/>
                <a:ext cx="80476" cy="57740"/>
              </a:xfrm>
              <a:custGeom>
                <a:avLst/>
                <a:gdLst/>
                <a:ahLst/>
                <a:cxnLst/>
                <a:rect l="l" t="t" r="r" b="b"/>
                <a:pathLst>
                  <a:path w="80476" h="57740" extrusionOk="0">
                    <a:moveTo>
                      <a:pt x="-2" y="-4"/>
                    </a:moveTo>
                    <a:cubicBezTo>
                      <a:pt x="-2" y="-4"/>
                      <a:pt x="28573" y="11217"/>
                      <a:pt x="40546" y="19961"/>
                    </a:cubicBezTo>
                    <a:cubicBezTo>
                      <a:pt x="52509" y="28705"/>
                      <a:pt x="80475" y="57737"/>
                      <a:pt x="80475" y="5773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Google Shape;2154;p3"/>
              <p:cNvSpPr/>
              <p:nvPr/>
            </p:nvSpPr>
            <p:spPr>
              <a:xfrm>
                <a:off x="5992384" y="3336749"/>
                <a:ext cx="49758" cy="49148"/>
              </a:xfrm>
              <a:custGeom>
                <a:avLst/>
                <a:gdLst/>
                <a:ahLst/>
                <a:cxnLst/>
                <a:rect l="l" t="t" r="r" b="b"/>
                <a:pathLst>
                  <a:path w="49758" h="49148" extrusionOk="0">
                    <a:moveTo>
                      <a:pt x="-2" y="-4"/>
                    </a:moveTo>
                    <a:cubicBezTo>
                      <a:pt x="-2" y="-4"/>
                      <a:pt x="12790" y="4359"/>
                      <a:pt x="18734" y="8597"/>
                    </a:cubicBezTo>
                    <a:cubicBezTo>
                      <a:pt x="24668" y="12836"/>
                      <a:pt x="38079" y="28867"/>
                      <a:pt x="38079" y="28867"/>
                    </a:cubicBezTo>
                    <a:lnTo>
                      <a:pt x="49757" y="49145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Google Shape;2155;p3"/>
              <p:cNvSpPr/>
              <p:nvPr/>
            </p:nvSpPr>
            <p:spPr>
              <a:xfrm>
                <a:off x="5991765" y="3375754"/>
                <a:ext cx="39319" cy="28565"/>
              </a:xfrm>
              <a:custGeom>
                <a:avLst/>
                <a:gdLst/>
                <a:ahLst/>
                <a:cxnLst/>
                <a:rect l="l" t="t" r="r" b="b"/>
                <a:pathLst>
                  <a:path w="39319" h="28565" extrusionOk="0">
                    <a:moveTo>
                      <a:pt x="-2" y="-4"/>
                    </a:moveTo>
                    <a:cubicBezTo>
                      <a:pt x="-2" y="-4"/>
                      <a:pt x="15457" y="5521"/>
                      <a:pt x="21496" y="9826"/>
                    </a:cubicBezTo>
                    <a:cubicBezTo>
                      <a:pt x="27544" y="14141"/>
                      <a:pt x="39317" y="28562"/>
                      <a:pt x="39317" y="28562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3"/>
              <p:cNvSpPr/>
              <p:nvPr/>
            </p:nvSpPr>
            <p:spPr>
              <a:xfrm>
                <a:off x="5982250" y="3412311"/>
                <a:ext cx="39004" cy="20573"/>
              </a:xfrm>
              <a:custGeom>
                <a:avLst/>
                <a:gdLst/>
                <a:ahLst/>
                <a:cxnLst/>
                <a:rect l="l" t="t" r="r" b="b"/>
                <a:pathLst>
                  <a:path w="39004" h="20573" extrusionOk="0">
                    <a:moveTo>
                      <a:pt x="-2" y="-4"/>
                    </a:moveTo>
                    <a:cubicBezTo>
                      <a:pt x="-2" y="-4"/>
                      <a:pt x="24134" y="7026"/>
                      <a:pt x="29783" y="10740"/>
                    </a:cubicBezTo>
                    <a:cubicBezTo>
                      <a:pt x="35441" y="14465"/>
                      <a:pt x="39003" y="20570"/>
                      <a:pt x="39003" y="2057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Google Shape;2157;p3"/>
              <p:cNvSpPr/>
              <p:nvPr/>
            </p:nvSpPr>
            <p:spPr>
              <a:xfrm>
                <a:off x="5983478" y="3439953"/>
                <a:ext cx="10439" cy="10753"/>
              </a:xfrm>
              <a:custGeom>
                <a:avLst/>
                <a:gdLst/>
                <a:ahLst/>
                <a:cxnLst/>
                <a:rect l="l" t="t" r="r" b="b"/>
                <a:pathLst>
                  <a:path w="10439" h="10753" extrusionOk="0">
                    <a:moveTo>
                      <a:pt x="-2" y="-4"/>
                    </a:moveTo>
                    <a:lnTo>
                      <a:pt x="10438" y="10750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8" name="Google Shape;2158;p3"/>
              <p:cNvSpPr/>
              <p:nvPr/>
            </p:nvSpPr>
            <p:spPr>
              <a:xfrm>
                <a:off x="5963819" y="3450706"/>
                <a:ext cx="19964" cy="19650"/>
              </a:xfrm>
              <a:custGeom>
                <a:avLst/>
                <a:gdLst/>
                <a:ahLst/>
                <a:cxnLst/>
                <a:rect l="l" t="t" r="r" b="b"/>
                <a:pathLst>
                  <a:path w="19964" h="19650" extrusionOk="0">
                    <a:moveTo>
                      <a:pt x="-2" y="-4"/>
                    </a:moveTo>
                    <a:lnTo>
                      <a:pt x="19963" y="19646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3"/>
              <p:cNvSpPr/>
              <p:nvPr/>
            </p:nvSpPr>
            <p:spPr>
              <a:xfrm>
                <a:off x="5942626" y="3479262"/>
                <a:ext cx="22421" cy="10144"/>
              </a:xfrm>
              <a:custGeom>
                <a:avLst/>
                <a:gdLst/>
                <a:ahLst/>
                <a:cxnLst/>
                <a:rect l="l" t="t" r="r" b="b"/>
                <a:pathLst>
                  <a:path w="22421" h="10144" extrusionOk="0">
                    <a:moveTo>
                      <a:pt x="-2" y="-4"/>
                    </a:moveTo>
                    <a:cubicBezTo>
                      <a:pt x="-2" y="-4"/>
                      <a:pt x="9990" y="6426"/>
                      <a:pt x="11971" y="7683"/>
                    </a:cubicBezTo>
                    <a:cubicBezTo>
                      <a:pt x="13733" y="8788"/>
                      <a:pt x="22420" y="10140"/>
                      <a:pt x="22420" y="1014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0" name="Google Shape;2160;p3"/>
              <p:cNvSpPr/>
              <p:nvPr/>
            </p:nvSpPr>
            <p:spPr>
              <a:xfrm>
                <a:off x="5992689" y="3173662"/>
                <a:ext cx="143741" cy="78933"/>
              </a:xfrm>
              <a:custGeom>
                <a:avLst/>
                <a:gdLst/>
                <a:ahLst/>
                <a:cxnLst/>
                <a:rect l="l" t="t" r="r" b="b"/>
                <a:pathLst>
                  <a:path w="143741" h="78933" extrusionOk="0">
                    <a:moveTo>
                      <a:pt x="-2" y="-4"/>
                    </a:moveTo>
                    <a:cubicBezTo>
                      <a:pt x="-2" y="-4"/>
                      <a:pt x="33993" y="13893"/>
                      <a:pt x="48223" y="22104"/>
                    </a:cubicBezTo>
                    <a:cubicBezTo>
                      <a:pt x="60187" y="29019"/>
                      <a:pt x="73293" y="40316"/>
                      <a:pt x="87228" y="49136"/>
                    </a:cubicBezTo>
                    <a:cubicBezTo>
                      <a:pt x="101163" y="57956"/>
                      <a:pt x="143740" y="78930"/>
                      <a:pt x="143740" y="78930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1" name="Google Shape;2161;p3"/>
              <p:cNvSpPr/>
              <p:nvPr/>
            </p:nvSpPr>
            <p:spPr>
              <a:xfrm>
                <a:off x="5982250" y="3145706"/>
                <a:ext cx="171992" cy="76790"/>
              </a:xfrm>
              <a:custGeom>
                <a:avLst/>
                <a:gdLst/>
                <a:ahLst/>
                <a:cxnLst/>
                <a:rect l="l" t="t" r="r" b="b"/>
                <a:pathLst>
                  <a:path w="171992" h="76790" extrusionOk="0">
                    <a:moveTo>
                      <a:pt x="-2" y="-4"/>
                    </a:moveTo>
                    <a:cubicBezTo>
                      <a:pt x="-2" y="-4"/>
                      <a:pt x="41670" y="13122"/>
                      <a:pt x="58663" y="20885"/>
                    </a:cubicBezTo>
                    <a:cubicBezTo>
                      <a:pt x="73969" y="27876"/>
                      <a:pt x="94286" y="42678"/>
                      <a:pt x="107802" y="50060"/>
                    </a:cubicBezTo>
                    <a:cubicBezTo>
                      <a:pt x="117946" y="55603"/>
                      <a:pt x="136682" y="58108"/>
                      <a:pt x="146807" y="62347"/>
                    </a:cubicBezTo>
                    <a:cubicBezTo>
                      <a:pt x="156932" y="66595"/>
                      <a:pt x="171991" y="76787"/>
                      <a:pt x="171991" y="76787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3"/>
              <p:cNvSpPr/>
              <p:nvPr/>
            </p:nvSpPr>
            <p:spPr>
              <a:xfrm>
                <a:off x="5980402" y="3124818"/>
                <a:ext cx="165858" cy="68189"/>
              </a:xfrm>
              <a:custGeom>
                <a:avLst/>
                <a:gdLst/>
                <a:ahLst/>
                <a:cxnLst/>
                <a:rect l="l" t="t" r="r" b="b"/>
                <a:pathLst>
                  <a:path w="165858" h="68189" extrusionOk="0">
                    <a:moveTo>
                      <a:pt x="-2" y="-4"/>
                    </a:moveTo>
                    <a:cubicBezTo>
                      <a:pt x="989" y="-4"/>
                      <a:pt x="22191" y="863"/>
                      <a:pt x="31021" y="4911"/>
                    </a:cubicBezTo>
                    <a:cubicBezTo>
                      <a:pt x="39851" y="8959"/>
                      <a:pt x="84256" y="35029"/>
                      <a:pt x="100439" y="41154"/>
                    </a:cubicBezTo>
                    <a:cubicBezTo>
                      <a:pt x="116613" y="47288"/>
                      <a:pt x="130453" y="49898"/>
                      <a:pt x="140368" y="54060"/>
                    </a:cubicBezTo>
                    <a:cubicBezTo>
                      <a:pt x="150274" y="58213"/>
                      <a:pt x="165857" y="68186"/>
                      <a:pt x="165857" y="68186"/>
                    </a:cubicBez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3" name="Google Shape;2163;p3"/>
              <p:cNvSpPr/>
              <p:nvPr/>
            </p:nvSpPr>
            <p:spPr>
              <a:xfrm>
                <a:off x="5962895" y="3098714"/>
                <a:ext cx="182137" cy="67576"/>
              </a:xfrm>
              <a:custGeom>
                <a:avLst/>
                <a:gdLst/>
                <a:ahLst/>
                <a:cxnLst/>
                <a:rect l="l" t="t" r="r" b="b"/>
                <a:pathLst>
                  <a:path w="182137" h="67576" extrusionOk="0">
                    <a:moveTo>
                      <a:pt x="-2" y="-4"/>
                    </a:moveTo>
                    <a:lnTo>
                      <a:pt x="87228" y="29177"/>
                    </a:lnTo>
                    <a:lnTo>
                      <a:pt x="182135" y="67572"/>
                    </a:lnTo>
                  </a:path>
                </a:pathLst>
              </a:custGeom>
              <a:noFill/>
              <a:ln w="9525" cap="flat" cmpd="sng">
                <a:solidFill>
                  <a:srgbClr val="6C573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64" name="Google Shape;2164;p3"/>
            <p:cNvSpPr/>
            <p:nvPr/>
          </p:nvSpPr>
          <p:spPr>
            <a:xfrm>
              <a:off x="5410199" y="3345141"/>
              <a:ext cx="97497" cy="20040"/>
            </a:xfrm>
            <a:custGeom>
              <a:avLst/>
              <a:gdLst/>
              <a:ahLst/>
              <a:cxnLst/>
              <a:rect l="l" t="t" r="r" b="b"/>
              <a:pathLst>
                <a:path w="97497" h="20040" extrusionOk="0">
                  <a:moveTo>
                    <a:pt x="0" y="0"/>
                  </a:moveTo>
                  <a:cubicBezTo>
                    <a:pt x="0" y="0"/>
                    <a:pt x="17729" y="7058"/>
                    <a:pt x="27835" y="8115"/>
                  </a:cubicBezTo>
                  <a:cubicBezTo>
                    <a:pt x="38097" y="9192"/>
                    <a:pt x="55496" y="238"/>
                    <a:pt x="63145" y="2553"/>
                  </a:cubicBezTo>
                  <a:cubicBezTo>
                    <a:pt x="70794" y="4858"/>
                    <a:pt x="97498" y="20041"/>
                    <a:pt x="97498" y="20041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3"/>
            <p:cNvSpPr/>
            <p:nvPr/>
          </p:nvSpPr>
          <p:spPr>
            <a:xfrm>
              <a:off x="6267792" y="3488073"/>
              <a:ext cx="259118" cy="163915"/>
            </a:xfrm>
            <a:custGeom>
              <a:avLst/>
              <a:gdLst/>
              <a:ahLst/>
              <a:cxnLst/>
              <a:rect l="l" t="t" r="r" b="b"/>
              <a:pathLst>
                <a:path w="259118" h="163915" extrusionOk="0">
                  <a:moveTo>
                    <a:pt x="0" y="0"/>
                  </a:moveTo>
                  <a:cubicBezTo>
                    <a:pt x="0" y="0"/>
                    <a:pt x="18517" y="4105"/>
                    <a:pt x="29023" y="9668"/>
                  </a:cubicBezTo>
                  <a:cubicBezTo>
                    <a:pt x="39529" y="15230"/>
                    <a:pt x="67713" y="39195"/>
                    <a:pt x="67713" y="39195"/>
                  </a:cubicBezTo>
                  <a:lnTo>
                    <a:pt x="124244" y="77381"/>
                  </a:lnTo>
                  <a:cubicBezTo>
                    <a:pt x="124244" y="77381"/>
                    <a:pt x="190729" y="110738"/>
                    <a:pt x="210731" y="124216"/>
                  </a:cubicBezTo>
                  <a:cubicBezTo>
                    <a:pt x="230829" y="137684"/>
                    <a:pt x="259118" y="163916"/>
                    <a:pt x="259118" y="163916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3"/>
            <p:cNvSpPr/>
            <p:nvPr/>
          </p:nvSpPr>
          <p:spPr>
            <a:xfrm>
              <a:off x="6257295" y="3460260"/>
              <a:ext cx="307047" cy="171707"/>
            </a:xfrm>
            <a:custGeom>
              <a:avLst/>
              <a:gdLst/>
              <a:ahLst/>
              <a:cxnLst/>
              <a:rect l="l" t="t" r="r" b="b"/>
              <a:pathLst>
                <a:path w="307047" h="171707" extrusionOk="0">
                  <a:moveTo>
                    <a:pt x="0" y="0"/>
                  </a:moveTo>
                  <a:cubicBezTo>
                    <a:pt x="0" y="0"/>
                    <a:pt x="42148" y="15440"/>
                    <a:pt x="49673" y="19793"/>
                  </a:cubicBezTo>
                  <a:cubicBezTo>
                    <a:pt x="56921" y="23993"/>
                    <a:pt x="86392" y="48235"/>
                    <a:pt x="86392" y="48235"/>
                  </a:cubicBezTo>
                  <a:cubicBezTo>
                    <a:pt x="86392" y="48235"/>
                    <a:pt x="156267" y="92659"/>
                    <a:pt x="182175" y="106909"/>
                  </a:cubicBezTo>
                  <a:cubicBezTo>
                    <a:pt x="207988" y="121158"/>
                    <a:pt x="239801" y="134083"/>
                    <a:pt x="258089" y="143989"/>
                  </a:cubicBezTo>
                  <a:cubicBezTo>
                    <a:pt x="276377" y="153886"/>
                    <a:pt x="307048" y="171707"/>
                    <a:pt x="307048" y="171707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3"/>
            <p:cNvSpPr/>
            <p:nvPr/>
          </p:nvSpPr>
          <p:spPr>
            <a:xfrm>
              <a:off x="6256591" y="3422398"/>
              <a:ext cx="327374" cy="190900"/>
            </a:xfrm>
            <a:custGeom>
              <a:avLst/>
              <a:gdLst/>
              <a:ahLst/>
              <a:cxnLst/>
              <a:rect l="l" t="t" r="r" b="b"/>
              <a:pathLst>
                <a:path w="327374" h="190900" extrusionOk="0">
                  <a:moveTo>
                    <a:pt x="0" y="0"/>
                  </a:moveTo>
                  <a:lnTo>
                    <a:pt x="58550" y="30042"/>
                  </a:lnTo>
                  <a:lnTo>
                    <a:pt x="116586" y="65675"/>
                  </a:lnTo>
                  <a:lnTo>
                    <a:pt x="222504" y="126254"/>
                  </a:lnTo>
                  <a:cubicBezTo>
                    <a:pt x="222504" y="126254"/>
                    <a:pt x="249365" y="148276"/>
                    <a:pt x="262128" y="155267"/>
                  </a:cubicBezTo>
                  <a:cubicBezTo>
                    <a:pt x="274987" y="162258"/>
                    <a:pt x="297371" y="166659"/>
                    <a:pt x="306991" y="172574"/>
                  </a:cubicBezTo>
                  <a:cubicBezTo>
                    <a:pt x="316611" y="178499"/>
                    <a:pt x="327374" y="190900"/>
                    <a:pt x="327374" y="19090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3"/>
            <p:cNvSpPr/>
            <p:nvPr/>
          </p:nvSpPr>
          <p:spPr>
            <a:xfrm>
              <a:off x="6258629" y="3384727"/>
              <a:ext cx="335432" cy="190395"/>
            </a:xfrm>
            <a:custGeom>
              <a:avLst/>
              <a:gdLst/>
              <a:ahLst/>
              <a:cxnLst/>
              <a:rect l="l" t="t" r="r" b="b"/>
              <a:pathLst>
                <a:path w="335432" h="190395" extrusionOk="0">
                  <a:moveTo>
                    <a:pt x="0" y="0"/>
                  </a:moveTo>
                  <a:cubicBezTo>
                    <a:pt x="0" y="0"/>
                    <a:pt x="39472" y="15983"/>
                    <a:pt x="56512" y="26984"/>
                  </a:cubicBezTo>
                  <a:cubicBezTo>
                    <a:pt x="73552" y="37986"/>
                    <a:pt x="97088" y="63798"/>
                    <a:pt x="111976" y="73819"/>
                  </a:cubicBezTo>
                  <a:cubicBezTo>
                    <a:pt x="126930" y="83839"/>
                    <a:pt x="141789" y="88201"/>
                    <a:pt x="153695" y="95707"/>
                  </a:cubicBezTo>
                  <a:cubicBezTo>
                    <a:pt x="165697" y="103213"/>
                    <a:pt x="191414" y="123711"/>
                    <a:pt x="191414" y="123711"/>
                  </a:cubicBezTo>
                  <a:cubicBezTo>
                    <a:pt x="191414" y="123711"/>
                    <a:pt x="246564" y="154095"/>
                    <a:pt x="266757" y="162392"/>
                  </a:cubicBezTo>
                  <a:cubicBezTo>
                    <a:pt x="286950" y="170698"/>
                    <a:pt x="318002" y="177651"/>
                    <a:pt x="324764" y="180727"/>
                  </a:cubicBezTo>
                  <a:cubicBezTo>
                    <a:pt x="331718" y="183890"/>
                    <a:pt x="335432" y="190395"/>
                    <a:pt x="335432" y="190395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3"/>
            <p:cNvSpPr/>
            <p:nvPr/>
          </p:nvSpPr>
          <p:spPr>
            <a:xfrm>
              <a:off x="6250999" y="3345531"/>
              <a:ext cx="387353" cy="220427"/>
            </a:xfrm>
            <a:custGeom>
              <a:avLst/>
              <a:gdLst/>
              <a:ahLst/>
              <a:cxnLst/>
              <a:rect l="l" t="t" r="r" b="b"/>
              <a:pathLst>
                <a:path w="387353" h="220427" extrusionOk="0">
                  <a:moveTo>
                    <a:pt x="0" y="0"/>
                  </a:moveTo>
                  <a:lnTo>
                    <a:pt x="48358" y="23422"/>
                  </a:lnTo>
                  <a:cubicBezTo>
                    <a:pt x="48358" y="23422"/>
                    <a:pt x="86754" y="56883"/>
                    <a:pt x="102318" y="67704"/>
                  </a:cubicBezTo>
                  <a:cubicBezTo>
                    <a:pt x="117891" y="78534"/>
                    <a:pt x="151228" y="96212"/>
                    <a:pt x="151228" y="96212"/>
                  </a:cubicBezTo>
                  <a:lnTo>
                    <a:pt x="190852" y="125235"/>
                  </a:lnTo>
                  <a:lnTo>
                    <a:pt x="310486" y="182251"/>
                  </a:lnTo>
                  <a:cubicBezTo>
                    <a:pt x="310486" y="182251"/>
                    <a:pt x="350491" y="197558"/>
                    <a:pt x="361921" y="203625"/>
                  </a:cubicBezTo>
                  <a:cubicBezTo>
                    <a:pt x="373351" y="209693"/>
                    <a:pt x="387353" y="220428"/>
                    <a:pt x="387353" y="220428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3"/>
            <p:cNvSpPr/>
            <p:nvPr/>
          </p:nvSpPr>
          <p:spPr>
            <a:xfrm>
              <a:off x="6209061" y="3288191"/>
              <a:ext cx="486632" cy="278615"/>
            </a:xfrm>
            <a:custGeom>
              <a:avLst/>
              <a:gdLst/>
              <a:ahLst/>
              <a:cxnLst/>
              <a:rect l="l" t="t" r="r" b="b"/>
              <a:pathLst>
                <a:path w="486632" h="278615" extrusionOk="0">
                  <a:moveTo>
                    <a:pt x="0" y="0"/>
                  </a:moveTo>
                  <a:cubicBezTo>
                    <a:pt x="0" y="0"/>
                    <a:pt x="43158" y="18974"/>
                    <a:pt x="57588" y="28080"/>
                  </a:cubicBezTo>
                  <a:cubicBezTo>
                    <a:pt x="72019" y="37186"/>
                    <a:pt x="96469" y="59036"/>
                    <a:pt x="96469" y="59036"/>
                  </a:cubicBezTo>
                  <a:lnTo>
                    <a:pt x="177832" y="110157"/>
                  </a:lnTo>
                  <a:lnTo>
                    <a:pt x="288703" y="173507"/>
                  </a:lnTo>
                  <a:lnTo>
                    <a:pt x="410337" y="239020"/>
                  </a:lnTo>
                  <a:lnTo>
                    <a:pt x="486632" y="278616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3"/>
            <p:cNvSpPr/>
            <p:nvPr/>
          </p:nvSpPr>
          <p:spPr>
            <a:xfrm>
              <a:off x="6325685" y="3346513"/>
              <a:ext cx="418299" cy="209492"/>
            </a:xfrm>
            <a:custGeom>
              <a:avLst/>
              <a:gdLst/>
              <a:ahLst/>
              <a:cxnLst/>
              <a:rect l="l" t="t" r="r" b="b"/>
              <a:pathLst>
                <a:path w="418299" h="209492" extrusionOk="0">
                  <a:moveTo>
                    <a:pt x="0" y="0"/>
                  </a:moveTo>
                  <a:lnTo>
                    <a:pt x="181413" y="95745"/>
                  </a:lnTo>
                  <a:cubicBezTo>
                    <a:pt x="181413" y="95745"/>
                    <a:pt x="232467" y="129911"/>
                    <a:pt x="263519" y="144704"/>
                  </a:cubicBezTo>
                  <a:cubicBezTo>
                    <a:pt x="294475" y="159496"/>
                    <a:pt x="366103" y="179594"/>
                    <a:pt x="388772" y="190776"/>
                  </a:cubicBezTo>
                  <a:cubicBezTo>
                    <a:pt x="411442" y="201968"/>
                    <a:pt x="418300" y="209493"/>
                    <a:pt x="418300" y="209493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3"/>
            <p:cNvSpPr/>
            <p:nvPr/>
          </p:nvSpPr>
          <p:spPr>
            <a:xfrm>
              <a:off x="6296891" y="3279552"/>
              <a:ext cx="410327" cy="229666"/>
            </a:xfrm>
            <a:custGeom>
              <a:avLst/>
              <a:gdLst/>
              <a:ahLst/>
              <a:cxnLst/>
              <a:rect l="l" t="t" r="r" b="b"/>
              <a:pathLst>
                <a:path w="410327" h="229666" extrusionOk="0">
                  <a:moveTo>
                    <a:pt x="0" y="0"/>
                  </a:moveTo>
                  <a:lnTo>
                    <a:pt x="66951" y="38881"/>
                  </a:lnTo>
                  <a:lnTo>
                    <a:pt x="124577" y="77038"/>
                  </a:lnTo>
                  <a:lnTo>
                    <a:pt x="173536" y="107271"/>
                  </a:lnTo>
                  <a:lnTo>
                    <a:pt x="240497" y="145428"/>
                  </a:lnTo>
                  <a:lnTo>
                    <a:pt x="343367" y="190786"/>
                  </a:lnTo>
                  <a:lnTo>
                    <a:pt x="410327" y="229667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3"/>
            <p:cNvSpPr/>
            <p:nvPr/>
          </p:nvSpPr>
          <p:spPr>
            <a:xfrm>
              <a:off x="6285365" y="3237804"/>
              <a:ext cx="456428" cy="259889"/>
            </a:xfrm>
            <a:custGeom>
              <a:avLst/>
              <a:gdLst/>
              <a:ahLst/>
              <a:cxnLst/>
              <a:rect l="l" t="t" r="r" b="b"/>
              <a:pathLst>
                <a:path w="456428" h="259889" extrusionOk="0">
                  <a:moveTo>
                    <a:pt x="0" y="0"/>
                  </a:moveTo>
                  <a:lnTo>
                    <a:pt x="48959" y="32395"/>
                  </a:lnTo>
                  <a:lnTo>
                    <a:pt x="117338" y="82067"/>
                  </a:lnTo>
                  <a:lnTo>
                    <a:pt x="164106" y="109423"/>
                  </a:lnTo>
                  <a:cubicBezTo>
                    <a:pt x="164106" y="109423"/>
                    <a:pt x="183061" y="125482"/>
                    <a:pt x="222494" y="146866"/>
                  </a:cubicBezTo>
                  <a:cubicBezTo>
                    <a:pt x="261928" y="168240"/>
                    <a:pt x="406613" y="235687"/>
                    <a:pt x="418995" y="241173"/>
                  </a:cubicBezTo>
                  <a:cubicBezTo>
                    <a:pt x="431663" y="246802"/>
                    <a:pt x="456429" y="259890"/>
                    <a:pt x="456429" y="259890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3"/>
            <p:cNvSpPr/>
            <p:nvPr/>
          </p:nvSpPr>
          <p:spPr>
            <a:xfrm>
              <a:off x="6265211" y="3183083"/>
              <a:ext cx="449913" cy="267100"/>
            </a:xfrm>
            <a:custGeom>
              <a:avLst/>
              <a:gdLst/>
              <a:ahLst/>
              <a:cxnLst/>
              <a:rect l="l" t="t" r="r" b="b"/>
              <a:pathLst>
                <a:path w="449913" h="267100" extrusionOk="0">
                  <a:moveTo>
                    <a:pt x="0" y="0"/>
                  </a:moveTo>
                  <a:lnTo>
                    <a:pt x="25203" y="12240"/>
                  </a:lnTo>
                  <a:lnTo>
                    <a:pt x="78476" y="59760"/>
                  </a:lnTo>
                  <a:lnTo>
                    <a:pt x="128826" y="89278"/>
                  </a:lnTo>
                  <a:lnTo>
                    <a:pt x="185785" y="128149"/>
                  </a:lnTo>
                  <a:lnTo>
                    <a:pt x="242649" y="164868"/>
                  </a:lnTo>
                  <a:lnTo>
                    <a:pt x="300942" y="193662"/>
                  </a:lnTo>
                  <a:lnTo>
                    <a:pt x="420481" y="250536"/>
                  </a:lnTo>
                  <a:lnTo>
                    <a:pt x="449913" y="267100"/>
                  </a:ln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3"/>
            <p:cNvSpPr/>
            <p:nvPr/>
          </p:nvSpPr>
          <p:spPr>
            <a:xfrm>
              <a:off x="5511231" y="3067049"/>
              <a:ext cx="1157125" cy="326974"/>
            </a:xfrm>
            <a:custGeom>
              <a:avLst/>
              <a:gdLst/>
              <a:ahLst/>
              <a:cxnLst/>
              <a:rect l="l" t="t" r="r" b="b"/>
              <a:pathLst>
                <a:path w="1157125" h="326974" extrusionOk="0">
                  <a:moveTo>
                    <a:pt x="0" y="274463"/>
                  </a:moveTo>
                  <a:cubicBezTo>
                    <a:pt x="467" y="274272"/>
                    <a:pt x="11078" y="272720"/>
                    <a:pt x="16754" y="272234"/>
                  </a:cubicBezTo>
                  <a:cubicBezTo>
                    <a:pt x="22431" y="271739"/>
                    <a:pt x="30118" y="273158"/>
                    <a:pt x="43377" y="268205"/>
                  </a:cubicBezTo>
                  <a:cubicBezTo>
                    <a:pt x="56845" y="263176"/>
                    <a:pt x="99508" y="247307"/>
                    <a:pt x="121882" y="232667"/>
                  </a:cubicBezTo>
                  <a:cubicBezTo>
                    <a:pt x="144256" y="218018"/>
                    <a:pt x="173574" y="184861"/>
                    <a:pt x="188109" y="173631"/>
                  </a:cubicBezTo>
                  <a:cubicBezTo>
                    <a:pt x="202644" y="162392"/>
                    <a:pt x="202292" y="167049"/>
                    <a:pt x="216189" y="154915"/>
                  </a:cubicBezTo>
                  <a:cubicBezTo>
                    <a:pt x="230086" y="142770"/>
                    <a:pt x="259280" y="94631"/>
                    <a:pt x="275225" y="87959"/>
                  </a:cubicBezTo>
                  <a:cubicBezTo>
                    <a:pt x="297647" y="87765"/>
                    <a:pt x="287236" y="87307"/>
                    <a:pt x="301142" y="89398"/>
                  </a:cubicBezTo>
                  <a:cubicBezTo>
                    <a:pt x="310725" y="87169"/>
                    <a:pt x="323869" y="77340"/>
                    <a:pt x="335699" y="69960"/>
                  </a:cubicBezTo>
                  <a:cubicBezTo>
                    <a:pt x="347529" y="62580"/>
                    <a:pt x="366170" y="50168"/>
                    <a:pt x="379619" y="39723"/>
                  </a:cubicBezTo>
                  <a:cubicBezTo>
                    <a:pt x="393068" y="29277"/>
                    <a:pt x="411204" y="4833"/>
                    <a:pt x="424967" y="127"/>
                  </a:cubicBezTo>
                  <a:cubicBezTo>
                    <a:pt x="442341" y="1179"/>
                    <a:pt x="441550" y="-1163"/>
                    <a:pt x="461686" y="846"/>
                  </a:cubicBezTo>
                  <a:cubicBezTo>
                    <a:pt x="483270" y="10775"/>
                    <a:pt x="532467" y="42431"/>
                    <a:pt x="557441" y="50521"/>
                  </a:cubicBezTo>
                  <a:cubicBezTo>
                    <a:pt x="582416" y="58613"/>
                    <a:pt x="603437" y="58493"/>
                    <a:pt x="624392" y="61321"/>
                  </a:cubicBezTo>
                  <a:cubicBezTo>
                    <a:pt x="645347" y="64150"/>
                    <a:pt x="674475" y="64162"/>
                    <a:pt x="697106" y="69241"/>
                  </a:cubicBezTo>
                  <a:cubicBezTo>
                    <a:pt x="719738" y="74318"/>
                    <a:pt x="756904" y="86924"/>
                    <a:pt x="774135" y="95879"/>
                  </a:cubicBezTo>
                  <a:cubicBezTo>
                    <a:pt x="791375" y="104833"/>
                    <a:pt x="797195" y="110938"/>
                    <a:pt x="813016" y="123958"/>
                  </a:cubicBezTo>
                  <a:cubicBezTo>
                    <a:pt x="828837" y="136969"/>
                    <a:pt x="855088" y="168116"/>
                    <a:pt x="877853" y="184434"/>
                  </a:cubicBezTo>
                  <a:cubicBezTo>
                    <a:pt x="900141" y="200407"/>
                    <a:pt x="1003964" y="262033"/>
                    <a:pt x="1040540" y="279463"/>
                  </a:cubicBezTo>
                  <a:cubicBezTo>
                    <a:pt x="1077116" y="296886"/>
                    <a:pt x="1099404" y="300934"/>
                    <a:pt x="1116835" y="308258"/>
                  </a:cubicBezTo>
                  <a:cubicBezTo>
                    <a:pt x="1134266" y="315582"/>
                    <a:pt x="1157126" y="326974"/>
                    <a:pt x="1157126" y="326974"/>
                  </a:cubicBezTo>
                </a:path>
              </a:pathLst>
            </a:custGeom>
            <a:noFill/>
            <a:ln w="9525" cap="flat" cmpd="sng">
              <a:solidFill>
                <a:srgbClr val="6C573A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6" name="Google Shape;2176;p3">
            <a:hlinkClick r:id="rId2" action="ppaction://hlinksldjump"/>
          </p:cNvPr>
          <p:cNvSpPr/>
          <p:nvPr/>
        </p:nvSpPr>
        <p:spPr>
          <a:xfrm>
            <a:off x="6466073" y="2760033"/>
            <a:ext cx="654903" cy="562092"/>
          </a:xfrm>
          <a:custGeom>
            <a:avLst/>
            <a:gdLst/>
            <a:ahLst/>
            <a:cxnLst/>
            <a:rect l="l" t="t" r="r" b="b"/>
            <a:pathLst>
              <a:path w="718686" h="616836" extrusionOk="0">
                <a:moveTo>
                  <a:pt x="47885" y="513846"/>
                </a:moveTo>
                <a:cubicBezTo>
                  <a:pt x="57410" y="581474"/>
                  <a:pt x="120276" y="627194"/>
                  <a:pt x="186951" y="614811"/>
                </a:cubicBezTo>
                <a:lnTo>
                  <a:pt x="537470" y="553851"/>
                </a:lnTo>
                <a:cubicBezTo>
                  <a:pt x="604145" y="542421"/>
                  <a:pt x="667011" y="477651"/>
                  <a:pt x="676536" y="410024"/>
                </a:cubicBezTo>
                <a:lnTo>
                  <a:pt x="717493" y="111891"/>
                </a:lnTo>
                <a:cubicBezTo>
                  <a:pt x="727018" y="44264"/>
                  <a:pt x="678441" y="-5266"/>
                  <a:pt x="610813" y="449"/>
                </a:cubicBezTo>
                <a:lnTo>
                  <a:pt x="106941" y="47121"/>
                </a:lnTo>
                <a:cubicBezTo>
                  <a:pt x="39313" y="53789"/>
                  <a:pt x="-8312" y="113796"/>
                  <a:pt x="1213" y="181424"/>
                </a:cubicBezTo>
                <a:lnTo>
                  <a:pt x="47885" y="513846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77" name="Google Shape;2177;p3">
            <a:hlinkClick r:id="rId3" action="ppaction://hlinksldjump"/>
          </p:cNvPr>
          <p:cNvSpPr/>
          <p:nvPr/>
        </p:nvSpPr>
        <p:spPr>
          <a:xfrm>
            <a:off x="5533240" y="3519158"/>
            <a:ext cx="584355" cy="646173"/>
          </a:xfrm>
          <a:custGeom>
            <a:avLst/>
            <a:gdLst/>
            <a:ahLst/>
            <a:cxnLst/>
            <a:rect l="l" t="t" r="r" b="b"/>
            <a:pathLst>
              <a:path w="641267" h="709106" extrusionOk="0">
                <a:moveTo>
                  <a:pt x="512680" y="0"/>
                </a:moveTo>
                <a:cubicBezTo>
                  <a:pt x="583165" y="0"/>
                  <a:pt x="641267" y="58102"/>
                  <a:pt x="641267" y="128588"/>
                </a:cubicBezTo>
                <a:lnTo>
                  <a:pt x="641267" y="598170"/>
                </a:lnTo>
                <a:cubicBezTo>
                  <a:pt x="641267" y="668655"/>
                  <a:pt x="584117" y="718185"/>
                  <a:pt x="513632" y="707707"/>
                </a:cubicBezTo>
                <a:lnTo>
                  <a:pt x="258362" y="668655"/>
                </a:lnTo>
                <a:cubicBezTo>
                  <a:pt x="188830" y="658177"/>
                  <a:pt x="114535" y="593407"/>
                  <a:pt x="94532" y="525780"/>
                </a:cubicBezTo>
                <a:lnTo>
                  <a:pt x="4997" y="219075"/>
                </a:lnTo>
                <a:cubicBezTo>
                  <a:pt x="-15005" y="151447"/>
                  <a:pt x="26905" y="95250"/>
                  <a:pt x="97390" y="95250"/>
                </a:cubicBezTo>
                <a:lnTo>
                  <a:pt x="51268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78" name="Google Shape;2178;p3">
            <a:hlinkClick r:id="rId4" action="ppaction://hlinksldjump"/>
          </p:cNvPr>
          <p:cNvSpPr/>
          <p:nvPr/>
        </p:nvSpPr>
        <p:spPr>
          <a:xfrm>
            <a:off x="5240000" y="4879030"/>
            <a:ext cx="877361" cy="660800"/>
          </a:xfrm>
          <a:custGeom>
            <a:avLst/>
            <a:gdLst/>
            <a:ahLst/>
            <a:cxnLst/>
            <a:rect l="l" t="t" r="r" b="b"/>
            <a:pathLst>
              <a:path w="962810" h="725158" extrusionOk="0">
                <a:moveTo>
                  <a:pt x="864483" y="724852"/>
                </a:moveTo>
                <a:cubicBezTo>
                  <a:pt x="932111" y="720090"/>
                  <a:pt x="974973" y="661988"/>
                  <a:pt x="959733" y="596265"/>
                </a:cubicBezTo>
                <a:lnTo>
                  <a:pt x="705415" y="120968"/>
                </a:lnTo>
                <a:cubicBezTo>
                  <a:pt x="690175" y="54293"/>
                  <a:pt x="621596" y="0"/>
                  <a:pt x="553968" y="0"/>
                </a:cubicBezTo>
                <a:lnTo>
                  <a:pt x="154871" y="0"/>
                </a:lnTo>
                <a:cubicBezTo>
                  <a:pt x="87243" y="0"/>
                  <a:pt x="25331" y="55245"/>
                  <a:pt x="19615" y="122873"/>
                </a:cubicBezTo>
                <a:lnTo>
                  <a:pt x="4375" y="279082"/>
                </a:lnTo>
                <a:cubicBezTo>
                  <a:pt x="-2292" y="346710"/>
                  <a:pt x="-1339" y="458152"/>
                  <a:pt x="7233" y="525780"/>
                </a:cubicBezTo>
                <a:lnTo>
                  <a:pt x="16758" y="610552"/>
                </a:lnTo>
                <a:cubicBezTo>
                  <a:pt x="24378" y="678180"/>
                  <a:pt x="87243" y="729615"/>
                  <a:pt x="154871" y="724852"/>
                </a:cubicBezTo>
                <a:lnTo>
                  <a:pt x="864483" y="724852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79" name="Google Shape;2179;p3">
            <a:hlinkClick r:id="rId5" action="ppaction://hlinksldjump"/>
          </p:cNvPr>
          <p:cNvSpPr/>
          <p:nvPr/>
        </p:nvSpPr>
        <p:spPr>
          <a:xfrm>
            <a:off x="12512290" y="2301584"/>
            <a:ext cx="586916" cy="745250"/>
          </a:xfrm>
          <a:custGeom>
            <a:avLst/>
            <a:gdLst/>
            <a:ahLst/>
            <a:cxnLst/>
            <a:rect l="l" t="t" r="r" b="b"/>
            <a:pathLst>
              <a:path w="644078" h="817832" extrusionOk="0">
                <a:moveTo>
                  <a:pt x="2093" y="716714"/>
                </a:moveTo>
                <a:cubicBezTo>
                  <a:pt x="-10289" y="783389"/>
                  <a:pt x="33526" y="828156"/>
                  <a:pt x="100201" y="815774"/>
                </a:cubicBezTo>
                <a:lnTo>
                  <a:pt x="522158" y="811011"/>
                </a:lnTo>
                <a:cubicBezTo>
                  <a:pt x="588833" y="798629"/>
                  <a:pt x="644078" y="732906"/>
                  <a:pt x="644078" y="664326"/>
                </a:cubicBezTo>
                <a:lnTo>
                  <a:pt x="644078" y="114734"/>
                </a:lnTo>
                <a:cubicBezTo>
                  <a:pt x="644078" y="46154"/>
                  <a:pt x="588833" y="-5282"/>
                  <a:pt x="520253" y="434"/>
                </a:cubicBezTo>
                <a:lnTo>
                  <a:pt x="250696" y="20436"/>
                </a:lnTo>
                <a:cubicBezTo>
                  <a:pt x="183068" y="25199"/>
                  <a:pt x="116393" y="84254"/>
                  <a:pt x="104011" y="150929"/>
                </a:cubicBezTo>
                <a:lnTo>
                  <a:pt x="2093" y="716714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80" name="Google Shape;2180;p3">
            <a:hlinkClick r:id="rId6" action="ppaction://hlinksldjump"/>
          </p:cNvPr>
          <p:cNvSpPr/>
          <p:nvPr/>
        </p:nvSpPr>
        <p:spPr>
          <a:xfrm flipH="1">
            <a:off x="10080137" y="2633212"/>
            <a:ext cx="605144" cy="815549"/>
          </a:xfrm>
          <a:custGeom>
            <a:avLst/>
            <a:gdLst/>
            <a:ahLst/>
            <a:cxnLst/>
            <a:rect l="l" t="t" r="r" b="b"/>
            <a:pathLst>
              <a:path w="664080" h="894978" extrusionOk="0">
                <a:moveTo>
                  <a:pt x="661988" y="101120"/>
                </a:moveTo>
                <a:cubicBezTo>
                  <a:pt x="674370" y="34445"/>
                  <a:pt x="630555" y="-10323"/>
                  <a:pt x="563880" y="2059"/>
                </a:cubicBezTo>
                <a:lnTo>
                  <a:pt x="121920" y="83974"/>
                </a:lnTo>
                <a:cubicBezTo>
                  <a:pt x="55245" y="96357"/>
                  <a:pt x="0" y="162080"/>
                  <a:pt x="0" y="230659"/>
                </a:cubicBezTo>
                <a:lnTo>
                  <a:pt x="0" y="780252"/>
                </a:lnTo>
                <a:cubicBezTo>
                  <a:pt x="0" y="847880"/>
                  <a:pt x="55245" y="900267"/>
                  <a:pt x="123825" y="894552"/>
                </a:cubicBezTo>
                <a:lnTo>
                  <a:pt x="393383" y="874549"/>
                </a:lnTo>
                <a:cubicBezTo>
                  <a:pt x="461010" y="869787"/>
                  <a:pt x="527685" y="810732"/>
                  <a:pt x="540068" y="744057"/>
                </a:cubicBezTo>
                <a:lnTo>
                  <a:pt x="661988" y="10112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81" name="Google Shape;2181;p3">
            <a:hlinkClick r:id="rId7" action="ppaction://hlinksldjump"/>
          </p:cNvPr>
          <p:cNvSpPr/>
          <p:nvPr/>
        </p:nvSpPr>
        <p:spPr>
          <a:xfrm flipH="1">
            <a:off x="8837664" y="2462821"/>
            <a:ext cx="747633" cy="771461"/>
          </a:xfrm>
          <a:custGeom>
            <a:avLst/>
            <a:gdLst/>
            <a:ahLst/>
            <a:cxnLst/>
            <a:rect l="l" t="t" r="r" b="b"/>
            <a:pathLst>
              <a:path w="820447" h="846596" extrusionOk="0">
                <a:moveTo>
                  <a:pt x="515456" y="774703"/>
                </a:moveTo>
                <a:cubicBezTo>
                  <a:pt x="466878" y="822328"/>
                  <a:pt x="371628" y="853760"/>
                  <a:pt x="304000" y="845188"/>
                </a:cubicBezTo>
                <a:lnTo>
                  <a:pt x="102071" y="818518"/>
                </a:lnTo>
                <a:cubicBezTo>
                  <a:pt x="34443" y="809945"/>
                  <a:pt x="-10325" y="747080"/>
                  <a:pt x="2058" y="680405"/>
                </a:cubicBezTo>
                <a:lnTo>
                  <a:pt x="94450" y="186058"/>
                </a:lnTo>
                <a:cubicBezTo>
                  <a:pt x="106833" y="119383"/>
                  <a:pt x="170650" y="50802"/>
                  <a:pt x="237325" y="33658"/>
                </a:cubicBezTo>
                <a:lnTo>
                  <a:pt x="347815" y="5083"/>
                </a:lnTo>
                <a:cubicBezTo>
                  <a:pt x="413538" y="-12062"/>
                  <a:pt x="504978" y="15560"/>
                  <a:pt x="549745" y="66995"/>
                </a:cubicBezTo>
                <a:lnTo>
                  <a:pt x="787870" y="334648"/>
                </a:lnTo>
                <a:cubicBezTo>
                  <a:pt x="833591" y="385130"/>
                  <a:pt x="830733" y="466093"/>
                  <a:pt x="782156" y="513718"/>
                </a:cubicBezTo>
                <a:lnTo>
                  <a:pt x="515456" y="774703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82" name="Google Shape;2182;p3">
            <a:hlinkClick r:id="rId5" action="ppaction://hlinksldjump"/>
          </p:cNvPr>
          <p:cNvSpPr/>
          <p:nvPr/>
        </p:nvSpPr>
        <p:spPr>
          <a:xfrm flipH="1">
            <a:off x="7697022" y="2258424"/>
            <a:ext cx="751839" cy="831456"/>
          </a:xfrm>
          <a:custGeom>
            <a:avLst/>
            <a:gdLst/>
            <a:ahLst/>
            <a:cxnLst/>
            <a:rect l="l" t="t" r="r" b="b"/>
            <a:pathLst>
              <a:path w="825063" h="912434" extrusionOk="0">
                <a:moveTo>
                  <a:pt x="825064" y="102363"/>
                </a:moveTo>
                <a:cubicBezTo>
                  <a:pt x="825064" y="33782"/>
                  <a:pt x="770771" y="-10985"/>
                  <a:pt x="703144" y="2350"/>
                </a:cubicBezTo>
                <a:lnTo>
                  <a:pt x="114499" y="116650"/>
                </a:lnTo>
                <a:cubicBezTo>
                  <a:pt x="47824" y="129985"/>
                  <a:pt x="-3611" y="195707"/>
                  <a:pt x="199" y="264288"/>
                </a:cubicBezTo>
                <a:lnTo>
                  <a:pt x="31631" y="811023"/>
                </a:lnTo>
                <a:cubicBezTo>
                  <a:pt x="35441" y="878650"/>
                  <a:pt x="93544" y="923417"/>
                  <a:pt x="160219" y="910082"/>
                </a:cubicBezTo>
                <a:lnTo>
                  <a:pt x="703144" y="799592"/>
                </a:lnTo>
                <a:cubicBezTo>
                  <a:pt x="769819" y="786257"/>
                  <a:pt x="824111" y="719582"/>
                  <a:pt x="824111" y="651002"/>
                </a:cubicBezTo>
                <a:lnTo>
                  <a:pt x="824111" y="102363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83" name="Google Shape;2183;p3">
            <a:hlinkClick r:id="rId8" action="ppaction://hlinksldjump"/>
          </p:cNvPr>
          <p:cNvSpPr/>
          <p:nvPr/>
        </p:nvSpPr>
        <p:spPr>
          <a:xfrm flipH="1">
            <a:off x="9585761" y="5540347"/>
            <a:ext cx="586916" cy="739034"/>
          </a:xfrm>
          <a:custGeom>
            <a:avLst/>
            <a:gdLst/>
            <a:ahLst/>
            <a:cxnLst/>
            <a:rect l="l" t="t" r="r" b="b"/>
            <a:pathLst>
              <a:path w="644078" h="811011" extrusionOk="0">
                <a:moveTo>
                  <a:pt x="641985" y="101918"/>
                </a:moveTo>
                <a:cubicBezTo>
                  <a:pt x="654368" y="35243"/>
                  <a:pt x="610553" y="-9525"/>
                  <a:pt x="543878" y="2857"/>
                </a:cubicBezTo>
                <a:lnTo>
                  <a:pt x="121920" y="0"/>
                </a:lnTo>
                <a:cubicBezTo>
                  <a:pt x="55245" y="12382"/>
                  <a:pt x="0" y="78105"/>
                  <a:pt x="0" y="146685"/>
                </a:cubicBezTo>
                <a:lnTo>
                  <a:pt x="0" y="696278"/>
                </a:lnTo>
                <a:cubicBezTo>
                  <a:pt x="0" y="764858"/>
                  <a:pt x="55245" y="816293"/>
                  <a:pt x="123825" y="810578"/>
                </a:cubicBezTo>
                <a:lnTo>
                  <a:pt x="393383" y="790575"/>
                </a:lnTo>
                <a:cubicBezTo>
                  <a:pt x="461010" y="785813"/>
                  <a:pt x="527685" y="726758"/>
                  <a:pt x="540068" y="660083"/>
                </a:cubicBezTo>
                <a:lnTo>
                  <a:pt x="641985" y="101918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84" name="Google Shape;2184;p3">
            <a:hlinkClick r:id="rId6" action="ppaction://hlinksldjump"/>
          </p:cNvPr>
          <p:cNvSpPr/>
          <p:nvPr/>
        </p:nvSpPr>
        <p:spPr>
          <a:xfrm flipH="1">
            <a:off x="14260337" y="4677089"/>
            <a:ext cx="718788" cy="551814"/>
          </a:xfrm>
          <a:custGeom>
            <a:avLst/>
            <a:gdLst/>
            <a:ahLst/>
            <a:cxnLst/>
            <a:rect l="l" t="t" r="r" b="b"/>
            <a:pathLst>
              <a:path w="788794" h="605558" extrusionOk="0">
                <a:moveTo>
                  <a:pt x="562928" y="336233"/>
                </a:moveTo>
                <a:cubicBezTo>
                  <a:pt x="519113" y="388620"/>
                  <a:pt x="432435" y="454343"/>
                  <a:pt x="370523" y="481013"/>
                </a:cubicBezTo>
                <a:lnTo>
                  <a:pt x="113348" y="595313"/>
                </a:lnTo>
                <a:cubicBezTo>
                  <a:pt x="50483" y="623888"/>
                  <a:pt x="0" y="590550"/>
                  <a:pt x="0" y="521970"/>
                </a:cubicBezTo>
                <a:lnTo>
                  <a:pt x="0" y="123825"/>
                </a:lnTo>
                <a:cubicBezTo>
                  <a:pt x="0" y="56198"/>
                  <a:pt x="56198" y="0"/>
                  <a:pt x="123825" y="0"/>
                </a:cubicBezTo>
                <a:lnTo>
                  <a:pt x="721043" y="0"/>
                </a:lnTo>
                <a:cubicBezTo>
                  <a:pt x="788670" y="0"/>
                  <a:pt x="809625" y="42863"/>
                  <a:pt x="765810" y="95250"/>
                </a:cubicBezTo>
                <a:lnTo>
                  <a:pt x="562928" y="336233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85" name="Google Shape;2185;p3">
            <a:hlinkClick r:id="rId7" action="ppaction://hlinksldjump"/>
          </p:cNvPr>
          <p:cNvSpPr/>
          <p:nvPr/>
        </p:nvSpPr>
        <p:spPr>
          <a:xfrm flipH="1">
            <a:off x="13876029" y="3293195"/>
            <a:ext cx="701457" cy="569169"/>
          </a:xfrm>
          <a:custGeom>
            <a:avLst/>
            <a:gdLst/>
            <a:ahLst/>
            <a:cxnLst/>
            <a:rect l="l" t="t" r="r" b="b"/>
            <a:pathLst>
              <a:path w="769774" h="624602" extrusionOk="0">
                <a:moveTo>
                  <a:pt x="767715" y="368617"/>
                </a:moveTo>
                <a:cubicBezTo>
                  <a:pt x="780098" y="435292"/>
                  <a:pt x="735330" y="501015"/>
                  <a:pt x="668655" y="514350"/>
                </a:cubicBezTo>
                <a:lnTo>
                  <a:pt x="121920" y="621983"/>
                </a:lnTo>
                <a:cubicBezTo>
                  <a:pt x="54293" y="636270"/>
                  <a:pt x="0" y="590550"/>
                  <a:pt x="0" y="522922"/>
                </a:cubicBezTo>
                <a:lnTo>
                  <a:pt x="0" y="123825"/>
                </a:lnTo>
                <a:cubicBezTo>
                  <a:pt x="0" y="56197"/>
                  <a:pt x="56198" y="0"/>
                  <a:pt x="123825" y="0"/>
                </a:cubicBezTo>
                <a:lnTo>
                  <a:pt x="576263" y="0"/>
                </a:lnTo>
                <a:cubicBezTo>
                  <a:pt x="643890" y="0"/>
                  <a:pt x="710565" y="55245"/>
                  <a:pt x="721995" y="121920"/>
                </a:cubicBezTo>
                <a:lnTo>
                  <a:pt x="767715" y="368617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86" name="Google Shape;2186;p3">
            <a:hlinkClick r:id="rId2" action="ppaction://hlinksldjump"/>
          </p:cNvPr>
          <p:cNvSpPr/>
          <p:nvPr/>
        </p:nvSpPr>
        <p:spPr>
          <a:xfrm flipH="1">
            <a:off x="11180138" y="2543936"/>
            <a:ext cx="633425" cy="609336"/>
          </a:xfrm>
          <a:custGeom>
            <a:avLst/>
            <a:gdLst/>
            <a:ahLst/>
            <a:cxnLst/>
            <a:rect l="l" t="t" r="r" b="b"/>
            <a:pathLst>
              <a:path w="695116" h="668681" extrusionOk="0">
                <a:moveTo>
                  <a:pt x="695116" y="123825"/>
                </a:moveTo>
                <a:cubicBezTo>
                  <a:pt x="695116" y="55245"/>
                  <a:pt x="639871" y="0"/>
                  <a:pt x="571291" y="0"/>
                </a:cubicBezTo>
                <a:lnTo>
                  <a:pt x="105519" y="60960"/>
                </a:lnTo>
                <a:cubicBezTo>
                  <a:pt x="37891" y="60960"/>
                  <a:pt x="-9734" y="116205"/>
                  <a:pt x="1696" y="182880"/>
                </a:cubicBezTo>
                <a:lnTo>
                  <a:pt x="52179" y="499110"/>
                </a:lnTo>
                <a:cubicBezTo>
                  <a:pt x="62656" y="566738"/>
                  <a:pt x="121711" y="641032"/>
                  <a:pt x="182671" y="664845"/>
                </a:cubicBezTo>
                <a:cubicBezTo>
                  <a:pt x="226486" y="681990"/>
                  <a:pt x="457944" y="639128"/>
                  <a:pt x="594152" y="586740"/>
                </a:cubicBezTo>
                <a:cubicBezTo>
                  <a:pt x="655111" y="563880"/>
                  <a:pt x="695116" y="504825"/>
                  <a:pt x="695116" y="440055"/>
                </a:cubicBezTo>
                <a:lnTo>
                  <a:pt x="695116" y="123825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87" name="Google Shape;2187;p3">
            <a:hlinkClick r:id="rId9" action="ppaction://hlinksldjump"/>
          </p:cNvPr>
          <p:cNvSpPr/>
          <p:nvPr/>
        </p:nvSpPr>
        <p:spPr>
          <a:xfrm>
            <a:off x="4605890" y="5891069"/>
            <a:ext cx="534912" cy="656792"/>
          </a:xfrm>
          <a:custGeom>
            <a:avLst/>
            <a:gdLst/>
            <a:ahLst/>
            <a:cxnLst/>
            <a:rect l="l" t="t" r="r" b="b"/>
            <a:pathLst>
              <a:path w="587009" h="720759" extrusionOk="0">
                <a:moveTo>
                  <a:pt x="586029" y="139114"/>
                </a:moveTo>
                <a:cubicBezTo>
                  <a:pt x="594601" y="71487"/>
                  <a:pt x="546024" y="14337"/>
                  <a:pt x="478396" y="12432"/>
                </a:cubicBezTo>
                <a:lnTo>
                  <a:pt x="107874" y="49"/>
                </a:lnTo>
                <a:cubicBezTo>
                  <a:pt x="40246" y="-1856"/>
                  <a:pt x="-8331" y="51484"/>
                  <a:pt x="1194" y="118159"/>
                </a:cubicBezTo>
                <a:lnTo>
                  <a:pt x="72631" y="623937"/>
                </a:lnTo>
                <a:cubicBezTo>
                  <a:pt x="82156" y="691565"/>
                  <a:pt x="144069" y="733475"/>
                  <a:pt x="210744" y="717282"/>
                </a:cubicBezTo>
                <a:lnTo>
                  <a:pt x="400291" y="670610"/>
                </a:lnTo>
                <a:cubicBezTo>
                  <a:pt x="466014" y="654417"/>
                  <a:pt x="527926" y="585837"/>
                  <a:pt x="536499" y="518210"/>
                </a:cubicBezTo>
                <a:lnTo>
                  <a:pt x="586029" y="139114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88" name="Google Shape;2188;p3">
            <a:hlinkClick r:id="rId10" action="ppaction://hlinksldjump"/>
          </p:cNvPr>
          <p:cNvSpPr/>
          <p:nvPr/>
        </p:nvSpPr>
        <p:spPr>
          <a:xfrm>
            <a:off x="3194615" y="5929175"/>
            <a:ext cx="856791" cy="712820"/>
          </a:xfrm>
          <a:custGeom>
            <a:avLst/>
            <a:gdLst/>
            <a:ahLst/>
            <a:cxnLst/>
            <a:rect l="l" t="t" r="r" b="b"/>
            <a:pathLst>
              <a:path w="940237" h="782243" extrusionOk="0">
                <a:moveTo>
                  <a:pt x="0" y="658419"/>
                </a:moveTo>
                <a:cubicBezTo>
                  <a:pt x="0" y="726046"/>
                  <a:pt x="56198" y="782244"/>
                  <a:pt x="123825" y="782244"/>
                </a:cubicBezTo>
                <a:lnTo>
                  <a:pt x="717233" y="782244"/>
                </a:lnTo>
                <a:cubicBezTo>
                  <a:pt x="784860" y="782244"/>
                  <a:pt x="850583" y="726999"/>
                  <a:pt x="862965" y="660324"/>
                </a:cubicBezTo>
                <a:lnTo>
                  <a:pt x="938213" y="240271"/>
                </a:lnTo>
                <a:cubicBezTo>
                  <a:pt x="950595" y="173596"/>
                  <a:pt x="904875" y="110731"/>
                  <a:pt x="837248" y="101206"/>
                </a:cubicBezTo>
                <a:lnTo>
                  <a:pt x="122873" y="1194"/>
                </a:lnTo>
                <a:cubicBezTo>
                  <a:pt x="55245" y="-8331"/>
                  <a:pt x="0" y="40246"/>
                  <a:pt x="0" y="107874"/>
                </a:cubicBezTo>
                <a:lnTo>
                  <a:pt x="0" y="658419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89" name="Google Shape;2189;p3">
            <a:hlinkClick r:id="rId11" action="ppaction://hlinksldjump"/>
          </p:cNvPr>
          <p:cNvSpPr/>
          <p:nvPr/>
        </p:nvSpPr>
        <p:spPr>
          <a:xfrm>
            <a:off x="2940778" y="7179287"/>
            <a:ext cx="701457" cy="569169"/>
          </a:xfrm>
          <a:custGeom>
            <a:avLst/>
            <a:gdLst/>
            <a:ahLst/>
            <a:cxnLst/>
            <a:rect l="l" t="t" r="r" b="b"/>
            <a:pathLst>
              <a:path w="769774" h="624602" extrusionOk="0">
                <a:moveTo>
                  <a:pt x="767715" y="368617"/>
                </a:moveTo>
                <a:cubicBezTo>
                  <a:pt x="780098" y="435292"/>
                  <a:pt x="735330" y="501015"/>
                  <a:pt x="668655" y="514350"/>
                </a:cubicBezTo>
                <a:lnTo>
                  <a:pt x="121920" y="621983"/>
                </a:lnTo>
                <a:cubicBezTo>
                  <a:pt x="54293" y="636270"/>
                  <a:pt x="0" y="590550"/>
                  <a:pt x="0" y="522922"/>
                </a:cubicBezTo>
                <a:lnTo>
                  <a:pt x="0" y="123825"/>
                </a:lnTo>
                <a:cubicBezTo>
                  <a:pt x="0" y="56197"/>
                  <a:pt x="56198" y="0"/>
                  <a:pt x="123825" y="0"/>
                </a:cubicBezTo>
                <a:lnTo>
                  <a:pt x="576263" y="0"/>
                </a:lnTo>
                <a:cubicBezTo>
                  <a:pt x="643890" y="0"/>
                  <a:pt x="710565" y="55245"/>
                  <a:pt x="721995" y="121920"/>
                </a:cubicBezTo>
                <a:lnTo>
                  <a:pt x="767715" y="368617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90" name="Google Shape;2190;p3">
            <a:hlinkClick r:id="rId12" action="ppaction://hlinksldjump"/>
          </p:cNvPr>
          <p:cNvSpPr/>
          <p:nvPr/>
        </p:nvSpPr>
        <p:spPr>
          <a:xfrm>
            <a:off x="3247146" y="8139027"/>
            <a:ext cx="751839" cy="831456"/>
          </a:xfrm>
          <a:custGeom>
            <a:avLst/>
            <a:gdLst/>
            <a:ahLst/>
            <a:cxnLst/>
            <a:rect l="l" t="t" r="r" b="b"/>
            <a:pathLst>
              <a:path w="825063" h="912434" extrusionOk="0">
                <a:moveTo>
                  <a:pt x="0" y="810072"/>
                </a:moveTo>
                <a:cubicBezTo>
                  <a:pt x="0" y="878652"/>
                  <a:pt x="54293" y="923419"/>
                  <a:pt x="121920" y="910084"/>
                </a:cubicBezTo>
                <a:lnTo>
                  <a:pt x="710565" y="795784"/>
                </a:lnTo>
                <a:cubicBezTo>
                  <a:pt x="777240" y="782449"/>
                  <a:pt x="828675" y="716727"/>
                  <a:pt x="824865" y="648147"/>
                </a:cubicBezTo>
                <a:lnTo>
                  <a:pt x="793433" y="101412"/>
                </a:lnTo>
                <a:cubicBezTo>
                  <a:pt x="789623" y="33784"/>
                  <a:pt x="731520" y="-10983"/>
                  <a:pt x="664845" y="2352"/>
                </a:cubicBezTo>
                <a:lnTo>
                  <a:pt x="121920" y="112842"/>
                </a:lnTo>
                <a:cubicBezTo>
                  <a:pt x="55245" y="126177"/>
                  <a:pt x="952" y="192852"/>
                  <a:pt x="952" y="261432"/>
                </a:cubicBezTo>
                <a:lnTo>
                  <a:pt x="952" y="810072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91" name="Google Shape;2191;p3">
            <a:hlinkClick r:id="rId13" action="ppaction://hlinksldjump"/>
          </p:cNvPr>
          <p:cNvSpPr/>
          <p:nvPr/>
        </p:nvSpPr>
        <p:spPr>
          <a:xfrm rot="10800000">
            <a:off x="9956132" y="7095131"/>
            <a:ext cx="660800" cy="738486"/>
          </a:xfrm>
          <a:custGeom>
            <a:avLst/>
            <a:gdLst/>
            <a:ahLst/>
            <a:cxnLst/>
            <a:rect l="l" t="t" r="r" b="b"/>
            <a:pathLst>
              <a:path w="725158" h="810410" extrusionOk="0">
                <a:moveTo>
                  <a:pt x="37453" y="712083"/>
                </a:moveTo>
                <a:cubicBezTo>
                  <a:pt x="42216" y="779711"/>
                  <a:pt x="100318" y="822573"/>
                  <a:pt x="166041" y="807333"/>
                </a:cubicBezTo>
                <a:lnTo>
                  <a:pt x="604191" y="705416"/>
                </a:lnTo>
                <a:cubicBezTo>
                  <a:pt x="670866" y="690176"/>
                  <a:pt x="725158" y="621596"/>
                  <a:pt x="725158" y="553968"/>
                </a:cubicBezTo>
                <a:lnTo>
                  <a:pt x="725158" y="154871"/>
                </a:lnTo>
                <a:cubicBezTo>
                  <a:pt x="725158" y="87243"/>
                  <a:pt x="669913" y="25331"/>
                  <a:pt x="602286" y="19616"/>
                </a:cubicBezTo>
                <a:lnTo>
                  <a:pt x="446076" y="4376"/>
                </a:lnTo>
                <a:cubicBezTo>
                  <a:pt x="378448" y="-2292"/>
                  <a:pt x="267006" y="-1339"/>
                  <a:pt x="199378" y="7233"/>
                </a:cubicBezTo>
                <a:lnTo>
                  <a:pt x="114606" y="16758"/>
                </a:lnTo>
                <a:cubicBezTo>
                  <a:pt x="46978" y="24378"/>
                  <a:pt x="-4457" y="87243"/>
                  <a:pt x="306" y="154871"/>
                </a:cubicBezTo>
                <a:lnTo>
                  <a:pt x="37453" y="712083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2" name="Google Shape;2192;p3">
            <a:hlinkClick r:id="rId13" action="ppaction://hlinksldjump"/>
          </p:cNvPr>
          <p:cNvSpPr/>
          <p:nvPr/>
        </p:nvSpPr>
        <p:spPr>
          <a:xfrm flipH="1">
            <a:off x="10936190" y="5540348"/>
            <a:ext cx="877361" cy="660800"/>
          </a:xfrm>
          <a:custGeom>
            <a:avLst/>
            <a:gdLst/>
            <a:ahLst/>
            <a:cxnLst/>
            <a:rect l="l" t="t" r="r" b="b"/>
            <a:pathLst>
              <a:path w="962810" h="725158" extrusionOk="0">
                <a:moveTo>
                  <a:pt x="864483" y="724852"/>
                </a:moveTo>
                <a:cubicBezTo>
                  <a:pt x="932111" y="720090"/>
                  <a:pt x="974973" y="661988"/>
                  <a:pt x="959733" y="596265"/>
                </a:cubicBezTo>
                <a:lnTo>
                  <a:pt x="705415" y="120968"/>
                </a:lnTo>
                <a:cubicBezTo>
                  <a:pt x="690175" y="54293"/>
                  <a:pt x="621596" y="0"/>
                  <a:pt x="553968" y="0"/>
                </a:cubicBezTo>
                <a:lnTo>
                  <a:pt x="154871" y="0"/>
                </a:lnTo>
                <a:cubicBezTo>
                  <a:pt x="87243" y="0"/>
                  <a:pt x="25331" y="55245"/>
                  <a:pt x="19615" y="122873"/>
                </a:cubicBezTo>
                <a:lnTo>
                  <a:pt x="4375" y="279082"/>
                </a:lnTo>
                <a:cubicBezTo>
                  <a:pt x="-2292" y="346710"/>
                  <a:pt x="-1339" y="458152"/>
                  <a:pt x="7233" y="525780"/>
                </a:cubicBezTo>
                <a:lnTo>
                  <a:pt x="16758" y="610552"/>
                </a:lnTo>
                <a:cubicBezTo>
                  <a:pt x="24378" y="678180"/>
                  <a:pt x="87243" y="729615"/>
                  <a:pt x="154871" y="724852"/>
                </a:cubicBezTo>
                <a:lnTo>
                  <a:pt x="864483" y="724852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93" name="Google Shape;2193;p3">
            <a:hlinkClick r:id="rId14" action="ppaction://hlinksldjump"/>
          </p:cNvPr>
          <p:cNvSpPr/>
          <p:nvPr/>
        </p:nvSpPr>
        <p:spPr>
          <a:xfrm flipH="1">
            <a:off x="12130894" y="6265999"/>
            <a:ext cx="586916" cy="745250"/>
          </a:xfrm>
          <a:custGeom>
            <a:avLst/>
            <a:gdLst/>
            <a:ahLst/>
            <a:cxnLst/>
            <a:rect l="l" t="t" r="r" b="b"/>
            <a:pathLst>
              <a:path w="644078" h="817832" extrusionOk="0">
                <a:moveTo>
                  <a:pt x="2093" y="716714"/>
                </a:moveTo>
                <a:cubicBezTo>
                  <a:pt x="-10289" y="783389"/>
                  <a:pt x="33526" y="828156"/>
                  <a:pt x="100201" y="815774"/>
                </a:cubicBezTo>
                <a:lnTo>
                  <a:pt x="522158" y="811011"/>
                </a:lnTo>
                <a:cubicBezTo>
                  <a:pt x="588833" y="798629"/>
                  <a:pt x="644078" y="732906"/>
                  <a:pt x="644078" y="664326"/>
                </a:cubicBezTo>
                <a:lnTo>
                  <a:pt x="644078" y="114734"/>
                </a:lnTo>
                <a:cubicBezTo>
                  <a:pt x="644078" y="46154"/>
                  <a:pt x="588833" y="-5282"/>
                  <a:pt x="520253" y="434"/>
                </a:cubicBezTo>
                <a:lnTo>
                  <a:pt x="250696" y="20436"/>
                </a:lnTo>
                <a:cubicBezTo>
                  <a:pt x="183068" y="25199"/>
                  <a:pt x="116393" y="84254"/>
                  <a:pt x="104011" y="150929"/>
                </a:cubicBezTo>
                <a:lnTo>
                  <a:pt x="2093" y="716714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194" name="Google Shape;2194;p3">
            <a:hlinkClick r:id="rId15" action="ppaction://hlinksldjump"/>
          </p:cNvPr>
          <p:cNvSpPr/>
          <p:nvPr/>
        </p:nvSpPr>
        <p:spPr>
          <a:xfrm flipH="1">
            <a:off x="13591706" y="6252895"/>
            <a:ext cx="747633" cy="771461"/>
          </a:xfrm>
          <a:custGeom>
            <a:avLst/>
            <a:gdLst/>
            <a:ahLst/>
            <a:cxnLst/>
            <a:rect l="l" t="t" r="r" b="b"/>
            <a:pathLst>
              <a:path w="820447" h="846596" extrusionOk="0">
                <a:moveTo>
                  <a:pt x="304992" y="71894"/>
                </a:moveTo>
                <a:cubicBezTo>
                  <a:pt x="353570" y="24269"/>
                  <a:pt x="448820" y="-7164"/>
                  <a:pt x="516447" y="1409"/>
                </a:cubicBezTo>
                <a:lnTo>
                  <a:pt x="718377" y="28078"/>
                </a:lnTo>
                <a:cubicBezTo>
                  <a:pt x="786005" y="36651"/>
                  <a:pt x="830772" y="99516"/>
                  <a:pt x="818390" y="166191"/>
                </a:cubicBezTo>
                <a:lnTo>
                  <a:pt x="725997" y="660539"/>
                </a:lnTo>
                <a:cubicBezTo>
                  <a:pt x="713615" y="727214"/>
                  <a:pt x="649797" y="795794"/>
                  <a:pt x="583122" y="812939"/>
                </a:cubicBezTo>
                <a:lnTo>
                  <a:pt x="472632" y="841514"/>
                </a:lnTo>
                <a:cubicBezTo>
                  <a:pt x="406910" y="858659"/>
                  <a:pt x="315470" y="831036"/>
                  <a:pt x="270702" y="779601"/>
                </a:cubicBezTo>
                <a:lnTo>
                  <a:pt x="32577" y="511948"/>
                </a:lnTo>
                <a:cubicBezTo>
                  <a:pt x="-13143" y="461466"/>
                  <a:pt x="-10285" y="380503"/>
                  <a:pt x="38292" y="332878"/>
                </a:cubicBezTo>
                <a:lnTo>
                  <a:pt x="304992" y="71894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One column">
  <p:cSld name="CUSTOM_5">
    <p:spTree>
      <p:nvGrpSpPr>
        <p:cNvPr id="1" name="Shape 2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" name="Google Shape;2196;p4"/>
          <p:cNvSpPr/>
          <p:nvPr/>
        </p:nvSpPr>
        <p:spPr>
          <a:xfrm>
            <a:off x="0" y="8059784"/>
            <a:ext cx="6587994" cy="2229171"/>
          </a:xfrm>
          <a:custGeom>
            <a:avLst/>
            <a:gdLst/>
            <a:ahLst/>
            <a:cxnLst/>
            <a:rect l="l" t="t" r="r" b="b"/>
            <a:pathLst>
              <a:path w="2661816" h="1046559" extrusionOk="0">
                <a:moveTo>
                  <a:pt x="0" y="290958"/>
                </a:moveTo>
                <a:cubicBezTo>
                  <a:pt x="205740" y="173515"/>
                  <a:pt x="534257" y="25496"/>
                  <a:pt x="952500" y="3113"/>
                </a:cubicBezTo>
                <a:cubicBezTo>
                  <a:pt x="1412748" y="-21462"/>
                  <a:pt x="1950625" y="107888"/>
                  <a:pt x="1968532" y="282481"/>
                </a:cubicBezTo>
                <a:cubicBezTo>
                  <a:pt x="1981200" y="402115"/>
                  <a:pt x="1743075" y="487840"/>
                  <a:pt x="1773746" y="578899"/>
                </a:cubicBezTo>
                <a:cubicBezTo>
                  <a:pt x="1796415" y="646336"/>
                  <a:pt x="1938528" y="631667"/>
                  <a:pt x="2281809" y="705867"/>
                </a:cubicBezTo>
                <a:cubicBezTo>
                  <a:pt x="2558034" y="765494"/>
                  <a:pt x="2631662" y="810642"/>
                  <a:pt x="2654332" y="875222"/>
                </a:cubicBezTo>
                <a:cubicBezTo>
                  <a:pt x="2675858" y="936467"/>
                  <a:pt x="2646712" y="1002761"/>
                  <a:pt x="2620423" y="1046672"/>
                </a:cubicBezTo>
                <a:lnTo>
                  <a:pt x="0" y="1046672"/>
                </a:lnTo>
                <a:close/>
              </a:path>
            </a:pathLst>
          </a:custGeom>
          <a:solidFill>
            <a:srgbClr val="F0B066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7" name="Google Shape;2197;p4"/>
          <p:cNvSpPr/>
          <p:nvPr/>
        </p:nvSpPr>
        <p:spPr>
          <a:xfrm>
            <a:off x="0" y="8125096"/>
            <a:ext cx="6428286" cy="2162453"/>
          </a:xfrm>
          <a:custGeom>
            <a:avLst/>
            <a:gdLst/>
            <a:ahLst/>
            <a:cxnLst/>
            <a:rect l="l" t="t" r="r" b="b"/>
            <a:pathLst>
              <a:path w="2661816" h="1046559" extrusionOk="0">
                <a:moveTo>
                  <a:pt x="0" y="290958"/>
                </a:moveTo>
                <a:cubicBezTo>
                  <a:pt x="205740" y="173515"/>
                  <a:pt x="534257" y="25496"/>
                  <a:pt x="952500" y="3113"/>
                </a:cubicBezTo>
                <a:cubicBezTo>
                  <a:pt x="1412748" y="-21462"/>
                  <a:pt x="1950625" y="107888"/>
                  <a:pt x="1968532" y="282481"/>
                </a:cubicBezTo>
                <a:cubicBezTo>
                  <a:pt x="1981200" y="402115"/>
                  <a:pt x="1743075" y="487840"/>
                  <a:pt x="1773746" y="578899"/>
                </a:cubicBezTo>
                <a:cubicBezTo>
                  <a:pt x="1796415" y="646336"/>
                  <a:pt x="1938528" y="631667"/>
                  <a:pt x="2281809" y="705867"/>
                </a:cubicBezTo>
                <a:cubicBezTo>
                  <a:pt x="2558034" y="765494"/>
                  <a:pt x="2631662" y="810642"/>
                  <a:pt x="2654332" y="875222"/>
                </a:cubicBezTo>
                <a:cubicBezTo>
                  <a:pt x="2675858" y="936467"/>
                  <a:pt x="2646712" y="1002761"/>
                  <a:pt x="2620423" y="1046672"/>
                </a:cubicBezTo>
                <a:lnTo>
                  <a:pt x="0" y="1046672"/>
                </a:lnTo>
                <a:close/>
              </a:path>
            </a:pathLst>
          </a:custGeom>
          <a:solidFill>
            <a:srgbClr val="72A103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98" name="Google Shape;2198;p4"/>
          <p:cNvGrpSpPr/>
          <p:nvPr/>
        </p:nvGrpSpPr>
        <p:grpSpPr>
          <a:xfrm rot="-672343">
            <a:off x="5621687" y="7624469"/>
            <a:ext cx="2370278" cy="1794434"/>
            <a:chOff x="2802501" y="1045028"/>
            <a:chExt cx="6661196" cy="5042897"/>
          </a:xfrm>
        </p:grpSpPr>
        <p:sp>
          <p:nvSpPr>
            <p:cNvPr id="2199" name="Google Shape;2199;p4"/>
            <p:cNvSpPr/>
            <p:nvPr/>
          </p:nvSpPr>
          <p:spPr>
            <a:xfrm>
              <a:off x="3994060" y="2418937"/>
              <a:ext cx="4457450" cy="1800655"/>
            </a:xfrm>
            <a:custGeom>
              <a:avLst/>
              <a:gdLst/>
              <a:ahLst/>
              <a:cxnLst/>
              <a:rect l="l" t="t" r="r" b="b"/>
              <a:pathLst>
                <a:path w="3842629" h="1552289" extrusionOk="0">
                  <a:moveTo>
                    <a:pt x="2683748" y="256"/>
                  </a:moveTo>
                  <a:cubicBezTo>
                    <a:pt x="2175303" y="256"/>
                    <a:pt x="1858597" y="347728"/>
                    <a:pt x="1976326" y="776258"/>
                  </a:cubicBezTo>
                  <a:cubicBezTo>
                    <a:pt x="2094055" y="1204787"/>
                    <a:pt x="2601833" y="1552164"/>
                    <a:pt x="3110277" y="1552164"/>
                  </a:cubicBezTo>
                  <a:cubicBezTo>
                    <a:pt x="3618722" y="1552164"/>
                    <a:pt x="3935523" y="1204502"/>
                    <a:pt x="3818175" y="775877"/>
                  </a:cubicBezTo>
                  <a:cubicBezTo>
                    <a:pt x="3700827" y="347252"/>
                    <a:pt x="3192764" y="-125"/>
                    <a:pt x="2684224" y="-125"/>
                  </a:cubicBezTo>
                  <a:close/>
                  <a:moveTo>
                    <a:pt x="1158509" y="256"/>
                  </a:moveTo>
                  <a:cubicBezTo>
                    <a:pt x="1666954" y="256"/>
                    <a:pt x="1983660" y="347728"/>
                    <a:pt x="1865931" y="776258"/>
                  </a:cubicBezTo>
                  <a:cubicBezTo>
                    <a:pt x="1748202" y="1204787"/>
                    <a:pt x="1240424" y="1552164"/>
                    <a:pt x="732075" y="1552164"/>
                  </a:cubicBezTo>
                  <a:cubicBezTo>
                    <a:pt x="223726" y="1552164"/>
                    <a:pt x="-93266" y="1204502"/>
                    <a:pt x="24558" y="775877"/>
                  </a:cubicBezTo>
                  <a:cubicBezTo>
                    <a:pt x="142382" y="347252"/>
                    <a:pt x="649970" y="256"/>
                    <a:pt x="1158509" y="256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0" name="Google Shape;2200;p4"/>
            <p:cNvSpPr/>
            <p:nvPr/>
          </p:nvSpPr>
          <p:spPr>
            <a:xfrm>
              <a:off x="5384234" y="1207418"/>
              <a:ext cx="1358580" cy="1563486"/>
            </a:xfrm>
            <a:custGeom>
              <a:avLst/>
              <a:gdLst/>
              <a:ahLst/>
              <a:cxnLst/>
              <a:rect l="l" t="t" r="r" b="b"/>
              <a:pathLst>
                <a:path w="1171190" h="1347833" extrusionOk="0">
                  <a:moveTo>
                    <a:pt x="346390" y="141272"/>
                  </a:moveTo>
                  <a:cubicBezTo>
                    <a:pt x="386490" y="47737"/>
                    <a:pt x="499361" y="-10271"/>
                    <a:pt x="618233" y="1350"/>
                  </a:cubicBezTo>
                  <a:cubicBezTo>
                    <a:pt x="737105" y="12970"/>
                    <a:pt x="830545" y="91361"/>
                    <a:pt x="843214" y="189945"/>
                  </a:cubicBezTo>
                  <a:lnTo>
                    <a:pt x="874551" y="162322"/>
                  </a:lnTo>
                  <a:cubicBezTo>
                    <a:pt x="922938" y="119841"/>
                    <a:pt x="997614" y="106125"/>
                    <a:pt x="1063146" y="127842"/>
                  </a:cubicBezTo>
                  <a:cubicBezTo>
                    <a:pt x="1128678" y="149559"/>
                    <a:pt x="1171350" y="202041"/>
                    <a:pt x="1171159" y="260430"/>
                  </a:cubicBezTo>
                  <a:cubicBezTo>
                    <a:pt x="1170807" y="324066"/>
                    <a:pt x="1161768" y="387360"/>
                    <a:pt x="1144299" y="448549"/>
                  </a:cubicBezTo>
                  <a:cubicBezTo>
                    <a:pt x="1103160" y="592290"/>
                    <a:pt x="1081882" y="740995"/>
                    <a:pt x="1081053" y="890508"/>
                  </a:cubicBezTo>
                  <a:lnTo>
                    <a:pt x="607660" y="1347709"/>
                  </a:lnTo>
                  <a:lnTo>
                    <a:pt x="241615" y="1056720"/>
                  </a:lnTo>
                  <a:cubicBezTo>
                    <a:pt x="243720" y="1044899"/>
                    <a:pt x="244072" y="1032831"/>
                    <a:pt x="242662" y="1020906"/>
                  </a:cubicBezTo>
                  <a:lnTo>
                    <a:pt x="208849" y="767255"/>
                  </a:lnTo>
                  <a:lnTo>
                    <a:pt x="170749" y="652955"/>
                  </a:lnTo>
                  <a:cubicBezTo>
                    <a:pt x="137592" y="554086"/>
                    <a:pt x="89405" y="460921"/>
                    <a:pt x="27873" y="376730"/>
                  </a:cubicBezTo>
                  <a:cubicBezTo>
                    <a:pt x="-22704" y="307198"/>
                    <a:pt x="-2892" y="217377"/>
                    <a:pt x="74070" y="167180"/>
                  </a:cubicBezTo>
                  <a:cubicBezTo>
                    <a:pt x="151032" y="116983"/>
                    <a:pt x="261046" y="122032"/>
                    <a:pt x="331245" y="178991"/>
                  </a:cubicBezTo>
                  <a:close/>
                </a:path>
              </a:pathLst>
            </a:custGeom>
            <a:solidFill>
              <a:srgbClr val="C230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1" name="Google Shape;2201;p4"/>
            <p:cNvSpPr/>
            <p:nvPr/>
          </p:nvSpPr>
          <p:spPr>
            <a:xfrm>
              <a:off x="5820282" y="2890462"/>
              <a:ext cx="626036" cy="1276049"/>
            </a:xfrm>
            <a:custGeom>
              <a:avLst/>
              <a:gdLst/>
              <a:ahLst/>
              <a:cxnLst/>
              <a:rect l="l" t="t" r="r" b="b"/>
              <a:pathLst>
                <a:path w="539686" h="1100042" extrusionOk="0">
                  <a:moveTo>
                    <a:pt x="0" y="0"/>
                  </a:moveTo>
                  <a:lnTo>
                    <a:pt x="539686" y="0"/>
                  </a:lnTo>
                  <a:lnTo>
                    <a:pt x="539686" y="1100042"/>
                  </a:lnTo>
                  <a:lnTo>
                    <a:pt x="0" y="1100042"/>
                  </a:ln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2" name="Google Shape;2202;p4"/>
            <p:cNvSpPr/>
            <p:nvPr/>
          </p:nvSpPr>
          <p:spPr>
            <a:xfrm>
              <a:off x="4590932" y="3666649"/>
              <a:ext cx="1616018" cy="2421056"/>
            </a:xfrm>
            <a:custGeom>
              <a:avLst/>
              <a:gdLst/>
              <a:ahLst/>
              <a:cxnLst/>
              <a:rect l="l" t="t" r="r" b="b"/>
              <a:pathLst>
                <a:path w="1393119" h="2087117" extrusionOk="0">
                  <a:moveTo>
                    <a:pt x="1119427" y="-125"/>
                  </a:moveTo>
                  <a:lnTo>
                    <a:pt x="707947" y="137702"/>
                  </a:lnTo>
                  <a:cubicBezTo>
                    <a:pt x="349521" y="257621"/>
                    <a:pt x="104348" y="530608"/>
                    <a:pt x="26433" y="896368"/>
                  </a:cubicBezTo>
                  <a:cubicBezTo>
                    <a:pt x="-51481" y="1262128"/>
                    <a:pt x="44245" y="1690562"/>
                    <a:pt x="292562" y="2086993"/>
                  </a:cubicBezTo>
                  <a:cubicBezTo>
                    <a:pt x="381811" y="1821245"/>
                    <a:pt x="696327" y="1675227"/>
                    <a:pt x="979219" y="1514064"/>
                  </a:cubicBezTo>
                  <a:cubicBezTo>
                    <a:pt x="1469185" y="1235077"/>
                    <a:pt x="1534527" y="601950"/>
                    <a:pt x="1119427" y="-125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3" name="Google Shape;2203;p4"/>
            <p:cNvSpPr/>
            <p:nvPr/>
          </p:nvSpPr>
          <p:spPr>
            <a:xfrm>
              <a:off x="4930384" y="3666538"/>
              <a:ext cx="1276611" cy="2421387"/>
            </a:xfrm>
            <a:custGeom>
              <a:avLst/>
              <a:gdLst/>
              <a:ahLst/>
              <a:cxnLst/>
              <a:rect l="l" t="t" r="r" b="b"/>
              <a:pathLst>
                <a:path w="1100527" h="2087403" extrusionOk="0">
                  <a:moveTo>
                    <a:pt x="-30" y="2087279"/>
                  </a:moveTo>
                  <a:cubicBezTo>
                    <a:pt x="89219" y="1821531"/>
                    <a:pt x="403735" y="1675513"/>
                    <a:pt x="686627" y="1514350"/>
                  </a:cubicBezTo>
                  <a:cubicBezTo>
                    <a:pt x="1176593" y="1235172"/>
                    <a:pt x="1241935" y="602045"/>
                    <a:pt x="826835" y="-125"/>
                  </a:cubicBezTo>
                  <a:cubicBezTo>
                    <a:pt x="427356" y="655576"/>
                    <a:pt x="162276" y="1354806"/>
                    <a:pt x="-30" y="2087279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4" name="Google Shape;2204;p4"/>
            <p:cNvSpPr/>
            <p:nvPr/>
          </p:nvSpPr>
          <p:spPr>
            <a:xfrm>
              <a:off x="5051167" y="3666649"/>
              <a:ext cx="838397" cy="1940535"/>
            </a:xfrm>
            <a:custGeom>
              <a:avLst/>
              <a:gdLst/>
              <a:ahLst/>
              <a:cxnLst/>
              <a:rect l="l" t="t" r="r" b="b"/>
              <a:pathLst>
                <a:path w="722756" h="1672875" extrusionOk="0">
                  <a:moveTo>
                    <a:pt x="722727" y="-125"/>
                  </a:moveTo>
                  <a:cubicBezTo>
                    <a:pt x="337726" y="485650"/>
                    <a:pt x="105983" y="1047625"/>
                    <a:pt x="-30" y="1672751"/>
                  </a:cubicBezTo>
                  <a:cubicBezTo>
                    <a:pt x="195994" y="1109156"/>
                    <a:pt x="431452" y="550801"/>
                    <a:pt x="72272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5" name="Google Shape;2205;p4"/>
            <p:cNvSpPr/>
            <p:nvPr/>
          </p:nvSpPr>
          <p:spPr>
            <a:xfrm>
              <a:off x="2802501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2374266" y="177891"/>
                  </a:moveTo>
                  <a:lnTo>
                    <a:pt x="1914495" y="54066"/>
                  </a:lnTo>
                  <a:cubicBezTo>
                    <a:pt x="1082115" y="-170324"/>
                    <a:pt x="225438" y="322557"/>
                    <a:pt x="1051" y="1154937"/>
                  </a:cubicBezTo>
                  <a:cubicBezTo>
                    <a:pt x="689" y="1156280"/>
                    <a:pt x="329" y="1157623"/>
                    <a:pt x="-30" y="1158967"/>
                  </a:cubicBezTo>
                  <a:cubicBezTo>
                    <a:pt x="288577" y="1025617"/>
                    <a:pt x="672625" y="1092292"/>
                    <a:pt x="1041909" y="1132296"/>
                  </a:cubicBezTo>
                  <a:cubicBezTo>
                    <a:pt x="1681894" y="1201448"/>
                    <a:pt x="2244917" y="806256"/>
                    <a:pt x="2374266" y="17789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6" name="Google Shape;2206;p4"/>
            <p:cNvSpPr/>
            <p:nvPr/>
          </p:nvSpPr>
          <p:spPr>
            <a:xfrm>
              <a:off x="280294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-30" y="981331"/>
                  </a:moveTo>
                  <a:cubicBezTo>
                    <a:pt x="288577" y="847981"/>
                    <a:pt x="672625" y="914656"/>
                    <a:pt x="1041909" y="954661"/>
                  </a:cubicBezTo>
                  <a:cubicBezTo>
                    <a:pt x="1681513" y="1023431"/>
                    <a:pt x="2244536" y="628239"/>
                    <a:pt x="2373885" y="-125"/>
                  </a:cubicBezTo>
                  <a:cubicBezTo>
                    <a:pt x="1544191" y="225131"/>
                    <a:pt x="746501" y="554925"/>
                    <a:pt x="-30" y="98133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7" name="Google Shape;2207;p4"/>
            <p:cNvSpPr/>
            <p:nvPr/>
          </p:nvSpPr>
          <p:spPr>
            <a:xfrm>
              <a:off x="3290602" y="3457794"/>
              <a:ext cx="2266149" cy="875522"/>
            </a:xfrm>
            <a:custGeom>
              <a:avLst/>
              <a:gdLst/>
              <a:ahLst/>
              <a:cxnLst/>
              <a:rect l="l" t="t" r="r" b="b"/>
              <a:pathLst>
                <a:path w="1953577" h="754760" extrusionOk="0">
                  <a:moveTo>
                    <a:pt x="1953547" y="-125"/>
                  </a:moveTo>
                  <a:cubicBezTo>
                    <a:pt x="1237362" y="126653"/>
                    <a:pt x="590329" y="386209"/>
                    <a:pt x="-30" y="754636"/>
                  </a:cubicBezTo>
                  <a:cubicBezTo>
                    <a:pt x="636106" y="465705"/>
                    <a:pt x="1288388" y="213692"/>
                    <a:pt x="195354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8" name="Google Shape;2208;p4"/>
            <p:cNvSpPr/>
            <p:nvPr/>
          </p:nvSpPr>
          <p:spPr>
            <a:xfrm>
              <a:off x="6059479" y="3666649"/>
              <a:ext cx="1616274" cy="2421056"/>
            </a:xfrm>
            <a:custGeom>
              <a:avLst/>
              <a:gdLst/>
              <a:ahLst/>
              <a:cxnLst/>
              <a:rect l="l" t="t" r="r" b="b"/>
              <a:pathLst>
                <a:path w="1393340" h="2087117" extrusionOk="0">
                  <a:moveTo>
                    <a:pt x="273567" y="-125"/>
                  </a:moveTo>
                  <a:lnTo>
                    <a:pt x="685333" y="137702"/>
                  </a:lnTo>
                  <a:cubicBezTo>
                    <a:pt x="1043759" y="257621"/>
                    <a:pt x="1288932" y="530608"/>
                    <a:pt x="1366847" y="896368"/>
                  </a:cubicBezTo>
                  <a:cubicBezTo>
                    <a:pt x="1444761" y="1262128"/>
                    <a:pt x="1349035" y="1690562"/>
                    <a:pt x="1100718" y="2086993"/>
                  </a:cubicBezTo>
                  <a:cubicBezTo>
                    <a:pt x="1011469" y="1821245"/>
                    <a:pt x="696953" y="1675227"/>
                    <a:pt x="414156" y="1514064"/>
                  </a:cubicBezTo>
                  <a:cubicBezTo>
                    <a:pt x="-76096" y="1235077"/>
                    <a:pt x="-141532" y="601950"/>
                    <a:pt x="273567" y="-125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9" name="Google Shape;2209;p4"/>
            <p:cNvSpPr/>
            <p:nvPr/>
          </p:nvSpPr>
          <p:spPr>
            <a:xfrm>
              <a:off x="6059450" y="3666538"/>
              <a:ext cx="1276565" cy="2421387"/>
            </a:xfrm>
            <a:custGeom>
              <a:avLst/>
              <a:gdLst/>
              <a:ahLst/>
              <a:cxnLst/>
              <a:rect l="l" t="t" r="r" b="b"/>
              <a:pathLst>
                <a:path w="1100487" h="2087403" extrusionOk="0">
                  <a:moveTo>
                    <a:pt x="1100457" y="2087279"/>
                  </a:moveTo>
                  <a:cubicBezTo>
                    <a:pt x="1011208" y="1821531"/>
                    <a:pt x="696693" y="1675513"/>
                    <a:pt x="413895" y="1514350"/>
                  </a:cubicBezTo>
                  <a:cubicBezTo>
                    <a:pt x="-76071" y="1235172"/>
                    <a:pt x="-141508" y="602045"/>
                    <a:pt x="273592" y="-125"/>
                  </a:cubicBezTo>
                  <a:cubicBezTo>
                    <a:pt x="673070" y="655576"/>
                    <a:pt x="938151" y="1354806"/>
                    <a:pt x="1100457" y="2087279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0" name="Google Shape;2210;p4"/>
            <p:cNvSpPr/>
            <p:nvPr/>
          </p:nvSpPr>
          <p:spPr>
            <a:xfrm>
              <a:off x="6376895" y="3666649"/>
              <a:ext cx="838508" cy="1940535"/>
            </a:xfrm>
            <a:custGeom>
              <a:avLst/>
              <a:gdLst/>
              <a:ahLst/>
              <a:cxnLst/>
              <a:rect l="l" t="t" r="r" b="b"/>
              <a:pathLst>
                <a:path w="722852" h="1672875" extrusionOk="0">
                  <a:moveTo>
                    <a:pt x="-30" y="-125"/>
                  </a:moveTo>
                  <a:cubicBezTo>
                    <a:pt x="385066" y="485650"/>
                    <a:pt x="616713" y="1047625"/>
                    <a:pt x="722822" y="1672751"/>
                  </a:cubicBezTo>
                  <a:cubicBezTo>
                    <a:pt x="526702" y="1109156"/>
                    <a:pt x="291339" y="550801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1" name="Google Shape;2211;p4"/>
            <p:cNvSpPr/>
            <p:nvPr/>
          </p:nvSpPr>
          <p:spPr>
            <a:xfrm>
              <a:off x="6709514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-30" y="177891"/>
                  </a:moveTo>
                  <a:lnTo>
                    <a:pt x="459742" y="54066"/>
                  </a:lnTo>
                  <a:cubicBezTo>
                    <a:pt x="1292122" y="-170324"/>
                    <a:pt x="2148800" y="322557"/>
                    <a:pt x="2373181" y="1154937"/>
                  </a:cubicBezTo>
                  <a:cubicBezTo>
                    <a:pt x="2373552" y="1156280"/>
                    <a:pt x="2373905" y="1157623"/>
                    <a:pt x="2374267" y="1158967"/>
                  </a:cubicBezTo>
                  <a:cubicBezTo>
                    <a:pt x="2085659" y="1025617"/>
                    <a:pt x="1701611" y="1092292"/>
                    <a:pt x="1332327" y="1132296"/>
                  </a:cubicBezTo>
                  <a:cubicBezTo>
                    <a:pt x="692342" y="1201448"/>
                    <a:pt x="129795" y="806256"/>
                    <a:pt x="-30" y="17789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2" name="Google Shape;2212;p4"/>
            <p:cNvSpPr/>
            <p:nvPr/>
          </p:nvSpPr>
          <p:spPr>
            <a:xfrm>
              <a:off x="670951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2373885" y="981331"/>
                  </a:moveTo>
                  <a:cubicBezTo>
                    <a:pt x="2085278" y="847981"/>
                    <a:pt x="1701230" y="914656"/>
                    <a:pt x="1331946" y="954661"/>
                  </a:cubicBezTo>
                  <a:cubicBezTo>
                    <a:pt x="692342" y="1023431"/>
                    <a:pt x="129795" y="628239"/>
                    <a:pt x="-30" y="-125"/>
                  </a:cubicBezTo>
                  <a:cubicBezTo>
                    <a:pt x="829664" y="225131"/>
                    <a:pt x="1627354" y="554925"/>
                    <a:pt x="2373885" y="98133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3" name="Google Shape;2213;p4"/>
            <p:cNvSpPr/>
            <p:nvPr/>
          </p:nvSpPr>
          <p:spPr>
            <a:xfrm>
              <a:off x="6709514" y="3457794"/>
              <a:ext cx="2266481" cy="875522"/>
            </a:xfrm>
            <a:custGeom>
              <a:avLst/>
              <a:gdLst/>
              <a:ahLst/>
              <a:cxnLst/>
              <a:rect l="l" t="t" r="r" b="b"/>
              <a:pathLst>
                <a:path w="1953863" h="754760" extrusionOk="0">
                  <a:moveTo>
                    <a:pt x="-30" y="-125"/>
                  </a:moveTo>
                  <a:cubicBezTo>
                    <a:pt x="716154" y="126653"/>
                    <a:pt x="1363283" y="386209"/>
                    <a:pt x="1953833" y="754636"/>
                  </a:cubicBezTo>
                  <a:cubicBezTo>
                    <a:pt x="1317601" y="465676"/>
                    <a:pt x="665234" y="213673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4" name="Google Shape;2214;p4"/>
            <p:cNvSpPr/>
            <p:nvPr/>
          </p:nvSpPr>
          <p:spPr>
            <a:xfrm>
              <a:off x="4195189" y="1588120"/>
              <a:ext cx="1966770" cy="1559655"/>
            </a:xfrm>
            <a:custGeom>
              <a:avLst/>
              <a:gdLst/>
              <a:ahLst/>
              <a:cxnLst/>
              <a:rect l="l" t="t" r="r" b="b"/>
              <a:pathLst>
                <a:path w="1695491" h="1344530" extrusionOk="0">
                  <a:moveTo>
                    <a:pt x="1600556" y="861542"/>
                  </a:moveTo>
                  <a:cubicBezTo>
                    <a:pt x="1426192" y="495467"/>
                    <a:pt x="1131212" y="200516"/>
                    <a:pt x="765119" y="26199"/>
                  </a:cubicBezTo>
                  <a:cubicBezTo>
                    <a:pt x="630378" y="-37980"/>
                    <a:pt x="469129" y="19227"/>
                    <a:pt x="404950" y="153958"/>
                  </a:cubicBezTo>
                  <a:cubicBezTo>
                    <a:pt x="390777" y="183724"/>
                    <a:pt x="382166" y="215842"/>
                    <a:pt x="379547" y="248703"/>
                  </a:cubicBezTo>
                  <a:lnTo>
                    <a:pt x="314014" y="264229"/>
                  </a:lnTo>
                  <a:cubicBezTo>
                    <a:pt x="142555" y="304701"/>
                    <a:pt x="36361" y="476513"/>
                    <a:pt x="76842" y="647972"/>
                  </a:cubicBezTo>
                  <a:cubicBezTo>
                    <a:pt x="78309" y="654182"/>
                    <a:pt x="79957" y="660355"/>
                    <a:pt x="81795" y="666470"/>
                  </a:cubicBezTo>
                  <a:lnTo>
                    <a:pt x="29979" y="757148"/>
                  </a:lnTo>
                  <a:cubicBezTo>
                    <a:pt x="-32448" y="866590"/>
                    <a:pt x="5671" y="1005903"/>
                    <a:pt x="115104" y="1068329"/>
                  </a:cubicBezTo>
                  <a:cubicBezTo>
                    <a:pt x="185160" y="1108287"/>
                    <a:pt x="271104" y="1108287"/>
                    <a:pt x="341161" y="1068329"/>
                  </a:cubicBezTo>
                  <a:lnTo>
                    <a:pt x="439268" y="1053661"/>
                  </a:lnTo>
                  <a:cubicBezTo>
                    <a:pt x="764842" y="1005179"/>
                    <a:pt x="1095941" y="1093885"/>
                    <a:pt x="1353668" y="1298644"/>
                  </a:cubicBezTo>
                  <a:cubicBezTo>
                    <a:pt x="1444765" y="1371043"/>
                    <a:pt x="1577306" y="1355899"/>
                    <a:pt x="1649705" y="1264802"/>
                  </a:cubicBezTo>
                  <a:cubicBezTo>
                    <a:pt x="1710713" y="1188049"/>
                    <a:pt x="1710713" y="1079360"/>
                    <a:pt x="1649705" y="1002607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5" name="Google Shape;2215;p4"/>
            <p:cNvSpPr/>
            <p:nvPr/>
          </p:nvSpPr>
          <p:spPr>
            <a:xfrm>
              <a:off x="4692689" y="2737378"/>
              <a:ext cx="1407753" cy="410400"/>
            </a:xfrm>
            <a:custGeom>
              <a:avLst/>
              <a:gdLst/>
              <a:ahLst/>
              <a:cxnLst/>
              <a:rect l="l" t="t" r="r" b="b"/>
              <a:pathLst>
                <a:path w="1213580" h="353793" extrusionOk="0">
                  <a:moveTo>
                    <a:pt x="-30" y="64674"/>
                  </a:moveTo>
                  <a:lnTo>
                    <a:pt x="10447" y="63055"/>
                  </a:lnTo>
                  <a:cubicBezTo>
                    <a:pt x="336021" y="14572"/>
                    <a:pt x="667120" y="103279"/>
                    <a:pt x="924847" y="308038"/>
                  </a:cubicBezTo>
                  <a:cubicBezTo>
                    <a:pt x="1008743" y="374589"/>
                    <a:pt x="1129215" y="367626"/>
                    <a:pt x="1204882" y="291845"/>
                  </a:cubicBezTo>
                  <a:cubicBezTo>
                    <a:pt x="1207835" y="288797"/>
                    <a:pt x="1210692" y="285749"/>
                    <a:pt x="1213550" y="282320"/>
                  </a:cubicBezTo>
                  <a:cubicBezTo>
                    <a:pt x="1167068" y="250411"/>
                    <a:pt x="1105727" y="218884"/>
                    <a:pt x="1070675" y="197262"/>
                  </a:cubicBezTo>
                  <a:cubicBezTo>
                    <a:pt x="739491" y="-7907"/>
                    <a:pt x="344584" y="-54960"/>
                    <a:pt x="-3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6" name="Google Shape;2216;p4"/>
            <p:cNvSpPr/>
            <p:nvPr/>
          </p:nvSpPr>
          <p:spPr>
            <a:xfrm>
              <a:off x="4507483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1140303" y="881223"/>
                  </a:moveTo>
                  <a:cubicBezTo>
                    <a:pt x="802641" y="486317"/>
                    <a:pt x="426690" y="302103"/>
                    <a:pt x="-30" y="397353"/>
                  </a:cubicBezTo>
                  <a:cubicBezTo>
                    <a:pt x="451645" y="418403"/>
                    <a:pt x="822263" y="598426"/>
                    <a:pt x="1140303" y="881223"/>
                  </a:cubicBezTo>
                  <a:close/>
                  <a:moveTo>
                    <a:pt x="1238410" y="764256"/>
                  </a:moveTo>
                  <a:cubicBezTo>
                    <a:pt x="952660" y="410498"/>
                    <a:pt x="628810" y="141893"/>
                    <a:pt x="248477" y="-125"/>
                  </a:cubicBezTo>
                  <a:cubicBezTo>
                    <a:pt x="640526" y="41404"/>
                    <a:pt x="974472" y="282672"/>
                    <a:pt x="123841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7" name="Google Shape;2217;p4"/>
            <p:cNvSpPr/>
            <p:nvPr/>
          </p:nvSpPr>
          <p:spPr>
            <a:xfrm>
              <a:off x="4402449" y="2807555"/>
              <a:ext cx="1759496" cy="1525932"/>
            </a:xfrm>
            <a:custGeom>
              <a:avLst/>
              <a:gdLst/>
              <a:ahLst/>
              <a:cxnLst/>
              <a:rect l="l" t="t" r="r" b="b"/>
              <a:pathLst>
                <a:path w="1516807" h="1315459" extrusionOk="0">
                  <a:moveTo>
                    <a:pt x="1516777" y="269456"/>
                  </a:moveTo>
                  <a:cubicBezTo>
                    <a:pt x="1484678" y="226784"/>
                    <a:pt x="1373235" y="180397"/>
                    <a:pt x="1320943" y="151822"/>
                  </a:cubicBezTo>
                  <a:cubicBezTo>
                    <a:pt x="951306" y="-50774"/>
                    <a:pt x="503860" y="-50774"/>
                    <a:pt x="134223" y="151822"/>
                  </a:cubicBezTo>
                  <a:cubicBezTo>
                    <a:pt x="9046" y="220469"/>
                    <a:pt x="-36789" y="377603"/>
                    <a:pt x="31867" y="502790"/>
                  </a:cubicBezTo>
                  <a:cubicBezTo>
                    <a:pt x="78226" y="587315"/>
                    <a:pt x="167761" y="639026"/>
                    <a:pt x="264144" y="636930"/>
                  </a:cubicBezTo>
                  <a:lnTo>
                    <a:pt x="234426" y="719227"/>
                  </a:lnTo>
                  <a:cubicBezTo>
                    <a:pt x="179010" y="872598"/>
                    <a:pt x="258410" y="1041858"/>
                    <a:pt x="411782" y="1097274"/>
                  </a:cubicBezTo>
                  <a:cubicBezTo>
                    <a:pt x="476628" y="1120705"/>
                    <a:pt x="547627" y="1120705"/>
                    <a:pt x="612473" y="1097274"/>
                  </a:cubicBezTo>
                  <a:lnTo>
                    <a:pt x="643811" y="1149471"/>
                  </a:lnTo>
                  <a:cubicBezTo>
                    <a:pt x="738470" y="1307376"/>
                    <a:pt x="941305" y="1361745"/>
                    <a:pt x="1102249" y="1272343"/>
                  </a:cubicBezTo>
                  <a:cubicBezTo>
                    <a:pt x="1344841" y="1137689"/>
                    <a:pt x="1493422" y="880247"/>
                    <a:pt x="1488678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8" name="Google Shape;2218;p4"/>
            <p:cNvSpPr/>
            <p:nvPr/>
          </p:nvSpPr>
          <p:spPr>
            <a:xfrm>
              <a:off x="4836124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-30" y="296736"/>
                  </a:moveTo>
                  <a:cubicBezTo>
                    <a:pt x="295245" y="70517"/>
                    <a:pt x="620809" y="-14922"/>
                    <a:pt x="967234" y="1938"/>
                  </a:cubicBezTo>
                  <a:cubicBezTo>
                    <a:pt x="639764" y="82805"/>
                    <a:pt x="316876" y="181208"/>
                    <a:pt x="-30" y="296736"/>
                  </a:cubicBezTo>
                  <a:close/>
                  <a:moveTo>
                    <a:pt x="998285" y="85758"/>
                  </a:moveTo>
                  <a:cubicBezTo>
                    <a:pt x="751092" y="289383"/>
                    <a:pt x="516320" y="507639"/>
                    <a:pt x="295245" y="739363"/>
                  </a:cubicBezTo>
                  <a:cubicBezTo>
                    <a:pt x="578995" y="587916"/>
                    <a:pt x="819024" y="378175"/>
                    <a:pt x="998285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9" name="Google Shape;2219;p4"/>
            <p:cNvSpPr/>
            <p:nvPr/>
          </p:nvSpPr>
          <p:spPr>
            <a:xfrm>
              <a:off x="6104459" y="1588120"/>
              <a:ext cx="1966840" cy="1559875"/>
            </a:xfrm>
            <a:custGeom>
              <a:avLst/>
              <a:gdLst/>
              <a:ahLst/>
              <a:cxnLst/>
              <a:rect l="l" t="t" r="r" b="b"/>
              <a:pathLst>
                <a:path w="1695552" h="1344720" extrusionOk="0">
                  <a:moveTo>
                    <a:pt x="94874" y="861542"/>
                  </a:moveTo>
                  <a:cubicBezTo>
                    <a:pt x="269201" y="495477"/>
                    <a:pt x="564152" y="200526"/>
                    <a:pt x="930217" y="26199"/>
                  </a:cubicBezTo>
                  <a:cubicBezTo>
                    <a:pt x="1064957" y="-37980"/>
                    <a:pt x="1226206" y="19227"/>
                    <a:pt x="1290385" y="153958"/>
                  </a:cubicBezTo>
                  <a:cubicBezTo>
                    <a:pt x="1304559" y="183724"/>
                    <a:pt x="1313169" y="215842"/>
                    <a:pt x="1315789" y="248703"/>
                  </a:cubicBezTo>
                  <a:lnTo>
                    <a:pt x="1381321" y="264229"/>
                  </a:lnTo>
                  <a:cubicBezTo>
                    <a:pt x="1552837" y="304720"/>
                    <a:pt x="1659051" y="476579"/>
                    <a:pt x="1618560" y="648096"/>
                  </a:cubicBezTo>
                  <a:cubicBezTo>
                    <a:pt x="1617103" y="654268"/>
                    <a:pt x="1615455" y="660393"/>
                    <a:pt x="1613636" y="666470"/>
                  </a:cubicBezTo>
                  <a:lnTo>
                    <a:pt x="1665356" y="757148"/>
                  </a:lnTo>
                  <a:cubicBezTo>
                    <a:pt x="1727917" y="866447"/>
                    <a:pt x="1690036" y="1005769"/>
                    <a:pt x="1580736" y="1068329"/>
                  </a:cubicBezTo>
                  <a:cubicBezTo>
                    <a:pt x="1510556" y="1108506"/>
                    <a:pt x="1424355" y="1108506"/>
                    <a:pt x="1354175" y="1068329"/>
                  </a:cubicBezTo>
                  <a:lnTo>
                    <a:pt x="1256162" y="1053851"/>
                  </a:lnTo>
                  <a:cubicBezTo>
                    <a:pt x="930588" y="1005369"/>
                    <a:pt x="599490" y="1094075"/>
                    <a:pt x="341762" y="1298835"/>
                  </a:cubicBezTo>
                  <a:cubicBezTo>
                    <a:pt x="250665" y="1371234"/>
                    <a:pt x="118125" y="1356089"/>
                    <a:pt x="45725" y="1264992"/>
                  </a:cubicBezTo>
                  <a:cubicBezTo>
                    <a:pt x="-15282" y="1188240"/>
                    <a:pt x="-15282" y="1079550"/>
                    <a:pt x="45725" y="1002798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0" name="Google Shape;2220;p4"/>
            <p:cNvSpPr/>
            <p:nvPr/>
          </p:nvSpPr>
          <p:spPr>
            <a:xfrm>
              <a:off x="6165941" y="2737378"/>
              <a:ext cx="1407753" cy="410562"/>
            </a:xfrm>
            <a:custGeom>
              <a:avLst/>
              <a:gdLst/>
              <a:ahLst/>
              <a:cxnLst/>
              <a:rect l="l" t="t" r="r" b="b"/>
              <a:pathLst>
                <a:path w="1213580" h="353933" extrusionOk="0">
                  <a:moveTo>
                    <a:pt x="1213550" y="64674"/>
                  </a:moveTo>
                  <a:lnTo>
                    <a:pt x="1203168" y="63245"/>
                  </a:lnTo>
                  <a:cubicBezTo>
                    <a:pt x="877594" y="14763"/>
                    <a:pt x="546495" y="103469"/>
                    <a:pt x="288768" y="308228"/>
                  </a:cubicBezTo>
                  <a:cubicBezTo>
                    <a:pt x="204843" y="374779"/>
                    <a:pt x="84333" y="367721"/>
                    <a:pt x="8733" y="291845"/>
                  </a:cubicBezTo>
                  <a:cubicBezTo>
                    <a:pt x="5685" y="288797"/>
                    <a:pt x="2827" y="285749"/>
                    <a:pt x="-30" y="282320"/>
                  </a:cubicBezTo>
                  <a:cubicBezTo>
                    <a:pt x="46452" y="250411"/>
                    <a:pt x="107793" y="218884"/>
                    <a:pt x="142845" y="197262"/>
                  </a:cubicBezTo>
                  <a:cubicBezTo>
                    <a:pt x="474505" y="-7907"/>
                    <a:pt x="868936" y="-54960"/>
                    <a:pt x="121355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1" name="Google Shape;2221;p4"/>
            <p:cNvSpPr/>
            <p:nvPr/>
          </p:nvSpPr>
          <p:spPr>
            <a:xfrm>
              <a:off x="6322305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98077" y="881223"/>
                  </a:moveTo>
                  <a:cubicBezTo>
                    <a:pt x="435738" y="486317"/>
                    <a:pt x="811690" y="302103"/>
                    <a:pt x="1238410" y="397353"/>
                  </a:cubicBezTo>
                  <a:cubicBezTo>
                    <a:pt x="786735" y="418403"/>
                    <a:pt x="416212" y="598426"/>
                    <a:pt x="98077" y="881223"/>
                  </a:cubicBezTo>
                  <a:close/>
                  <a:moveTo>
                    <a:pt x="-30" y="764256"/>
                  </a:moveTo>
                  <a:cubicBezTo>
                    <a:pt x="285720" y="410498"/>
                    <a:pt x="609570" y="141893"/>
                    <a:pt x="989903" y="-125"/>
                  </a:cubicBezTo>
                  <a:cubicBezTo>
                    <a:pt x="597854" y="41404"/>
                    <a:pt x="263908" y="282672"/>
                    <a:pt x="-3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2" name="Google Shape;2222;p4"/>
            <p:cNvSpPr/>
            <p:nvPr/>
          </p:nvSpPr>
          <p:spPr>
            <a:xfrm>
              <a:off x="6104389" y="2807555"/>
              <a:ext cx="1759612" cy="1525900"/>
            </a:xfrm>
            <a:custGeom>
              <a:avLst/>
              <a:gdLst/>
              <a:ahLst/>
              <a:cxnLst/>
              <a:rect l="l" t="t" r="r" b="b"/>
              <a:pathLst>
                <a:path w="1516907" h="1315431" extrusionOk="0">
                  <a:moveTo>
                    <a:pt x="-30" y="269456"/>
                  </a:moveTo>
                  <a:cubicBezTo>
                    <a:pt x="32164" y="226784"/>
                    <a:pt x="143607" y="180397"/>
                    <a:pt x="195804" y="151822"/>
                  </a:cubicBezTo>
                  <a:cubicBezTo>
                    <a:pt x="565469" y="-50774"/>
                    <a:pt x="1012953" y="-50774"/>
                    <a:pt x="1382619" y="151822"/>
                  </a:cubicBezTo>
                  <a:cubicBezTo>
                    <a:pt x="1507806" y="220469"/>
                    <a:pt x="1553631" y="377603"/>
                    <a:pt x="1484984" y="502790"/>
                  </a:cubicBezTo>
                  <a:cubicBezTo>
                    <a:pt x="1438607" y="587343"/>
                    <a:pt x="1349024" y="639064"/>
                    <a:pt x="1252603" y="636930"/>
                  </a:cubicBezTo>
                  <a:lnTo>
                    <a:pt x="1282321" y="719227"/>
                  </a:lnTo>
                  <a:cubicBezTo>
                    <a:pt x="1337718" y="872608"/>
                    <a:pt x="1258289" y="1041848"/>
                    <a:pt x="1104908" y="1097245"/>
                  </a:cubicBezTo>
                  <a:cubicBezTo>
                    <a:pt x="1040109" y="1120648"/>
                    <a:pt x="969167" y="1120658"/>
                    <a:pt x="904369" y="1097274"/>
                  </a:cubicBezTo>
                  <a:lnTo>
                    <a:pt x="873031" y="1149471"/>
                  </a:lnTo>
                  <a:cubicBezTo>
                    <a:pt x="778305" y="1307348"/>
                    <a:pt x="575470" y="1361697"/>
                    <a:pt x="414498" y="1272343"/>
                  </a:cubicBezTo>
                  <a:cubicBezTo>
                    <a:pt x="171906" y="1137689"/>
                    <a:pt x="23325" y="880247"/>
                    <a:pt x="28069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3" name="Google Shape;2223;p4"/>
            <p:cNvSpPr/>
            <p:nvPr/>
          </p:nvSpPr>
          <p:spPr>
            <a:xfrm>
              <a:off x="6272246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998285" y="296736"/>
                  </a:moveTo>
                  <a:cubicBezTo>
                    <a:pt x="703010" y="70517"/>
                    <a:pt x="377445" y="-14922"/>
                    <a:pt x="31021" y="1938"/>
                  </a:cubicBezTo>
                  <a:cubicBezTo>
                    <a:pt x="358491" y="82805"/>
                    <a:pt x="681379" y="181208"/>
                    <a:pt x="998285" y="296736"/>
                  </a:cubicBezTo>
                  <a:close/>
                  <a:moveTo>
                    <a:pt x="-30" y="85758"/>
                  </a:moveTo>
                  <a:cubicBezTo>
                    <a:pt x="247172" y="289402"/>
                    <a:pt x="481973" y="507668"/>
                    <a:pt x="703105" y="739363"/>
                  </a:cubicBezTo>
                  <a:cubicBezTo>
                    <a:pt x="419260" y="587916"/>
                    <a:pt x="179326" y="378175"/>
                    <a:pt x="-30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4" name="Google Shape;2224;p4"/>
            <p:cNvSpPr/>
            <p:nvPr/>
          </p:nvSpPr>
          <p:spPr>
            <a:xfrm>
              <a:off x="5933277" y="1045028"/>
              <a:ext cx="728290" cy="2152002"/>
            </a:xfrm>
            <a:custGeom>
              <a:avLst/>
              <a:gdLst/>
              <a:ahLst/>
              <a:cxnLst/>
              <a:rect l="l" t="t" r="r" b="b"/>
              <a:pathLst>
                <a:path w="627836" h="1855174" extrusionOk="0">
                  <a:moveTo>
                    <a:pt x="359201" y="1576072"/>
                  </a:moveTo>
                  <a:cubicBezTo>
                    <a:pt x="408045" y="1669255"/>
                    <a:pt x="372097" y="1784393"/>
                    <a:pt x="278905" y="1833237"/>
                  </a:cubicBezTo>
                  <a:cubicBezTo>
                    <a:pt x="185722" y="1882082"/>
                    <a:pt x="70584" y="1846134"/>
                    <a:pt x="21740" y="1752942"/>
                  </a:cubicBezTo>
                  <a:cubicBezTo>
                    <a:pt x="-11236" y="1690029"/>
                    <a:pt x="-6464" y="1613991"/>
                    <a:pt x="34112" y="1555688"/>
                  </a:cubicBezTo>
                  <a:cubicBezTo>
                    <a:pt x="109541" y="1450323"/>
                    <a:pt x="152994" y="1325450"/>
                    <a:pt x="159271" y="1196024"/>
                  </a:cubicBezTo>
                  <a:cubicBezTo>
                    <a:pt x="188798" y="706916"/>
                    <a:pt x="361106" y="264575"/>
                    <a:pt x="627806" y="-125"/>
                  </a:cubicBezTo>
                  <a:lnTo>
                    <a:pt x="579704" y="76075"/>
                  </a:lnTo>
                  <a:cubicBezTo>
                    <a:pt x="410159" y="342775"/>
                    <a:pt x="300527" y="679865"/>
                    <a:pt x="258902" y="1038100"/>
                  </a:cubicBezTo>
                  <a:cubicBezTo>
                    <a:pt x="234985" y="1223504"/>
                    <a:pt x="270085" y="1411737"/>
                    <a:pt x="359201" y="1576072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5" name="Google Shape;2225;p4"/>
            <p:cNvSpPr/>
            <p:nvPr/>
          </p:nvSpPr>
          <p:spPr>
            <a:xfrm>
              <a:off x="6364756" y="1045028"/>
              <a:ext cx="147589" cy="253242"/>
            </a:xfrm>
            <a:custGeom>
              <a:avLst/>
              <a:gdLst/>
              <a:ahLst/>
              <a:cxnLst/>
              <a:rect l="l" t="t" r="r" b="b"/>
              <a:pathLst>
                <a:path w="127232" h="218312" extrusionOk="0">
                  <a:moveTo>
                    <a:pt x="51866" y="-125"/>
                  </a:moveTo>
                  <a:cubicBezTo>
                    <a:pt x="72726" y="-1"/>
                    <a:pt x="91491" y="12610"/>
                    <a:pt x="99491" y="31879"/>
                  </a:cubicBezTo>
                  <a:lnTo>
                    <a:pt x="99491" y="31879"/>
                  </a:lnTo>
                  <a:cubicBezTo>
                    <a:pt x="99787" y="32527"/>
                    <a:pt x="100044" y="33193"/>
                    <a:pt x="100254" y="33879"/>
                  </a:cubicBezTo>
                  <a:lnTo>
                    <a:pt x="112636" y="64645"/>
                  </a:lnTo>
                  <a:cubicBezTo>
                    <a:pt x="132058" y="113984"/>
                    <a:pt x="132058" y="168848"/>
                    <a:pt x="112636" y="218188"/>
                  </a:cubicBezTo>
                  <a:lnTo>
                    <a:pt x="90252" y="214473"/>
                  </a:lnTo>
                  <a:lnTo>
                    <a:pt x="99777" y="190470"/>
                  </a:lnTo>
                  <a:cubicBezTo>
                    <a:pt x="114636" y="153056"/>
                    <a:pt x="114265" y="111308"/>
                    <a:pt x="98730" y="74170"/>
                  </a:cubicBezTo>
                  <a:cubicBezTo>
                    <a:pt x="86366" y="100040"/>
                    <a:pt x="55372" y="110984"/>
                    <a:pt x="29511" y="98621"/>
                  </a:cubicBezTo>
                  <a:cubicBezTo>
                    <a:pt x="3642" y="86257"/>
                    <a:pt x="-7303" y="55272"/>
                    <a:pt x="5051" y="29402"/>
                  </a:cubicBezTo>
                  <a:cubicBezTo>
                    <a:pt x="13662" y="11400"/>
                    <a:pt x="31817" y="-78"/>
                    <a:pt x="51771" y="-12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6" name="Google Shape;2226;p4"/>
            <p:cNvSpPr/>
            <p:nvPr/>
          </p:nvSpPr>
          <p:spPr>
            <a:xfrm>
              <a:off x="6229754" y="1203588"/>
              <a:ext cx="189398" cy="231601"/>
            </a:xfrm>
            <a:custGeom>
              <a:avLst/>
              <a:gdLst/>
              <a:ahLst/>
              <a:cxnLst/>
              <a:rect l="l" t="t" r="r" b="b"/>
              <a:pathLst>
                <a:path w="163274" h="199656" extrusionOk="0">
                  <a:moveTo>
                    <a:pt x="37167" y="2269"/>
                  </a:moveTo>
                  <a:cubicBezTo>
                    <a:pt x="57570" y="-4065"/>
                    <a:pt x="79783" y="2421"/>
                    <a:pt x="93556" y="18747"/>
                  </a:cubicBezTo>
                  <a:lnTo>
                    <a:pt x="93556" y="18747"/>
                  </a:lnTo>
                  <a:lnTo>
                    <a:pt x="94984" y="20557"/>
                  </a:lnTo>
                  <a:lnTo>
                    <a:pt x="116035" y="46751"/>
                  </a:lnTo>
                  <a:cubicBezTo>
                    <a:pt x="149858" y="88908"/>
                    <a:pt x="166527" y="142286"/>
                    <a:pt x="162707" y="196198"/>
                  </a:cubicBezTo>
                  <a:lnTo>
                    <a:pt x="139752" y="199532"/>
                  </a:lnTo>
                  <a:lnTo>
                    <a:pt x="141752" y="173147"/>
                  </a:lnTo>
                  <a:cubicBezTo>
                    <a:pt x="144848" y="132180"/>
                    <a:pt x="131779" y="91642"/>
                    <a:pt x="105367" y="60181"/>
                  </a:cubicBezTo>
                  <a:cubicBezTo>
                    <a:pt x="101233" y="89137"/>
                    <a:pt x="74410" y="109263"/>
                    <a:pt x="45454" y="105129"/>
                  </a:cubicBezTo>
                  <a:cubicBezTo>
                    <a:pt x="16498" y="100995"/>
                    <a:pt x="-3618" y="74173"/>
                    <a:pt x="506" y="45217"/>
                  </a:cubicBezTo>
                  <a:cubicBezTo>
                    <a:pt x="3392" y="25024"/>
                    <a:pt x="17613" y="8289"/>
                    <a:pt x="37072" y="217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7" name="Google Shape;2227;p4"/>
            <p:cNvSpPr/>
            <p:nvPr/>
          </p:nvSpPr>
          <p:spPr>
            <a:xfrm>
              <a:off x="6056489" y="1401667"/>
              <a:ext cx="269867" cy="253644"/>
            </a:xfrm>
            <a:custGeom>
              <a:avLst/>
              <a:gdLst/>
              <a:ahLst/>
              <a:cxnLst/>
              <a:rect l="l" t="t" r="r" b="b"/>
              <a:pathLst>
                <a:path w="232644" h="218659" extrusionOk="0">
                  <a:moveTo>
                    <a:pt x="32875" y="8127"/>
                  </a:moveTo>
                  <a:cubicBezTo>
                    <a:pt x="55783" y="-4626"/>
                    <a:pt x="84100" y="-2455"/>
                    <a:pt x="104789" y="13652"/>
                  </a:cubicBezTo>
                  <a:lnTo>
                    <a:pt x="104789" y="13652"/>
                  </a:lnTo>
                  <a:lnTo>
                    <a:pt x="104789" y="13652"/>
                  </a:lnTo>
                  <a:cubicBezTo>
                    <a:pt x="105551" y="14138"/>
                    <a:pt x="106256" y="14719"/>
                    <a:pt x="106884" y="15366"/>
                  </a:cubicBezTo>
                  <a:lnTo>
                    <a:pt x="138793" y="41465"/>
                  </a:lnTo>
                  <a:cubicBezTo>
                    <a:pt x="190047" y="83508"/>
                    <a:pt x="223546" y="143344"/>
                    <a:pt x="232614" y="209010"/>
                  </a:cubicBezTo>
                  <a:lnTo>
                    <a:pt x="205849" y="218535"/>
                  </a:lnTo>
                  <a:lnTo>
                    <a:pt x="202134" y="186816"/>
                  </a:lnTo>
                  <a:cubicBezTo>
                    <a:pt x="195476" y="136905"/>
                    <a:pt x="169568" y="91576"/>
                    <a:pt x="129935" y="60515"/>
                  </a:cubicBezTo>
                  <a:cubicBezTo>
                    <a:pt x="132354" y="96367"/>
                    <a:pt x="105256" y="127390"/>
                    <a:pt x="69413" y="129809"/>
                  </a:cubicBezTo>
                  <a:cubicBezTo>
                    <a:pt x="33561" y="132229"/>
                    <a:pt x="2538" y="105130"/>
                    <a:pt x="118" y="69278"/>
                  </a:cubicBezTo>
                  <a:cubicBezTo>
                    <a:pt x="-1577" y="44208"/>
                    <a:pt x="11329" y="20405"/>
                    <a:pt x="33256" y="8127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8" name="Google Shape;2228;p4"/>
            <p:cNvSpPr/>
            <p:nvPr/>
          </p:nvSpPr>
          <p:spPr>
            <a:xfrm>
              <a:off x="5940615" y="1628952"/>
              <a:ext cx="298659" cy="280297"/>
            </a:xfrm>
            <a:custGeom>
              <a:avLst/>
              <a:gdLst/>
              <a:ahLst/>
              <a:cxnLst/>
              <a:rect l="l" t="t" r="r" b="b"/>
              <a:pathLst>
                <a:path w="257465" h="241635" extrusionOk="0">
                  <a:moveTo>
                    <a:pt x="36741" y="9005"/>
                  </a:moveTo>
                  <a:cubicBezTo>
                    <a:pt x="62049" y="-5130"/>
                    <a:pt x="93367" y="-2691"/>
                    <a:pt x="116180" y="15197"/>
                  </a:cubicBezTo>
                  <a:lnTo>
                    <a:pt x="116180" y="15197"/>
                  </a:lnTo>
                  <a:cubicBezTo>
                    <a:pt x="117018" y="15778"/>
                    <a:pt x="117809" y="16416"/>
                    <a:pt x="118561" y="17102"/>
                  </a:cubicBezTo>
                  <a:lnTo>
                    <a:pt x="153804" y="45677"/>
                  </a:lnTo>
                  <a:cubicBezTo>
                    <a:pt x="210420" y="92159"/>
                    <a:pt x="247425" y="158281"/>
                    <a:pt x="257436" y="230843"/>
                  </a:cubicBezTo>
                  <a:lnTo>
                    <a:pt x="227908" y="241511"/>
                  </a:lnTo>
                  <a:lnTo>
                    <a:pt x="223146" y="206078"/>
                  </a:lnTo>
                  <a:cubicBezTo>
                    <a:pt x="215878" y="150918"/>
                    <a:pt x="187255" y="100807"/>
                    <a:pt x="143421" y="66536"/>
                  </a:cubicBezTo>
                  <a:cubicBezTo>
                    <a:pt x="146269" y="106094"/>
                    <a:pt x="116504" y="140479"/>
                    <a:pt x="76946" y="143327"/>
                  </a:cubicBezTo>
                  <a:cubicBezTo>
                    <a:pt x="37380" y="146175"/>
                    <a:pt x="3004" y="116409"/>
                    <a:pt x="156" y="76852"/>
                  </a:cubicBezTo>
                  <a:cubicBezTo>
                    <a:pt x="-1845" y="49049"/>
                    <a:pt x="12415" y="22607"/>
                    <a:pt x="36741" y="900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9" name="Google Shape;2229;p4"/>
            <p:cNvSpPr/>
            <p:nvPr/>
          </p:nvSpPr>
          <p:spPr>
            <a:xfrm>
              <a:off x="5866346" y="1910050"/>
              <a:ext cx="320437" cy="300985"/>
            </a:xfrm>
            <a:custGeom>
              <a:avLst/>
              <a:gdLst/>
              <a:ahLst/>
              <a:cxnLst/>
              <a:rect l="l" t="t" r="r" b="b"/>
              <a:pathLst>
                <a:path w="276239" h="259470" extrusionOk="0">
                  <a:moveTo>
                    <a:pt x="39322" y="9695"/>
                  </a:moveTo>
                  <a:cubicBezTo>
                    <a:pt x="66440" y="-5488"/>
                    <a:pt x="100015" y="-2888"/>
                    <a:pt x="124476" y="16267"/>
                  </a:cubicBezTo>
                  <a:lnTo>
                    <a:pt x="124476" y="16267"/>
                  </a:lnTo>
                  <a:lnTo>
                    <a:pt x="126952" y="18267"/>
                  </a:lnTo>
                  <a:lnTo>
                    <a:pt x="165052" y="49319"/>
                  </a:lnTo>
                  <a:cubicBezTo>
                    <a:pt x="225841" y="99077"/>
                    <a:pt x="265550" y="169991"/>
                    <a:pt x="276209" y="247820"/>
                  </a:cubicBezTo>
                  <a:lnTo>
                    <a:pt x="244491" y="259345"/>
                  </a:lnTo>
                  <a:lnTo>
                    <a:pt x="239442" y="221245"/>
                  </a:lnTo>
                  <a:cubicBezTo>
                    <a:pt x="231585" y="162057"/>
                    <a:pt x="200800" y="108316"/>
                    <a:pt x="153717" y="71607"/>
                  </a:cubicBezTo>
                  <a:cubicBezTo>
                    <a:pt x="156584" y="114013"/>
                    <a:pt x="124533" y="150722"/>
                    <a:pt x="82128" y="153589"/>
                  </a:cubicBezTo>
                  <a:cubicBezTo>
                    <a:pt x="39713" y="156456"/>
                    <a:pt x="3013" y="124404"/>
                    <a:pt x="146" y="81989"/>
                  </a:cubicBezTo>
                  <a:cubicBezTo>
                    <a:pt x="-1864" y="52300"/>
                    <a:pt x="13433" y="24106"/>
                    <a:pt x="39417" y="959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0" name="Google Shape;2230;p4"/>
            <p:cNvSpPr/>
            <p:nvPr/>
          </p:nvSpPr>
          <p:spPr>
            <a:xfrm>
              <a:off x="5796627" y="2226118"/>
              <a:ext cx="351032" cy="330573"/>
            </a:xfrm>
            <a:custGeom>
              <a:avLst/>
              <a:gdLst/>
              <a:ahLst/>
              <a:cxnLst/>
              <a:rect l="l" t="t" r="r" b="b"/>
              <a:pathLst>
                <a:path w="302614" h="284977" extrusionOk="0">
                  <a:moveTo>
                    <a:pt x="42743" y="10628"/>
                  </a:moveTo>
                  <a:cubicBezTo>
                    <a:pt x="72537" y="-6003"/>
                    <a:pt x="109398" y="-3155"/>
                    <a:pt x="136278" y="17867"/>
                  </a:cubicBezTo>
                  <a:lnTo>
                    <a:pt x="136278" y="17867"/>
                  </a:lnTo>
                  <a:lnTo>
                    <a:pt x="138945" y="20153"/>
                  </a:lnTo>
                  <a:lnTo>
                    <a:pt x="180474" y="54157"/>
                  </a:lnTo>
                  <a:cubicBezTo>
                    <a:pt x="247235" y="108821"/>
                    <a:pt x="290850" y="186707"/>
                    <a:pt x="302585" y="272184"/>
                  </a:cubicBezTo>
                  <a:lnTo>
                    <a:pt x="268009" y="284853"/>
                  </a:lnTo>
                  <a:lnTo>
                    <a:pt x="262484" y="243038"/>
                  </a:lnTo>
                  <a:cubicBezTo>
                    <a:pt x="253950" y="178182"/>
                    <a:pt x="220374" y="119251"/>
                    <a:pt x="168949" y="78827"/>
                  </a:cubicBezTo>
                  <a:cubicBezTo>
                    <a:pt x="172035" y="125442"/>
                    <a:pt x="136754" y="165733"/>
                    <a:pt x="90148" y="168819"/>
                  </a:cubicBezTo>
                  <a:cubicBezTo>
                    <a:pt x="43533" y="171905"/>
                    <a:pt x="3242" y="136625"/>
                    <a:pt x="156" y="90019"/>
                  </a:cubicBezTo>
                  <a:cubicBezTo>
                    <a:pt x="-2006" y="57462"/>
                    <a:pt x="14758" y="26573"/>
                    <a:pt x="43219" y="10628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1" name="Google Shape;2231;p4"/>
            <p:cNvSpPr/>
            <p:nvPr/>
          </p:nvSpPr>
          <p:spPr>
            <a:xfrm>
              <a:off x="6495246" y="1190651"/>
              <a:ext cx="264796" cy="120793"/>
            </a:xfrm>
            <a:custGeom>
              <a:avLst/>
              <a:gdLst/>
              <a:ahLst/>
              <a:cxnLst/>
              <a:rect l="l" t="t" r="r" b="b"/>
              <a:pathLst>
                <a:path w="228272" h="104132" extrusionOk="0">
                  <a:moveTo>
                    <a:pt x="222283" y="28565"/>
                  </a:moveTo>
                  <a:cubicBezTo>
                    <a:pt x="212872" y="9858"/>
                    <a:pt x="193175" y="-1400"/>
                    <a:pt x="172277" y="-10"/>
                  </a:cubicBezTo>
                  <a:lnTo>
                    <a:pt x="172277" y="-10"/>
                  </a:lnTo>
                  <a:lnTo>
                    <a:pt x="170181" y="-10"/>
                  </a:lnTo>
                  <a:lnTo>
                    <a:pt x="137320" y="2943"/>
                  </a:lnTo>
                  <a:cubicBezTo>
                    <a:pt x="84533" y="7629"/>
                    <a:pt x="35469" y="32090"/>
                    <a:pt x="-30" y="71428"/>
                  </a:cubicBezTo>
                  <a:lnTo>
                    <a:pt x="13209" y="89906"/>
                  </a:lnTo>
                  <a:lnTo>
                    <a:pt x="30545" y="70856"/>
                  </a:lnTo>
                  <a:cubicBezTo>
                    <a:pt x="57405" y="40748"/>
                    <a:pt x="95048" y="22441"/>
                    <a:pt x="135320" y="19898"/>
                  </a:cubicBezTo>
                  <a:cubicBezTo>
                    <a:pt x="117594" y="42491"/>
                    <a:pt x="121537" y="75190"/>
                    <a:pt x="144130" y="92916"/>
                  </a:cubicBezTo>
                  <a:cubicBezTo>
                    <a:pt x="166733" y="110642"/>
                    <a:pt x="199423" y="106699"/>
                    <a:pt x="217149" y="84106"/>
                  </a:cubicBezTo>
                  <a:cubicBezTo>
                    <a:pt x="229560" y="68285"/>
                    <a:pt x="231741" y="46739"/>
                    <a:pt x="222759" y="28756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2" name="Google Shape;2232;p4"/>
            <p:cNvSpPr/>
            <p:nvPr/>
          </p:nvSpPr>
          <p:spPr>
            <a:xfrm>
              <a:off x="6426291" y="1384929"/>
              <a:ext cx="270346" cy="129346"/>
            </a:xfrm>
            <a:custGeom>
              <a:avLst/>
              <a:gdLst/>
              <a:ahLst/>
              <a:cxnLst/>
              <a:rect l="l" t="t" r="r" b="b"/>
              <a:pathLst>
                <a:path w="233057" h="111505" extrusionOk="0">
                  <a:moveTo>
                    <a:pt x="230951" y="44844"/>
                  </a:moveTo>
                  <a:cubicBezTo>
                    <a:pt x="225684" y="24108"/>
                    <a:pt x="208415" y="8611"/>
                    <a:pt x="187231" y="5601"/>
                  </a:cubicBezTo>
                  <a:lnTo>
                    <a:pt x="187231" y="5601"/>
                  </a:lnTo>
                  <a:lnTo>
                    <a:pt x="185041" y="5601"/>
                  </a:lnTo>
                  <a:lnTo>
                    <a:pt x="151608" y="1505"/>
                  </a:lnTo>
                  <a:cubicBezTo>
                    <a:pt x="97972" y="-5153"/>
                    <a:pt x="43794" y="8735"/>
                    <a:pt x="-30" y="40367"/>
                  </a:cubicBezTo>
                  <a:lnTo>
                    <a:pt x="9495" y="61608"/>
                  </a:lnTo>
                  <a:lnTo>
                    <a:pt x="30831" y="46082"/>
                  </a:lnTo>
                  <a:cubicBezTo>
                    <a:pt x="64016" y="21812"/>
                    <a:pt x="105402" y="11554"/>
                    <a:pt x="146083" y="17507"/>
                  </a:cubicBezTo>
                  <a:cubicBezTo>
                    <a:pt x="123538" y="36224"/>
                    <a:pt x="120432" y="69666"/>
                    <a:pt x="139149" y="92212"/>
                  </a:cubicBezTo>
                  <a:cubicBezTo>
                    <a:pt x="157866" y="114757"/>
                    <a:pt x="191308" y="117862"/>
                    <a:pt x="213854" y="99146"/>
                  </a:cubicBezTo>
                  <a:cubicBezTo>
                    <a:pt x="229675" y="86020"/>
                    <a:pt x="236485" y="64932"/>
                    <a:pt x="231332" y="4503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3" name="Google Shape;2233;p4"/>
            <p:cNvSpPr/>
            <p:nvPr/>
          </p:nvSpPr>
          <p:spPr>
            <a:xfrm>
              <a:off x="6313134" y="1528503"/>
              <a:ext cx="318788" cy="178869"/>
            </a:xfrm>
            <a:custGeom>
              <a:avLst/>
              <a:gdLst/>
              <a:ahLst/>
              <a:cxnLst/>
              <a:rect l="l" t="t" r="r" b="b"/>
              <a:pathLst>
                <a:path w="274817" h="154197" extrusionOk="0">
                  <a:moveTo>
                    <a:pt x="261050" y="24341"/>
                  </a:moveTo>
                  <a:cubicBezTo>
                    <a:pt x="244657" y="3872"/>
                    <a:pt x="217606" y="-4796"/>
                    <a:pt x="192375" y="2339"/>
                  </a:cubicBezTo>
                  <a:lnTo>
                    <a:pt x="192375" y="2339"/>
                  </a:lnTo>
                  <a:lnTo>
                    <a:pt x="189803" y="3101"/>
                  </a:lnTo>
                  <a:lnTo>
                    <a:pt x="150465" y="15197"/>
                  </a:lnTo>
                  <a:cubicBezTo>
                    <a:pt x="86971" y="34695"/>
                    <a:pt x="33203" y="77510"/>
                    <a:pt x="-30" y="135022"/>
                  </a:cubicBezTo>
                  <a:lnTo>
                    <a:pt x="21020" y="154072"/>
                  </a:lnTo>
                  <a:lnTo>
                    <a:pt x="37117" y="125497"/>
                  </a:lnTo>
                  <a:cubicBezTo>
                    <a:pt x="62016" y="81815"/>
                    <a:pt x="103059" y="49630"/>
                    <a:pt x="151417" y="35867"/>
                  </a:cubicBezTo>
                  <a:cubicBezTo>
                    <a:pt x="135711" y="68128"/>
                    <a:pt x="149141" y="106999"/>
                    <a:pt x="181392" y="122706"/>
                  </a:cubicBezTo>
                  <a:cubicBezTo>
                    <a:pt x="213653" y="138413"/>
                    <a:pt x="252534" y="124982"/>
                    <a:pt x="268232" y="92731"/>
                  </a:cubicBezTo>
                  <a:cubicBezTo>
                    <a:pt x="279185" y="70233"/>
                    <a:pt x="276242" y="43448"/>
                    <a:pt x="260669" y="2386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4" name="Google Shape;2234;p4"/>
            <p:cNvSpPr/>
            <p:nvPr/>
          </p:nvSpPr>
          <p:spPr>
            <a:xfrm>
              <a:off x="6239205" y="1800554"/>
              <a:ext cx="352621" cy="197774"/>
            </a:xfrm>
            <a:custGeom>
              <a:avLst/>
              <a:gdLst/>
              <a:ahLst/>
              <a:cxnLst/>
              <a:rect l="l" t="t" r="r" b="b"/>
              <a:pathLst>
                <a:path w="303984" h="170495" extrusionOk="0">
                  <a:moveTo>
                    <a:pt x="288482" y="27019"/>
                  </a:moveTo>
                  <a:cubicBezTo>
                    <a:pt x="270375" y="4197"/>
                    <a:pt x="240257" y="-5404"/>
                    <a:pt x="212282" y="2730"/>
                  </a:cubicBezTo>
                  <a:lnTo>
                    <a:pt x="212282" y="2730"/>
                  </a:lnTo>
                  <a:lnTo>
                    <a:pt x="209424" y="3682"/>
                  </a:lnTo>
                  <a:lnTo>
                    <a:pt x="165895" y="17113"/>
                  </a:lnTo>
                  <a:cubicBezTo>
                    <a:pt x="95905" y="38658"/>
                    <a:pt x="36641" y="85845"/>
                    <a:pt x="-30" y="149224"/>
                  </a:cubicBezTo>
                  <a:lnTo>
                    <a:pt x="23211" y="170370"/>
                  </a:lnTo>
                  <a:lnTo>
                    <a:pt x="41022" y="139318"/>
                  </a:lnTo>
                  <a:cubicBezTo>
                    <a:pt x="68616" y="90989"/>
                    <a:pt x="114070" y="55422"/>
                    <a:pt x="167610" y="40258"/>
                  </a:cubicBezTo>
                  <a:cubicBezTo>
                    <a:pt x="150198" y="75891"/>
                    <a:pt x="164971" y="118906"/>
                    <a:pt x="200604" y="136318"/>
                  </a:cubicBezTo>
                  <a:cubicBezTo>
                    <a:pt x="236237" y="153730"/>
                    <a:pt x="279252" y="138956"/>
                    <a:pt x="296664" y="103323"/>
                  </a:cubicBezTo>
                  <a:cubicBezTo>
                    <a:pt x="308837" y="78406"/>
                    <a:pt x="305579" y="48707"/>
                    <a:pt x="288291" y="2701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5" name="Google Shape;2235;p4"/>
            <p:cNvSpPr/>
            <p:nvPr/>
          </p:nvSpPr>
          <p:spPr>
            <a:xfrm>
              <a:off x="6186716" y="2044921"/>
              <a:ext cx="358027" cy="254636"/>
            </a:xfrm>
            <a:custGeom>
              <a:avLst/>
              <a:gdLst/>
              <a:ahLst/>
              <a:cxnLst/>
              <a:rect l="l" t="t" r="r" b="b"/>
              <a:pathLst>
                <a:path w="308644" h="219514" extrusionOk="0">
                  <a:moveTo>
                    <a:pt x="282672" y="19459"/>
                  </a:moveTo>
                  <a:cubicBezTo>
                    <a:pt x="259536" y="-1267"/>
                    <a:pt x="226179" y="-6001"/>
                    <a:pt x="198185" y="7458"/>
                  </a:cubicBezTo>
                  <a:lnTo>
                    <a:pt x="198185" y="7458"/>
                  </a:lnTo>
                  <a:lnTo>
                    <a:pt x="198185" y="7458"/>
                  </a:lnTo>
                  <a:lnTo>
                    <a:pt x="195328" y="8886"/>
                  </a:lnTo>
                  <a:lnTo>
                    <a:pt x="151512" y="31461"/>
                  </a:lnTo>
                  <a:cubicBezTo>
                    <a:pt x="81408" y="66960"/>
                    <a:pt x="27287" y="127616"/>
                    <a:pt x="-30" y="201291"/>
                  </a:cubicBezTo>
                  <a:lnTo>
                    <a:pt x="28545" y="219389"/>
                  </a:lnTo>
                  <a:lnTo>
                    <a:pt x="41785" y="183289"/>
                  </a:lnTo>
                  <a:cubicBezTo>
                    <a:pt x="62225" y="127263"/>
                    <a:pt x="103811" y="81476"/>
                    <a:pt x="157608" y="55749"/>
                  </a:cubicBezTo>
                  <a:cubicBezTo>
                    <a:pt x="145635" y="96593"/>
                    <a:pt x="169038" y="139398"/>
                    <a:pt x="209872" y="151371"/>
                  </a:cubicBezTo>
                  <a:cubicBezTo>
                    <a:pt x="250715" y="163344"/>
                    <a:pt x="293530" y="139941"/>
                    <a:pt x="305503" y="99107"/>
                  </a:cubicBezTo>
                  <a:cubicBezTo>
                    <a:pt x="313866" y="70561"/>
                    <a:pt x="305055" y="39747"/>
                    <a:pt x="282862" y="1993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6" name="Google Shape;2236;p4"/>
            <p:cNvSpPr/>
            <p:nvPr/>
          </p:nvSpPr>
          <p:spPr>
            <a:xfrm>
              <a:off x="6192904" y="2299051"/>
              <a:ext cx="351586" cy="330573"/>
            </a:xfrm>
            <a:custGeom>
              <a:avLst/>
              <a:gdLst/>
              <a:ahLst/>
              <a:cxnLst/>
              <a:rect l="l" t="t" r="r" b="b"/>
              <a:pathLst>
                <a:path w="303091" h="284977" extrusionOk="0">
                  <a:moveTo>
                    <a:pt x="259812" y="10628"/>
                  </a:moveTo>
                  <a:cubicBezTo>
                    <a:pt x="230018" y="-6003"/>
                    <a:pt x="193156" y="-3155"/>
                    <a:pt x="166276" y="17867"/>
                  </a:cubicBezTo>
                  <a:lnTo>
                    <a:pt x="166276" y="17867"/>
                  </a:lnTo>
                  <a:lnTo>
                    <a:pt x="166276" y="17867"/>
                  </a:lnTo>
                  <a:lnTo>
                    <a:pt x="163514" y="20058"/>
                  </a:lnTo>
                  <a:lnTo>
                    <a:pt x="122080" y="54062"/>
                  </a:lnTo>
                  <a:cubicBezTo>
                    <a:pt x="55300" y="108745"/>
                    <a:pt x="11676" y="186669"/>
                    <a:pt x="-30" y="272184"/>
                  </a:cubicBezTo>
                  <a:lnTo>
                    <a:pt x="34736" y="284853"/>
                  </a:lnTo>
                  <a:lnTo>
                    <a:pt x="40261" y="243038"/>
                  </a:lnTo>
                  <a:cubicBezTo>
                    <a:pt x="48938" y="178249"/>
                    <a:pt x="82609" y="119413"/>
                    <a:pt x="134082" y="79113"/>
                  </a:cubicBezTo>
                  <a:cubicBezTo>
                    <a:pt x="130996" y="125728"/>
                    <a:pt x="166276" y="166019"/>
                    <a:pt x="212882" y="169105"/>
                  </a:cubicBezTo>
                  <a:cubicBezTo>
                    <a:pt x="259497" y="172191"/>
                    <a:pt x="299788" y="136920"/>
                    <a:pt x="302874" y="90305"/>
                  </a:cubicBezTo>
                  <a:cubicBezTo>
                    <a:pt x="305037" y="57748"/>
                    <a:pt x="288272" y="26859"/>
                    <a:pt x="259812" y="1091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7" name="Google Shape;2237;p4"/>
          <p:cNvGrpSpPr/>
          <p:nvPr/>
        </p:nvGrpSpPr>
        <p:grpSpPr>
          <a:xfrm rot="5400000">
            <a:off x="7952153" y="362806"/>
            <a:ext cx="7933629" cy="10446341"/>
            <a:chOff x="3767130" y="581037"/>
            <a:chExt cx="4659577" cy="5693449"/>
          </a:xfrm>
        </p:grpSpPr>
        <p:sp>
          <p:nvSpPr>
            <p:cNvPr id="2238" name="Google Shape;2238;p4"/>
            <p:cNvSpPr/>
            <p:nvPr/>
          </p:nvSpPr>
          <p:spPr>
            <a:xfrm>
              <a:off x="7875555" y="3143250"/>
              <a:ext cx="198977" cy="210707"/>
            </a:xfrm>
            <a:custGeom>
              <a:avLst/>
              <a:gdLst/>
              <a:ahLst/>
              <a:cxnLst/>
              <a:rect l="l" t="t" r="r" b="b"/>
              <a:pathLst>
                <a:path w="198977" h="210707" extrusionOk="0">
                  <a:moveTo>
                    <a:pt x="101632" y="190500"/>
                  </a:moveTo>
                  <a:cubicBezTo>
                    <a:pt x="147638" y="152400"/>
                    <a:pt x="191834" y="65913"/>
                    <a:pt x="198977" y="0"/>
                  </a:cubicBezTo>
                  <a:cubicBezTo>
                    <a:pt x="166497" y="86678"/>
                    <a:pt x="116586" y="163735"/>
                    <a:pt x="0" y="209550"/>
                  </a:cubicBezTo>
                  <a:cubicBezTo>
                    <a:pt x="12383" y="213170"/>
                    <a:pt x="32195" y="207454"/>
                    <a:pt x="51530" y="204026"/>
                  </a:cubicBezTo>
                  <a:cubicBezTo>
                    <a:pt x="70866" y="200596"/>
                    <a:pt x="92107" y="197929"/>
                    <a:pt x="101632" y="190500"/>
                  </a:cubicBezTo>
                </a:path>
              </a:pathLst>
            </a:custGeom>
            <a:solidFill>
              <a:srgbClr val="6CA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9" name="Google Shape;2239;p4"/>
            <p:cNvSpPr/>
            <p:nvPr/>
          </p:nvSpPr>
          <p:spPr>
            <a:xfrm>
              <a:off x="8156826" y="929595"/>
              <a:ext cx="89743" cy="60502"/>
            </a:xfrm>
            <a:custGeom>
              <a:avLst/>
              <a:gdLst/>
              <a:ahLst/>
              <a:cxnLst/>
              <a:rect l="l" t="t" r="r" b="b"/>
              <a:pathLst>
                <a:path w="89743" h="60502" extrusionOk="0">
                  <a:moveTo>
                    <a:pt x="44102" y="60053"/>
                  </a:moveTo>
                  <a:cubicBezTo>
                    <a:pt x="19623" y="62910"/>
                    <a:pt x="-189" y="51861"/>
                    <a:pt x="1" y="35383"/>
                  </a:cubicBezTo>
                  <a:cubicBezTo>
                    <a:pt x="192" y="18905"/>
                    <a:pt x="20671" y="3188"/>
                    <a:pt x="45626" y="426"/>
                  </a:cubicBezTo>
                  <a:cubicBezTo>
                    <a:pt x="70582" y="-2336"/>
                    <a:pt x="90394" y="8617"/>
                    <a:pt x="89727" y="25096"/>
                  </a:cubicBezTo>
                  <a:cubicBezTo>
                    <a:pt x="89060" y="41574"/>
                    <a:pt x="68677" y="57290"/>
                    <a:pt x="44102" y="60053"/>
                  </a:cubicBezTo>
                </a:path>
              </a:pathLst>
            </a:custGeom>
            <a:solidFill>
              <a:srgbClr val="893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0" name="Google Shape;2240;p4"/>
            <p:cNvSpPr/>
            <p:nvPr/>
          </p:nvSpPr>
          <p:spPr>
            <a:xfrm>
              <a:off x="8075296" y="930684"/>
              <a:ext cx="113050" cy="86490"/>
            </a:xfrm>
            <a:custGeom>
              <a:avLst/>
              <a:gdLst/>
              <a:ahLst/>
              <a:cxnLst/>
              <a:rect l="l" t="t" r="r" b="b"/>
              <a:pathLst>
                <a:path w="113050" h="86490" extrusionOk="0">
                  <a:moveTo>
                    <a:pt x="56291" y="670"/>
                  </a:moveTo>
                  <a:cubicBezTo>
                    <a:pt x="91248" y="-4759"/>
                    <a:pt x="131443" y="23149"/>
                    <a:pt x="103916" y="71346"/>
                  </a:cubicBezTo>
                  <a:cubicBezTo>
                    <a:pt x="94029" y="77758"/>
                    <a:pt x="83104" y="82400"/>
                    <a:pt x="71626" y="85062"/>
                  </a:cubicBezTo>
                  <a:cubicBezTo>
                    <a:pt x="71626" y="82776"/>
                    <a:pt x="71626" y="80776"/>
                    <a:pt x="71626" y="78394"/>
                  </a:cubicBezTo>
                  <a:lnTo>
                    <a:pt x="61434" y="85919"/>
                  </a:lnTo>
                  <a:cubicBezTo>
                    <a:pt x="50395" y="86681"/>
                    <a:pt x="39327" y="86681"/>
                    <a:pt x="28287" y="85919"/>
                  </a:cubicBezTo>
                  <a:cubicBezTo>
                    <a:pt x="-31625" y="57344"/>
                    <a:pt x="16095" y="7052"/>
                    <a:pt x="56862" y="670"/>
                  </a:cubicBezTo>
                </a:path>
              </a:pathLst>
            </a:custGeom>
            <a:solidFill>
              <a:srgbClr val="B342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1" name="Google Shape;2241;p4"/>
            <p:cNvSpPr/>
            <p:nvPr/>
          </p:nvSpPr>
          <p:spPr>
            <a:xfrm>
              <a:off x="4450922" y="935363"/>
              <a:ext cx="63155" cy="231651"/>
            </a:xfrm>
            <a:custGeom>
              <a:avLst/>
              <a:gdLst/>
              <a:ahLst/>
              <a:cxnLst/>
              <a:rect l="l" t="t" r="r" b="b"/>
              <a:pathLst>
                <a:path w="63155" h="231651" extrusionOk="0">
                  <a:moveTo>
                    <a:pt x="63070" y="13517"/>
                  </a:moveTo>
                  <a:cubicBezTo>
                    <a:pt x="63854" y="6882"/>
                    <a:pt x="59112" y="868"/>
                    <a:pt x="52477" y="84"/>
                  </a:cubicBezTo>
                  <a:cubicBezTo>
                    <a:pt x="46481" y="-624"/>
                    <a:pt x="40879" y="3198"/>
                    <a:pt x="39353" y="9041"/>
                  </a:cubicBezTo>
                  <a:lnTo>
                    <a:pt x="396" y="216495"/>
                  </a:lnTo>
                  <a:cubicBezTo>
                    <a:pt x="-1293" y="222959"/>
                    <a:pt x="2579" y="229568"/>
                    <a:pt x="9043" y="231256"/>
                  </a:cubicBezTo>
                  <a:cubicBezTo>
                    <a:pt x="15507" y="232945"/>
                    <a:pt x="22116" y="229073"/>
                    <a:pt x="23804" y="222609"/>
                  </a:cubicBezTo>
                  <a:cubicBezTo>
                    <a:pt x="23944" y="222071"/>
                    <a:pt x="24047" y="221524"/>
                    <a:pt x="24113" y="220972"/>
                  </a:cubicBezTo>
                  <a:lnTo>
                    <a:pt x="63070" y="135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2" name="Google Shape;2242;p4"/>
            <p:cNvSpPr/>
            <p:nvPr/>
          </p:nvSpPr>
          <p:spPr>
            <a:xfrm>
              <a:off x="4237493" y="3319237"/>
              <a:ext cx="223931" cy="89439"/>
            </a:xfrm>
            <a:custGeom>
              <a:avLst/>
              <a:gdLst/>
              <a:ahLst/>
              <a:cxnLst/>
              <a:rect l="l" t="t" r="r" b="b"/>
              <a:pathLst>
                <a:path w="223931" h="89439" extrusionOk="0">
                  <a:moveTo>
                    <a:pt x="8274" y="23466"/>
                  </a:moveTo>
                  <a:cubicBezTo>
                    <a:pt x="1962" y="21390"/>
                    <a:pt x="-1472" y="14589"/>
                    <a:pt x="607" y="8274"/>
                  </a:cubicBezTo>
                  <a:cubicBezTo>
                    <a:pt x="2685" y="1959"/>
                    <a:pt x="9487" y="-1470"/>
                    <a:pt x="15799" y="606"/>
                  </a:cubicBezTo>
                  <a:lnTo>
                    <a:pt x="216396" y="66138"/>
                  </a:lnTo>
                  <a:cubicBezTo>
                    <a:pt x="222583" y="68662"/>
                    <a:pt x="225555" y="75720"/>
                    <a:pt x="223034" y="81902"/>
                  </a:cubicBezTo>
                  <a:cubicBezTo>
                    <a:pt x="220773" y="87455"/>
                    <a:pt x="214789" y="90513"/>
                    <a:pt x="208966" y="89093"/>
                  </a:cubicBezTo>
                  <a:lnTo>
                    <a:pt x="8274" y="2346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3" name="Google Shape;2243;p4"/>
            <p:cNvSpPr/>
            <p:nvPr/>
          </p:nvSpPr>
          <p:spPr>
            <a:xfrm>
              <a:off x="4448921" y="5661741"/>
              <a:ext cx="63465" cy="232818"/>
            </a:xfrm>
            <a:custGeom>
              <a:avLst/>
              <a:gdLst/>
              <a:ahLst/>
              <a:cxnLst/>
              <a:rect l="l" t="t" r="r" b="b"/>
              <a:pathLst>
                <a:path w="63465" h="232818" extrusionOk="0">
                  <a:moveTo>
                    <a:pt x="63070" y="217660"/>
                  </a:moveTo>
                  <a:cubicBezTo>
                    <a:pt x="64759" y="224128"/>
                    <a:pt x="60887" y="230738"/>
                    <a:pt x="54423" y="232424"/>
                  </a:cubicBezTo>
                  <a:cubicBezTo>
                    <a:pt x="47959" y="234110"/>
                    <a:pt x="41350" y="230243"/>
                    <a:pt x="39662" y="223775"/>
                  </a:cubicBezTo>
                  <a:cubicBezTo>
                    <a:pt x="39522" y="223232"/>
                    <a:pt x="39419" y="222689"/>
                    <a:pt x="39353" y="222137"/>
                  </a:cubicBezTo>
                  <a:lnTo>
                    <a:pt x="396" y="15159"/>
                  </a:lnTo>
                  <a:cubicBezTo>
                    <a:pt x="-1293" y="8691"/>
                    <a:pt x="2579" y="2090"/>
                    <a:pt x="9043" y="395"/>
                  </a:cubicBezTo>
                  <a:cubicBezTo>
                    <a:pt x="15507" y="-1291"/>
                    <a:pt x="22116" y="2576"/>
                    <a:pt x="23804" y="9043"/>
                  </a:cubicBezTo>
                  <a:cubicBezTo>
                    <a:pt x="23944" y="9586"/>
                    <a:pt x="24047" y="10129"/>
                    <a:pt x="24113" y="10682"/>
                  </a:cubicBezTo>
                  <a:lnTo>
                    <a:pt x="63070" y="21813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4" name="Google Shape;2244;p4"/>
            <p:cNvSpPr/>
            <p:nvPr/>
          </p:nvSpPr>
          <p:spPr>
            <a:xfrm>
              <a:off x="7732687" y="3322856"/>
              <a:ext cx="223632" cy="89414"/>
            </a:xfrm>
            <a:custGeom>
              <a:avLst/>
              <a:gdLst/>
              <a:ahLst/>
              <a:cxnLst/>
              <a:rect l="l" t="t" r="r" b="b"/>
              <a:pathLst>
                <a:path w="223632" h="89414" extrusionOk="0">
                  <a:moveTo>
                    <a:pt x="215924" y="23371"/>
                  </a:moveTo>
                  <a:cubicBezTo>
                    <a:pt x="222154" y="20942"/>
                    <a:pt x="225230" y="13932"/>
                    <a:pt x="222801" y="7712"/>
                  </a:cubicBezTo>
                  <a:cubicBezTo>
                    <a:pt x="220563" y="1959"/>
                    <a:pt x="214362" y="-1184"/>
                    <a:pt x="208400" y="416"/>
                  </a:cubicBezTo>
                  <a:lnTo>
                    <a:pt x="7708" y="66043"/>
                  </a:lnTo>
                  <a:cubicBezTo>
                    <a:pt x="1479" y="68472"/>
                    <a:pt x="-1598" y="75482"/>
                    <a:pt x="831" y="81702"/>
                  </a:cubicBezTo>
                  <a:cubicBezTo>
                    <a:pt x="3069" y="87455"/>
                    <a:pt x="9280" y="90599"/>
                    <a:pt x="15233" y="88998"/>
                  </a:cubicBezTo>
                  <a:lnTo>
                    <a:pt x="215924" y="2337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5" name="Google Shape;2245;p4"/>
            <p:cNvSpPr/>
            <p:nvPr/>
          </p:nvSpPr>
          <p:spPr>
            <a:xfrm>
              <a:off x="7679827" y="938982"/>
              <a:ext cx="63153" cy="231747"/>
            </a:xfrm>
            <a:custGeom>
              <a:avLst/>
              <a:gdLst/>
              <a:ahLst/>
              <a:cxnLst/>
              <a:rect l="l" t="t" r="r" b="b"/>
              <a:pathLst>
                <a:path w="63153" h="231747" extrusionOk="0">
                  <a:moveTo>
                    <a:pt x="84" y="13517"/>
                  </a:moveTo>
                  <a:cubicBezTo>
                    <a:pt x="-697" y="6882"/>
                    <a:pt x="4046" y="868"/>
                    <a:pt x="10676" y="84"/>
                  </a:cubicBezTo>
                  <a:cubicBezTo>
                    <a:pt x="16677" y="-624"/>
                    <a:pt x="22277" y="3198"/>
                    <a:pt x="23801" y="9041"/>
                  </a:cubicBezTo>
                  <a:lnTo>
                    <a:pt x="62759" y="216590"/>
                  </a:lnTo>
                  <a:cubicBezTo>
                    <a:pt x="64444" y="223054"/>
                    <a:pt x="60577" y="229664"/>
                    <a:pt x="54110" y="231351"/>
                  </a:cubicBezTo>
                  <a:cubicBezTo>
                    <a:pt x="47652" y="233040"/>
                    <a:pt x="41042" y="229168"/>
                    <a:pt x="39346" y="222705"/>
                  </a:cubicBezTo>
                  <a:cubicBezTo>
                    <a:pt x="39213" y="222166"/>
                    <a:pt x="39108" y="221620"/>
                    <a:pt x="39041" y="221067"/>
                  </a:cubicBezTo>
                  <a:lnTo>
                    <a:pt x="84" y="135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6" name="Google Shape;2246;p4"/>
            <p:cNvSpPr/>
            <p:nvPr/>
          </p:nvSpPr>
          <p:spPr>
            <a:xfrm>
              <a:off x="7681698" y="5665546"/>
              <a:ext cx="63082" cy="231640"/>
            </a:xfrm>
            <a:custGeom>
              <a:avLst/>
              <a:gdLst/>
              <a:ahLst/>
              <a:cxnLst/>
              <a:rect l="l" t="t" r="r" b="b"/>
              <a:pathLst>
                <a:path w="63082" h="231640" extrusionOk="0">
                  <a:moveTo>
                    <a:pt x="213" y="217379"/>
                  </a:moveTo>
                  <a:cubicBezTo>
                    <a:pt x="-1025" y="223903"/>
                    <a:pt x="3261" y="230190"/>
                    <a:pt x="9786" y="231428"/>
                  </a:cubicBezTo>
                  <a:cubicBezTo>
                    <a:pt x="16310" y="232666"/>
                    <a:pt x="22597" y="228380"/>
                    <a:pt x="23835" y="221855"/>
                  </a:cubicBezTo>
                  <a:lnTo>
                    <a:pt x="62887" y="14401"/>
                  </a:lnTo>
                  <a:cubicBezTo>
                    <a:pt x="64059" y="7876"/>
                    <a:pt x="59849" y="1600"/>
                    <a:pt x="53362" y="209"/>
                  </a:cubicBezTo>
                  <a:cubicBezTo>
                    <a:pt x="46847" y="-1010"/>
                    <a:pt x="40561" y="3228"/>
                    <a:pt x="39266" y="9734"/>
                  </a:cubicBezTo>
                  <a:lnTo>
                    <a:pt x="213" y="217379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7" name="Google Shape;2247;p4"/>
            <p:cNvSpPr/>
            <p:nvPr/>
          </p:nvSpPr>
          <p:spPr>
            <a:xfrm>
              <a:off x="4306129" y="1119867"/>
              <a:ext cx="3565088" cy="4651004"/>
            </a:xfrm>
            <a:custGeom>
              <a:avLst/>
              <a:gdLst/>
              <a:ahLst/>
              <a:cxnLst/>
              <a:rect l="l" t="t" r="r" b="b"/>
              <a:pathLst>
                <a:path w="3565088" h="4651004" extrusionOk="0">
                  <a:moveTo>
                    <a:pt x="63180" y="294628"/>
                  </a:moveTo>
                  <a:cubicBezTo>
                    <a:pt x="38320" y="244622"/>
                    <a:pt x="22699" y="141371"/>
                    <a:pt x="35177" y="89746"/>
                  </a:cubicBezTo>
                  <a:cubicBezTo>
                    <a:pt x="64609" y="-31508"/>
                    <a:pt x="486566" y="93556"/>
                    <a:pt x="635252" y="93556"/>
                  </a:cubicBezTo>
                  <a:cubicBezTo>
                    <a:pt x="832991" y="93556"/>
                    <a:pt x="870233" y="-11219"/>
                    <a:pt x="964436" y="108319"/>
                  </a:cubicBezTo>
                  <a:cubicBezTo>
                    <a:pt x="993582" y="145467"/>
                    <a:pt x="1007584" y="111558"/>
                    <a:pt x="1034063" y="94984"/>
                  </a:cubicBezTo>
                  <a:cubicBezTo>
                    <a:pt x="1272188" y="184900"/>
                    <a:pt x="1244090" y="35739"/>
                    <a:pt x="1398014" y="18784"/>
                  </a:cubicBezTo>
                  <a:cubicBezTo>
                    <a:pt x="1412777" y="17165"/>
                    <a:pt x="1552604" y="235097"/>
                    <a:pt x="1570607" y="236145"/>
                  </a:cubicBezTo>
                  <a:cubicBezTo>
                    <a:pt x="1593276" y="237478"/>
                    <a:pt x="1552700" y="68314"/>
                    <a:pt x="1581560" y="75172"/>
                  </a:cubicBezTo>
                  <a:cubicBezTo>
                    <a:pt x="1607754" y="81364"/>
                    <a:pt x="1623089" y="42216"/>
                    <a:pt x="1655474" y="54027"/>
                  </a:cubicBezTo>
                  <a:cubicBezTo>
                    <a:pt x="1804160" y="108034"/>
                    <a:pt x="1855499" y="95365"/>
                    <a:pt x="1882931" y="57742"/>
                  </a:cubicBezTo>
                  <a:cubicBezTo>
                    <a:pt x="1904648" y="28119"/>
                    <a:pt x="2075336" y="106414"/>
                    <a:pt x="2085147" y="56122"/>
                  </a:cubicBezTo>
                  <a:cubicBezTo>
                    <a:pt x="2102102" y="63552"/>
                    <a:pt x="2167919" y="171756"/>
                    <a:pt x="2212306" y="90317"/>
                  </a:cubicBezTo>
                  <a:cubicBezTo>
                    <a:pt x="2221831" y="73363"/>
                    <a:pt x="2548348" y="37930"/>
                    <a:pt x="2574732" y="37263"/>
                  </a:cubicBezTo>
                  <a:cubicBezTo>
                    <a:pt x="2637788" y="35739"/>
                    <a:pt x="2806666" y="-7409"/>
                    <a:pt x="2915918" y="23737"/>
                  </a:cubicBezTo>
                  <a:cubicBezTo>
                    <a:pt x="3025169" y="54884"/>
                    <a:pt x="2892677" y="280912"/>
                    <a:pt x="3045553" y="410643"/>
                  </a:cubicBezTo>
                  <a:cubicBezTo>
                    <a:pt x="2911060" y="93841"/>
                    <a:pt x="3083653" y="-1599"/>
                    <a:pt x="3098988" y="20"/>
                  </a:cubicBezTo>
                  <a:cubicBezTo>
                    <a:pt x="3343495" y="26595"/>
                    <a:pt x="3188142" y="135942"/>
                    <a:pt x="3210145" y="126036"/>
                  </a:cubicBezTo>
                  <a:cubicBezTo>
                    <a:pt x="3310729" y="80792"/>
                    <a:pt x="3466272" y="14974"/>
                    <a:pt x="3530661" y="34405"/>
                  </a:cubicBezTo>
                  <a:cubicBezTo>
                    <a:pt x="3576286" y="48217"/>
                    <a:pt x="3580858" y="134894"/>
                    <a:pt x="3518183" y="290342"/>
                  </a:cubicBezTo>
                  <a:cubicBezTo>
                    <a:pt x="3476750" y="393117"/>
                    <a:pt x="3449603" y="430741"/>
                    <a:pt x="3501991" y="544564"/>
                  </a:cubicBezTo>
                  <a:cubicBezTo>
                    <a:pt x="3533423" y="613049"/>
                    <a:pt x="3435316" y="663627"/>
                    <a:pt x="3399216" y="709728"/>
                  </a:cubicBezTo>
                  <a:cubicBezTo>
                    <a:pt x="3387500" y="724778"/>
                    <a:pt x="3389691" y="863271"/>
                    <a:pt x="3386929" y="974428"/>
                  </a:cubicBezTo>
                  <a:cubicBezTo>
                    <a:pt x="3384167" y="1105111"/>
                    <a:pt x="3324350" y="1034721"/>
                    <a:pt x="3257675" y="1047865"/>
                  </a:cubicBezTo>
                  <a:cubicBezTo>
                    <a:pt x="3198239" y="1059486"/>
                    <a:pt x="3139184" y="1032530"/>
                    <a:pt x="3042886" y="985096"/>
                  </a:cubicBezTo>
                  <a:cubicBezTo>
                    <a:pt x="3048696" y="996907"/>
                    <a:pt x="3189666" y="1073202"/>
                    <a:pt x="3248912" y="1082251"/>
                  </a:cubicBezTo>
                  <a:cubicBezTo>
                    <a:pt x="3314920" y="1091776"/>
                    <a:pt x="3384643" y="1099586"/>
                    <a:pt x="3384072" y="1103968"/>
                  </a:cubicBezTo>
                  <a:cubicBezTo>
                    <a:pt x="3359688" y="1278942"/>
                    <a:pt x="3489894" y="1095205"/>
                    <a:pt x="3287107" y="1347332"/>
                  </a:cubicBezTo>
                  <a:cubicBezTo>
                    <a:pt x="3143565" y="1637749"/>
                    <a:pt x="3302061" y="1612793"/>
                    <a:pt x="3401407" y="1935119"/>
                  </a:cubicBezTo>
                  <a:cubicBezTo>
                    <a:pt x="3443984" y="2073803"/>
                    <a:pt x="3303109" y="2121143"/>
                    <a:pt x="3347876" y="2154194"/>
                  </a:cubicBezTo>
                  <a:cubicBezTo>
                    <a:pt x="3550188" y="2277162"/>
                    <a:pt x="3649533" y="2493761"/>
                    <a:pt x="3375785" y="2532622"/>
                  </a:cubicBezTo>
                  <a:cubicBezTo>
                    <a:pt x="3262818" y="2548720"/>
                    <a:pt x="3463986" y="2950580"/>
                    <a:pt x="3402836" y="3045068"/>
                  </a:cubicBezTo>
                  <a:cubicBezTo>
                    <a:pt x="3275963" y="3240997"/>
                    <a:pt x="3478178" y="3362250"/>
                    <a:pt x="3457700" y="3534748"/>
                  </a:cubicBezTo>
                  <a:cubicBezTo>
                    <a:pt x="3448175" y="3613520"/>
                    <a:pt x="3348924" y="3516555"/>
                    <a:pt x="3262532" y="3566942"/>
                  </a:cubicBezTo>
                  <a:cubicBezTo>
                    <a:pt x="3501896" y="3569514"/>
                    <a:pt x="3414456" y="3612757"/>
                    <a:pt x="3470368" y="3807925"/>
                  </a:cubicBezTo>
                  <a:cubicBezTo>
                    <a:pt x="3503229" y="3922796"/>
                    <a:pt x="3416456" y="4004330"/>
                    <a:pt x="3458271" y="4244551"/>
                  </a:cubicBezTo>
                  <a:cubicBezTo>
                    <a:pt x="3459986" y="4254076"/>
                    <a:pt x="3496371" y="4410762"/>
                    <a:pt x="3496371" y="4425526"/>
                  </a:cubicBezTo>
                  <a:cubicBezTo>
                    <a:pt x="3496371" y="4431717"/>
                    <a:pt x="3566285" y="4575449"/>
                    <a:pt x="3508182" y="4623265"/>
                  </a:cubicBezTo>
                  <a:cubicBezTo>
                    <a:pt x="3475988" y="4664127"/>
                    <a:pt x="3367879" y="4582688"/>
                    <a:pt x="3293774" y="4547065"/>
                  </a:cubicBezTo>
                  <a:cubicBezTo>
                    <a:pt x="3235100" y="4518490"/>
                    <a:pt x="3145851" y="4516776"/>
                    <a:pt x="3030313" y="4516109"/>
                  </a:cubicBezTo>
                  <a:cubicBezTo>
                    <a:pt x="2939730" y="4515537"/>
                    <a:pt x="2964209" y="4573259"/>
                    <a:pt x="2811238" y="4543350"/>
                  </a:cubicBezTo>
                  <a:cubicBezTo>
                    <a:pt x="2506914" y="4484010"/>
                    <a:pt x="2636740" y="4426574"/>
                    <a:pt x="2337941" y="4535159"/>
                  </a:cubicBezTo>
                  <a:cubicBezTo>
                    <a:pt x="2218688" y="4578593"/>
                    <a:pt x="2185541" y="4524015"/>
                    <a:pt x="2127724" y="4539540"/>
                  </a:cubicBezTo>
                  <a:cubicBezTo>
                    <a:pt x="2101816" y="4463340"/>
                    <a:pt x="2090862" y="4534587"/>
                    <a:pt x="2039808" y="4383235"/>
                  </a:cubicBezTo>
                  <a:cubicBezTo>
                    <a:pt x="2036760" y="4373710"/>
                    <a:pt x="2036474" y="4380663"/>
                    <a:pt x="2031617" y="4372567"/>
                  </a:cubicBezTo>
                  <a:cubicBezTo>
                    <a:pt x="2009805" y="4408095"/>
                    <a:pt x="2070574" y="4528872"/>
                    <a:pt x="2025235" y="4544017"/>
                  </a:cubicBezTo>
                  <a:cubicBezTo>
                    <a:pt x="2013805" y="4534492"/>
                    <a:pt x="1631186" y="4568020"/>
                    <a:pt x="1528887" y="4552780"/>
                  </a:cubicBezTo>
                  <a:cubicBezTo>
                    <a:pt x="1455621" y="4541531"/>
                    <a:pt x="1384383" y="4519642"/>
                    <a:pt x="1317432" y="4487819"/>
                  </a:cubicBezTo>
                  <a:cubicBezTo>
                    <a:pt x="1248852" y="4480199"/>
                    <a:pt x="1190273" y="4498297"/>
                    <a:pt x="1128266" y="4515537"/>
                  </a:cubicBezTo>
                  <a:cubicBezTo>
                    <a:pt x="1105787" y="4521728"/>
                    <a:pt x="1173414" y="4366852"/>
                    <a:pt x="1142363" y="4232264"/>
                  </a:cubicBezTo>
                  <a:cubicBezTo>
                    <a:pt x="1131504" y="4185210"/>
                    <a:pt x="1185606" y="4103486"/>
                    <a:pt x="1142363" y="4069100"/>
                  </a:cubicBezTo>
                  <a:cubicBezTo>
                    <a:pt x="1169318" y="4117773"/>
                    <a:pt x="1109978" y="4200736"/>
                    <a:pt x="1119979" y="4242932"/>
                  </a:cubicBezTo>
                  <a:cubicBezTo>
                    <a:pt x="1158841" y="4407238"/>
                    <a:pt x="1081403" y="4517633"/>
                    <a:pt x="985867" y="4536492"/>
                  </a:cubicBezTo>
                  <a:cubicBezTo>
                    <a:pt x="965579" y="4540493"/>
                    <a:pt x="943481" y="4534016"/>
                    <a:pt x="920335" y="4529539"/>
                  </a:cubicBezTo>
                  <a:cubicBezTo>
                    <a:pt x="802415" y="4506488"/>
                    <a:pt x="676781" y="4635171"/>
                    <a:pt x="527714" y="4541636"/>
                  </a:cubicBezTo>
                  <a:cubicBezTo>
                    <a:pt x="374171" y="4445433"/>
                    <a:pt x="173003" y="4746519"/>
                    <a:pt x="30795" y="4618979"/>
                  </a:cubicBezTo>
                  <a:cubicBezTo>
                    <a:pt x="-53501" y="4543636"/>
                    <a:pt x="59370" y="4455720"/>
                    <a:pt x="83659" y="4248266"/>
                  </a:cubicBezTo>
                  <a:cubicBezTo>
                    <a:pt x="79373" y="4147015"/>
                    <a:pt x="157478" y="3807068"/>
                    <a:pt x="156049" y="3792209"/>
                  </a:cubicBezTo>
                  <a:cubicBezTo>
                    <a:pt x="148524" y="3707531"/>
                    <a:pt x="213199" y="3724581"/>
                    <a:pt x="150715" y="3562465"/>
                  </a:cubicBezTo>
                  <a:cubicBezTo>
                    <a:pt x="65561" y="3343390"/>
                    <a:pt x="281493" y="3361202"/>
                    <a:pt x="164050" y="3057640"/>
                  </a:cubicBezTo>
                  <a:cubicBezTo>
                    <a:pt x="149096" y="2892287"/>
                    <a:pt x="154525" y="2962390"/>
                    <a:pt x="164050" y="2796655"/>
                  </a:cubicBezTo>
                  <a:cubicBezTo>
                    <a:pt x="170146" y="2691404"/>
                    <a:pt x="166907" y="2584820"/>
                    <a:pt x="147953" y="2531861"/>
                  </a:cubicBezTo>
                  <a:cubicBezTo>
                    <a:pt x="74801" y="2328406"/>
                    <a:pt x="32700" y="2302594"/>
                    <a:pt x="107757" y="2095520"/>
                  </a:cubicBezTo>
                  <a:cubicBezTo>
                    <a:pt x="109186" y="2091520"/>
                    <a:pt x="216437" y="1963694"/>
                    <a:pt x="254061" y="1869778"/>
                  </a:cubicBezTo>
                  <a:cubicBezTo>
                    <a:pt x="261014" y="1852347"/>
                    <a:pt x="443228" y="1808437"/>
                    <a:pt x="425511" y="1807103"/>
                  </a:cubicBezTo>
                  <a:cubicBezTo>
                    <a:pt x="366266" y="1802722"/>
                    <a:pt x="302353" y="1849870"/>
                    <a:pt x="245393" y="1745286"/>
                  </a:cubicBezTo>
                  <a:cubicBezTo>
                    <a:pt x="125950" y="1525544"/>
                    <a:pt x="79277" y="1575455"/>
                    <a:pt x="161669" y="1363048"/>
                  </a:cubicBezTo>
                  <a:cubicBezTo>
                    <a:pt x="167669" y="1347712"/>
                    <a:pt x="116806" y="829648"/>
                    <a:pt x="119949" y="714109"/>
                  </a:cubicBezTo>
                  <a:cubicBezTo>
                    <a:pt x="125759" y="497225"/>
                    <a:pt x="22032" y="580759"/>
                    <a:pt x="161669" y="407881"/>
                  </a:cubicBezTo>
                  <a:cubicBezTo>
                    <a:pt x="3554" y="511894"/>
                    <a:pt x="73086" y="313678"/>
                    <a:pt x="63180" y="294628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8" name="Google Shape;2248;p4"/>
            <p:cNvSpPr/>
            <p:nvPr/>
          </p:nvSpPr>
          <p:spPr>
            <a:xfrm>
              <a:off x="7755921" y="5611558"/>
              <a:ext cx="40386" cy="40385"/>
            </a:xfrm>
            <a:custGeom>
              <a:avLst/>
              <a:gdLst/>
              <a:ahLst/>
              <a:cxnLst/>
              <a:rect l="l" t="t" r="r" b="b"/>
              <a:pathLst>
                <a:path w="40386" h="40385" extrusionOk="0">
                  <a:moveTo>
                    <a:pt x="20193" y="0"/>
                  </a:moveTo>
                  <a:cubicBezTo>
                    <a:pt x="9039" y="0"/>
                    <a:pt x="0" y="9039"/>
                    <a:pt x="0" y="20193"/>
                  </a:cubicBezTo>
                  <a:cubicBezTo>
                    <a:pt x="0" y="31347"/>
                    <a:pt x="9039" y="40386"/>
                    <a:pt x="20193" y="40386"/>
                  </a:cubicBezTo>
                  <a:cubicBezTo>
                    <a:pt x="31347" y="40386"/>
                    <a:pt x="40386" y="31347"/>
                    <a:pt x="40386" y="20193"/>
                  </a:cubicBezTo>
                  <a:cubicBezTo>
                    <a:pt x="40339" y="9058"/>
                    <a:pt x="31328" y="57"/>
                    <a:pt x="20193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9" name="Google Shape;2249;p4"/>
            <p:cNvSpPr/>
            <p:nvPr/>
          </p:nvSpPr>
          <p:spPr>
            <a:xfrm>
              <a:off x="7761160" y="5611558"/>
              <a:ext cx="36194" cy="36194"/>
            </a:xfrm>
            <a:custGeom>
              <a:avLst/>
              <a:gdLst/>
              <a:ahLst/>
              <a:cxnLst/>
              <a:rect l="l" t="t" r="r" b="b"/>
              <a:pathLst>
                <a:path w="36194" h="36194" extrusionOk="0">
                  <a:moveTo>
                    <a:pt x="18097" y="0"/>
                  </a:moveTo>
                  <a:cubicBezTo>
                    <a:pt x="8106" y="0"/>
                    <a:pt x="0" y="8106"/>
                    <a:pt x="0" y="18097"/>
                  </a:cubicBezTo>
                  <a:cubicBezTo>
                    <a:pt x="0" y="28089"/>
                    <a:pt x="8106" y="36195"/>
                    <a:pt x="18097" y="36195"/>
                  </a:cubicBezTo>
                  <a:cubicBezTo>
                    <a:pt x="28089" y="36195"/>
                    <a:pt x="36195" y="28089"/>
                    <a:pt x="36195" y="18097"/>
                  </a:cubicBezTo>
                  <a:cubicBezTo>
                    <a:pt x="36147" y="8125"/>
                    <a:pt x="28070" y="57"/>
                    <a:pt x="18097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0" name="Google Shape;2250;p4"/>
            <p:cNvSpPr/>
            <p:nvPr/>
          </p:nvSpPr>
          <p:spPr>
            <a:xfrm>
              <a:off x="7771358" y="5515505"/>
              <a:ext cx="209442" cy="125146"/>
            </a:xfrm>
            <a:custGeom>
              <a:avLst/>
              <a:gdLst/>
              <a:ahLst/>
              <a:cxnLst/>
              <a:rect l="l" t="t" r="r" b="b"/>
              <a:pathLst>
                <a:path w="209442" h="125146" extrusionOk="0">
                  <a:moveTo>
                    <a:pt x="203162" y="22616"/>
                  </a:moveTo>
                  <a:cubicBezTo>
                    <a:pt x="209001" y="19434"/>
                    <a:pt x="211153" y="12119"/>
                    <a:pt x="207972" y="6281"/>
                  </a:cubicBezTo>
                  <a:cubicBezTo>
                    <a:pt x="204791" y="441"/>
                    <a:pt x="197475" y="-1711"/>
                    <a:pt x="191637" y="1470"/>
                  </a:cubicBezTo>
                  <a:lnTo>
                    <a:pt x="6280" y="102530"/>
                  </a:lnTo>
                  <a:cubicBezTo>
                    <a:pt x="441" y="105712"/>
                    <a:pt x="-1711" y="113027"/>
                    <a:pt x="1470" y="118866"/>
                  </a:cubicBezTo>
                  <a:cubicBezTo>
                    <a:pt x="4651" y="124705"/>
                    <a:pt x="11967" y="126857"/>
                    <a:pt x="17806" y="123676"/>
                  </a:cubicBezTo>
                  <a:lnTo>
                    <a:pt x="203162" y="2261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1" name="Google Shape;2251;p4"/>
            <p:cNvSpPr/>
            <p:nvPr/>
          </p:nvSpPr>
          <p:spPr>
            <a:xfrm>
              <a:off x="7894955" y="2477685"/>
              <a:ext cx="222566" cy="1900754"/>
            </a:xfrm>
            <a:custGeom>
              <a:avLst/>
              <a:gdLst/>
              <a:ahLst/>
              <a:cxnLst/>
              <a:rect l="l" t="t" r="r" b="b"/>
              <a:pathLst>
                <a:path w="222566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34632" y="6339"/>
                    <a:pt x="208057" y="65203"/>
                    <a:pt x="206057" y="95683"/>
                  </a:cubicBezTo>
                  <a:cubicBezTo>
                    <a:pt x="171005" y="651372"/>
                    <a:pt x="162147" y="1212013"/>
                    <a:pt x="206057" y="1782942"/>
                  </a:cubicBezTo>
                  <a:cubicBezTo>
                    <a:pt x="209010" y="1821042"/>
                    <a:pt x="241680" y="1894385"/>
                    <a:pt x="206057" y="189638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2" name="Google Shape;2252;p4"/>
            <p:cNvSpPr/>
            <p:nvPr/>
          </p:nvSpPr>
          <p:spPr>
            <a:xfrm>
              <a:off x="8042909" y="2487072"/>
              <a:ext cx="74924" cy="1880235"/>
            </a:xfrm>
            <a:custGeom>
              <a:avLst/>
              <a:gdLst/>
              <a:ahLst/>
              <a:cxnLst/>
              <a:rect l="l" t="t" r="r" b="b"/>
              <a:pathLst>
                <a:path w="74924" h="1880235" extrusionOk="0">
                  <a:moveTo>
                    <a:pt x="68675" y="286"/>
                  </a:moveTo>
                  <a:cubicBezTo>
                    <a:pt x="78772" y="16097"/>
                    <a:pt x="60008" y="60960"/>
                    <a:pt x="58388" y="86011"/>
                  </a:cubicBezTo>
                  <a:cubicBezTo>
                    <a:pt x="23336" y="641699"/>
                    <a:pt x="14478" y="1202341"/>
                    <a:pt x="58388" y="1773269"/>
                  </a:cubicBezTo>
                  <a:cubicBezTo>
                    <a:pt x="60865" y="1804702"/>
                    <a:pt x="84011" y="1861185"/>
                    <a:pt x="70961" y="1880235"/>
                  </a:cubicBezTo>
                  <a:cubicBezTo>
                    <a:pt x="27622" y="1654397"/>
                    <a:pt x="0" y="1314355"/>
                    <a:pt x="0" y="933926"/>
                  </a:cubicBezTo>
                  <a:cubicBezTo>
                    <a:pt x="0" y="560356"/>
                    <a:pt x="26670" y="225742"/>
                    <a:pt x="68675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3" name="Google Shape;2253;p4"/>
            <p:cNvSpPr/>
            <p:nvPr/>
          </p:nvSpPr>
          <p:spPr>
            <a:xfrm>
              <a:off x="7894955" y="2477685"/>
              <a:ext cx="222965" cy="1900754"/>
            </a:xfrm>
            <a:custGeom>
              <a:avLst/>
              <a:gdLst/>
              <a:ahLst/>
              <a:cxnLst/>
              <a:rect l="l" t="t" r="r" b="b"/>
              <a:pathLst>
                <a:path w="222965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23107" y="5386"/>
                    <a:pt x="220630" y="26627"/>
                    <a:pt x="215582" y="49963"/>
                  </a:cubicBezTo>
                  <a:cubicBezTo>
                    <a:pt x="192712" y="46401"/>
                    <a:pt x="170090" y="41372"/>
                    <a:pt x="147859" y="34914"/>
                  </a:cubicBezTo>
                  <a:cubicBezTo>
                    <a:pt x="127571" y="31104"/>
                    <a:pt x="56419" y="34914"/>
                    <a:pt x="77565" y="144547"/>
                  </a:cubicBezTo>
                  <a:cubicBezTo>
                    <a:pt x="109854" y="312472"/>
                    <a:pt x="116141" y="765672"/>
                    <a:pt x="115665" y="955696"/>
                  </a:cubicBezTo>
                  <a:cubicBezTo>
                    <a:pt x="114807" y="1228682"/>
                    <a:pt x="71564" y="1813517"/>
                    <a:pt x="75278" y="1814374"/>
                  </a:cubicBezTo>
                  <a:cubicBezTo>
                    <a:pt x="87566" y="1865047"/>
                    <a:pt x="217677" y="1875049"/>
                    <a:pt x="202723" y="1787800"/>
                  </a:cubicBezTo>
                  <a:cubicBezTo>
                    <a:pt x="215963" y="1809326"/>
                    <a:pt x="213201" y="1818756"/>
                    <a:pt x="216915" y="1833901"/>
                  </a:cubicBezTo>
                  <a:cubicBezTo>
                    <a:pt x="224250" y="1865238"/>
                    <a:pt x="228917" y="1895146"/>
                    <a:pt x="206438" y="1896385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4" name="Google Shape;2254;p4"/>
            <p:cNvSpPr/>
            <p:nvPr/>
          </p:nvSpPr>
          <p:spPr>
            <a:xfrm>
              <a:off x="7894955" y="2477685"/>
              <a:ext cx="222394" cy="1900754"/>
            </a:xfrm>
            <a:custGeom>
              <a:avLst/>
              <a:gdLst/>
              <a:ahLst/>
              <a:cxnLst/>
              <a:rect l="l" t="t" r="r" b="b"/>
              <a:pathLst>
                <a:path w="222394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23869" y="5482"/>
                    <a:pt x="220440" y="28437"/>
                    <a:pt x="214725" y="53011"/>
                  </a:cubicBezTo>
                  <a:cubicBezTo>
                    <a:pt x="215582" y="5863"/>
                    <a:pt x="154717" y="28151"/>
                    <a:pt x="145002" y="26341"/>
                  </a:cubicBezTo>
                  <a:cubicBezTo>
                    <a:pt x="124713" y="22532"/>
                    <a:pt x="19462" y="-7568"/>
                    <a:pt x="53085" y="130259"/>
                  </a:cubicBezTo>
                  <a:cubicBezTo>
                    <a:pt x="93567" y="296185"/>
                    <a:pt x="88994" y="771387"/>
                    <a:pt x="88328" y="961411"/>
                  </a:cubicBezTo>
                  <a:cubicBezTo>
                    <a:pt x="87375" y="1234397"/>
                    <a:pt x="46513" y="1806754"/>
                    <a:pt x="50228" y="1848664"/>
                  </a:cubicBezTo>
                  <a:cubicBezTo>
                    <a:pt x="54514" y="1893051"/>
                    <a:pt x="97853" y="1878382"/>
                    <a:pt x="135953" y="1875430"/>
                  </a:cubicBezTo>
                  <a:cubicBezTo>
                    <a:pt x="178339" y="1872096"/>
                    <a:pt x="207581" y="1884097"/>
                    <a:pt x="216344" y="1833996"/>
                  </a:cubicBezTo>
                  <a:cubicBezTo>
                    <a:pt x="223678" y="1865333"/>
                    <a:pt x="228345" y="1895146"/>
                    <a:pt x="205866" y="189638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5" name="Google Shape;2255;p4"/>
            <p:cNvSpPr/>
            <p:nvPr/>
          </p:nvSpPr>
          <p:spPr>
            <a:xfrm>
              <a:off x="7898003" y="4373703"/>
              <a:ext cx="222543" cy="1900783"/>
            </a:xfrm>
            <a:custGeom>
              <a:avLst/>
              <a:gdLst/>
              <a:ahLst/>
              <a:cxnLst/>
              <a:rect l="l" t="t" r="r" b="b"/>
              <a:pathLst>
                <a:path w="222543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34632" y="6368"/>
                    <a:pt x="207962" y="65137"/>
                    <a:pt x="206057" y="95712"/>
                  </a:cubicBezTo>
                  <a:cubicBezTo>
                    <a:pt x="170910" y="651305"/>
                    <a:pt x="162052" y="1212042"/>
                    <a:pt x="206057" y="1782875"/>
                  </a:cubicBezTo>
                  <a:cubicBezTo>
                    <a:pt x="208914" y="1820975"/>
                    <a:pt x="241680" y="1894318"/>
                    <a:pt x="206057" y="1896414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6" name="Google Shape;2256;p4"/>
            <p:cNvSpPr/>
            <p:nvPr/>
          </p:nvSpPr>
          <p:spPr>
            <a:xfrm>
              <a:off x="8045671" y="4382928"/>
              <a:ext cx="74829" cy="1880330"/>
            </a:xfrm>
            <a:custGeom>
              <a:avLst/>
              <a:gdLst/>
              <a:ahLst/>
              <a:cxnLst/>
              <a:rect l="l" t="t" r="r" b="b"/>
              <a:pathLst>
                <a:path w="74829" h="1880330" extrusionOk="0">
                  <a:moveTo>
                    <a:pt x="68580" y="381"/>
                  </a:moveTo>
                  <a:cubicBezTo>
                    <a:pt x="78772" y="16193"/>
                    <a:pt x="60007" y="61151"/>
                    <a:pt x="58388" y="86106"/>
                  </a:cubicBezTo>
                  <a:cubicBezTo>
                    <a:pt x="23241" y="641699"/>
                    <a:pt x="14383" y="1202436"/>
                    <a:pt x="58388" y="1773269"/>
                  </a:cubicBezTo>
                  <a:cubicBezTo>
                    <a:pt x="60770" y="1804702"/>
                    <a:pt x="83915" y="1861185"/>
                    <a:pt x="70866" y="1880330"/>
                  </a:cubicBezTo>
                  <a:cubicBezTo>
                    <a:pt x="27527" y="1654492"/>
                    <a:pt x="0" y="1314450"/>
                    <a:pt x="0" y="934022"/>
                  </a:cubicBezTo>
                  <a:cubicBezTo>
                    <a:pt x="0" y="560451"/>
                    <a:pt x="26575" y="225838"/>
                    <a:pt x="68580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7" name="Google Shape;2257;p4"/>
            <p:cNvSpPr/>
            <p:nvPr/>
          </p:nvSpPr>
          <p:spPr>
            <a:xfrm>
              <a:off x="7898003" y="4373703"/>
              <a:ext cx="222815" cy="1900783"/>
            </a:xfrm>
            <a:custGeom>
              <a:avLst/>
              <a:gdLst/>
              <a:ahLst/>
              <a:cxnLst/>
              <a:rect l="l" t="t" r="r" b="b"/>
              <a:pathLst>
                <a:path w="222815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23012" y="5415"/>
                    <a:pt x="220630" y="26561"/>
                    <a:pt x="215582" y="49992"/>
                  </a:cubicBezTo>
                  <a:cubicBezTo>
                    <a:pt x="192712" y="46363"/>
                    <a:pt x="170091" y="41305"/>
                    <a:pt x="147859" y="34847"/>
                  </a:cubicBezTo>
                  <a:cubicBezTo>
                    <a:pt x="127476" y="31133"/>
                    <a:pt x="56324" y="34847"/>
                    <a:pt x="77470" y="144575"/>
                  </a:cubicBezTo>
                  <a:cubicBezTo>
                    <a:pt x="109759" y="312501"/>
                    <a:pt x="116141" y="765605"/>
                    <a:pt x="115570" y="955724"/>
                  </a:cubicBezTo>
                  <a:cubicBezTo>
                    <a:pt x="114617" y="1228711"/>
                    <a:pt x="71373" y="1813451"/>
                    <a:pt x="75088" y="1814403"/>
                  </a:cubicBezTo>
                  <a:cubicBezTo>
                    <a:pt x="87375" y="1864981"/>
                    <a:pt x="217487" y="1875077"/>
                    <a:pt x="202533" y="1787733"/>
                  </a:cubicBezTo>
                  <a:cubicBezTo>
                    <a:pt x="215868" y="1809355"/>
                    <a:pt x="213010" y="1818689"/>
                    <a:pt x="216725" y="1833929"/>
                  </a:cubicBezTo>
                  <a:cubicBezTo>
                    <a:pt x="224059" y="1865267"/>
                    <a:pt x="228822" y="1895080"/>
                    <a:pt x="206343" y="1896414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8" name="Google Shape;2258;p4"/>
            <p:cNvSpPr/>
            <p:nvPr/>
          </p:nvSpPr>
          <p:spPr>
            <a:xfrm>
              <a:off x="7898003" y="4373703"/>
              <a:ext cx="222323" cy="1900783"/>
            </a:xfrm>
            <a:custGeom>
              <a:avLst/>
              <a:gdLst/>
              <a:ahLst/>
              <a:cxnLst/>
              <a:rect l="l" t="t" r="r" b="b"/>
              <a:pathLst>
                <a:path w="222323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23773" y="5415"/>
                    <a:pt x="220345" y="28466"/>
                    <a:pt x="214629" y="53040"/>
                  </a:cubicBezTo>
                  <a:cubicBezTo>
                    <a:pt x="215487" y="5891"/>
                    <a:pt x="154622" y="28085"/>
                    <a:pt x="144906" y="26275"/>
                  </a:cubicBezTo>
                  <a:cubicBezTo>
                    <a:pt x="124618" y="22560"/>
                    <a:pt x="19367" y="-7539"/>
                    <a:pt x="52990" y="130288"/>
                  </a:cubicBezTo>
                  <a:cubicBezTo>
                    <a:pt x="93471" y="296118"/>
                    <a:pt x="88995" y="771320"/>
                    <a:pt x="88328" y="961439"/>
                  </a:cubicBezTo>
                  <a:cubicBezTo>
                    <a:pt x="87375" y="1234426"/>
                    <a:pt x="46418" y="1806783"/>
                    <a:pt x="50228" y="1848693"/>
                  </a:cubicBezTo>
                  <a:cubicBezTo>
                    <a:pt x="54610" y="1893079"/>
                    <a:pt x="97853" y="1878411"/>
                    <a:pt x="135953" y="1875363"/>
                  </a:cubicBezTo>
                  <a:cubicBezTo>
                    <a:pt x="178244" y="1872124"/>
                    <a:pt x="207486" y="1884126"/>
                    <a:pt x="216344" y="1834024"/>
                  </a:cubicBezTo>
                  <a:cubicBezTo>
                    <a:pt x="223583" y="1865267"/>
                    <a:pt x="228250" y="1895080"/>
                    <a:pt x="205866" y="189641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9" name="Google Shape;2259;p4"/>
            <p:cNvSpPr/>
            <p:nvPr/>
          </p:nvSpPr>
          <p:spPr>
            <a:xfrm>
              <a:off x="7941944" y="5482780"/>
              <a:ext cx="135159" cy="130778"/>
            </a:xfrm>
            <a:custGeom>
              <a:avLst/>
              <a:gdLst/>
              <a:ahLst/>
              <a:cxnLst/>
              <a:rect l="l" t="t" r="r" b="b"/>
              <a:pathLst>
                <a:path w="135159" h="130778" extrusionOk="0">
                  <a:moveTo>
                    <a:pt x="0" y="130778"/>
                  </a:moveTo>
                  <a:cubicBezTo>
                    <a:pt x="1143" y="87030"/>
                    <a:pt x="2000" y="43434"/>
                    <a:pt x="2572" y="0"/>
                  </a:cubicBezTo>
                  <a:cubicBezTo>
                    <a:pt x="8449" y="2286"/>
                    <a:pt x="14592" y="3820"/>
                    <a:pt x="20860" y="4572"/>
                  </a:cubicBezTo>
                  <a:cubicBezTo>
                    <a:pt x="47149" y="7811"/>
                    <a:pt x="81725" y="16764"/>
                    <a:pt x="107347" y="8191"/>
                  </a:cubicBezTo>
                  <a:cubicBezTo>
                    <a:pt x="116310" y="7115"/>
                    <a:pt x="125016" y="4467"/>
                    <a:pt x="133064" y="381"/>
                  </a:cubicBezTo>
                  <a:cubicBezTo>
                    <a:pt x="133569" y="41977"/>
                    <a:pt x="134274" y="83630"/>
                    <a:pt x="135160" y="125349"/>
                  </a:cubicBezTo>
                  <a:cubicBezTo>
                    <a:pt x="115348" y="115824"/>
                    <a:pt x="81344" y="104013"/>
                    <a:pt x="70771" y="104394"/>
                  </a:cubicBezTo>
                  <a:cubicBezTo>
                    <a:pt x="24194" y="106394"/>
                    <a:pt x="12097" y="123444"/>
                    <a:pt x="0" y="130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0" name="Google Shape;2260;p4"/>
            <p:cNvSpPr/>
            <p:nvPr/>
          </p:nvSpPr>
          <p:spPr>
            <a:xfrm>
              <a:off x="7922608" y="5763216"/>
              <a:ext cx="171831" cy="269442"/>
            </a:xfrm>
            <a:custGeom>
              <a:avLst/>
              <a:gdLst/>
              <a:ahLst/>
              <a:cxnLst/>
              <a:rect l="l" t="t" r="r" b="b"/>
              <a:pathLst>
                <a:path w="171831" h="269442" extrusionOk="0">
                  <a:moveTo>
                    <a:pt x="0" y="269442"/>
                  </a:moveTo>
                  <a:cubicBezTo>
                    <a:pt x="4001" y="204863"/>
                    <a:pt x="10954" y="77704"/>
                    <a:pt x="13811" y="13696"/>
                  </a:cubicBezTo>
                  <a:cubicBezTo>
                    <a:pt x="25908" y="40938"/>
                    <a:pt x="75438" y="63798"/>
                    <a:pt x="86773" y="61321"/>
                  </a:cubicBezTo>
                  <a:cubicBezTo>
                    <a:pt x="114110" y="56749"/>
                    <a:pt x="136208" y="-2401"/>
                    <a:pt x="159163" y="76"/>
                  </a:cubicBezTo>
                  <a:cubicBezTo>
                    <a:pt x="161735" y="63512"/>
                    <a:pt x="168021" y="192099"/>
                    <a:pt x="171831" y="255726"/>
                  </a:cubicBezTo>
                  <a:cubicBezTo>
                    <a:pt x="154877" y="225437"/>
                    <a:pt x="112681" y="208101"/>
                    <a:pt x="88297" y="201815"/>
                  </a:cubicBezTo>
                  <a:cubicBezTo>
                    <a:pt x="63913" y="195529"/>
                    <a:pt x="24098" y="250298"/>
                    <a:pt x="0" y="26896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1" name="Google Shape;2261;p4"/>
            <p:cNvSpPr/>
            <p:nvPr/>
          </p:nvSpPr>
          <p:spPr>
            <a:xfrm>
              <a:off x="7894955" y="584522"/>
              <a:ext cx="222566" cy="1900824"/>
            </a:xfrm>
            <a:custGeom>
              <a:avLst/>
              <a:gdLst/>
              <a:ahLst/>
              <a:cxnLst/>
              <a:rect l="l" t="t" r="r" b="b"/>
              <a:pathLst>
                <a:path w="222566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34632" y="6409"/>
                    <a:pt x="208057" y="65178"/>
                    <a:pt x="206057" y="95753"/>
                  </a:cubicBezTo>
                  <a:cubicBezTo>
                    <a:pt x="171005" y="651347"/>
                    <a:pt x="162147" y="1212083"/>
                    <a:pt x="206057" y="1782917"/>
                  </a:cubicBezTo>
                  <a:cubicBezTo>
                    <a:pt x="209010" y="1821017"/>
                    <a:pt x="241680" y="1894359"/>
                    <a:pt x="206057" y="189645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2" name="Google Shape;2262;p4"/>
            <p:cNvSpPr/>
            <p:nvPr/>
          </p:nvSpPr>
          <p:spPr>
            <a:xfrm>
              <a:off x="8042909" y="593788"/>
              <a:ext cx="74924" cy="1880330"/>
            </a:xfrm>
            <a:custGeom>
              <a:avLst/>
              <a:gdLst/>
              <a:ahLst/>
              <a:cxnLst/>
              <a:rect l="l" t="t" r="r" b="b"/>
              <a:pathLst>
                <a:path w="74924" h="1880330" extrusionOk="0">
                  <a:moveTo>
                    <a:pt x="68675" y="381"/>
                  </a:moveTo>
                  <a:cubicBezTo>
                    <a:pt x="78772" y="16192"/>
                    <a:pt x="60008" y="61055"/>
                    <a:pt x="58388" y="86106"/>
                  </a:cubicBezTo>
                  <a:cubicBezTo>
                    <a:pt x="23336" y="641699"/>
                    <a:pt x="14478" y="1202436"/>
                    <a:pt x="58388" y="1773269"/>
                  </a:cubicBezTo>
                  <a:cubicBezTo>
                    <a:pt x="60865" y="1804702"/>
                    <a:pt x="84011" y="1861185"/>
                    <a:pt x="70961" y="1880330"/>
                  </a:cubicBezTo>
                  <a:cubicBezTo>
                    <a:pt x="27622" y="1654492"/>
                    <a:pt x="0" y="1314355"/>
                    <a:pt x="0" y="933926"/>
                  </a:cubicBezTo>
                  <a:cubicBezTo>
                    <a:pt x="0" y="560451"/>
                    <a:pt x="26670" y="225743"/>
                    <a:pt x="68675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3" name="Google Shape;2263;p4"/>
            <p:cNvSpPr/>
            <p:nvPr/>
          </p:nvSpPr>
          <p:spPr>
            <a:xfrm>
              <a:off x="7894955" y="584522"/>
              <a:ext cx="223061" cy="1900824"/>
            </a:xfrm>
            <a:custGeom>
              <a:avLst/>
              <a:gdLst/>
              <a:ahLst/>
              <a:cxnLst/>
              <a:rect l="l" t="t" r="r" b="b"/>
              <a:pathLst>
                <a:path w="223061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23107" y="5361"/>
                    <a:pt x="220630" y="26602"/>
                    <a:pt x="215582" y="50033"/>
                  </a:cubicBezTo>
                  <a:cubicBezTo>
                    <a:pt x="192741" y="46307"/>
                    <a:pt x="170157" y="41153"/>
                    <a:pt x="147954" y="34603"/>
                  </a:cubicBezTo>
                  <a:cubicBezTo>
                    <a:pt x="127666" y="30888"/>
                    <a:pt x="56514" y="34603"/>
                    <a:pt x="77660" y="144331"/>
                  </a:cubicBezTo>
                  <a:cubicBezTo>
                    <a:pt x="109950" y="312161"/>
                    <a:pt x="116236" y="765361"/>
                    <a:pt x="115760" y="955480"/>
                  </a:cubicBezTo>
                  <a:cubicBezTo>
                    <a:pt x="114903" y="1228466"/>
                    <a:pt x="71659" y="1813206"/>
                    <a:pt x="75374" y="1814159"/>
                  </a:cubicBezTo>
                  <a:cubicBezTo>
                    <a:pt x="87661" y="1864736"/>
                    <a:pt x="217773" y="1874833"/>
                    <a:pt x="202818" y="1787489"/>
                  </a:cubicBezTo>
                  <a:cubicBezTo>
                    <a:pt x="216058" y="1809110"/>
                    <a:pt x="213296" y="1818445"/>
                    <a:pt x="217011" y="1833685"/>
                  </a:cubicBezTo>
                  <a:cubicBezTo>
                    <a:pt x="224345" y="1865022"/>
                    <a:pt x="229012" y="1894835"/>
                    <a:pt x="206533" y="1896169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4" name="Google Shape;2264;p4"/>
            <p:cNvSpPr/>
            <p:nvPr/>
          </p:nvSpPr>
          <p:spPr>
            <a:xfrm>
              <a:off x="7894955" y="584522"/>
              <a:ext cx="222965" cy="1900824"/>
            </a:xfrm>
            <a:custGeom>
              <a:avLst/>
              <a:gdLst/>
              <a:ahLst/>
              <a:cxnLst/>
              <a:rect l="l" t="t" r="r" b="b"/>
              <a:pathLst>
                <a:path w="222965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23869" y="5456"/>
                    <a:pt x="220440" y="28507"/>
                    <a:pt x="214725" y="53081"/>
                  </a:cubicBezTo>
                  <a:cubicBezTo>
                    <a:pt x="215582" y="5456"/>
                    <a:pt x="154717" y="28126"/>
                    <a:pt x="145002" y="26316"/>
                  </a:cubicBezTo>
                  <a:cubicBezTo>
                    <a:pt x="124999" y="22601"/>
                    <a:pt x="19748" y="-7593"/>
                    <a:pt x="53657" y="129853"/>
                  </a:cubicBezTo>
                  <a:cubicBezTo>
                    <a:pt x="94138" y="295778"/>
                    <a:pt x="89566" y="770981"/>
                    <a:pt x="88899" y="961100"/>
                  </a:cubicBezTo>
                  <a:cubicBezTo>
                    <a:pt x="87947" y="1234086"/>
                    <a:pt x="47085" y="1806348"/>
                    <a:pt x="50799" y="1848353"/>
                  </a:cubicBezTo>
                  <a:cubicBezTo>
                    <a:pt x="55086" y="1892740"/>
                    <a:pt x="98424" y="1878071"/>
                    <a:pt x="136524" y="1875023"/>
                  </a:cubicBezTo>
                  <a:cubicBezTo>
                    <a:pt x="178911" y="1871785"/>
                    <a:pt x="208152" y="1883786"/>
                    <a:pt x="216915" y="1833685"/>
                  </a:cubicBezTo>
                  <a:cubicBezTo>
                    <a:pt x="224250" y="1864927"/>
                    <a:pt x="228917" y="1894740"/>
                    <a:pt x="206438" y="189607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5" name="Google Shape;2265;p4"/>
            <p:cNvSpPr/>
            <p:nvPr/>
          </p:nvSpPr>
          <p:spPr>
            <a:xfrm>
              <a:off x="7921942" y="806686"/>
              <a:ext cx="170211" cy="284552"/>
            </a:xfrm>
            <a:custGeom>
              <a:avLst/>
              <a:gdLst/>
              <a:ahLst/>
              <a:cxnLst/>
              <a:rect l="l" t="t" r="r" b="b"/>
              <a:pathLst>
                <a:path w="170211" h="284552" extrusionOk="0">
                  <a:moveTo>
                    <a:pt x="9525" y="230015"/>
                  </a:moveTo>
                  <a:cubicBezTo>
                    <a:pt x="6667" y="167404"/>
                    <a:pt x="3495" y="104983"/>
                    <a:pt x="0" y="42753"/>
                  </a:cubicBezTo>
                  <a:cubicBezTo>
                    <a:pt x="0" y="-12397"/>
                    <a:pt x="41148" y="-2300"/>
                    <a:pt x="42863" y="8463"/>
                  </a:cubicBezTo>
                  <a:cubicBezTo>
                    <a:pt x="51721" y="65613"/>
                    <a:pt x="131350" y="61327"/>
                    <a:pt x="170212" y="37038"/>
                  </a:cubicBezTo>
                  <a:cubicBezTo>
                    <a:pt x="166783" y="101618"/>
                    <a:pt x="163763" y="166197"/>
                    <a:pt x="161163" y="230777"/>
                  </a:cubicBezTo>
                  <a:cubicBezTo>
                    <a:pt x="153352" y="221252"/>
                    <a:pt x="147066" y="216680"/>
                    <a:pt x="117443" y="202773"/>
                  </a:cubicBezTo>
                  <a:cubicBezTo>
                    <a:pt x="101822" y="195534"/>
                    <a:pt x="56388" y="206297"/>
                    <a:pt x="58388" y="261638"/>
                  </a:cubicBezTo>
                  <a:cubicBezTo>
                    <a:pt x="59912" y="304976"/>
                    <a:pt x="49625" y="282497"/>
                    <a:pt x="9906" y="23049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6" name="Google Shape;2266;p4"/>
            <p:cNvSpPr/>
            <p:nvPr/>
          </p:nvSpPr>
          <p:spPr>
            <a:xfrm>
              <a:off x="5318426" y="5801937"/>
              <a:ext cx="1556127" cy="177174"/>
            </a:xfrm>
            <a:custGeom>
              <a:avLst/>
              <a:gdLst/>
              <a:ahLst/>
              <a:cxnLst/>
              <a:rect l="l" t="t" r="r" b="b"/>
              <a:pathLst>
                <a:path w="1556127" h="177174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5191" y="186716"/>
                    <a:pt x="53388" y="165475"/>
                    <a:pt x="78343" y="163951"/>
                  </a:cubicBezTo>
                  <a:cubicBezTo>
                    <a:pt x="533257" y="135948"/>
                    <a:pt x="992743" y="128994"/>
                    <a:pt x="1459468" y="163951"/>
                  </a:cubicBezTo>
                  <a:cubicBezTo>
                    <a:pt x="1490329" y="166237"/>
                    <a:pt x="1550622" y="192526"/>
                    <a:pt x="1552337" y="16395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7" name="Google Shape;2267;p4"/>
            <p:cNvSpPr/>
            <p:nvPr/>
          </p:nvSpPr>
          <p:spPr>
            <a:xfrm>
              <a:off x="5326188" y="5919120"/>
              <a:ext cx="1539335" cy="59612"/>
            </a:xfrm>
            <a:custGeom>
              <a:avLst/>
              <a:gdLst/>
              <a:ahLst/>
              <a:cxnLst/>
              <a:rect l="l" t="t" r="r" b="b"/>
              <a:pathLst>
                <a:path w="1539335" h="59612" extrusionOk="0">
                  <a:moveTo>
                    <a:pt x="191" y="54864"/>
                  </a:moveTo>
                  <a:cubicBezTo>
                    <a:pt x="13145" y="62865"/>
                    <a:pt x="49911" y="48006"/>
                    <a:pt x="70580" y="46768"/>
                  </a:cubicBezTo>
                  <a:cubicBezTo>
                    <a:pt x="525494" y="18765"/>
                    <a:pt x="984980" y="11811"/>
                    <a:pt x="1451705" y="46768"/>
                  </a:cubicBezTo>
                  <a:cubicBezTo>
                    <a:pt x="1477423" y="48673"/>
                    <a:pt x="1523619" y="66961"/>
                    <a:pt x="1539335" y="56293"/>
                  </a:cubicBezTo>
                  <a:cubicBezTo>
                    <a:pt x="1354455" y="21907"/>
                    <a:pt x="1076039" y="0"/>
                    <a:pt x="764572" y="0"/>
                  </a:cubicBezTo>
                  <a:cubicBezTo>
                    <a:pt x="458819" y="0"/>
                    <a:pt x="184785" y="21146"/>
                    <a:pt x="0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8" name="Google Shape;2268;p4"/>
            <p:cNvSpPr/>
            <p:nvPr/>
          </p:nvSpPr>
          <p:spPr>
            <a:xfrm>
              <a:off x="5318426" y="5801937"/>
              <a:ext cx="1556127" cy="176951"/>
            </a:xfrm>
            <a:custGeom>
              <a:avLst/>
              <a:gdLst/>
              <a:ahLst/>
              <a:cxnLst/>
              <a:rect l="l" t="t" r="r" b="b"/>
              <a:pathLst>
                <a:path w="1556127" h="176951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4429" y="177477"/>
                    <a:pt x="21860" y="175476"/>
                    <a:pt x="41386" y="171285"/>
                  </a:cubicBezTo>
                  <a:cubicBezTo>
                    <a:pt x="38405" y="153131"/>
                    <a:pt x="34271" y="135186"/>
                    <a:pt x="29004" y="117564"/>
                  </a:cubicBezTo>
                  <a:cubicBezTo>
                    <a:pt x="25956" y="101372"/>
                    <a:pt x="29004" y="44889"/>
                    <a:pt x="118824" y="61652"/>
                  </a:cubicBezTo>
                  <a:cubicBezTo>
                    <a:pt x="256270" y="87275"/>
                    <a:pt x="627174" y="92323"/>
                    <a:pt x="782812" y="91847"/>
                  </a:cubicBezTo>
                  <a:cubicBezTo>
                    <a:pt x="1006269" y="91085"/>
                    <a:pt x="1484995" y="56795"/>
                    <a:pt x="1485757" y="59748"/>
                  </a:cubicBezTo>
                  <a:cubicBezTo>
                    <a:pt x="1527191" y="69273"/>
                    <a:pt x="1535478" y="172810"/>
                    <a:pt x="1463945" y="160903"/>
                  </a:cubicBezTo>
                  <a:cubicBezTo>
                    <a:pt x="1481662" y="171476"/>
                    <a:pt x="1489281" y="169285"/>
                    <a:pt x="1502045" y="172143"/>
                  </a:cubicBezTo>
                  <a:cubicBezTo>
                    <a:pt x="1527667" y="177953"/>
                    <a:pt x="1552146" y="181668"/>
                    <a:pt x="1553194" y="16395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9" name="Google Shape;2269;p4"/>
            <p:cNvSpPr/>
            <p:nvPr/>
          </p:nvSpPr>
          <p:spPr>
            <a:xfrm>
              <a:off x="5318426" y="5801937"/>
              <a:ext cx="1556127" cy="176999"/>
            </a:xfrm>
            <a:custGeom>
              <a:avLst/>
              <a:gdLst/>
              <a:ahLst/>
              <a:cxnLst/>
              <a:rect l="l" t="t" r="r" b="b"/>
              <a:pathLst>
                <a:path w="1556127" h="176999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4524" y="177953"/>
                    <a:pt x="23384" y="175286"/>
                    <a:pt x="43482" y="170714"/>
                  </a:cubicBezTo>
                  <a:cubicBezTo>
                    <a:pt x="4810" y="171381"/>
                    <a:pt x="23098" y="123089"/>
                    <a:pt x="21574" y="115374"/>
                  </a:cubicBezTo>
                  <a:cubicBezTo>
                    <a:pt x="18526" y="99276"/>
                    <a:pt x="-6144" y="15742"/>
                    <a:pt x="106632" y="42412"/>
                  </a:cubicBezTo>
                  <a:cubicBezTo>
                    <a:pt x="242554" y="74511"/>
                    <a:pt x="631555" y="70987"/>
                    <a:pt x="787098" y="70416"/>
                  </a:cubicBezTo>
                  <a:cubicBezTo>
                    <a:pt x="1010650" y="69654"/>
                    <a:pt x="1479185" y="37174"/>
                    <a:pt x="1513475" y="40412"/>
                  </a:cubicBezTo>
                  <a:cubicBezTo>
                    <a:pt x="1549765" y="43841"/>
                    <a:pt x="1537859" y="78512"/>
                    <a:pt x="1535382" y="108420"/>
                  </a:cubicBezTo>
                  <a:cubicBezTo>
                    <a:pt x="1532620" y="142043"/>
                    <a:pt x="1542431" y="165570"/>
                    <a:pt x="1501473" y="172238"/>
                  </a:cubicBezTo>
                  <a:cubicBezTo>
                    <a:pt x="1527096" y="177953"/>
                    <a:pt x="1551480" y="181763"/>
                    <a:pt x="1552527" y="1639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0" name="Google Shape;2270;p4"/>
            <p:cNvSpPr/>
            <p:nvPr/>
          </p:nvSpPr>
          <p:spPr>
            <a:xfrm>
              <a:off x="6870620" y="5804063"/>
              <a:ext cx="1556087" cy="177144"/>
            </a:xfrm>
            <a:custGeom>
              <a:avLst/>
              <a:gdLst/>
              <a:ahLst/>
              <a:cxnLst/>
              <a:rect l="l" t="t" r="r" b="b"/>
              <a:pathLst>
                <a:path w="1556087" h="177144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5191" y="186686"/>
                    <a:pt x="53388" y="165444"/>
                    <a:pt x="78343" y="163921"/>
                  </a:cubicBezTo>
                  <a:cubicBezTo>
                    <a:pt x="533257" y="136013"/>
                    <a:pt x="992267" y="128964"/>
                    <a:pt x="1459468" y="163921"/>
                  </a:cubicBezTo>
                  <a:cubicBezTo>
                    <a:pt x="1490329" y="166207"/>
                    <a:pt x="1550622" y="192496"/>
                    <a:pt x="1552337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1" name="Google Shape;2271;p4"/>
            <p:cNvSpPr/>
            <p:nvPr/>
          </p:nvSpPr>
          <p:spPr>
            <a:xfrm>
              <a:off x="6878383" y="5921216"/>
              <a:ext cx="1539239" cy="59650"/>
            </a:xfrm>
            <a:custGeom>
              <a:avLst/>
              <a:gdLst/>
              <a:ahLst/>
              <a:cxnLst/>
              <a:rect l="l" t="t" r="r" b="b"/>
              <a:pathLst>
                <a:path w="1539239" h="59650" extrusionOk="0">
                  <a:moveTo>
                    <a:pt x="190" y="54864"/>
                  </a:moveTo>
                  <a:cubicBezTo>
                    <a:pt x="13144" y="62960"/>
                    <a:pt x="49816" y="48006"/>
                    <a:pt x="70580" y="46767"/>
                  </a:cubicBezTo>
                  <a:cubicBezTo>
                    <a:pt x="525494" y="18859"/>
                    <a:pt x="984504" y="11811"/>
                    <a:pt x="1451705" y="46767"/>
                  </a:cubicBezTo>
                  <a:cubicBezTo>
                    <a:pt x="1477423" y="48673"/>
                    <a:pt x="1523619" y="67056"/>
                    <a:pt x="1539240" y="56292"/>
                  </a:cubicBezTo>
                  <a:cubicBezTo>
                    <a:pt x="1354360" y="21907"/>
                    <a:pt x="1075944" y="0"/>
                    <a:pt x="764572" y="0"/>
                  </a:cubicBezTo>
                  <a:cubicBezTo>
                    <a:pt x="458724" y="0"/>
                    <a:pt x="184785" y="21145"/>
                    <a:pt x="0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2" name="Google Shape;2272;p4"/>
            <p:cNvSpPr/>
            <p:nvPr/>
          </p:nvSpPr>
          <p:spPr>
            <a:xfrm>
              <a:off x="6870620" y="5804063"/>
              <a:ext cx="1556087" cy="177007"/>
            </a:xfrm>
            <a:custGeom>
              <a:avLst/>
              <a:gdLst/>
              <a:ahLst/>
              <a:cxnLst/>
              <a:rect l="l" t="t" r="r" b="b"/>
              <a:pathLst>
                <a:path w="1556087" h="177007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4429" y="177446"/>
                    <a:pt x="21765" y="175446"/>
                    <a:pt x="40910" y="171255"/>
                  </a:cubicBezTo>
                  <a:cubicBezTo>
                    <a:pt x="37948" y="153110"/>
                    <a:pt x="33842" y="135165"/>
                    <a:pt x="28623" y="117534"/>
                  </a:cubicBezTo>
                  <a:cubicBezTo>
                    <a:pt x="25479" y="101437"/>
                    <a:pt x="28623" y="44954"/>
                    <a:pt x="118348" y="61622"/>
                  </a:cubicBezTo>
                  <a:cubicBezTo>
                    <a:pt x="255794" y="87340"/>
                    <a:pt x="626793" y="92388"/>
                    <a:pt x="782431" y="91816"/>
                  </a:cubicBezTo>
                  <a:cubicBezTo>
                    <a:pt x="1005888" y="91054"/>
                    <a:pt x="1484614" y="56764"/>
                    <a:pt x="1485376" y="59717"/>
                  </a:cubicBezTo>
                  <a:cubicBezTo>
                    <a:pt x="1526810" y="69242"/>
                    <a:pt x="1535097" y="172874"/>
                    <a:pt x="1463564" y="160968"/>
                  </a:cubicBezTo>
                  <a:cubicBezTo>
                    <a:pt x="1481280" y="171445"/>
                    <a:pt x="1488901" y="169255"/>
                    <a:pt x="1501664" y="172207"/>
                  </a:cubicBezTo>
                  <a:cubicBezTo>
                    <a:pt x="1527286" y="178018"/>
                    <a:pt x="1551765" y="181732"/>
                    <a:pt x="1552813" y="16392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3" name="Google Shape;2273;p4"/>
            <p:cNvSpPr/>
            <p:nvPr/>
          </p:nvSpPr>
          <p:spPr>
            <a:xfrm>
              <a:off x="6870620" y="5804063"/>
              <a:ext cx="1556087" cy="177483"/>
            </a:xfrm>
            <a:custGeom>
              <a:avLst/>
              <a:gdLst/>
              <a:ahLst/>
              <a:cxnLst/>
              <a:rect l="l" t="t" r="r" b="b"/>
              <a:pathLst>
                <a:path w="1556087" h="177483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4524" y="178018"/>
                    <a:pt x="23289" y="175255"/>
                    <a:pt x="43482" y="170779"/>
                  </a:cubicBezTo>
                  <a:cubicBezTo>
                    <a:pt x="4810" y="171445"/>
                    <a:pt x="23003" y="123154"/>
                    <a:pt x="21574" y="115438"/>
                  </a:cubicBezTo>
                  <a:cubicBezTo>
                    <a:pt x="18526" y="99246"/>
                    <a:pt x="-6144" y="15712"/>
                    <a:pt x="106632" y="42382"/>
                  </a:cubicBezTo>
                  <a:cubicBezTo>
                    <a:pt x="242459" y="74576"/>
                    <a:pt x="631460" y="70957"/>
                    <a:pt x="787098" y="70957"/>
                  </a:cubicBezTo>
                  <a:cubicBezTo>
                    <a:pt x="1010555" y="70194"/>
                    <a:pt x="1479090" y="37714"/>
                    <a:pt x="1513475" y="40953"/>
                  </a:cubicBezTo>
                  <a:cubicBezTo>
                    <a:pt x="1549765" y="44382"/>
                    <a:pt x="1537764" y="78576"/>
                    <a:pt x="1535382" y="108867"/>
                  </a:cubicBezTo>
                  <a:cubicBezTo>
                    <a:pt x="1532620" y="142489"/>
                    <a:pt x="1542431" y="166017"/>
                    <a:pt x="1501473" y="172684"/>
                  </a:cubicBezTo>
                  <a:cubicBezTo>
                    <a:pt x="1527096" y="178494"/>
                    <a:pt x="1551480" y="182209"/>
                    <a:pt x="1552528" y="16439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4" name="Google Shape;2274;p4"/>
            <p:cNvSpPr/>
            <p:nvPr/>
          </p:nvSpPr>
          <p:spPr>
            <a:xfrm>
              <a:off x="7637811" y="5841206"/>
              <a:ext cx="125825" cy="103155"/>
            </a:xfrm>
            <a:custGeom>
              <a:avLst/>
              <a:gdLst/>
              <a:ahLst/>
              <a:cxnLst/>
              <a:rect l="l" t="t" r="r" b="b"/>
              <a:pathLst>
                <a:path w="125825" h="103155" extrusionOk="0">
                  <a:moveTo>
                    <a:pt x="125825" y="286"/>
                  </a:moveTo>
                  <a:cubicBezTo>
                    <a:pt x="87278" y="791"/>
                    <a:pt x="48739" y="1019"/>
                    <a:pt x="10192" y="952"/>
                  </a:cubicBezTo>
                  <a:cubicBezTo>
                    <a:pt x="18421" y="29842"/>
                    <a:pt x="18193" y="60484"/>
                    <a:pt x="9525" y="89249"/>
                  </a:cubicBezTo>
                  <a:cubicBezTo>
                    <a:pt x="7373" y="94507"/>
                    <a:pt x="4124" y="99250"/>
                    <a:pt x="0" y="103156"/>
                  </a:cubicBezTo>
                  <a:cubicBezTo>
                    <a:pt x="38100" y="103156"/>
                    <a:pt x="76553" y="103156"/>
                    <a:pt x="115348" y="103156"/>
                  </a:cubicBezTo>
                  <a:cubicBezTo>
                    <a:pt x="112204" y="79372"/>
                    <a:pt x="111852" y="55302"/>
                    <a:pt x="114300" y="31432"/>
                  </a:cubicBezTo>
                  <a:cubicBezTo>
                    <a:pt x="115881" y="20260"/>
                    <a:pt x="119815" y="9553"/>
                    <a:pt x="125825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5" name="Google Shape;2275;p4"/>
            <p:cNvSpPr/>
            <p:nvPr/>
          </p:nvSpPr>
          <p:spPr>
            <a:xfrm>
              <a:off x="7879841" y="5829300"/>
              <a:ext cx="269748" cy="126777"/>
            </a:xfrm>
            <a:custGeom>
              <a:avLst/>
              <a:gdLst/>
              <a:ahLst/>
              <a:cxnLst/>
              <a:rect l="l" t="t" r="r" b="b"/>
              <a:pathLst>
                <a:path w="269748" h="126777" extrusionOk="0">
                  <a:moveTo>
                    <a:pt x="250698" y="0"/>
                  </a:moveTo>
                  <a:cubicBezTo>
                    <a:pt x="167135" y="4382"/>
                    <a:pt x="84011" y="7554"/>
                    <a:pt x="1334" y="9525"/>
                  </a:cubicBezTo>
                  <a:cubicBezTo>
                    <a:pt x="11430" y="27337"/>
                    <a:pt x="29146" y="35433"/>
                    <a:pt x="46672" y="46767"/>
                  </a:cubicBezTo>
                  <a:cubicBezTo>
                    <a:pt x="72009" y="63246"/>
                    <a:pt x="49244" y="72961"/>
                    <a:pt x="30671" y="86773"/>
                  </a:cubicBezTo>
                  <a:cubicBezTo>
                    <a:pt x="22670" y="92678"/>
                    <a:pt x="5905" y="104013"/>
                    <a:pt x="0" y="116777"/>
                  </a:cubicBezTo>
                  <a:cubicBezTo>
                    <a:pt x="89659" y="118682"/>
                    <a:pt x="179575" y="122015"/>
                    <a:pt x="269748" y="126778"/>
                  </a:cubicBezTo>
                  <a:cubicBezTo>
                    <a:pt x="266700" y="105346"/>
                    <a:pt x="234410" y="78677"/>
                    <a:pt x="218313" y="70675"/>
                  </a:cubicBezTo>
                  <a:cubicBezTo>
                    <a:pt x="212788" y="68009"/>
                    <a:pt x="196882" y="58388"/>
                    <a:pt x="202216" y="50864"/>
                  </a:cubicBezTo>
                  <a:cubicBezTo>
                    <a:pt x="209998" y="40129"/>
                    <a:pt x="218627" y="30023"/>
                    <a:pt x="228029" y="20669"/>
                  </a:cubicBezTo>
                  <a:cubicBezTo>
                    <a:pt x="236106" y="14383"/>
                    <a:pt x="243688" y="7468"/>
                    <a:pt x="250698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6" name="Google Shape;2276;p4"/>
            <p:cNvSpPr/>
            <p:nvPr/>
          </p:nvSpPr>
          <p:spPr>
            <a:xfrm>
              <a:off x="5318426" y="841157"/>
              <a:ext cx="1556127" cy="177144"/>
            </a:xfrm>
            <a:custGeom>
              <a:avLst/>
              <a:gdLst/>
              <a:ahLst/>
              <a:cxnLst/>
              <a:rect l="l" t="t" r="r" b="b"/>
              <a:pathLst>
                <a:path w="1556127" h="177144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5191" y="186685"/>
                    <a:pt x="53388" y="165445"/>
                    <a:pt x="78343" y="163921"/>
                  </a:cubicBezTo>
                  <a:cubicBezTo>
                    <a:pt x="533257" y="136012"/>
                    <a:pt x="992743" y="128964"/>
                    <a:pt x="1459468" y="163921"/>
                  </a:cubicBezTo>
                  <a:cubicBezTo>
                    <a:pt x="1490329" y="166207"/>
                    <a:pt x="1550622" y="192496"/>
                    <a:pt x="1552337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7" name="Google Shape;2277;p4"/>
            <p:cNvSpPr/>
            <p:nvPr/>
          </p:nvSpPr>
          <p:spPr>
            <a:xfrm>
              <a:off x="5326379" y="958691"/>
              <a:ext cx="1539144" cy="59270"/>
            </a:xfrm>
            <a:custGeom>
              <a:avLst/>
              <a:gdLst/>
              <a:ahLst/>
              <a:cxnLst/>
              <a:rect l="l" t="t" r="r" b="b"/>
              <a:pathLst>
                <a:path w="1539144" h="59270" extrusionOk="0">
                  <a:moveTo>
                    <a:pt x="0" y="54483"/>
                  </a:moveTo>
                  <a:cubicBezTo>
                    <a:pt x="12954" y="62579"/>
                    <a:pt x="49721" y="47625"/>
                    <a:pt x="70390" y="46387"/>
                  </a:cubicBezTo>
                  <a:cubicBezTo>
                    <a:pt x="525304" y="18478"/>
                    <a:pt x="984790" y="11430"/>
                    <a:pt x="1451515" y="46387"/>
                  </a:cubicBezTo>
                  <a:cubicBezTo>
                    <a:pt x="1477232" y="48292"/>
                    <a:pt x="1523429" y="66675"/>
                    <a:pt x="1539145" y="55912"/>
                  </a:cubicBezTo>
                  <a:cubicBezTo>
                    <a:pt x="1354455" y="22384"/>
                    <a:pt x="1076039" y="0"/>
                    <a:pt x="764858" y="0"/>
                  </a:cubicBezTo>
                  <a:cubicBezTo>
                    <a:pt x="459105" y="0"/>
                    <a:pt x="185071" y="21145"/>
                    <a:pt x="286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8" name="Google Shape;2278;p4"/>
            <p:cNvSpPr/>
            <p:nvPr/>
          </p:nvSpPr>
          <p:spPr>
            <a:xfrm>
              <a:off x="5318426" y="841157"/>
              <a:ext cx="1556127" cy="177483"/>
            </a:xfrm>
            <a:custGeom>
              <a:avLst/>
              <a:gdLst/>
              <a:ahLst/>
              <a:cxnLst/>
              <a:rect l="l" t="t" r="r" b="b"/>
              <a:pathLst>
                <a:path w="1556127" h="177483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4429" y="177446"/>
                    <a:pt x="21860" y="175446"/>
                    <a:pt x="41386" y="171350"/>
                  </a:cubicBezTo>
                  <a:cubicBezTo>
                    <a:pt x="38414" y="153165"/>
                    <a:pt x="34281" y="135189"/>
                    <a:pt x="29004" y="117534"/>
                  </a:cubicBezTo>
                  <a:cubicBezTo>
                    <a:pt x="25956" y="101437"/>
                    <a:pt x="29004" y="44953"/>
                    <a:pt x="118824" y="61717"/>
                  </a:cubicBezTo>
                  <a:cubicBezTo>
                    <a:pt x="255889" y="87340"/>
                    <a:pt x="626793" y="92293"/>
                    <a:pt x="782336" y="92293"/>
                  </a:cubicBezTo>
                  <a:cubicBezTo>
                    <a:pt x="1005792" y="91531"/>
                    <a:pt x="1484519" y="57241"/>
                    <a:pt x="1485281" y="60193"/>
                  </a:cubicBezTo>
                  <a:cubicBezTo>
                    <a:pt x="1526715" y="69718"/>
                    <a:pt x="1535001" y="173255"/>
                    <a:pt x="1463469" y="161444"/>
                  </a:cubicBezTo>
                  <a:cubicBezTo>
                    <a:pt x="1481185" y="171922"/>
                    <a:pt x="1488805" y="169731"/>
                    <a:pt x="1501569" y="172684"/>
                  </a:cubicBezTo>
                  <a:cubicBezTo>
                    <a:pt x="1527191" y="178494"/>
                    <a:pt x="1551670" y="182209"/>
                    <a:pt x="1552718" y="164397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9" name="Google Shape;2279;p4"/>
            <p:cNvSpPr/>
            <p:nvPr/>
          </p:nvSpPr>
          <p:spPr>
            <a:xfrm>
              <a:off x="5318426" y="841157"/>
              <a:ext cx="1556127" cy="177007"/>
            </a:xfrm>
            <a:custGeom>
              <a:avLst/>
              <a:gdLst/>
              <a:ahLst/>
              <a:cxnLst/>
              <a:rect l="l" t="t" r="r" b="b"/>
              <a:pathLst>
                <a:path w="1556127" h="177007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4524" y="178018"/>
                    <a:pt x="23384" y="175255"/>
                    <a:pt x="43482" y="170779"/>
                  </a:cubicBezTo>
                  <a:cubicBezTo>
                    <a:pt x="4810" y="171445"/>
                    <a:pt x="23098" y="123154"/>
                    <a:pt x="21574" y="115438"/>
                  </a:cubicBezTo>
                  <a:cubicBezTo>
                    <a:pt x="18526" y="99246"/>
                    <a:pt x="-6144" y="15712"/>
                    <a:pt x="106632" y="42382"/>
                  </a:cubicBezTo>
                  <a:cubicBezTo>
                    <a:pt x="242554" y="74576"/>
                    <a:pt x="631555" y="70957"/>
                    <a:pt x="787098" y="70385"/>
                  </a:cubicBezTo>
                  <a:cubicBezTo>
                    <a:pt x="1010650" y="69623"/>
                    <a:pt x="1479185" y="37238"/>
                    <a:pt x="1513475" y="40477"/>
                  </a:cubicBezTo>
                  <a:cubicBezTo>
                    <a:pt x="1549765" y="43906"/>
                    <a:pt x="1537859" y="78100"/>
                    <a:pt x="1535382" y="108390"/>
                  </a:cubicBezTo>
                  <a:cubicBezTo>
                    <a:pt x="1532620" y="142013"/>
                    <a:pt x="1542431" y="165540"/>
                    <a:pt x="1501473" y="172207"/>
                  </a:cubicBezTo>
                  <a:cubicBezTo>
                    <a:pt x="1527096" y="178018"/>
                    <a:pt x="1551480" y="181732"/>
                    <a:pt x="1552527" y="16392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0" name="Google Shape;2280;p4"/>
            <p:cNvSpPr/>
            <p:nvPr/>
          </p:nvSpPr>
          <p:spPr>
            <a:xfrm>
              <a:off x="6870620" y="843317"/>
              <a:ext cx="1556087" cy="177101"/>
            </a:xfrm>
            <a:custGeom>
              <a:avLst/>
              <a:gdLst/>
              <a:ahLst/>
              <a:cxnLst/>
              <a:rect l="l" t="t" r="r" b="b"/>
              <a:pathLst>
                <a:path w="1556087" h="177101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5191" y="186716"/>
                    <a:pt x="53388" y="165380"/>
                    <a:pt x="78343" y="163856"/>
                  </a:cubicBezTo>
                  <a:cubicBezTo>
                    <a:pt x="533257" y="135948"/>
                    <a:pt x="992267" y="128994"/>
                    <a:pt x="1459468" y="163856"/>
                  </a:cubicBezTo>
                  <a:cubicBezTo>
                    <a:pt x="1490329" y="166237"/>
                    <a:pt x="1550622" y="192431"/>
                    <a:pt x="1552337" y="163856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1" name="Google Shape;2281;p4"/>
            <p:cNvSpPr/>
            <p:nvPr/>
          </p:nvSpPr>
          <p:spPr>
            <a:xfrm>
              <a:off x="6878383" y="960405"/>
              <a:ext cx="1539239" cy="59662"/>
            </a:xfrm>
            <a:custGeom>
              <a:avLst/>
              <a:gdLst/>
              <a:ahLst/>
              <a:cxnLst/>
              <a:rect l="l" t="t" r="r" b="b"/>
              <a:pathLst>
                <a:path w="1539239" h="59662" extrusionOk="0">
                  <a:moveTo>
                    <a:pt x="190" y="54864"/>
                  </a:moveTo>
                  <a:cubicBezTo>
                    <a:pt x="13144" y="62960"/>
                    <a:pt x="49816" y="48101"/>
                    <a:pt x="70580" y="46768"/>
                  </a:cubicBezTo>
                  <a:cubicBezTo>
                    <a:pt x="525494" y="18859"/>
                    <a:pt x="984504" y="11906"/>
                    <a:pt x="1451705" y="46768"/>
                  </a:cubicBezTo>
                  <a:cubicBezTo>
                    <a:pt x="1477423" y="48768"/>
                    <a:pt x="1523619" y="67056"/>
                    <a:pt x="1539240" y="56293"/>
                  </a:cubicBezTo>
                  <a:cubicBezTo>
                    <a:pt x="1354360" y="21907"/>
                    <a:pt x="1075944" y="0"/>
                    <a:pt x="764572" y="0"/>
                  </a:cubicBezTo>
                  <a:cubicBezTo>
                    <a:pt x="458724" y="0"/>
                    <a:pt x="184785" y="21050"/>
                    <a:pt x="0" y="54388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2" name="Google Shape;2282;p4"/>
            <p:cNvSpPr/>
            <p:nvPr/>
          </p:nvSpPr>
          <p:spPr>
            <a:xfrm>
              <a:off x="6870620" y="843317"/>
              <a:ext cx="1556087" cy="176990"/>
            </a:xfrm>
            <a:custGeom>
              <a:avLst/>
              <a:gdLst/>
              <a:ahLst/>
              <a:cxnLst/>
              <a:rect l="l" t="t" r="r" b="b"/>
              <a:pathLst>
                <a:path w="1556087" h="176990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4429" y="177381"/>
                    <a:pt x="21765" y="175476"/>
                    <a:pt x="40910" y="171285"/>
                  </a:cubicBezTo>
                  <a:cubicBezTo>
                    <a:pt x="37948" y="153137"/>
                    <a:pt x="33842" y="135195"/>
                    <a:pt x="28623" y="117564"/>
                  </a:cubicBezTo>
                  <a:cubicBezTo>
                    <a:pt x="25479" y="101372"/>
                    <a:pt x="28623" y="44889"/>
                    <a:pt x="118348" y="61653"/>
                  </a:cubicBezTo>
                  <a:cubicBezTo>
                    <a:pt x="255794" y="87275"/>
                    <a:pt x="626793" y="92323"/>
                    <a:pt x="782431" y="91847"/>
                  </a:cubicBezTo>
                  <a:cubicBezTo>
                    <a:pt x="1005888" y="91085"/>
                    <a:pt x="1484614" y="56700"/>
                    <a:pt x="1485376" y="59748"/>
                  </a:cubicBezTo>
                  <a:cubicBezTo>
                    <a:pt x="1526810" y="69273"/>
                    <a:pt x="1535097" y="172809"/>
                    <a:pt x="1463564" y="160903"/>
                  </a:cubicBezTo>
                  <a:cubicBezTo>
                    <a:pt x="1481280" y="171476"/>
                    <a:pt x="1488901" y="169285"/>
                    <a:pt x="1501664" y="172238"/>
                  </a:cubicBezTo>
                  <a:cubicBezTo>
                    <a:pt x="1527286" y="177953"/>
                    <a:pt x="1551765" y="181763"/>
                    <a:pt x="1552813" y="163856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3" name="Google Shape;2283;p4"/>
            <p:cNvSpPr/>
            <p:nvPr/>
          </p:nvSpPr>
          <p:spPr>
            <a:xfrm>
              <a:off x="6870620" y="843317"/>
              <a:ext cx="1556087" cy="177085"/>
            </a:xfrm>
            <a:custGeom>
              <a:avLst/>
              <a:gdLst/>
              <a:ahLst/>
              <a:cxnLst/>
              <a:rect l="l" t="t" r="r" b="b"/>
              <a:pathLst>
                <a:path w="1556087" h="177085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4524" y="177953"/>
                    <a:pt x="23289" y="175286"/>
                    <a:pt x="43482" y="170714"/>
                  </a:cubicBezTo>
                  <a:cubicBezTo>
                    <a:pt x="4810" y="171381"/>
                    <a:pt x="23003" y="123089"/>
                    <a:pt x="21574" y="115374"/>
                  </a:cubicBezTo>
                  <a:cubicBezTo>
                    <a:pt x="18526" y="99657"/>
                    <a:pt x="-6144" y="15742"/>
                    <a:pt x="106442" y="42507"/>
                  </a:cubicBezTo>
                  <a:cubicBezTo>
                    <a:pt x="242269" y="74607"/>
                    <a:pt x="631269" y="71082"/>
                    <a:pt x="786908" y="70511"/>
                  </a:cubicBezTo>
                  <a:cubicBezTo>
                    <a:pt x="1010364" y="69749"/>
                    <a:pt x="1478899" y="37269"/>
                    <a:pt x="1513285" y="40507"/>
                  </a:cubicBezTo>
                  <a:cubicBezTo>
                    <a:pt x="1549575" y="43936"/>
                    <a:pt x="1537573" y="78607"/>
                    <a:pt x="1535192" y="108516"/>
                  </a:cubicBezTo>
                  <a:cubicBezTo>
                    <a:pt x="1532430" y="142139"/>
                    <a:pt x="1542240" y="165666"/>
                    <a:pt x="1501283" y="172333"/>
                  </a:cubicBezTo>
                  <a:cubicBezTo>
                    <a:pt x="1526905" y="178048"/>
                    <a:pt x="1551289" y="181858"/>
                    <a:pt x="1552337" y="1639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4" name="Google Shape;2284;p4"/>
            <p:cNvSpPr/>
            <p:nvPr/>
          </p:nvSpPr>
          <p:spPr>
            <a:xfrm>
              <a:off x="7715630" y="5827204"/>
              <a:ext cx="29528" cy="136778"/>
            </a:xfrm>
            <a:custGeom>
              <a:avLst/>
              <a:gdLst/>
              <a:ahLst/>
              <a:cxnLst/>
              <a:rect l="l" t="t" r="r" b="b"/>
              <a:pathLst>
                <a:path w="29528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1010" y="5324"/>
                    <a:pt x="6468" y="0"/>
                    <a:pt x="13145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5" name="Google Shape;2285;p4"/>
            <p:cNvSpPr/>
            <p:nvPr/>
          </p:nvSpPr>
          <p:spPr>
            <a:xfrm>
              <a:off x="7721631" y="5827298"/>
              <a:ext cx="17525" cy="136684"/>
            </a:xfrm>
            <a:custGeom>
              <a:avLst/>
              <a:gdLst/>
              <a:ahLst/>
              <a:cxnLst/>
              <a:rect l="l" t="t" r="r" b="b"/>
              <a:pathLst>
                <a:path w="17525" h="136684" extrusionOk="0">
                  <a:moveTo>
                    <a:pt x="9430" y="136685"/>
                  </a:moveTo>
                  <a:lnTo>
                    <a:pt x="6953" y="136685"/>
                  </a:lnTo>
                  <a:cubicBezTo>
                    <a:pt x="3095" y="136637"/>
                    <a:pt x="0" y="133494"/>
                    <a:pt x="0" y="129636"/>
                  </a:cubicBezTo>
                  <a:lnTo>
                    <a:pt x="952" y="6859"/>
                  </a:lnTo>
                  <a:cubicBezTo>
                    <a:pt x="1000" y="3020"/>
                    <a:pt x="4162" y="-47"/>
                    <a:pt x="8001" y="1"/>
                  </a:cubicBezTo>
                  <a:cubicBezTo>
                    <a:pt x="8001" y="1"/>
                    <a:pt x="8001" y="1"/>
                    <a:pt x="8001" y="1"/>
                  </a:cubicBezTo>
                  <a:lnTo>
                    <a:pt x="10573" y="1"/>
                  </a:lnTo>
                  <a:cubicBezTo>
                    <a:pt x="14430" y="48"/>
                    <a:pt x="17526" y="3192"/>
                    <a:pt x="17526" y="7050"/>
                  </a:cubicBezTo>
                  <a:lnTo>
                    <a:pt x="16478" y="129826"/>
                  </a:lnTo>
                  <a:cubicBezTo>
                    <a:pt x="16478" y="133617"/>
                    <a:pt x="13411" y="136685"/>
                    <a:pt x="9620" y="136685"/>
                  </a:cubicBezTo>
                  <a:cubicBezTo>
                    <a:pt x="9553" y="136685"/>
                    <a:pt x="9496" y="136685"/>
                    <a:pt x="9430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6" name="Google Shape;2286;p4"/>
            <p:cNvSpPr/>
            <p:nvPr/>
          </p:nvSpPr>
          <p:spPr>
            <a:xfrm>
              <a:off x="7726774" y="5830919"/>
              <a:ext cx="7620" cy="129445"/>
            </a:xfrm>
            <a:custGeom>
              <a:avLst/>
              <a:gdLst/>
              <a:ahLst/>
              <a:cxnLst/>
              <a:rect l="l" t="t" r="r" b="b"/>
              <a:pathLst>
                <a:path w="7620" h="129445" extrusionOk="0">
                  <a:moveTo>
                    <a:pt x="3620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30" y="128111"/>
                    <a:pt x="5429" y="129388"/>
                    <a:pt x="3905" y="129445"/>
                  </a:cubicBezTo>
                  <a:cubicBezTo>
                    <a:pt x="3877" y="129445"/>
                    <a:pt x="3839" y="129445"/>
                    <a:pt x="3810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7" name="Google Shape;2287;p4"/>
            <p:cNvSpPr/>
            <p:nvPr/>
          </p:nvSpPr>
          <p:spPr>
            <a:xfrm>
              <a:off x="7687245" y="5827204"/>
              <a:ext cx="29528" cy="136778"/>
            </a:xfrm>
            <a:custGeom>
              <a:avLst/>
              <a:gdLst/>
              <a:ahLst/>
              <a:cxnLst/>
              <a:rect l="l" t="t" r="r" b="b"/>
              <a:pathLst>
                <a:path w="29528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1010" y="5324"/>
                    <a:pt x="6468" y="0"/>
                    <a:pt x="13145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8" name="Google Shape;2288;p4"/>
            <p:cNvSpPr/>
            <p:nvPr/>
          </p:nvSpPr>
          <p:spPr>
            <a:xfrm>
              <a:off x="7693246" y="5827298"/>
              <a:ext cx="17526" cy="136685"/>
            </a:xfrm>
            <a:custGeom>
              <a:avLst/>
              <a:gdLst/>
              <a:ahLst/>
              <a:cxnLst/>
              <a:rect l="l" t="t" r="r" b="b"/>
              <a:pathLst>
                <a:path w="17526" h="136685" extrusionOk="0">
                  <a:moveTo>
                    <a:pt x="9430" y="136685"/>
                  </a:moveTo>
                  <a:lnTo>
                    <a:pt x="6859" y="136685"/>
                  </a:lnTo>
                  <a:cubicBezTo>
                    <a:pt x="3020" y="136637"/>
                    <a:pt x="-47" y="133474"/>
                    <a:pt x="1" y="129636"/>
                  </a:cubicBezTo>
                  <a:cubicBezTo>
                    <a:pt x="1" y="129636"/>
                    <a:pt x="1" y="129636"/>
                    <a:pt x="1" y="129636"/>
                  </a:cubicBezTo>
                  <a:lnTo>
                    <a:pt x="953" y="6859"/>
                  </a:lnTo>
                  <a:cubicBezTo>
                    <a:pt x="1010" y="3020"/>
                    <a:pt x="4163" y="-47"/>
                    <a:pt x="8002" y="1"/>
                  </a:cubicBezTo>
                  <a:cubicBezTo>
                    <a:pt x="8002" y="1"/>
                    <a:pt x="8002" y="1"/>
                    <a:pt x="8002" y="1"/>
                  </a:cubicBezTo>
                  <a:lnTo>
                    <a:pt x="10573" y="1"/>
                  </a:lnTo>
                  <a:cubicBezTo>
                    <a:pt x="14431" y="48"/>
                    <a:pt x="17527" y="3192"/>
                    <a:pt x="17527" y="7050"/>
                  </a:cubicBezTo>
                  <a:lnTo>
                    <a:pt x="16479" y="129826"/>
                  </a:lnTo>
                  <a:cubicBezTo>
                    <a:pt x="16431" y="133665"/>
                    <a:pt x="13269" y="136732"/>
                    <a:pt x="9430" y="136685"/>
                  </a:cubicBezTo>
                  <a:cubicBezTo>
                    <a:pt x="9430" y="136685"/>
                    <a:pt x="9430" y="136685"/>
                    <a:pt x="9430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9" name="Google Shape;2289;p4"/>
            <p:cNvSpPr/>
            <p:nvPr/>
          </p:nvSpPr>
          <p:spPr>
            <a:xfrm>
              <a:off x="7698199" y="5830919"/>
              <a:ext cx="7620" cy="129445"/>
            </a:xfrm>
            <a:custGeom>
              <a:avLst/>
              <a:gdLst/>
              <a:ahLst/>
              <a:cxnLst/>
              <a:rect l="l" t="t" r="r" b="b"/>
              <a:pathLst>
                <a:path w="7620" h="129445" extrusionOk="0">
                  <a:moveTo>
                    <a:pt x="3810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30" y="128111"/>
                    <a:pt x="5429" y="129388"/>
                    <a:pt x="3905" y="129445"/>
                  </a:cubicBezTo>
                  <a:cubicBezTo>
                    <a:pt x="3877" y="129445"/>
                    <a:pt x="3839" y="129445"/>
                    <a:pt x="3810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0" name="Google Shape;2290;p4"/>
            <p:cNvSpPr/>
            <p:nvPr/>
          </p:nvSpPr>
          <p:spPr>
            <a:xfrm>
              <a:off x="7659718" y="5827204"/>
              <a:ext cx="29527" cy="136778"/>
            </a:xfrm>
            <a:custGeom>
              <a:avLst/>
              <a:gdLst/>
              <a:ahLst/>
              <a:cxnLst/>
              <a:rect l="l" t="t" r="r" b="b"/>
              <a:pathLst>
                <a:path w="29527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962" y="5343"/>
                    <a:pt x="6392" y="0"/>
                    <a:pt x="13050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1" name="Google Shape;2291;p4"/>
            <p:cNvSpPr/>
            <p:nvPr/>
          </p:nvSpPr>
          <p:spPr>
            <a:xfrm>
              <a:off x="7665528" y="5827298"/>
              <a:ext cx="17526" cy="136685"/>
            </a:xfrm>
            <a:custGeom>
              <a:avLst/>
              <a:gdLst/>
              <a:ahLst/>
              <a:cxnLst/>
              <a:rect l="l" t="t" r="r" b="b"/>
              <a:pathLst>
                <a:path w="17526" h="136685" extrusionOk="0">
                  <a:moveTo>
                    <a:pt x="9621" y="136685"/>
                  </a:moveTo>
                  <a:lnTo>
                    <a:pt x="6859" y="136685"/>
                  </a:lnTo>
                  <a:cubicBezTo>
                    <a:pt x="3020" y="136637"/>
                    <a:pt x="-47" y="133474"/>
                    <a:pt x="1" y="129636"/>
                  </a:cubicBezTo>
                  <a:cubicBezTo>
                    <a:pt x="1" y="129636"/>
                    <a:pt x="1" y="129636"/>
                    <a:pt x="1" y="129636"/>
                  </a:cubicBezTo>
                  <a:lnTo>
                    <a:pt x="953" y="6859"/>
                  </a:lnTo>
                  <a:cubicBezTo>
                    <a:pt x="1001" y="3020"/>
                    <a:pt x="4163" y="-47"/>
                    <a:pt x="8002" y="1"/>
                  </a:cubicBezTo>
                  <a:cubicBezTo>
                    <a:pt x="8002" y="1"/>
                    <a:pt x="8002" y="1"/>
                    <a:pt x="8002" y="1"/>
                  </a:cubicBezTo>
                  <a:lnTo>
                    <a:pt x="10573" y="1"/>
                  </a:lnTo>
                  <a:cubicBezTo>
                    <a:pt x="14431" y="48"/>
                    <a:pt x="17527" y="3192"/>
                    <a:pt x="17527" y="7050"/>
                  </a:cubicBezTo>
                  <a:lnTo>
                    <a:pt x="16384" y="129826"/>
                  </a:lnTo>
                  <a:cubicBezTo>
                    <a:pt x="16336" y="133665"/>
                    <a:pt x="13174" y="136732"/>
                    <a:pt x="9335" y="136685"/>
                  </a:cubicBezTo>
                  <a:cubicBezTo>
                    <a:pt x="9335" y="136685"/>
                    <a:pt x="9335" y="136685"/>
                    <a:pt x="9335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2" name="Google Shape;2292;p4"/>
            <p:cNvSpPr/>
            <p:nvPr/>
          </p:nvSpPr>
          <p:spPr>
            <a:xfrm>
              <a:off x="7670672" y="5830919"/>
              <a:ext cx="7619" cy="129445"/>
            </a:xfrm>
            <a:custGeom>
              <a:avLst/>
              <a:gdLst/>
              <a:ahLst/>
              <a:cxnLst/>
              <a:rect l="l" t="t" r="r" b="b"/>
              <a:pathLst>
                <a:path w="7619" h="129445" extrusionOk="0">
                  <a:moveTo>
                    <a:pt x="3715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29" y="128111"/>
                    <a:pt x="5429" y="129388"/>
                    <a:pt x="3905" y="129445"/>
                  </a:cubicBezTo>
                  <a:cubicBezTo>
                    <a:pt x="3848" y="129445"/>
                    <a:pt x="3781" y="129445"/>
                    <a:pt x="3715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3" name="Google Shape;2293;p4"/>
            <p:cNvSpPr/>
            <p:nvPr/>
          </p:nvSpPr>
          <p:spPr>
            <a:xfrm>
              <a:off x="7930228" y="5498496"/>
              <a:ext cx="163449" cy="29527"/>
            </a:xfrm>
            <a:custGeom>
              <a:avLst/>
              <a:gdLst/>
              <a:ahLst/>
              <a:cxnLst/>
              <a:rect l="l" t="t" r="r" b="b"/>
              <a:pathLst>
                <a:path w="163449" h="29527" extrusionOk="0">
                  <a:moveTo>
                    <a:pt x="163354" y="13050"/>
                  </a:moveTo>
                  <a:lnTo>
                    <a:pt x="163354" y="17431"/>
                  </a:lnTo>
                  <a:cubicBezTo>
                    <a:pt x="163201" y="24118"/>
                    <a:pt x="157762" y="29480"/>
                    <a:pt x="151066" y="29528"/>
                  </a:cubicBezTo>
                  <a:lnTo>
                    <a:pt x="11906" y="28575"/>
                  </a:lnTo>
                  <a:cubicBezTo>
                    <a:pt x="5334" y="28575"/>
                    <a:pt x="0" y="23251"/>
                    <a:pt x="0" y="16669"/>
                  </a:cubicBezTo>
                  <a:cubicBezTo>
                    <a:pt x="0" y="16602"/>
                    <a:pt x="0" y="16545"/>
                    <a:pt x="0" y="16479"/>
                  </a:cubicBezTo>
                  <a:lnTo>
                    <a:pt x="0" y="12002"/>
                  </a:lnTo>
                  <a:cubicBezTo>
                    <a:pt x="105" y="5306"/>
                    <a:pt x="5591" y="-57"/>
                    <a:pt x="12287" y="0"/>
                  </a:cubicBezTo>
                  <a:lnTo>
                    <a:pt x="151447" y="857"/>
                  </a:lnTo>
                  <a:cubicBezTo>
                    <a:pt x="158105" y="962"/>
                    <a:pt x="163449" y="6391"/>
                    <a:pt x="163449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4" name="Google Shape;2294;p4"/>
            <p:cNvSpPr/>
            <p:nvPr/>
          </p:nvSpPr>
          <p:spPr>
            <a:xfrm>
              <a:off x="7930133" y="5504497"/>
              <a:ext cx="163354" cy="17430"/>
            </a:xfrm>
            <a:custGeom>
              <a:avLst/>
              <a:gdLst/>
              <a:ahLst/>
              <a:cxnLst/>
              <a:rect l="l" t="t" r="r" b="b"/>
              <a:pathLst>
                <a:path w="163354" h="17430" extrusionOk="0">
                  <a:moveTo>
                    <a:pt x="163354" y="8001"/>
                  </a:moveTo>
                  <a:lnTo>
                    <a:pt x="163354" y="10477"/>
                  </a:lnTo>
                  <a:cubicBezTo>
                    <a:pt x="163354" y="14316"/>
                    <a:pt x="160239" y="17430"/>
                    <a:pt x="156401" y="17430"/>
                  </a:cubicBezTo>
                  <a:cubicBezTo>
                    <a:pt x="156372" y="17430"/>
                    <a:pt x="156334" y="17430"/>
                    <a:pt x="156305" y="17430"/>
                  </a:cubicBezTo>
                  <a:lnTo>
                    <a:pt x="6858" y="16573"/>
                  </a:lnTo>
                  <a:cubicBezTo>
                    <a:pt x="3038" y="16469"/>
                    <a:pt x="0" y="13345"/>
                    <a:pt x="0" y="9525"/>
                  </a:cubicBezTo>
                  <a:lnTo>
                    <a:pt x="0" y="6953"/>
                  </a:lnTo>
                  <a:cubicBezTo>
                    <a:pt x="105" y="3086"/>
                    <a:pt x="3267" y="0"/>
                    <a:pt x="7144" y="0"/>
                  </a:cubicBezTo>
                  <a:lnTo>
                    <a:pt x="156496" y="952"/>
                  </a:lnTo>
                  <a:cubicBezTo>
                    <a:pt x="160334" y="1000"/>
                    <a:pt x="163401" y="4162"/>
                    <a:pt x="163354" y="8001"/>
                  </a:cubicBezTo>
                  <a:cubicBezTo>
                    <a:pt x="163354" y="8001"/>
                    <a:pt x="163354" y="8001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5" name="Google Shape;2295;p4"/>
            <p:cNvSpPr/>
            <p:nvPr/>
          </p:nvSpPr>
          <p:spPr>
            <a:xfrm>
              <a:off x="7934705" y="5509450"/>
              <a:ext cx="154304" cy="7525"/>
            </a:xfrm>
            <a:custGeom>
              <a:avLst/>
              <a:gdLst/>
              <a:ahLst/>
              <a:cxnLst/>
              <a:rect l="l" t="t" r="r" b="b"/>
              <a:pathLst>
                <a:path w="154304" h="7525" extrusionOk="0">
                  <a:moveTo>
                    <a:pt x="154305" y="3810"/>
                  </a:moveTo>
                  <a:lnTo>
                    <a:pt x="154305" y="4763"/>
                  </a:lnTo>
                  <a:cubicBezTo>
                    <a:pt x="154257" y="6305"/>
                    <a:pt x="152990" y="7525"/>
                    <a:pt x="151447" y="7525"/>
                  </a:cubicBezTo>
                  <a:lnTo>
                    <a:pt x="2667" y="6572"/>
                  </a:lnTo>
                  <a:cubicBezTo>
                    <a:pt x="1191" y="6572"/>
                    <a:pt x="0" y="5382"/>
                    <a:pt x="0" y="3906"/>
                  </a:cubicBezTo>
                  <a:cubicBezTo>
                    <a:pt x="0" y="3877"/>
                    <a:pt x="0" y="3839"/>
                    <a:pt x="0" y="3810"/>
                  </a:cubicBezTo>
                  <a:lnTo>
                    <a:pt x="0" y="2763"/>
                  </a:lnTo>
                  <a:cubicBezTo>
                    <a:pt x="0" y="1238"/>
                    <a:pt x="1238" y="0"/>
                    <a:pt x="2762" y="0"/>
                  </a:cubicBezTo>
                  <a:lnTo>
                    <a:pt x="151543" y="953"/>
                  </a:lnTo>
                  <a:cubicBezTo>
                    <a:pt x="153086" y="1001"/>
                    <a:pt x="154305" y="2267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6" name="Google Shape;2296;p4"/>
            <p:cNvSpPr/>
            <p:nvPr/>
          </p:nvSpPr>
          <p:spPr>
            <a:xfrm>
              <a:off x="7930228" y="5526880"/>
              <a:ext cx="163354" cy="29527"/>
            </a:xfrm>
            <a:custGeom>
              <a:avLst/>
              <a:gdLst/>
              <a:ahLst/>
              <a:cxnLst/>
              <a:rect l="l" t="t" r="r" b="b"/>
              <a:pathLst>
                <a:path w="163354" h="29527" extrusionOk="0">
                  <a:moveTo>
                    <a:pt x="163354" y="13050"/>
                  </a:moveTo>
                  <a:lnTo>
                    <a:pt x="163354" y="17431"/>
                  </a:lnTo>
                  <a:cubicBezTo>
                    <a:pt x="163250" y="24108"/>
                    <a:pt x="157839" y="29480"/>
                    <a:pt x="151162" y="29528"/>
                  </a:cubicBezTo>
                  <a:lnTo>
                    <a:pt x="12002" y="28575"/>
                  </a:lnTo>
                  <a:cubicBezTo>
                    <a:pt x="5325" y="28528"/>
                    <a:pt x="-57" y="23061"/>
                    <a:pt x="0" y="16383"/>
                  </a:cubicBezTo>
                  <a:cubicBezTo>
                    <a:pt x="0" y="16383"/>
                    <a:pt x="0" y="16383"/>
                    <a:pt x="0" y="16383"/>
                  </a:cubicBezTo>
                  <a:lnTo>
                    <a:pt x="0" y="12002"/>
                  </a:lnTo>
                  <a:cubicBezTo>
                    <a:pt x="57" y="5325"/>
                    <a:pt x="5515" y="-47"/>
                    <a:pt x="12192" y="0"/>
                  </a:cubicBezTo>
                  <a:cubicBezTo>
                    <a:pt x="12192" y="0"/>
                    <a:pt x="12192" y="0"/>
                    <a:pt x="12192" y="0"/>
                  </a:cubicBezTo>
                  <a:lnTo>
                    <a:pt x="151353" y="858"/>
                  </a:lnTo>
                  <a:cubicBezTo>
                    <a:pt x="158030" y="915"/>
                    <a:pt x="163402" y="6373"/>
                    <a:pt x="163354" y="13050"/>
                  </a:cubicBezTo>
                  <a:cubicBezTo>
                    <a:pt x="163354" y="13050"/>
                    <a:pt x="163354" y="13050"/>
                    <a:pt x="163354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7" name="Google Shape;2297;p4"/>
            <p:cNvSpPr/>
            <p:nvPr/>
          </p:nvSpPr>
          <p:spPr>
            <a:xfrm>
              <a:off x="7930228" y="5532977"/>
              <a:ext cx="163353" cy="17525"/>
            </a:xfrm>
            <a:custGeom>
              <a:avLst/>
              <a:gdLst/>
              <a:ahLst/>
              <a:cxnLst/>
              <a:rect l="l" t="t" r="r" b="b"/>
              <a:pathLst>
                <a:path w="163353" h="17525" extrusionOk="0">
                  <a:moveTo>
                    <a:pt x="163354" y="7905"/>
                  </a:moveTo>
                  <a:lnTo>
                    <a:pt x="163354" y="10573"/>
                  </a:lnTo>
                  <a:cubicBezTo>
                    <a:pt x="163306" y="14431"/>
                    <a:pt x="160163" y="17526"/>
                    <a:pt x="156305" y="17526"/>
                  </a:cubicBezTo>
                  <a:lnTo>
                    <a:pt x="6953" y="16478"/>
                  </a:lnTo>
                  <a:cubicBezTo>
                    <a:pt x="3115" y="16478"/>
                    <a:pt x="0" y="13364"/>
                    <a:pt x="0" y="9525"/>
                  </a:cubicBezTo>
                  <a:lnTo>
                    <a:pt x="0" y="6953"/>
                  </a:lnTo>
                  <a:cubicBezTo>
                    <a:pt x="48" y="3096"/>
                    <a:pt x="3191" y="0"/>
                    <a:pt x="7048" y="0"/>
                  </a:cubicBezTo>
                  <a:lnTo>
                    <a:pt x="156400" y="952"/>
                  </a:lnTo>
                  <a:cubicBezTo>
                    <a:pt x="160258" y="1000"/>
                    <a:pt x="163354" y="4143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8" name="Google Shape;2298;p4"/>
            <p:cNvSpPr/>
            <p:nvPr/>
          </p:nvSpPr>
          <p:spPr>
            <a:xfrm>
              <a:off x="7934705" y="5537835"/>
              <a:ext cx="154304" cy="7619"/>
            </a:xfrm>
            <a:custGeom>
              <a:avLst/>
              <a:gdLst/>
              <a:ahLst/>
              <a:cxnLst/>
              <a:rect l="l" t="t" r="r" b="b"/>
              <a:pathLst>
                <a:path w="154304" h="7619" extrusionOk="0">
                  <a:moveTo>
                    <a:pt x="154305" y="3810"/>
                  </a:moveTo>
                  <a:lnTo>
                    <a:pt x="154305" y="4857"/>
                  </a:lnTo>
                  <a:cubicBezTo>
                    <a:pt x="154257" y="6401"/>
                    <a:pt x="152990" y="7620"/>
                    <a:pt x="151447" y="7620"/>
                  </a:cubicBezTo>
                  <a:lnTo>
                    <a:pt x="2762" y="6572"/>
                  </a:lnTo>
                  <a:cubicBezTo>
                    <a:pt x="1238" y="6572"/>
                    <a:pt x="0" y="5334"/>
                    <a:pt x="0" y="3810"/>
                  </a:cubicBezTo>
                  <a:lnTo>
                    <a:pt x="0" y="2762"/>
                  </a:lnTo>
                  <a:cubicBezTo>
                    <a:pt x="0" y="1238"/>
                    <a:pt x="1238" y="0"/>
                    <a:pt x="2762" y="0"/>
                  </a:cubicBezTo>
                  <a:cubicBezTo>
                    <a:pt x="2791" y="0"/>
                    <a:pt x="2829" y="0"/>
                    <a:pt x="2857" y="0"/>
                  </a:cubicBezTo>
                  <a:lnTo>
                    <a:pt x="151543" y="952"/>
                  </a:lnTo>
                  <a:cubicBezTo>
                    <a:pt x="153086" y="1000"/>
                    <a:pt x="154305" y="2267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9" name="Google Shape;2299;p4"/>
            <p:cNvSpPr/>
            <p:nvPr/>
          </p:nvSpPr>
          <p:spPr>
            <a:xfrm>
              <a:off x="7930228" y="5554598"/>
              <a:ext cx="163354" cy="29527"/>
            </a:xfrm>
            <a:custGeom>
              <a:avLst/>
              <a:gdLst/>
              <a:ahLst/>
              <a:cxnLst/>
              <a:rect l="l" t="t" r="r" b="b"/>
              <a:pathLst>
                <a:path w="163354" h="29527" extrusionOk="0">
                  <a:moveTo>
                    <a:pt x="163354" y="12859"/>
                  </a:moveTo>
                  <a:lnTo>
                    <a:pt x="163354" y="17526"/>
                  </a:lnTo>
                  <a:cubicBezTo>
                    <a:pt x="163250" y="24184"/>
                    <a:pt x="157820" y="29528"/>
                    <a:pt x="151162" y="29528"/>
                  </a:cubicBezTo>
                  <a:lnTo>
                    <a:pt x="12002" y="28575"/>
                  </a:lnTo>
                  <a:cubicBezTo>
                    <a:pt x="5325" y="28518"/>
                    <a:pt x="-57" y="23060"/>
                    <a:pt x="0" y="16383"/>
                  </a:cubicBezTo>
                  <a:cubicBezTo>
                    <a:pt x="0" y="16383"/>
                    <a:pt x="0" y="16383"/>
                    <a:pt x="0" y="16383"/>
                  </a:cubicBezTo>
                  <a:lnTo>
                    <a:pt x="0" y="12002"/>
                  </a:lnTo>
                  <a:cubicBezTo>
                    <a:pt x="105" y="5344"/>
                    <a:pt x="5534" y="0"/>
                    <a:pt x="12192" y="0"/>
                  </a:cubicBezTo>
                  <a:lnTo>
                    <a:pt x="151353" y="858"/>
                  </a:lnTo>
                  <a:cubicBezTo>
                    <a:pt x="158030" y="905"/>
                    <a:pt x="163402" y="6372"/>
                    <a:pt x="163354" y="13050"/>
                  </a:cubicBezTo>
                  <a:cubicBezTo>
                    <a:pt x="163354" y="13050"/>
                    <a:pt x="163354" y="13050"/>
                    <a:pt x="163354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0" name="Google Shape;2300;p4"/>
            <p:cNvSpPr/>
            <p:nvPr/>
          </p:nvSpPr>
          <p:spPr>
            <a:xfrm>
              <a:off x="7930228" y="5560409"/>
              <a:ext cx="163353" cy="17430"/>
            </a:xfrm>
            <a:custGeom>
              <a:avLst/>
              <a:gdLst/>
              <a:ahLst/>
              <a:cxnLst/>
              <a:rect l="l" t="t" r="r" b="b"/>
              <a:pathLst>
                <a:path w="163353" h="17430" extrusionOk="0">
                  <a:moveTo>
                    <a:pt x="163354" y="8001"/>
                  </a:moveTo>
                  <a:lnTo>
                    <a:pt x="163354" y="10573"/>
                  </a:lnTo>
                  <a:cubicBezTo>
                    <a:pt x="163354" y="14364"/>
                    <a:pt x="160287" y="17430"/>
                    <a:pt x="156496" y="17430"/>
                  </a:cubicBezTo>
                  <a:cubicBezTo>
                    <a:pt x="156429" y="17430"/>
                    <a:pt x="156372" y="17430"/>
                    <a:pt x="156305" y="17430"/>
                  </a:cubicBezTo>
                  <a:lnTo>
                    <a:pt x="6953" y="16478"/>
                  </a:lnTo>
                  <a:cubicBezTo>
                    <a:pt x="3115" y="16478"/>
                    <a:pt x="0" y="13363"/>
                    <a:pt x="0" y="9525"/>
                  </a:cubicBezTo>
                  <a:lnTo>
                    <a:pt x="0" y="6953"/>
                  </a:lnTo>
                  <a:cubicBezTo>
                    <a:pt x="48" y="3095"/>
                    <a:pt x="3191" y="0"/>
                    <a:pt x="7048" y="0"/>
                  </a:cubicBezTo>
                  <a:lnTo>
                    <a:pt x="156400" y="952"/>
                  </a:lnTo>
                  <a:cubicBezTo>
                    <a:pt x="160258" y="1000"/>
                    <a:pt x="163354" y="4143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1" name="Google Shape;2301;p4"/>
            <p:cNvSpPr/>
            <p:nvPr/>
          </p:nvSpPr>
          <p:spPr>
            <a:xfrm>
              <a:off x="7934705" y="5565457"/>
              <a:ext cx="154304" cy="7429"/>
            </a:xfrm>
            <a:custGeom>
              <a:avLst/>
              <a:gdLst/>
              <a:ahLst/>
              <a:cxnLst/>
              <a:rect l="l" t="t" r="r" b="b"/>
              <a:pathLst>
                <a:path w="154304" h="7429" extrusionOk="0">
                  <a:moveTo>
                    <a:pt x="154305" y="3715"/>
                  </a:moveTo>
                  <a:lnTo>
                    <a:pt x="154305" y="4667"/>
                  </a:lnTo>
                  <a:cubicBezTo>
                    <a:pt x="154305" y="6191"/>
                    <a:pt x="153067" y="7430"/>
                    <a:pt x="151543" y="7430"/>
                  </a:cubicBezTo>
                  <a:cubicBezTo>
                    <a:pt x="151514" y="7430"/>
                    <a:pt x="151476" y="7430"/>
                    <a:pt x="151447" y="7430"/>
                  </a:cubicBezTo>
                  <a:lnTo>
                    <a:pt x="2762" y="6668"/>
                  </a:lnTo>
                  <a:cubicBezTo>
                    <a:pt x="1219" y="6620"/>
                    <a:pt x="0" y="5353"/>
                    <a:pt x="0" y="3810"/>
                  </a:cubicBezTo>
                  <a:lnTo>
                    <a:pt x="0" y="2763"/>
                  </a:lnTo>
                  <a:cubicBezTo>
                    <a:pt x="48" y="1219"/>
                    <a:pt x="1314" y="0"/>
                    <a:pt x="2857" y="0"/>
                  </a:cubicBezTo>
                  <a:lnTo>
                    <a:pt x="151543" y="953"/>
                  </a:lnTo>
                  <a:cubicBezTo>
                    <a:pt x="153067" y="953"/>
                    <a:pt x="154305" y="2191"/>
                    <a:pt x="154305" y="3715"/>
                  </a:cubicBezTo>
                  <a:cubicBezTo>
                    <a:pt x="154305" y="3743"/>
                    <a:pt x="154305" y="3782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2" name="Google Shape;2302;p4"/>
            <p:cNvSpPr/>
            <p:nvPr/>
          </p:nvSpPr>
          <p:spPr>
            <a:xfrm>
              <a:off x="7916389" y="5779011"/>
              <a:ext cx="228656" cy="195766"/>
            </a:xfrm>
            <a:custGeom>
              <a:avLst/>
              <a:gdLst/>
              <a:ahLst/>
              <a:cxnLst/>
              <a:rect l="l" t="t" r="r" b="b"/>
              <a:pathLst>
                <a:path w="228656" h="195766" extrusionOk="0">
                  <a:moveTo>
                    <a:pt x="226057" y="188210"/>
                  </a:moveTo>
                  <a:lnTo>
                    <a:pt x="223104" y="191545"/>
                  </a:lnTo>
                  <a:cubicBezTo>
                    <a:pt x="218703" y="196564"/>
                    <a:pt x="211122" y="197192"/>
                    <a:pt x="205959" y="192973"/>
                  </a:cubicBezTo>
                  <a:lnTo>
                    <a:pt x="4315" y="24381"/>
                  </a:lnTo>
                  <a:cubicBezTo>
                    <a:pt x="-724" y="20237"/>
                    <a:pt x="-1458" y="12798"/>
                    <a:pt x="2686" y="7759"/>
                  </a:cubicBezTo>
                  <a:cubicBezTo>
                    <a:pt x="2753" y="7674"/>
                    <a:pt x="2819" y="7598"/>
                    <a:pt x="2886" y="7521"/>
                  </a:cubicBezTo>
                  <a:lnTo>
                    <a:pt x="5743" y="4187"/>
                  </a:lnTo>
                  <a:cubicBezTo>
                    <a:pt x="10096" y="-737"/>
                    <a:pt x="17535" y="-1413"/>
                    <a:pt x="22698" y="2664"/>
                  </a:cubicBezTo>
                  <a:lnTo>
                    <a:pt x="224342" y="171256"/>
                  </a:lnTo>
                  <a:cubicBezTo>
                    <a:pt x="229381" y="175400"/>
                    <a:pt x="230114" y="182839"/>
                    <a:pt x="225971" y="187877"/>
                  </a:cubicBezTo>
                  <a:cubicBezTo>
                    <a:pt x="225904" y="187963"/>
                    <a:pt x="225837" y="188039"/>
                    <a:pt x="225771" y="18811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3" name="Google Shape;2303;p4"/>
            <p:cNvSpPr/>
            <p:nvPr/>
          </p:nvSpPr>
          <p:spPr>
            <a:xfrm>
              <a:off x="7918273" y="5781922"/>
              <a:ext cx="224602" cy="190379"/>
            </a:xfrm>
            <a:custGeom>
              <a:avLst/>
              <a:gdLst/>
              <a:ahLst/>
              <a:cxnLst/>
              <a:rect l="l" t="t" r="r" b="b"/>
              <a:pathLst>
                <a:path w="224602" h="190379" extrusionOk="0">
                  <a:moveTo>
                    <a:pt x="223506" y="186062"/>
                  </a:moveTo>
                  <a:lnTo>
                    <a:pt x="221886" y="187967"/>
                  </a:lnTo>
                  <a:cubicBezTo>
                    <a:pt x="219296" y="190863"/>
                    <a:pt x="214886" y="191196"/>
                    <a:pt x="211885" y="188729"/>
                  </a:cubicBezTo>
                  <a:lnTo>
                    <a:pt x="2335" y="13659"/>
                  </a:lnTo>
                  <a:cubicBezTo>
                    <a:pt x="-456" y="11211"/>
                    <a:pt x="-789" y="6992"/>
                    <a:pt x="1573" y="4134"/>
                  </a:cubicBezTo>
                  <a:lnTo>
                    <a:pt x="3192" y="2229"/>
                  </a:lnTo>
                  <a:cubicBezTo>
                    <a:pt x="5707" y="-419"/>
                    <a:pt x="9812" y="-752"/>
                    <a:pt x="12717" y="1467"/>
                  </a:cubicBezTo>
                  <a:lnTo>
                    <a:pt x="222267" y="176537"/>
                  </a:lnTo>
                  <a:cubicBezTo>
                    <a:pt x="225058" y="178985"/>
                    <a:pt x="225392" y="183204"/>
                    <a:pt x="223030" y="18606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4" name="Google Shape;2304;p4"/>
            <p:cNvSpPr/>
            <p:nvPr/>
          </p:nvSpPr>
          <p:spPr>
            <a:xfrm>
              <a:off x="7925992" y="5788487"/>
              <a:ext cx="210021" cy="176500"/>
            </a:xfrm>
            <a:custGeom>
              <a:avLst/>
              <a:gdLst/>
              <a:ahLst/>
              <a:cxnLst/>
              <a:rect l="l" t="t" r="r" b="b"/>
              <a:pathLst>
                <a:path w="210021" h="176500" extrusionOk="0">
                  <a:moveTo>
                    <a:pt x="209214" y="174924"/>
                  </a:moveTo>
                  <a:lnTo>
                    <a:pt x="208548" y="175686"/>
                  </a:lnTo>
                  <a:cubicBezTo>
                    <a:pt x="207433" y="176772"/>
                    <a:pt x="205662" y="176772"/>
                    <a:pt x="204547" y="175686"/>
                  </a:cubicBezTo>
                  <a:lnTo>
                    <a:pt x="807" y="5474"/>
                  </a:lnTo>
                  <a:cubicBezTo>
                    <a:pt x="-269" y="4398"/>
                    <a:pt x="-269" y="2645"/>
                    <a:pt x="807" y="1569"/>
                  </a:cubicBezTo>
                  <a:lnTo>
                    <a:pt x="1474" y="807"/>
                  </a:lnTo>
                  <a:cubicBezTo>
                    <a:pt x="2550" y="-269"/>
                    <a:pt x="4303" y="-269"/>
                    <a:pt x="5379" y="807"/>
                  </a:cubicBezTo>
                  <a:lnTo>
                    <a:pt x="209214" y="171114"/>
                  </a:lnTo>
                  <a:cubicBezTo>
                    <a:pt x="210291" y="172191"/>
                    <a:pt x="210291" y="173943"/>
                    <a:pt x="209214" y="17502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5" name="Google Shape;2305;p4"/>
            <p:cNvSpPr/>
            <p:nvPr/>
          </p:nvSpPr>
          <p:spPr>
            <a:xfrm>
              <a:off x="7898287" y="5800835"/>
              <a:ext cx="228915" cy="195797"/>
            </a:xfrm>
            <a:custGeom>
              <a:avLst/>
              <a:gdLst/>
              <a:ahLst/>
              <a:cxnLst/>
              <a:rect l="l" t="t" r="r" b="b"/>
              <a:pathLst>
                <a:path w="228915" h="195797" extrusionOk="0">
                  <a:moveTo>
                    <a:pt x="226061" y="188295"/>
                  </a:moveTo>
                  <a:lnTo>
                    <a:pt x="223109" y="191628"/>
                  </a:lnTo>
                  <a:cubicBezTo>
                    <a:pt x="218689" y="196619"/>
                    <a:pt x="211107" y="197210"/>
                    <a:pt x="205963" y="192962"/>
                  </a:cubicBezTo>
                  <a:lnTo>
                    <a:pt x="4224" y="24465"/>
                  </a:lnTo>
                  <a:cubicBezTo>
                    <a:pt x="-824" y="20169"/>
                    <a:pt x="-1434" y="12596"/>
                    <a:pt x="2862" y="7548"/>
                  </a:cubicBezTo>
                  <a:cubicBezTo>
                    <a:pt x="2871" y="7538"/>
                    <a:pt x="2881" y="7520"/>
                    <a:pt x="2890" y="7510"/>
                  </a:cubicBezTo>
                  <a:lnTo>
                    <a:pt x="5748" y="4176"/>
                  </a:lnTo>
                  <a:cubicBezTo>
                    <a:pt x="10206" y="-825"/>
                    <a:pt x="17816" y="-1415"/>
                    <a:pt x="22988" y="2843"/>
                  </a:cubicBezTo>
                  <a:lnTo>
                    <a:pt x="224632" y="171340"/>
                  </a:lnTo>
                  <a:cubicBezTo>
                    <a:pt x="229709" y="175607"/>
                    <a:pt x="230367" y="183170"/>
                    <a:pt x="226099" y="188247"/>
                  </a:cubicBezTo>
                  <a:cubicBezTo>
                    <a:pt x="226090" y="188266"/>
                    <a:pt x="226071" y="188276"/>
                    <a:pt x="226061" y="18829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6" name="Google Shape;2306;p4"/>
            <p:cNvSpPr/>
            <p:nvPr/>
          </p:nvSpPr>
          <p:spPr>
            <a:xfrm>
              <a:off x="7900612" y="5803699"/>
              <a:ext cx="224681" cy="190231"/>
            </a:xfrm>
            <a:custGeom>
              <a:avLst/>
              <a:gdLst/>
              <a:ahLst/>
              <a:cxnLst/>
              <a:rect l="l" t="t" r="r" b="b"/>
              <a:pathLst>
                <a:path w="224681" h="190231" extrusionOk="0">
                  <a:moveTo>
                    <a:pt x="223069" y="186097"/>
                  </a:moveTo>
                  <a:lnTo>
                    <a:pt x="221449" y="188002"/>
                  </a:lnTo>
                  <a:cubicBezTo>
                    <a:pt x="218935" y="190650"/>
                    <a:pt x="214830" y="190983"/>
                    <a:pt x="211924" y="188764"/>
                  </a:cubicBezTo>
                  <a:lnTo>
                    <a:pt x="2374" y="13695"/>
                  </a:lnTo>
                  <a:cubicBezTo>
                    <a:pt x="-464" y="11275"/>
                    <a:pt x="-807" y="7008"/>
                    <a:pt x="1612" y="4170"/>
                  </a:cubicBezTo>
                  <a:lnTo>
                    <a:pt x="3232" y="2264"/>
                  </a:lnTo>
                  <a:cubicBezTo>
                    <a:pt x="5727" y="-431"/>
                    <a:pt x="9871" y="-764"/>
                    <a:pt x="12757" y="1502"/>
                  </a:cubicBezTo>
                  <a:lnTo>
                    <a:pt x="222307" y="176572"/>
                  </a:lnTo>
                  <a:cubicBezTo>
                    <a:pt x="225145" y="178991"/>
                    <a:pt x="225488" y="183259"/>
                    <a:pt x="223069" y="186097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7" name="Google Shape;2307;p4"/>
            <p:cNvSpPr/>
            <p:nvPr/>
          </p:nvSpPr>
          <p:spPr>
            <a:xfrm>
              <a:off x="7907894" y="5810335"/>
              <a:ext cx="209735" cy="176524"/>
            </a:xfrm>
            <a:custGeom>
              <a:avLst/>
              <a:gdLst/>
              <a:ahLst/>
              <a:cxnLst/>
              <a:rect l="l" t="t" r="r" b="b"/>
              <a:pathLst>
                <a:path w="209735" h="176524" extrusionOk="0">
                  <a:moveTo>
                    <a:pt x="209214" y="174984"/>
                  </a:moveTo>
                  <a:lnTo>
                    <a:pt x="208548" y="175746"/>
                  </a:lnTo>
                  <a:cubicBezTo>
                    <a:pt x="207414" y="176784"/>
                    <a:pt x="205681" y="176784"/>
                    <a:pt x="204547" y="175746"/>
                  </a:cubicBezTo>
                  <a:lnTo>
                    <a:pt x="807" y="5439"/>
                  </a:lnTo>
                  <a:cubicBezTo>
                    <a:pt x="-269" y="4362"/>
                    <a:pt x="-269" y="2610"/>
                    <a:pt x="807" y="1533"/>
                  </a:cubicBezTo>
                  <a:lnTo>
                    <a:pt x="1474" y="772"/>
                  </a:lnTo>
                  <a:cubicBezTo>
                    <a:pt x="2569" y="-257"/>
                    <a:pt x="4284" y="-257"/>
                    <a:pt x="5379" y="772"/>
                  </a:cubicBezTo>
                  <a:lnTo>
                    <a:pt x="208929" y="171364"/>
                  </a:lnTo>
                  <a:cubicBezTo>
                    <a:pt x="210005" y="172440"/>
                    <a:pt x="210005" y="174193"/>
                    <a:pt x="208929" y="17526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8" name="Google Shape;2308;p4"/>
            <p:cNvSpPr/>
            <p:nvPr/>
          </p:nvSpPr>
          <p:spPr>
            <a:xfrm>
              <a:off x="7880761" y="5821945"/>
              <a:ext cx="228894" cy="195836"/>
            </a:xfrm>
            <a:custGeom>
              <a:avLst/>
              <a:gdLst/>
              <a:ahLst/>
              <a:cxnLst/>
              <a:rect l="l" t="t" r="r" b="b"/>
              <a:pathLst>
                <a:path w="228894" h="195836" extrusionOk="0">
                  <a:moveTo>
                    <a:pt x="225966" y="188330"/>
                  </a:moveTo>
                  <a:lnTo>
                    <a:pt x="223108" y="191568"/>
                  </a:lnTo>
                  <a:cubicBezTo>
                    <a:pt x="218698" y="196645"/>
                    <a:pt x="211050" y="197283"/>
                    <a:pt x="205868" y="192997"/>
                  </a:cubicBezTo>
                  <a:lnTo>
                    <a:pt x="4224" y="24499"/>
                  </a:lnTo>
                  <a:cubicBezTo>
                    <a:pt x="-824" y="20204"/>
                    <a:pt x="-1434" y="12632"/>
                    <a:pt x="2862" y="7583"/>
                  </a:cubicBezTo>
                  <a:cubicBezTo>
                    <a:pt x="2871" y="7574"/>
                    <a:pt x="2881" y="7555"/>
                    <a:pt x="2890" y="7545"/>
                  </a:cubicBezTo>
                  <a:lnTo>
                    <a:pt x="5748" y="4211"/>
                  </a:lnTo>
                  <a:cubicBezTo>
                    <a:pt x="10177" y="-837"/>
                    <a:pt x="17835" y="-1427"/>
                    <a:pt x="22988" y="2878"/>
                  </a:cubicBezTo>
                  <a:lnTo>
                    <a:pt x="224632" y="171375"/>
                  </a:lnTo>
                  <a:cubicBezTo>
                    <a:pt x="229671" y="175595"/>
                    <a:pt x="230338" y="183100"/>
                    <a:pt x="226118" y="188149"/>
                  </a:cubicBezTo>
                  <a:cubicBezTo>
                    <a:pt x="226071" y="188206"/>
                    <a:pt x="226023" y="188273"/>
                    <a:pt x="225966" y="18833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9" name="Google Shape;2309;p4"/>
            <p:cNvSpPr/>
            <p:nvPr/>
          </p:nvSpPr>
          <p:spPr>
            <a:xfrm>
              <a:off x="7882973" y="5824886"/>
              <a:ext cx="224624" cy="190287"/>
            </a:xfrm>
            <a:custGeom>
              <a:avLst/>
              <a:gdLst/>
              <a:ahLst/>
              <a:cxnLst/>
              <a:rect l="l" t="t" r="r" b="b"/>
              <a:pathLst>
                <a:path w="224624" h="190287" extrusionOk="0">
                  <a:moveTo>
                    <a:pt x="223182" y="186151"/>
                  </a:moveTo>
                  <a:lnTo>
                    <a:pt x="221467" y="188056"/>
                  </a:lnTo>
                  <a:cubicBezTo>
                    <a:pt x="218953" y="190713"/>
                    <a:pt x="214848" y="191037"/>
                    <a:pt x="211942" y="188817"/>
                  </a:cubicBezTo>
                  <a:lnTo>
                    <a:pt x="2392" y="13748"/>
                  </a:lnTo>
                  <a:cubicBezTo>
                    <a:pt x="-427" y="11329"/>
                    <a:pt x="-808" y="7109"/>
                    <a:pt x="1535" y="4223"/>
                  </a:cubicBezTo>
                  <a:lnTo>
                    <a:pt x="3250" y="2318"/>
                  </a:lnTo>
                  <a:cubicBezTo>
                    <a:pt x="5717" y="-406"/>
                    <a:pt x="9860" y="-778"/>
                    <a:pt x="12775" y="1461"/>
                  </a:cubicBezTo>
                  <a:lnTo>
                    <a:pt x="222325" y="176530"/>
                  </a:lnTo>
                  <a:cubicBezTo>
                    <a:pt x="225068" y="178997"/>
                    <a:pt x="225401" y="183179"/>
                    <a:pt x="223087" y="18605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0" name="Google Shape;2310;p4"/>
            <p:cNvSpPr/>
            <p:nvPr/>
          </p:nvSpPr>
          <p:spPr>
            <a:xfrm>
              <a:off x="7890654" y="5831819"/>
              <a:ext cx="210021" cy="176186"/>
            </a:xfrm>
            <a:custGeom>
              <a:avLst/>
              <a:gdLst/>
              <a:ahLst/>
              <a:cxnLst/>
              <a:rect l="l" t="t" r="r" b="b"/>
              <a:pathLst>
                <a:path w="210021" h="176186" extrusionOk="0">
                  <a:moveTo>
                    <a:pt x="208929" y="174645"/>
                  </a:moveTo>
                  <a:lnTo>
                    <a:pt x="208262" y="175407"/>
                  </a:lnTo>
                  <a:cubicBezTo>
                    <a:pt x="207128" y="176446"/>
                    <a:pt x="205395" y="176446"/>
                    <a:pt x="204261" y="175407"/>
                  </a:cubicBezTo>
                  <a:lnTo>
                    <a:pt x="807" y="5482"/>
                  </a:lnTo>
                  <a:cubicBezTo>
                    <a:pt x="-269" y="4405"/>
                    <a:pt x="-269" y="2653"/>
                    <a:pt x="807" y="1576"/>
                  </a:cubicBezTo>
                  <a:lnTo>
                    <a:pt x="1474" y="814"/>
                  </a:lnTo>
                  <a:cubicBezTo>
                    <a:pt x="2589" y="-271"/>
                    <a:pt x="4360" y="-271"/>
                    <a:pt x="5474" y="814"/>
                  </a:cubicBezTo>
                  <a:lnTo>
                    <a:pt x="209214" y="171026"/>
                  </a:lnTo>
                  <a:cubicBezTo>
                    <a:pt x="210291" y="172102"/>
                    <a:pt x="210291" y="173855"/>
                    <a:pt x="209214" y="17493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1" name="Google Shape;2311;p4"/>
            <p:cNvSpPr/>
            <p:nvPr/>
          </p:nvSpPr>
          <p:spPr>
            <a:xfrm>
              <a:off x="7869872" y="5771000"/>
              <a:ext cx="223381" cy="202186"/>
            </a:xfrm>
            <a:custGeom>
              <a:avLst/>
              <a:gdLst/>
              <a:ahLst/>
              <a:cxnLst/>
              <a:rect l="l" t="t" r="r" b="b"/>
              <a:pathLst>
                <a:path w="223381" h="202186" extrusionOk="0">
                  <a:moveTo>
                    <a:pt x="217614" y="4198"/>
                  </a:moveTo>
                  <a:lnTo>
                    <a:pt x="220472" y="7531"/>
                  </a:lnTo>
                  <a:cubicBezTo>
                    <a:pt x="224786" y="12637"/>
                    <a:pt x="224243" y="20247"/>
                    <a:pt x="219233" y="24676"/>
                  </a:cubicBezTo>
                  <a:lnTo>
                    <a:pt x="22732" y="199174"/>
                  </a:lnTo>
                  <a:cubicBezTo>
                    <a:pt x="17818" y="203546"/>
                    <a:pt x="10293" y="203108"/>
                    <a:pt x="5921" y="198193"/>
                  </a:cubicBezTo>
                  <a:cubicBezTo>
                    <a:pt x="5873" y="198146"/>
                    <a:pt x="5826" y="198089"/>
                    <a:pt x="5778" y="198031"/>
                  </a:cubicBezTo>
                  <a:lnTo>
                    <a:pt x="2921" y="194698"/>
                  </a:lnTo>
                  <a:cubicBezTo>
                    <a:pt x="-1413" y="189564"/>
                    <a:pt x="-861" y="181915"/>
                    <a:pt x="4159" y="177457"/>
                  </a:cubicBezTo>
                  <a:lnTo>
                    <a:pt x="200659" y="3055"/>
                  </a:lnTo>
                  <a:cubicBezTo>
                    <a:pt x="205498" y="-1327"/>
                    <a:pt x="212966" y="-946"/>
                    <a:pt x="217338" y="3883"/>
                  </a:cubicBezTo>
                  <a:cubicBezTo>
                    <a:pt x="217433" y="3988"/>
                    <a:pt x="217528" y="4093"/>
                    <a:pt x="217614" y="419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2" name="Google Shape;2312;p4"/>
            <p:cNvSpPr/>
            <p:nvPr/>
          </p:nvSpPr>
          <p:spPr>
            <a:xfrm>
              <a:off x="7872204" y="5773487"/>
              <a:ext cx="218982" cy="196359"/>
            </a:xfrm>
            <a:custGeom>
              <a:avLst/>
              <a:gdLst/>
              <a:ahLst/>
              <a:cxnLst/>
              <a:rect l="l" t="t" r="r" b="b"/>
              <a:pathLst>
                <a:path w="218982" h="196359" extrusionOk="0">
                  <a:moveTo>
                    <a:pt x="215854" y="2378"/>
                  </a:moveTo>
                  <a:lnTo>
                    <a:pt x="217473" y="4283"/>
                  </a:lnTo>
                  <a:cubicBezTo>
                    <a:pt x="219721" y="7159"/>
                    <a:pt x="219426" y="11274"/>
                    <a:pt x="216806" y="13808"/>
                  </a:cubicBezTo>
                  <a:lnTo>
                    <a:pt x="12685" y="194783"/>
                  </a:lnTo>
                  <a:cubicBezTo>
                    <a:pt x="9837" y="197116"/>
                    <a:pt x="5656" y="196830"/>
                    <a:pt x="3160" y="194116"/>
                  </a:cubicBezTo>
                  <a:lnTo>
                    <a:pt x="1541" y="192116"/>
                  </a:lnTo>
                  <a:cubicBezTo>
                    <a:pt x="-745" y="189248"/>
                    <a:pt x="-459" y="185105"/>
                    <a:pt x="2208" y="182591"/>
                  </a:cubicBezTo>
                  <a:lnTo>
                    <a:pt x="206329" y="1616"/>
                  </a:lnTo>
                  <a:cubicBezTo>
                    <a:pt x="209167" y="-775"/>
                    <a:pt x="213377" y="-480"/>
                    <a:pt x="215854" y="228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3" name="Google Shape;2313;p4"/>
            <p:cNvSpPr/>
            <p:nvPr/>
          </p:nvSpPr>
          <p:spPr>
            <a:xfrm>
              <a:off x="7879069" y="5780867"/>
              <a:ext cx="204997" cy="182632"/>
            </a:xfrm>
            <a:custGeom>
              <a:avLst/>
              <a:gdLst/>
              <a:ahLst/>
              <a:cxnLst/>
              <a:rect l="l" t="t" r="r" b="b"/>
              <a:pathLst>
                <a:path w="204997" h="182632" extrusionOk="0">
                  <a:moveTo>
                    <a:pt x="203559" y="807"/>
                  </a:moveTo>
                  <a:lnTo>
                    <a:pt x="204226" y="1569"/>
                  </a:lnTo>
                  <a:cubicBezTo>
                    <a:pt x="205254" y="2665"/>
                    <a:pt x="205254" y="4379"/>
                    <a:pt x="204226" y="5474"/>
                  </a:cubicBezTo>
                  <a:lnTo>
                    <a:pt x="5344" y="181782"/>
                  </a:lnTo>
                  <a:cubicBezTo>
                    <a:pt x="4343" y="182858"/>
                    <a:pt x="2657" y="182925"/>
                    <a:pt x="1572" y="181915"/>
                  </a:cubicBezTo>
                  <a:cubicBezTo>
                    <a:pt x="1524" y="181877"/>
                    <a:pt x="1486" y="181830"/>
                    <a:pt x="1438" y="181782"/>
                  </a:cubicBezTo>
                  <a:lnTo>
                    <a:pt x="772" y="181020"/>
                  </a:lnTo>
                  <a:cubicBezTo>
                    <a:pt x="-257" y="179925"/>
                    <a:pt x="-257" y="178210"/>
                    <a:pt x="772" y="177115"/>
                  </a:cubicBezTo>
                  <a:lnTo>
                    <a:pt x="199654" y="807"/>
                  </a:lnTo>
                  <a:cubicBezTo>
                    <a:pt x="200730" y="-269"/>
                    <a:pt x="202482" y="-269"/>
                    <a:pt x="203559" y="80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4" name="Google Shape;2314;p4"/>
            <p:cNvSpPr/>
            <p:nvPr/>
          </p:nvSpPr>
          <p:spPr>
            <a:xfrm>
              <a:off x="7888827" y="5792040"/>
              <a:ext cx="223381" cy="202196"/>
            </a:xfrm>
            <a:custGeom>
              <a:avLst/>
              <a:gdLst/>
              <a:ahLst/>
              <a:cxnLst/>
              <a:rect l="l" t="t" r="r" b="b"/>
              <a:pathLst>
                <a:path w="223381" h="202196" extrusionOk="0">
                  <a:moveTo>
                    <a:pt x="217614" y="4303"/>
                  </a:moveTo>
                  <a:lnTo>
                    <a:pt x="220471" y="7637"/>
                  </a:lnTo>
                  <a:cubicBezTo>
                    <a:pt x="224786" y="12743"/>
                    <a:pt x="224243" y="20353"/>
                    <a:pt x="219233" y="24782"/>
                  </a:cubicBezTo>
                  <a:lnTo>
                    <a:pt x="22732" y="199185"/>
                  </a:lnTo>
                  <a:cubicBezTo>
                    <a:pt x="17818" y="203556"/>
                    <a:pt x="10293" y="203119"/>
                    <a:pt x="5921" y="198203"/>
                  </a:cubicBezTo>
                  <a:cubicBezTo>
                    <a:pt x="5873" y="198156"/>
                    <a:pt x="5826" y="198099"/>
                    <a:pt x="5778" y="198042"/>
                  </a:cubicBezTo>
                  <a:lnTo>
                    <a:pt x="2921" y="194708"/>
                  </a:lnTo>
                  <a:cubicBezTo>
                    <a:pt x="-1413" y="189574"/>
                    <a:pt x="-861" y="181925"/>
                    <a:pt x="4159" y="177467"/>
                  </a:cubicBezTo>
                  <a:lnTo>
                    <a:pt x="200660" y="2970"/>
                  </a:lnTo>
                  <a:cubicBezTo>
                    <a:pt x="205594" y="-1374"/>
                    <a:pt x="213118" y="-897"/>
                    <a:pt x="217461" y="4037"/>
                  </a:cubicBezTo>
                  <a:cubicBezTo>
                    <a:pt x="217519" y="4094"/>
                    <a:pt x="217566" y="4151"/>
                    <a:pt x="217614" y="420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5" name="Google Shape;2315;p4"/>
            <p:cNvSpPr/>
            <p:nvPr/>
          </p:nvSpPr>
          <p:spPr>
            <a:xfrm>
              <a:off x="7891159" y="5795108"/>
              <a:ext cx="219201" cy="196398"/>
            </a:xfrm>
            <a:custGeom>
              <a:avLst/>
              <a:gdLst/>
              <a:ahLst/>
              <a:cxnLst/>
              <a:rect l="l" t="t" r="r" b="b"/>
              <a:pathLst>
                <a:path w="219201" h="196398" extrusionOk="0">
                  <a:moveTo>
                    <a:pt x="215854" y="1902"/>
                  </a:moveTo>
                  <a:lnTo>
                    <a:pt x="217473" y="3807"/>
                  </a:lnTo>
                  <a:cubicBezTo>
                    <a:pt x="220016" y="6759"/>
                    <a:pt x="219721" y="11217"/>
                    <a:pt x="216806" y="13808"/>
                  </a:cubicBezTo>
                  <a:lnTo>
                    <a:pt x="12685" y="194783"/>
                  </a:lnTo>
                  <a:cubicBezTo>
                    <a:pt x="9847" y="197174"/>
                    <a:pt x="5637" y="196879"/>
                    <a:pt x="3160" y="194116"/>
                  </a:cubicBezTo>
                  <a:lnTo>
                    <a:pt x="1541" y="192116"/>
                  </a:lnTo>
                  <a:cubicBezTo>
                    <a:pt x="-745" y="189249"/>
                    <a:pt x="-459" y="185105"/>
                    <a:pt x="2208" y="182591"/>
                  </a:cubicBezTo>
                  <a:lnTo>
                    <a:pt x="206329" y="1616"/>
                  </a:lnTo>
                  <a:cubicBezTo>
                    <a:pt x="209167" y="-775"/>
                    <a:pt x="213377" y="-480"/>
                    <a:pt x="215854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6" name="Google Shape;2316;p4"/>
            <p:cNvSpPr/>
            <p:nvPr/>
          </p:nvSpPr>
          <p:spPr>
            <a:xfrm>
              <a:off x="7898310" y="5802048"/>
              <a:ext cx="204718" cy="182692"/>
            </a:xfrm>
            <a:custGeom>
              <a:avLst/>
              <a:gdLst/>
              <a:ahLst/>
              <a:cxnLst/>
              <a:rect l="l" t="t" r="r" b="b"/>
              <a:pathLst>
                <a:path w="204718" h="182692" extrusionOk="0">
                  <a:moveTo>
                    <a:pt x="203273" y="771"/>
                  </a:moveTo>
                  <a:lnTo>
                    <a:pt x="203940" y="1533"/>
                  </a:lnTo>
                  <a:cubicBezTo>
                    <a:pt x="204978" y="2667"/>
                    <a:pt x="204978" y="4401"/>
                    <a:pt x="203940" y="5534"/>
                  </a:cubicBezTo>
                  <a:lnTo>
                    <a:pt x="5344" y="181842"/>
                  </a:lnTo>
                  <a:cubicBezTo>
                    <a:pt x="4343" y="182918"/>
                    <a:pt x="2648" y="182985"/>
                    <a:pt x="1572" y="181975"/>
                  </a:cubicBezTo>
                  <a:cubicBezTo>
                    <a:pt x="1524" y="181937"/>
                    <a:pt x="1486" y="181889"/>
                    <a:pt x="1438" y="181842"/>
                  </a:cubicBezTo>
                  <a:lnTo>
                    <a:pt x="772" y="181080"/>
                  </a:lnTo>
                  <a:cubicBezTo>
                    <a:pt x="-257" y="179984"/>
                    <a:pt x="-257" y="178270"/>
                    <a:pt x="772" y="177175"/>
                  </a:cubicBezTo>
                  <a:lnTo>
                    <a:pt x="199368" y="771"/>
                  </a:lnTo>
                  <a:cubicBezTo>
                    <a:pt x="200463" y="-257"/>
                    <a:pt x="202178" y="-257"/>
                    <a:pt x="203273" y="77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7" name="Google Shape;2317;p4"/>
            <p:cNvSpPr/>
            <p:nvPr/>
          </p:nvSpPr>
          <p:spPr>
            <a:xfrm>
              <a:off x="7906829" y="5812650"/>
              <a:ext cx="223733" cy="202215"/>
            </a:xfrm>
            <a:custGeom>
              <a:avLst/>
              <a:gdLst/>
              <a:ahLst/>
              <a:cxnLst/>
              <a:rect l="l" t="t" r="r" b="b"/>
              <a:pathLst>
                <a:path w="223733" h="202215" extrusionOk="0">
                  <a:moveTo>
                    <a:pt x="217995" y="4172"/>
                  </a:moveTo>
                  <a:lnTo>
                    <a:pt x="220852" y="7505"/>
                  </a:lnTo>
                  <a:cubicBezTo>
                    <a:pt x="225129" y="12658"/>
                    <a:pt x="224586" y="20260"/>
                    <a:pt x="219614" y="24745"/>
                  </a:cubicBezTo>
                  <a:lnTo>
                    <a:pt x="22733" y="199244"/>
                  </a:lnTo>
                  <a:cubicBezTo>
                    <a:pt x="17751" y="203606"/>
                    <a:pt x="10159" y="203111"/>
                    <a:pt x="5797" y="198120"/>
                  </a:cubicBezTo>
                  <a:cubicBezTo>
                    <a:pt x="5788" y="198120"/>
                    <a:pt x="5788" y="198110"/>
                    <a:pt x="5778" y="198101"/>
                  </a:cubicBezTo>
                  <a:lnTo>
                    <a:pt x="2921" y="194672"/>
                  </a:lnTo>
                  <a:cubicBezTo>
                    <a:pt x="-1413" y="189538"/>
                    <a:pt x="-861" y="181889"/>
                    <a:pt x="4159" y="177431"/>
                  </a:cubicBezTo>
                  <a:lnTo>
                    <a:pt x="200659" y="2933"/>
                  </a:lnTo>
                  <a:cubicBezTo>
                    <a:pt x="205670" y="-1410"/>
                    <a:pt x="213252" y="-867"/>
                    <a:pt x="217585" y="4143"/>
                  </a:cubicBezTo>
                  <a:cubicBezTo>
                    <a:pt x="217595" y="4153"/>
                    <a:pt x="217605" y="4162"/>
                    <a:pt x="217614" y="417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8" name="Google Shape;2318;p4"/>
            <p:cNvSpPr/>
            <p:nvPr/>
          </p:nvSpPr>
          <p:spPr>
            <a:xfrm>
              <a:off x="7909478" y="5815206"/>
              <a:ext cx="219014" cy="196303"/>
            </a:xfrm>
            <a:custGeom>
              <a:avLst/>
              <a:gdLst/>
              <a:ahLst/>
              <a:cxnLst/>
              <a:rect l="l" t="t" r="r" b="b"/>
              <a:pathLst>
                <a:path w="219014" h="196303" extrusionOk="0">
                  <a:moveTo>
                    <a:pt x="215917" y="2283"/>
                  </a:moveTo>
                  <a:lnTo>
                    <a:pt x="217537" y="4188"/>
                  </a:lnTo>
                  <a:cubicBezTo>
                    <a:pt x="219737" y="7083"/>
                    <a:pt x="219451" y="11160"/>
                    <a:pt x="216870" y="13713"/>
                  </a:cubicBezTo>
                  <a:lnTo>
                    <a:pt x="12654" y="194688"/>
                  </a:lnTo>
                  <a:cubicBezTo>
                    <a:pt x="9815" y="197078"/>
                    <a:pt x="5606" y="196783"/>
                    <a:pt x="3129" y="194021"/>
                  </a:cubicBezTo>
                  <a:lnTo>
                    <a:pt x="1510" y="192116"/>
                  </a:lnTo>
                  <a:cubicBezTo>
                    <a:pt x="-738" y="189239"/>
                    <a:pt x="-443" y="185124"/>
                    <a:pt x="2176" y="182591"/>
                  </a:cubicBezTo>
                  <a:lnTo>
                    <a:pt x="206297" y="1616"/>
                  </a:lnTo>
                  <a:cubicBezTo>
                    <a:pt x="209136" y="-775"/>
                    <a:pt x="213346" y="-480"/>
                    <a:pt x="215822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9" name="Google Shape;2319;p4"/>
            <p:cNvSpPr/>
            <p:nvPr/>
          </p:nvSpPr>
          <p:spPr>
            <a:xfrm>
              <a:off x="7916781" y="5822448"/>
              <a:ext cx="204718" cy="182727"/>
            </a:xfrm>
            <a:custGeom>
              <a:avLst/>
              <a:gdLst/>
              <a:ahLst/>
              <a:cxnLst/>
              <a:rect l="l" t="t" r="r" b="b"/>
              <a:pathLst>
                <a:path w="204718" h="182727" extrusionOk="0">
                  <a:moveTo>
                    <a:pt x="203280" y="946"/>
                  </a:moveTo>
                  <a:lnTo>
                    <a:pt x="203947" y="1708"/>
                  </a:lnTo>
                  <a:cubicBezTo>
                    <a:pt x="204976" y="2803"/>
                    <a:pt x="204976" y="4518"/>
                    <a:pt x="203947" y="5613"/>
                  </a:cubicBezTo>
                  <a:lnTo>
                    <a:pt x="5351" y="181921"/>
                  </a:lnTo>
                  <a:cubicBezTo>
                    <a:pt x="4274" y="182997"/>
                    <a:pt x="2522" y="182997"/>
                    <a:pt x="1445" y="181921"/>
                  </a:cubicBezTo>
                  <a:lnTo>
                    <a:pt x="779" y="181159"/>
                  </a:lnTo>
                  <a:cubicBezTo>
                    <a:pt x="-260" y="180026"/>
                    <a:pt x="-260" y="178292"/>
                    <a:pt x="779" y="177158"/>
                  </a:cubicBezTo>
                  <a:lnTo>
                    <a:pt x="199375" y="851"/>
                  </a:lnTo>
                  <a:cubicBezTo>
                    <a:pt x="200375" y="-226"/>
                    <a:pt x="202061" y="-292"/>
                    <a:pt x="203147" y="717"/>
                  </a:cubicBezTo>
                  <a:cubicBezTo>
                    <a:pt x="203194" y="755"/>
                    <a:pt x="203232" y="803"/>
                    <a:pt x="203280" y="8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0" name="Google Shape;2320;p4"/>
            <p:cNvSpPr/>
            <p:nvPr/>
          </p:nvSpPr>
          <p:spPr>
            <a:xfrm>
              <a:off x="7753730" y="1183290"/>
              <a:ext cx="40576" cy="40576"/>
            </a:xfrm>
            <a:custGeom>
              <a:avLst/>
              <a:gdLst/>
              <a:ahLst/>
              <a:cxnLst/>
              <a:rect l="l" t="t" r="r" b="b"/>
              <a:pathLst>
                <a:path w="40576" h="40576" extrusionOk="0">
                  <a:moveTo>
                    <a:pt x="20384" y="0"/>
                  </a:moveTo>
                  <a:cubicBezTo>
                    <a:pt x="9182" y="-52"/>
                    <a:pt x="57" y="8988"/>
                    <a:pt x="0" y="20193"/>
                  </a:cubicBezTo>
                  <a:cubicBezTo>
                    <a:pt x="-57" y="31397"/>
                    <a:pt x="8992" y="40523"/>
                    <a:pt x="20193" y="40577"/>
                  </a:cubicBezTo>
                  <a:cubicBezTo>
                    <a:pt x="31395" y="40629"/>
                    <a:pt x="40520" y="31588"/>
                    <a:pt x="40577" y="20384"/>
                  </a:cubicBezTo>
                  <a:cubicBezTo>
                    <a:pt x="40577" y="20351"/>
                    <a:pt x="40577" y="20320"/>
                    <a:pt x="40577" y="20288"/>
                  </a:cubicBezTo>
                  <a:cubicBezTo>
                    <a:pt x="40577" y="9120"/>
                    <a:pt x="31547" y="53"/>
                    <a:pt x="20384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1" name="Google Shape;2321;p4"/>
            <p:cNvSpPr/>
            <p:nvPr/>
          </p:nvSpPr>
          <p:spPr>
            <a:xfrm>
              <a:off x="7758969" y="1187481"/>
              <a:ext cx="36385" cy="36385"/>
            </a:xfrm>
            <a:custGeom>
              <a:avLst/>
              <a:gdLst/>
              <a:ahLst/>
              <a:cxnLst/>
              <a:rect l="l" t="t" r="r" b="b"/>
              <a:pathLst>
                <a:path w="36385" h="36385" extrusionOk="0">
                  <a:moveTo>
                    <a:pt x="18193" y="0"/>
                  </a:moveTo>
                  <a:cubicBezTo>
                    <a:pt x="8144" y="0"/>
                    <a:pt x="0" y="8146"/>
                    <a:pt x="0" y="18193"/>
                  </a:cubicBezTo>
                  <a:cubicBezTo>
                    <a:pt x="0" y="28241"/>
                    <a:pt x="8144" y="36385"/>
                    <a:pt x="18193" y="36385"/>
                  </a:cubicBezTo>
                  <a:cubicBezTo>
                    <a:pt x="28242" y="36385"/>
                    <a:pt x="36386" y="28240"/>
                    <a:pt x="36386" y="18193"/>
                  </a:cubicBezTo>
                  <a:cubicBezTo>
                    <a:pt x="36386" y="18160"/>
                    <a:pt x="36386" y="18129"/>
                    <a:pt x="36386" y="18098"/>
                  </a:cubicBezTo>
                  <a:cubicBezTo>
                    <a:pt x="36338" y="8087"/>
                    <a:pt x="28204" y="0"/>
                    <a:pt x="18193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2" name="Google Shape;2322;p4"/>
            <p:cNvSpPr/>
            <p:nvPr/>
          </p:nvSpPr>
          <p:spPr>
            <a:xfrm>
              <a:off x="7769357" y="1194583"/>
              <a:ext cx="209442" cy="125146"/>
            </a:xfrm>
            <a:custGeom>
              <a:avLst/>
              <a:gdLst/>
              <a:ahLst/>
              <a:cxnLst/>
              <a:rect l="l" t="t" r="r" b="b"/>
              <a:pathLst>
                <a:path w="209442" h="125146" extrusionOk="0">
                  <a:moveTo>
                    <a:pt x="203162" y="102531"/>
                  </a:moveTo>
                  <a:cubicBezTo>
                    <a:pt x="209001" y="105713"/>
                    <a:pt x="211153" y="113027"/>
                    <a:pt x="207972" y="118866"/>
                  </a:cubicBezTo>
                  <a:cubicBezTo>
                    <a:pt x="204791" y="124705"/>
                    <a:pt x="197476" y="126859"/>
                    <a:pt x="191637" y="123676"/>
                  </a:cubicBezTo>
                  <a:lnTo>
                    <a:pt x="6280" y="22616"/>
                  </a:lnTo>
                  <a:cubicBezTo>
                    <a:pt x="441" y="19434"/>
                    <a:pt x="-1711" y="12120"/>
                    <a:pt x="1470" y="6281"/>
                  </a:cubicBezTo>
                  <a:cubicBezTo>
                    <a:pt x="4652" y="442"/>
                    <a:pt x="11967" y="-1712"/>
                    <a:pt x="17805" y="1471"/>
                  </a:cubicBezTo>
                  <a:lnTo>
                    <a:pt x="203162" y="10253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3" name="Google Shape;2323;p4"/>
            <p:cNvSpPr/>
            <p:nvPr/>
          </p:nvSpPr>
          <p:spPr>
            <a:xfrm>
              <a:off x="7919370" y="802576"/>
              <a:ext cx="174402" cy="269055"/>
            </a:xfrm>
            <a:custGeom>
              <a:avLst/>
              <a:gdLst/>
              <a:ahLst/>
              <a:cxnLst/>
              <a:rect l="l" t="t" r="r" b="b"/>
              <a:pathLst>
                <a:path w="174402" h="269055" extrusionOk="0">
                  <a:moveTo>
                    <a:pt x="0" y="0"/>
                  </a:moveTo>
                  <a:cubicBezTo>
                    <a:pt x="4096" y="64580"/>
                    <a:pt x="11144" y="191738"/>
                    <a:pt x="14002" y="255841"/>
                  </a:cubicBezTo>
                  <a:cubicBezTo>
                    <a:pt x="26289" y="228600"/>
                    <a:pt x="76676" y="205740"/>
                    <a:pt x="88106" y="207645"/>
                  </a:cubicBezTo>
                  <a:cubicBezTo>
                    <a:pt x="115824" y="212217"/>
                    <a:pt x="138303" y="271367"/>
                    <a:pt x="161544" y="268986"/>
                  </a:cubicBezTo>
                  <a:cubicBezTo>
                    <a:pt x="164116" y="205550"/>
                    <a:pt x="170593" y="76867"/>
                    <a:pt x="174403" y="13240"/>
                  </a:cubicBezTo>
                  <a:cubicBezTo>
                    <a:pt x="157258" y="43529"/>
                    <a:pt x="114395" y="60865"/>
                    <a:pt x="89630" y="67246"/>
                  </a:cubicBezTo>
                  <a:cubicBezTo>
                    <a:pt x="64865" y="73628"/>
                    <a:pt x="24479" y="1866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4" name="Google Shape;2324;p4"/>
            <p:cNvSpPr/>
            <p:nvPr/>
          </p:nvSpPr>
          <p:spPr>
            <a:xfrm>
              <a:off x="7633525" y="881062"/>
              <a:ext cx="125920" cy="103155"/>
            </a:xfrm>
            <a:custGeom>
              <a:avLst/>
              <a:gdLst/>
              <a:ahLst/>
              <a:cxnLst/>
              <a:rect l="l" t="t" r="r" b="b"/>
              <a:pathLst>
                <a:path w="125920" h="103155" extrusionOk="0">
                  <a:moveTo>
                    <a:pt x="125921" y="102870"/>
                  </a:moveTo>
                  <a:cubicBezTo>
                    <a:pt x="87249" y="102425"/>
                    <a:pt x="48701" y="102235"/>
                    <a:pt x="10287" y="102299"/>
                  </a:cubicBezTo>
                  <a:cubicBezTo>
                    <a:pt x="18526" y="73372"/>
                    <a:pt x="18259" y="42686"/>
                    <a:pt x="9525" y="13906"/>
                  </a:cubicBezTo>
                  <a:cubicBezTo>
                    <a:pt x="7382" y="8641"/>
                    <a:pt x="4134" y="3899"/>
                    <a:pt x="0" y="0"/>
                  </a:cubicBezTo>
                  <a:cubicBezTo>
                    <a:pt x="38100" y="0"/>
                    <a:pt x="76514" y="0"/>
                    <a:pt x="115252" y="0"/>
                  </a:cubicBezTo>
                  <a:cubicBezTo>
                    <a:pt x="112185" y="23824"/>
                    <a:pt x="111871" y="47921"/>
                    <a:pt x="114300" y="71819"/>
                  </a:cubicBezTo>
                  <a:cubicBezTo>
                    <a:pt x="115833" y="82974"/>
                    <a:pt x="119767" y="93666"/>
                    <a:pt x="125825" y="10315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5" name="Google Shape;2325;p4"/>
            <p:cNvSpPr/>
            <p:nvPr/>
          </p:nvSpPr>
          <p:spPr>
            <a:xfrm>
              <a:off x="7877841" y="879252"/>
              <a:ext cx="269748" cy="126777"/>
            </a:xfrm>
            <a:custGeom>
              <a:avLst/>
              <a:gdLst/>
              <a:ahLst/>
              <a:cxnLst/>
              <a:rect l="l" t="t" r="r" b="b"/>
              <a:pathLst>
                <a:path w="269748" h="126777" extrusionOk="0">
                  <a:moveTo>
                    <a:pt x="250698" y="126302"/>
                  </a:moveTo>
                  <a:cubicBezTo>
                    <a:pt x="167192" y="121920"/>
                    <a:pt x="84077" y="118745"/>
                    <a:pt x="1333" y="116777"/>
                  </a:cubicBezTo>
                  <a:cubicBezTo>
                    <a:pt x="11430" y="99060"/>
                    <a:pt x="29146" y="90868"/>
                    <a:pt x="46672" y="79534"/>
                  </a:cubicBezTo>
                  <a:cubicBezTo>
                    <a:pt x="72009" y="63056"/>
                    <a:pt x="49339" y="53435"/>
                    <a:pt x="30671" y="39529"/>
                  </a:cubicBezTo>
                  <a:cubicBezTo>
                    <a:pt x="22670" y="33623"/>
                    <a:pt x="5905" y="22384"/>
                    <a:pt x="0" y="9525"/>
                  </a:cubicBezTo>
                  <a:cubicBezTo>
                    <a:pt x="89659" y="7620"/>
                    <a:pt x="179575" y="4445"/>
                    <a:pt x="269748" y="0"/>
                  </a:cubicBezTo>
                  <a:cubicBezTo>
                    <a:pt x="266700" y="21336"/>
                    <a:pt x="234410" y="47625"/>
                    <a:pt x="218313" y="56007"/>
                  </a:cubicBezTo>
                  <a:cubicBezTo>
                    <a:pt x="212788" y="58769"/>
                    <a:pt x="196882" y="68294"/>
                    <a:pt x="202216" y="75819"/>
                  </a:cubicBezTo>
                  <a:cubicBezTo>
                    <a:pt x="209998" y="86558"/>
                    <a:pt x="218627" y="96656"/>
                    <a:pt x="228029" y="106013"/>
                  </a:cubicBezTo>
                  <a:cubicBezTo>
                    <a:pt x="236115" y="112335"/>
                    <a:pt x="243697" y="119278"/>
                    <a:pt x="250698" y="126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6" name="Google Shape;2326;p4"/>
            <p:cNvSpPr/>
            <p:nvPr/>
          </p:nvSpPr>
          <p:spPr>
            <a:xfrm>
              <a:off x="7711343" y="861440"/>
              <a:ext cx="29528" cy="136684"/>
            </a:xfrm>
            <a:custGeom>
              <a:avLst/>
              <a:gdLst/>
              <a:ahLst/>
              <a:cxnLst/>
              <a:rect l="l" t="t" r="r" b="b"/>
              <a:pathLst>
                <a:path w="29528" h="136684" extrusionOk="0">
                  <a:moveTo>
                    <a:pt x="16383" y="0"/>
                  </a:moveTo>
                  <a:lnTo>
                    <a:pt x="12002" y="0"/>
                  </a:lnTo>
                  <a:cubicBezTo>
                    <a:pt x="5325" y="53"/>
                    <a:pt x="-47" y="5511"/>
                    <a:pt x="0" y="12191"/>
                  </a:cubicBezTo>
                  <a:cubicBezTo>
                    <a:pt x="0" y="12191"/>
                    <a:pt x="0" y="12192"/>
                    <a:pt x="0" y="12192"/>
                  </a:cubicBezTo>
                  <a:lnTo>
                    <a:pt x="953" y="124683"/>
                  </a:lnTo>
                  <a:cubicBezTo>
                    <a:pt x="1001" y="131363"/>
                    <a:pt x="6468" y="136737"/>
                    <a:pt x="13145" y="136684"/>
                  </a:cubicBezTo>
                  <a:cubicBezTo>
                    <a:pt x="13145" y="136684"/>
                    <a:pt x="13145" y="136684"/>
                    <a:pt x="13145" y="136684"/>
                  </a:cubicBezTo>
                  <a:lnTo>
                    <a:pt x="17526" y="136684"/>
                  </a:lnTo>
                  <a:cubicBezTo>
                    <a:pt x="24222" y="136579"/>
                    <a:pt x="29585" y="131094"/>
                    <a:pt x="29528" y="124397"/>
                  </a:cubicBezTo>
                  <a:lnTo>
                    <a:pt x="28671" y="12002"/>
                  </a:lnTo>
                  <a:cubicBezTo>
                    <a:pt x="28566" y="5306"/>
                    <a:pt x="23079" y="-53"/>
                    <a:pt x="16383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7" name="Google Shape;2327;p4"/>
            <p:cNvSpPr/>
            <p:nvPr/>
          </p:nvSpPr>
          <p:spPr>
            <a:xfrm>
              <a:off x="7717345" y="861441"/>
              <a:ext cx="17525" cy="136779"/>
            </a:xfrm>
            <a:custGeom>
              <a:avLst/>
              <a:gdLst/>
              <a:ahLst/>
              <a:cxnLst/>
              <a:rect l="l" t="t" r="r" b="b"/>
              <a:pathLst>
                <a:path w="17525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048" y="129826"/>
                  </a:lnTo>
                  <a:cubicBezTo>
                    <a:pt x="1048" y="133666"/>
                    <a:pt x="4163" y="136779"/>
                    <a:pt x="8001" y="136780"/>
                  </a:cubicBezTo>
                  <a:cubicBezTo>
                    <a:pt x="8029" y="136780"/>
                    <a:pt x="8068" y="136779"/>
                    <a:pt x="8096" y="136779"/>
                  </a:cubicBezTo>
                  <a:lnTo>
                    <a:pt x="10573" y="136779"/>
                  </a:lnTo>
                  <a:cubicBezTo>
                    <a:pt x="14430" y="136727"/>
                    <a:pt x="17526" y="133586"/>
                    <a:pt x="17526" y="129731"/>
                  </a:cubicBezTo>
                  <a:lnTo>
                    <a:pt x="16573" y="6953"/>
                  </a:lnTo>
                  <a:cubicBezTo>
                    <a:pt x="16526" y="3098"/>
                    <a:pt x="13383" y="0"/>
                    <a:pt x="9525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8" name="Google Shape;2328;p4"/>
            <p:cNvSpPr/>
            <p:nvPr/>
          </p:nvSpPr>
          <p:spPr>
            <a:xfrm>
              <a:off x="7722297" y="865251"/>
              <a:ext cx="7620" cy="129444"/>
            </a:xfrm>
            <a:custGeom>
              <a:avLst/>
              <a:gdLst/>
              <a:ahLst/>
              <a:cxnLst/>
              <a:rect l="l" t="t" r="r" b="b"/>
              <a:pathLst>
                <a:path w="7620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668" y="2762"/>
                  </a:lnTo>
                  <a:cubicBezTo>
                    <a:pt x="6572" y="1242"/>
                    <a:pt x="5334" y="46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9" name="Google Shape;2329;p4"/>
            <p:cNvSpPr/>
            <p:nvPr/>
          </p:nvSpPr>
          <p:spPr>
            <a:xfrm>
              <a:off x="7682959" y="861345"/>
              <a:ext cx="30004" cy="136779"/>
            </a:xfrm>
            <a:custGeom>
              <a:avLst/>
              <a:gdLst/>
              <a:ahLst/>
              <a:cxnLst/>
              <a:rect l="l" t="t" r="r" b="b"/>
              <a:pathLst>
                <a:path w="30004" h="136779" extrusionOk="0">
                  <a:moveTo>
                    <a:pt x="16383" y="96"/>
                  </a:moveTo>
                  <a:lnTo>
                    <a:pt x="12002" y="96"/>
                  </a:lnTo>
                  <a:cubicBezTo>
                    <a:pt x="5325" y="148"/>
                    <a:pt x="-57" y="5606"/>
                    <a:pt x="0" y="12287"/>
                  </a:cubicBezTo>
                  <a:cubicBezTo>
                    <a:pt x="0" y="12287"/>
                    <a:pt x="0" y="12288"/>
                    <a:pt x="0" y="12288"/>
                  </a:cubicBezTo>
                  <a:lnTo>
                    <a:pt x="953" y="124778"/>
                  </a:lnTo>
                  <a:cubicBezTo>
                    <a:pt x="1001" y="131459"/>
                    <a:pt x="6468" y="136832"/>
                    <a:pt x="13145" y="136779"/>
                  </a:cubicBezTo>
                  <a:cubicBezTo>
                    <a:pt x="13145" y="136779"/>
                    <a:pt x="13145" y="136779"/>
                    <a:pt x="13145" y="136779"/>
                  </a:cubicBezTo>
                  <a:lnTo>
                    <a:pt x="18003" y="136779"/>
                  </a:lnTo>
                  <a:cubicBezTo>
                    <a:pt x="24699" y="136675"/>
                    <a:pt x="30061" y="131189"/>
                    <a:pt x="30004" y="124492"/>
                  </a:cubicBezTo>
                  <a:lnTo>
                    <a:pt x="29147" y="12002"/>
                  </a:lnTo>
                  <a:cubicBezTo>
                    <a:pt x="29042" y="5306"/>
                    <a:pt x="23556" y="-53"/>
                    <a:pt x="1686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0" name="Google Shape;2330;p4"/>
            <p:cNvSpPr/>
            <p:nvPr/>
          </p:nvSpPr>
          <p:spPr>
            <a:xfrm>
              <a:off x="7688960" y="861441"/>
              <a:ext cx="17525" cy="136779"/>
            </a:xfrm>
            <a:custGeom>
              <a:avLst/>
              <a:gdLst/>
              <a:ahLst/>
              <a:cxnLst/>
              <a:rect l="l" t="t" r="r" b="b"/>
              <a:pathLst>
                <a:path w="17525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048" y="129826"/>
                  </a:lnTo>
                  <a:cubicBezTo>
                    <a:pt x="1048" y="133666"/>
                    <a:pt x="4163" y="136779"/>
                    <a:pt x="8001" y="136780"/>
                  </a:cubicBezTo>
                  <a:cubicBezTo>
                    <a:pt x="8030" y="136780"/>
                    <a:pt x="8068" y="136779"/>
                    <a:pt x="8096" y="136779"/>
                  </a:cubicBezTo>
                  <a:lnTo>
                    <a:pt x="10573" y="136779"/>
                  </a:lnTo>
                  <a:cubicBezTo>
                    <a:pt x="14431" y="136727"/>
                    <a:pt x="17526" y="133586"/>
                    <a:pt x="17526" y="129731"/>
                  </a:cubicBezTo>
                  <a:lnTo>
                    <a:pt x="16574" y="6953"/>
                  </a:lnTo>
                  <a:cubicBezTo>
                    <a:pt x="16526" y="3098"/>
                    <a:pt x="13383" y="0"/>
                    <a:pt x="9525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1" name="Google Shape;2331;p4"/>
            <p:cNvSpPr/>
            <p:nvPr/>
          </p:nvSpPr>
          <p:spPr>
            <a:xfrm>
              <a:off x="7693913" y="865251"/>
              <a:ext cx="7619" cy="129444"/>
            </a:xfrm>
            <a:custGeom>
              <a:avLst/>
              <a:gdLst/>
              <a:ahLst/>
              <a:cxnLst/>
              <a:rect l="l" t="t" r="r" b="b"/>
              <a:pathLst>
                <a:path w="7619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572" y="2762"/>
                  </a:lnTo>
                  <a:cubicBezTo>
                    <a:pt x="6572" y="1236"/>
                    <a:pt x="5334" y="0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4"/>
            <p:cNvSpPr/>
            <p:nvPr/>
          </p:nvSpPr>
          <p:spPr>
            <a:xfrm>
              <a:off x="7655432" y="861345"/>
              <a:ext cx="29528" cy="136779"/>
            </a:xfrm>
            <a:custGeom>
              <a:avLst/>
              <a:gdLst/>
              <a:ahLst/>
              <a:cxnLst/>
              <a:rect l="l" t="t" r="r" b="b"/>
              <a:pathLst>
                <a:path w="29528" h="136779" extrusionOk="0">
                  <a:moveTo>
                    <a:pt x="16383" y="96"/>
                  </a:moveTo>
                  <a:lnTo>
                    <a:pt x="12002" y="96"/>
                  </a:lnTo>
                  <a:cubicBezTo>
                    <a:pt x="5325" y="148"/>
                    <a:pt x="-47" y="5606"/>
                    <a:pt x="0" y="12287"/>
                  </a:cubicBezTo>
                  <a:cubicBezTo>
                    <a:pt x="0" y="12287"/>
                    <a:pt x="0" y="12288"/>
                    <a:pt x="0" y="12288"/>
                  </a:cubicBezTo>
                  <a:lnTo>
                    <a:pt x="953" y="124778"/>
                  </a:lnTo>
                  <a:cubicBezTo>
                    <a:pt x="1010" y="131459"/>
                    <a:pt x="6468" y="136832"/>
                    <a:pt x="13145" y="136779"/>
                  </a:cubicBezTo>
                  <a:cubicBezTo>
                    <a:pt x="13145" y="136779"/>
                    <a:pt x="13145" y="136779"/>
                    <a:pt x="13145" y="136779"/>
                  </a:cubicBezTo>
                  <a:lnTo>
                    <a:pt x="17526" y="136779"/>
                  </a:lnTo>
                  <a:cubicBezTo>
                    <a:pt x="24222" y="136675"/>
                    <a:pt x="29585" y="131189"/>
                    <a:pt x="29528" y="124492"/>
                  </a:cubicBezTo>
                  <a:lnTo>
                    <a:pt x="28671" y="12002"/>
                  </a:lnTo>
                  <a:cubicBezTo>
                    <a:pt x="28566" y="5306"/>
                    <a:pt x="23079" y="-53"/>
                    <a:pt x="16383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4"/>
            <p:cNvSpPr/>
            <p:nvPr/>
          </p:nvSpPr>
          <p:spPr>
            <a:xfrm>
              <a:off x="7661433" y="861441"/>
              <a:ext cx="17907" cy="136779"/>
            </a:xfrm>
            <a:custGeom>
              <a:avLst/>
              <a:gdLst/>
              <a:ahLst/>
              <a:cxnLst/>
              <a:rect l="l" t="t" r="r" b="b"/>
              <a:pathLst>
                <a:path w="17907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429" y="129826"/>
                  </a:lnTo>
                  <a:cubicBezTo>
                    <a:pt x="1429" y="133666"/>
                    <a:pt x="4543" y="136779"/>
                    <a:pt x="8382" y="136780"/>
                  </a:cubicBezTo>
                  <a:cubicBezTo>
                    <a:pt x="8411" y="136780"/>
                    <a:pt x="8449" y="136779"/>
                    <a:pt x="8477" y="136779"/>
                  </a:cubicBezTo>
                  <a:lnTo>
                    <a:pt x="10954" y="136779"/>
                  </a:lnTo>
                  <a:cubicBezTo>
                    <a:pt x="14811" y="136727"/>
                    <a:pt x="17907" y="133586"/>
                    <a:pt x="17907" y="129731"/>
                  </a:cubicBezTo>
                  <a:lnTo>
                    <a:pt x="16954" y="6953"/>
                  </a:lnTo>
                  <a:cubicBezTo>
                    <a:pt x="16907" y="3098"/>
                    <a:pt x="13764" y="0"/>
                    <a:pt x="9906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4" name="Google Shape;2334;p4"/>
            <p:cNvSpPr/>
            <p:nvPr/>
          </p:nvSpPr>
          <p:spPr>
            <a:xfrm>
              <a:off x="7666386" y="865251"/>
              <a:ext cx="7620" cy="129444"/>
            </a:xfrm>
            <a:custGeom>
              <a:avLst/>
              <a:gdLst/>
              <a:ahLst/>
              <a:cxnLst/>
              <a:rect l="l" t="t" r="r" b="b"/>
              <a:pathLst>
                <a:path w="7620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668" y="2762"/>
                  </a:lnTo>
                  <a:cubicBezTo>
                    <a:pt x="6572" y="1242"/>
                    <a:pt x="5334" y="46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5" name="Google Shape;2335;p4"/>
            <p:cNvSpPr/>
            <p:nvPr/>
          </p:nvSpPr>
          <p:spPr>
            <a:xfrm>
              <a:off x="7914431" y="860467"/>
              <a:ext cx="229001" cy="195827"/>
            </a:xfrm>
            <a:custGeom>
              <a:avLst/>
              <a:gdLst/>
              <a:ahLst/>
              <a:cxnLst/>
              <a:rect l="l" t="t" r="r" b="b"/>
              <a:pathLst>
                <a:path w="229001" h="195827" extrusionOk="0">
                  <a:moveTo>
                    <a:pt x="226014" y="7546"/>
                  </a:moveTo>
                  <a:lnTo>
                    <a:pt x="223156" y="4212"/>
                  </a:lnTo>
                  <a:cubicBezTo>
                    <a:pt x="218727" y="-836"/>
                    <a:pt x="211069" y="-1428"/>
                    <a:pt x="205916" y="2878"/>
                  </a:cubicBezTo>
                  <a:lnTo>
                    <a:pt x="4272" y="171376"/>
                  </a:lnTo>
                  <a:cubicBezTo>
                    <a:pt x="-776" y="175591"/>
                    <a:pt x="-1443" y="183100"/>
                    <a:pt x="2767" y="188146"/>
                  </a:cubicBezTo>
                  <a:cubicBezTo>
                    <a:pt x="2796" y="188176"/>
                    <a:pt x="2815" y="188205"/>
                    <a:pt x="2843" y="188235"/>
                  </a:cubicBezTo>
                  <a:lnTo>
                    <a:pt x="5796" y="191569"/>
                  </a:lnTo>
                  <a:cubicBezTo>
                    <a:pt x="10168" y="196634"/>
                    <a:pt x="17788" y="197269"/>
                    <a:pt x="22941" y="192997"/>
                  </a:cubicBezTo>
                  <a:lnTo>
                    <a:pt x="224681" y="24500"/>
                  </a:lnTo>
                  <a:cubicBezTo>
                    <a:pt x="229748" y="20310"/>
                    <a:pt x="230462" y="12805"/>
                    <a:pt x="226271" y="7737"/>
                  </a:cubicBezTo>
                  <a:cubicBezTo>
                    <a:pt x="226214" y="7673"/>
                    <a:pt x="226166" y="7609"/>
                    <a:pt x="226109" y="754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6" name="Google Shape;2336;p4"/>
            <p:cNvSpPr/>
            <p:nvPr/>
          </p:nvSpPr>
          <p:spPr>
            <a:xfrm>
              <a:off x="7916749" y="863121"/>
              <a:ext cx="224641" cy="190192"/>
            </a:xfrm>
            <a:custGeom>
              <a:avLst/>
              <a:gdLst/>
              <a:ahLst/>
              <a:cxnLst/>
              <a:rect l="l" t="t" r="r" b="b"/>
              <a:pathLst>
                <a:path w="224641" h="190192" extrusionOk="0">
                  <a:moveTo>
                    <a:pt x="223030" y="4225"/>
                  </a:moveTo>
                  <a:lnTo>
                    <a:pt x="221410" y="2320"/>
                  </a:lnTo>
                  <a:cubicBezTo>
                    <a:pt x="218943" y="-406"/>
                    <a:pt x="214800" y="-779"/>
                    <a:pt x="211885" y="1462"/>
                  </a:cubicBezTo>
                  <a:lnTo>
                    <a:pt x="2335" y="176532"/>
                  </a:lnTo>
                  <a:cubicBezTo>
                    <a:pt x="-456" y="178978"/>
                    <a:pt x="-789" y="183198"/>
                    <a:pt x="1573" y="186057"/>
                  </a:cubicBezTo>
                  <a:lnTo>
                    <a:pt x="3192" y="187962"/>
                  </a:lnTo>
                  <a:cubicBezTo>
                    <a:pt x="5707" y="190615"/>
                    <a:pt x="9812" y="190943"/>
                    <a:pt x="12717" y="188724"/>
                  </a:cubicBezTo>
                  <a:lnTo>
                    <a:pt x="222267" y="13654"/>
                  </a:lnTo>
                  <a:cubicBezTo>
                    <a:pt x="225106" y="11233"/>
                    <a:pt x="225449" y="6971"/>
                    <a:pt x="223030" y="412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7" name="Google Shape;2337;p4"/>
            <p:cNvSpPr/>
            <p:nvPr/>
          </p:nvSpPr>
          <p:spPr>
            <a:xfrm>
              <a:off x="7923992" y="870252"/>
              <a:ext cx="210021" cy="176277"/>
            </a:xfrm>
            <a:custGeom>
              <a:avLst/>
              <a:gdLst/>
              <a:ahLst/>
              <a:cxnLst/>
              <a:rect l="l" t="t" r="r" b="b"/>
              <a:pathLst>
                <a:path w="210021" h="176277" extrusionOk="0">
                  <a:moveTo>
                    <a:pt x="209214" y="1571"/>
                  </a:moveTo>
                  <a:lnTo>
                    <a:pt x="208548" y="809"/>
                  </a:lnTo>
                  <a:cubicBezTo>
                    <a:pt x="207471" y="-270"/>
                    <a:pt x="205719" y="-270"/>
                    <a:pt x="204642" y="809"/>
                  </a:cubicBezTo>
                  <a:lnTo>
                    <a:pt x="807" y="170830"/>
                  </a:lnTo>
                  <a:cubicBezTo>
                    <a:pt x="-269" y="171908"/>
                    <a:pt x="-269" y="173657"/>
                    <a:pt x="807" y="174735"/>
                  </a:cubicBezTo>
                  <a:lnTo>
                    <a:pt x="1474" y="175497"/>
                  </a:lnTo>
                  <a:cubicBezTo>
                    <a:pt x="2607" y="176538"/>
                    <a:pt x="4341" y="176538"/>
                    <a:pt x="5474" y="175497"/>
                  </a:cubicBezTo>
                  <a:lnTo>
                    <a:pt x="209214" y="5190"/>
                  </a:lnTo>
                  <a:cubicBezTo>
                    <a:pt x="210291" y="4112"/>
                    <a:pt x="210291" y="2363"/>
                    <a:pt x="209214" y="128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8" name="Google Shape;2338;p4"/>
            <p:cNvSpPr/>
            <p:nvPr/>
          </p:nvSpPr>
          <p:spPr>
            <a:xfrm>
              <a:off x="7896704" y="838608"/>
              <a:ext cx="228878" cy="195532"/>
            </a:xfrm>
            <a:custGeom>
              <a:avLst/>
              <a:gdLst/>
              <a:ahLst/>
              <a:cxnLst/>
              <a:rect l="l" t="t" r="r" b="b"/>
              <a:pathLst>
                <a:path w="228878" h="195532" extrusionOk="0">
                  <a:moveTo>
                    <a:pt x="225643" y="7497"/>
                  </a:moveTo>
                  <a:lnTo>
                    <a:pt x="222691" y="4259"/>
                  </a:lnTo>
                  <a:cubicBezTo>
                    <a:pt x="218319" y="-807"/>
                    <a:pt x="210699" y="-1442"/>
                    <a:pt x="205546" y="2830"/>
                  </a:cubicBezTo>
                  <a:lnTo>
                    <a:pt x="4283" y="171041"/>
                  </a:lnTo>
                  <a:cubicBezTo>
                    <a:pt x="-794" y="175306"/>
                    <a:pt x="-1451" y="182876"/>
                    <a:pt x="2816" y="187950"/>
                  </a:cubicBezTo>
                  <a:cubicBezTo>
                    <a:pt x="2825" y="187965"/>
                    <a:pt x="2844" y="187981"/>
                    <a:pt x="2854" y="187996"/>
                  </a:cubicBezTo>
                  <a:lnTo>
                    <a:pt x="5807" y="191330"/>
                  </a:lnTo>
                  <a:cubicBezTo>
                    <a:pt x="10207" y="196365"/>
                    <a:pt x="17827" y="196958"/>
                    <a:pt x="22951" y="192663"/>
                  </a:cubicBezTo>
                  <a:lnTo>
                    <a:pt x="224596" y="24166"/>
                  </a:lnTo>
                  <a:cubicBezTo>
                    <a:pt x="229673" y="19901"/>
                    <a:pt x="230330" y="12331"/>
                    <a:pt x="226063" y="7257"/>
                  </a:cubicBezTo>
                  <a:cubicBezTo>
                    <a:pt x="226053" y="7242"/>
                    <a:pt x="226034" y="7227"/>
                    <a:pt x="226025" y="721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9" name="Google Shape;2339;p4"/>
            <p:cNvSpPr/>
            <p:nvPr/>
          </p:nvSpPr>
          <p:spPr>
            <a:xfrm>
              <a:off x="7898612" y="841303"/>
              <a:ext cx="224641" cy="190287"/>
            </a:xfrm>
            <a:custGeom>
              <a:avLst/>
              <a:gdLst/>
              <a:ahLst/>
              <a:cxnLst/>
              <a:rect l="l" t="t" r="r" b="b"/>
              <a:pathLst>
                <a:path w="224641" h="190287" extrusionOk="0">
                  <a:moveTo>
                    <a:pt x="223069" y="4136"/>
                  </a:moveTo>
                  <a:lnTo>
                    <a:pt x="221449" y="2231"/>
                  </a:lnTo>
                  <a:cubicBezTo>
                    <a:pt x="218935" y="-422"/>
                    <a:pt x="214830" y="-750"/>
                    <a:pt x="211924" y="1469"/>
                  </a:cubicBezTo>
                  <a:lnTo>
                    <a:pt x="2374" y="176538"/>
                  </a:lnTo>
                  <a:cubicBezTo>
                    <a:pt x="-464" y="178960"/>
                    <a:pt x="-807" y="183221"/>
                    <a:pt x="1613" y="186063"/>
                  </a:cubicBezTo>
                  <a:lnTo>
                    <a:pt x="3232" y="187968"/>
                  </a:lnTo>
                  <a:cubicBezTo>
                    <a:pt x="5699" y="190693"/>
                    <a:pt x="9842" y="191067"/>
                    <a:pt x="12757" y="188826"/>
                  </a:cubicBezTo>
                  <a:lnTo>
                    <a:pt x="222307" y="13756"/>
                  </a:lnTo>
                  <a:cubicBezTo>
                    <a:pt x="225097" y="11310"/>
                    <a:pt x="225431" y="7090"/>
                    <a:pt x="223069" y="423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0" name="Google Shape;2340;p4"/>
            <p:cNvSpPr/>
            <p:nvPr/>
          </p:nvSpPr>
          <p:spPr>
            <a:xfrm>
              <a:off x="7905894" y="848372"/>
              <a:ext cx="210012" cy="176285"/>
            </a:xfrm>
            <a:custGeom>
              <a:avLst/>
              <a:gdLst/>
              <a:ahLst/>
              <a:cxnLst/>
              <a:rect l="l" t="t" r="r" b="b"/>
              <a:pathLst>
                <a:path w="210012" h="176285" extrusionOk="0">
                  <a:moveTo>
                    <a:pt x="209214" y="1638"/>
                  </a:moveTo>
                  <a:lnTo>
                    <a:pt x="208548" y="781"/>
                  </a:lnTo>
                  <a:cubicBezTo>
                    <a:pt x="207414" y="-260"/>
                    <a:pt x="205681" y="-260"/>
                    <a:pt x="204547" y="781"/>
                  </a:cubicBezTo>
                  <a:lnTo>
                    <a:pt x="807" y="170802"/>
                  </a:lnTo>
                  <a:cubicBezTo>
                    <a:pt x="-269" y="171880"/>
                    <a:pt x="-269" y="173629"/>
                    <a:pt x="807" y="174707"/>
                  </a:cubicBezTo>
                  <a:lnTo>
                    <a:pt x="1474" y="175469"/>
                  </a:lnTo>
                  <a:cubicBezTo>
                    <a:pt x="2588" y="176558"/>
                    <a:pt x="4360" y="176558"/>
                    <a:pt x="5474" y="175469"/>
                  </a:cubicBezTo>
                  <a:lnTo>
                    <a:pt x="209214" y="5162"/>
                  </a:lnTo>
                  <a:cubicBezTo>
                    <a:pt x="210262" y="4132"/>
                    <a:pt x="210281" y="2443"/>
                    <a:pt x="209252" y="1390"/>
                  </a:cubicBezTo>
                  <a:cubicBezTo>
                    <a:pt x="209243" y="1378"/>
                    <a:pt x="209224" y="1365"/>
                    <a:pt x="209214" y="1352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1" name="Google Shape;2341;p4"/>
            <p:cNvSpPr/>
            <p:nvPr/>
          </p:nvSpPr>
          <p:spPr>
            <a:xfrm>
              <a:off x="7878729" y="817396"/>
              <a:ext cx="228960" cy="195853"/>
            </a:xfrm>
            <a:custGeom>
              <a:avLst/>
              <a:gdLst/>
              <a:ahLst/>
              <a:cxnLst/>
              <a:rect l="l" t="t" r="r" b="b"/>
              <a:pathLst>
                <a:path w="228960" h="195853" extrusionOk="0">
                  <a:moveTo>
                    <a:pt x="225997" y="7564"/>
                  </a:moveTo>
                  <a:lnTo>
                    <a:pt x="223139" y="4230"/>
                  </a:lnTo>
                  <a:cubicBezTo>
                    <a:pt x="218710" y="-799"/>
                    <a:pt x="211100" y="-1430"/>
                    <a:pt x="205899" y="2801"/>
                  </a:cubicBezTo>
                  <a:lnTo>
                    <a:pt x="4255" y="171394"/>
                  </a:lnTo>
                  <a:cubicBezTo>
                    <a:pt x="-755" y="175566"/>
                    <a:pt x="-1441" y="183012"/>
                    <a:pt x="2731" y="188027"/>
                  </a:cubicBezTo>
                  <a:cubicBezTo>
                    <a:pt x="2788" y="188103"/>
                    <a:pt x="2855" y="188179"/>
                    <a:pt x="2922" y="188253"/>
                  </a:cubicBezTo>
                  <a:lnTo>
                    <a:pt x="5779" y="191587"/>
                  </a:lnTo>
                  <a:cubicBezTo>
                    <a:pt x="10189" y="196663"/>
                    <a:pt x="17838" y="197298"/>
                    <a:pt x="23019" y="193015"/>
                  </a:cubicBezTo>
                  <a:lnTo>
                    <a:pt x="224664" y="24423"/>
                  </a:lnTo>
                  <a:cubicBezTo>
                    <a:pt x="229674" y="20326"/>
                    <a:pt x="230407" y="12945"/>
                    <a:pt x="226311" y="7937"/>
                  </a:cubicBezTo>
                  <a:cubicBezTo>
                    <a:pt x="226216" y="7810"/>
                    <a:pt x="226102" y="7685"/>
                    <a:pt x="225997" y="756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2" name="Google Shape;2342;p4"/>
            <p:cNvSpPr/>
            <p:nvPr/>
          </p:nvSpPr>
          <p:spPr>
            <a:xfrm>
              <a:off x="7880631" y="819878"/>
              <a:ext cx="224620" cy="190383"/>
            </a:xfrm>
            <a:custGeom>
              <a:avLst/>
              <a:gdLst/>
              <a:ahLst/>
              <a:cxnLst/>
              <a:rect l="l" t="t" r="r" b="b"/>
              <a:pathLst>
                <a:path w="224620" h="190383" extrusionOk="0">
                  <a:moveTo>
                    <a:pt x="223524" y="4415"/>
                  </a:moveTo>
                  <a:lnTo>
                    <a:pt x="221905" y="2415"/>
                  </a:lnTo>
                  <a:cubicBezTo>
                    <a:pt x="219314" y="-482"/>
                    <a:pt x="214904" y="-818"/>
                    <a:pt x="211903" y="1653"/>
                  </a:cubicBezTo>
                  <a:lnTo>
                    <a:pt x="2353" y="176722"/>
                  </a:lnTo>
                  <a:cubicBezTo>
                    <a:pt x="-419" y="179165"/>
                    <a:pt x="-790" y="183349"/>
                    <a:pt x="1496" y="186247"/>
                  </a:cubicBezTo>
                  <a:lnTo>
                    <a:pt x="3211" y="188152"/>
                  </a:lnTo>
                  <a:cubicBezTo>
                    <a:pt x="5725" y="190805"/>
                    <a:pt x="9830" y="191134"/>
                    <a:pt x="12736" y="188914"/>
                  </a:cubicBezTo>
                  <a:lnTo>
                    <a:pt x="222286" y="13845"/>
                  </a:lnTo>
                  <a:cubicBezTo>
                    <a:pt x="225076" y="11399"/>
                    <a:pt x="225410" y="7178"/>
                    <a:pt x="223047" y="432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3" name="Google Shape;2343;p4"/>
            <p:cNvSpPr/>
            <p:nvPr/>
          </p:nvSpPr>
          <p:spPr>
            <a:xfrm>
              <a:off x="7888368" y="827132"/>
              <a:ext cx="209985" cy="176277"/>
            </a:xfrm>
            <a:custGeom>
              <a:avLst/>
              <a:gdLst/>
              <a:ahLst/>
              <a:cxnLst/>
              <a:rect l="l" t="t" r="r" b="b"/>
              <a:pathLst>
                <a:path w="209985" h="176277" extrusionOk="0">
                  <a:moveTo>
                    <a:pt x="209214" y="1543"/>
                  </a:moveTo>
                  <a:lnTo>
                    <a:pt x="208548" y="781"/>
                  </a:lnTo>
                  <a:cubicBezTo>
                    <a:pt x="207414" y="-260"/>
                    <a:pt x="205681" y="-260"/>
                    <a:pt x="204547" y="781"/>
                  </a:cubicBezTo>
                  <a:lnTo>
                    <a:pt x="807" y="170802"/>
                  </a:lnTo>
                  <a:cubicBezTo>
                    <a:pt x="-269" y="171880"/>
                    <a:pt x="-269" y="173629"/>
                    <a:pt x="807" y="174707"/>
                  </a:cubicBezTo>
                  <a:lnTo>
                    <a:pt x="1474" y="175469"/>
                  </a:lnTo>
                  <a:cubicBezTo>
                    <a:pt x="2550" y="176548"/>
                    <a:pt x="4303" y="176548"/>
                    <a:pt x="5379" y="175469"/>
                  </a:cubicBezTo>
                  <a:lnTo>
                    <a:pt x="209214" y="5162"/>
                  </a:lnTo>
                  <a:cubicBezTo>
                    <a:pt x="210243" y="4064"/>
                    <a:pt x="210243" y="2355"/>
                    <a:pt x="209214" y="125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4" name="Google Shape;2344;p4"/>
            <p:cNvSpPr/>
            <p:nvPr/>
          </p:nvSpPr>
          <p:spPr>
            <a:xfrm>
              <a:off x="7868090" y="862013"/>
              <a:ext cx="223177" cy="202234"/>
            </a:xfrm>
            <a:custGeom>
              <a:avLst/>
              <a:gdLst/>
              <a:ahLst/>
              <a:cxnLst/>
              <a:rect l="l" t="t" r="r" b="b"/>
              <a:pathLst>
                <a:path w="223177" h="202234" extrusionOk="0">
                  <a:moveTo>
                    <a:pt x="217396" y="198119"/>
                  </a:moveTo>
                  <a:lnTo>
                    <a:pt x="220253" y="194785"/>
                  </a:lnTo>
                  <a:cubicBezTo>
                    <a:pt x="224559" y="189661"/>
                    <a:pt x="224054" y="182056"/>
                    <a:pt x="219110" y="177545"/>
                  </a:cubicBezTo>
                  <a:lnTo>
                    <a:pt x="22514" y="3047"/>
                  </a:lnTo>
                  <a:cubicBezTo>
                    <a:pt x="17723" y="-1305"/>
                    <a:pt x="10313" y="-953"/>
                    <a:pt x="5960" y="3835"/>
                  </a:cubicBezTo>
                  <a:cubicBezTo>
                    <a:pt x="5855" y="3951"/>
                    <a:pt x="5760" y="4070"/>
                    <a:pt x="5655" y="4190"/>
                  </a:cubicBezTo>
                  <a:lnTo>
                    <a:pt x="2798" y="7523"/>
                  </a:lnTo>
                  <a:cubicBezTo>
                    <a:pt x="-1460" y="12730"/>
                    <a:pt x="-784" y="20385"/>
                    <a:pt x="4322" y="24764"/>
                  </a:cubicBezTo>
                  <a:lnTo>
                    <a:pt x="200822" y="199262"/>
                  </a:lnTo>
                  <a:cubicBezTo>
                    <a:pt x="205813" y="203629"/>
                    <a:pt x="213395" y="203127"/>
                    <a:pt x="217758" y="198140"/>
                  </a:cubicBezTo>
                  <a:cubicBezTo>
                    <a:pt x="217767" y="198133"/>
                    <a:pt x="217767" y="198126"/>
                    <a:pt x="217777" y="19811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5" name="Google Shape;2345;p4"/>
            <p:cNvSpPr/>
            <p:nvPr/>
          </p:nvSpPr>
          <p:spPr>
            <a:xfrm>
              <a:off x="7870235" y="865423"/>
              <a:ext cx="219039" cy="196361"/>
            </a:xfrm>
            <a:custGeom>
              <a:avLst/>
              <a:gdLst/>
              <a:ahLst/>
              <a:cxnLst/>
              <a:rect l="l" t="t" r="r" b="b"/>
              <a:pathLst>
                <a:path w="219039" h="196361" extrusionOk="0">
                  <a:moveTo>
                    <a:pt x="215822" y="193947"/>
                  </a:moveTo>
                  <a:lnTo>
                    <a:pt x="217537" y="192042"/>
                  </a:lnTo>
                  <a:cubicBezTo>
                    <a:pt x="219804" y="189153"/>
                    <a:pt x="219470" y="185009"/>
                    <a:pt x="216775" y="182517"/>
                  </a:cubicBezTo>
                  <a:lnTo>
                    <a:pt x="12654" y="1542"/>
                  </a:lnTo>
                  <a:cubicBezTo>
                    <a:pt x="9787" y="-747"/>
                    <a:pt x="5644" y="-457"/>
                    <a:pt x="3129" y="2209"/>
                  </a:cubicBezTo>
                  <a:lnTo>
                    <a:pt x="1510" y="4209"/>
                  </a:lnTo>
                  <a:cubicBezTo>
                    <a:pt x="-738" y="7089"/>
                    <a:pt x="-443" y="11196"/>
                    <a:pt x="2176" y="13734"/>
                  </a:cubicBezTo>
                  <a:lnTo>
                    <a:pt x="206392" y="194709"/>
                  </a:lnTo>
                  <a:cubicBezTo>
                    <a:pt x="209212" y="197150"/>
                    <a:pt x="213470" y="196852"/>
                    <a:pt x="215917" y="1940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6" name="Google Shape;2346;p4"/>
            <p:cNvSpPr/>
            <p:nvPr/>
          </p:nvSpPr>
          <p:spPr>
            <a:xfrm>
              <a:off x="7877062" y="871681"/>
              <a:ext cx="205047" cy="182650"/>
            </a:xfrm>
            <a:custGeom>
              <a:avLst/>
              <a:gdLst/>
              <a:ahLst/>
              <a:cxnLst/>
              <a:rect l="l" t="t" r="r" b="b"/>
              <a:pathLst>
                <a:path w="205047" h="182650" extrusionOk="0">
                  <a:moveTo>
                    <a:pt x="203566" y="181879"/>
                  </a:moveTo>
                  <a:lnTo>
                    <a:pt x="204233" y="181117"/>
                  </a:lnTo>
                  <a:cubicBezTo>
                    <a:pt x="205319" y="180005"/>
                    <a:pt x="205319" y="178228"/>
                    <a:pt x="204233" y="177116"/>
                  </a:cubicBezTo>
                  <a:lnTo>
                    <a:pt x="5351" y="809"/>
                  </a:lnTo>
                  <a:cubicBezTo>
                    <a:pt x="4274" y="-270"/>
                    <a:pt x="2522" y="-270"/>
                    <a:pt x="1446" y="809"/>
                  </a:cubicBezTo>
                  <a:lnTo>
                    <a:pt x="779" y="1571"/>
                  </a:lnTo>
                  <a:cubicBezTo>
                    <a:pt x="-260" y="2701"/>
                    <a:pt x="-260" y="4441"/>
                    <a:pt x="779" y="5571"/>
                  </a:cubicBezTo>
                  <a:lnTo>
                    <a:pt x="199375" y="181879"/>
                  </a:lnTo>
                  <a:cubicBezTo>
                    <a:pt x="200470" y="182908"/>
                    <a:pt x="202185" y="182908"/>
                    <a:pt x="203280" y="1818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7" name="Google Shape;2347;p4"/>
            <p:cNvSpPr/>
            <p:nvPr/>
          </p:nvSpPr>
          <p:spPr>
            <a:xfrm>
              <a:off x="7886866" y="840868"/>
              <a:ext cx="223352" cy="202234"/>
            </a:xfrm>
            <a:custGeom>
              <a:avLst/>
              <a:gdLst/>
              <a:ahLst/>
              <a:cxnLst/>
              <a:rect l="l" t="t" r="r" b="b"/>
              <a:pathLst>
                <a:path w="223352" h="202234" extrusionOk="0">
                  <a:moveTo>
                    <a:pt x="217575" y="198119"/>
                  </a:moveTo>
                  <a:lnTo>
                    <a:pt x="220432" y="194785"/>
                  </a:lnTo>
                  <a:cubicBezTo>
                    <a:pt x="224766" y="189653"/>
                    <a:pt x="224214" y="182005"/>
                    <a:pt x="219194" y="177545"/>
                  </a:cubicBezTo>
                  <a:lnTo>
                    <a:pt x="22693" y="3047"/>
                  </a:lnTo>
                  <a:cubicBezTo>
                    <a:pt x="17902" y="-1305"/>
                    <a:pt x="10492" y="-953"/>
                    <a:pt x="6139" y="3835"/>
                  </a:cubicBezTo>
                  <a:cubicBezTo>
                    <a:pt x="6034" y="3951"/>
                    <a:pt x="5939" y="4070"/>
                    <a:pt x="5834" y="4190"/>
                  </a:cubicBezTo>
                  <a:lnTo>
                    <a:pt x="2881" y="7523"/>
                  </a:lnTo>
                  <a:cubicBezTo>
                    <a:pt x="-1395" y="12672"/>
                    <a:pt x="-852" y="20279"/>
                    <a:pt x="4120" y="24764"/>
                  </a:cubicBezTo>
                  <a:lnTo>
                    <a:pt x="200620" y="199262"/>
                  </a:lnTo>
                  <a:cubicBezTo>
                    <a:pt x="205602" y="203629"/>
                    <a:pt x="213193" y="203127"/>
                    <a:pt x="217556" y="198140"/>
                  </a:cubicBezTo>
                  <a:cubicBezTo>
                    <a:pt x="217565" y="198133"/>
                    <a:pt x="217565" y="198126"/>
                    <a:pt x="217575" y="19811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8" name="Google Shape;2348;p4"/>
            <p:cNvSpPr/>
            <p:nvPr/>
          </p:nvSpPr>
          <p:spPr>
            <a:xfrm>
              <a:off x="7889190" y="844277"/>
              <a:ext cx="219017" cy="196361"/>
            </a:xfrm>
            <a:custGeom>
              <a:avLst/>
              <a:gdLst/>
              <a:ahLst/>
              <a:cxnLst/>
              <a:rect l="l" t="t" r="r" b="b"/>
              <a:pathLst>
                <a:path w="219017" h="196361" extrusionOk="0">
                  <a:moveTo>
                    <a:pt x="215822" y="193947"/>
                  </a:moveTo>
                  <a:lnTo>
                    <a:pt x="217441" y="192042"/>
                  </a:lnTo>
                  <a:cubicBezTo>
                    <a:pt x="219775" y="189193"/>
                    <a:pt x="219489" y="185014"/>
                    <a:pt x="216775" y="182517"/>
                  </a:cubicBezTo>
                  <a:lnTo>
                    <a:pt x="12654" y="1542"/>
                  </a:lnTo>
                  <a:cubicBezTo>
                    <a:pt x="9787" y="-747"/>
                    <a:pt x="5644" y="-457"/>
                    <a:pt x="3129" y="2209"/>
                  </a:cubicBezTo>
                  <a:lnTo>
                    <a:pt x="1510" y="4209"/>
                  </a:lnTo>
                  <a:cubicBezTo>
                    <a:pt x="-738" y="7089"/>
                    <a:pt x="-443" y="11196"/>
                    <a:pt x="2176" y="13734"/>
                  </a:cubicBezTo>
                  <a:lnTo>
                    <a:pt x="206392" y="194709"/>
                  </a:lnTo>
                  <a:cubicBezTo>
                    <a:pt x="209212" y="197150"/>
                    <a:pt x="213470" y="196852"/>
                    <a:pt x="215917" y="1940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9" name="Google Shape;2349;p4"/>
            <p:cNvSpPr/>
            <p:nvPr/>
          </p:nvSpPr>
          <p:spPr>
            <a:xfrm>
              <a:off x="7895636" y="850535"/>
              <a:ext cx="205428" cy="182650"/>
            </a:xfrm>
            <a:custGeom>
              <a:avLst/>
              <a:gdLst/>
              <a:ahLst/>
              <a:cxnLst/>
              <a:rect l="l" t="t" r="r" b="b"/>
              <a:pathLst>
                <a:path w="205428" h="182650" extrusionOk="0">
                  <a:moveTo>
                    <a:pt x="203947" y="181879"/>
                  </a:moveTo>
                  <a:lnTo>
                    <a:pt x="204614" y="181117"/>
                  </a:lnTo>
                  <a:cubicBezTo>
                    <a:pt x="205699" y="180005"/>
                    <a:pt x="205699" y="178228"/>
                    <a:pt x="204614" y="177116"/>
                  </a:cubicBezTo>
                  <a:lnTo>
                    <a:pt x="5351" y="809"/>
                  </a:lnTo>
                  <a:cubicBezTo>
                    <a:pt x="4274" y="-270"/>
                    <a:pt x="2522" y="-270"/>
                    <a:pt x="1445" y="809"/>
                  </a:cubicBezTo>
                  <a:lnTo>
                    <a:pt x="779" y="1571"/>
                  </a:lnTo>
                  <a:cubicBezTo>
                    <a:pt x="-260" y="2701"/>
                    <a:pt x="-260" y="4441"/>
                    <a:pt x="779" y="5571"/>
                  </a:cubicBezTo>
                  <a:lnTo>
                    <a:pt x="199375" y="181879"/>
                  </a:lnTo>
                  <a:cubicBezTo>
                    <a:pt x="200470" y="182908"/>
                    <a:pt x="202185" y="182908"/>
                    <a:pt x="203280" y="1818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0" name="Google Shape;2350;p4"/>
            <p:cNvSpPr/>
            <p:nvPr/>
          </p:nvSpPr>
          <p:spPr>
            <a:xfrm>
              <a:off x="7905210" y="820423"/>
              <a:ext cx="223392" cy="202201"/>
            </a:xfrm>
            <a:custGeom>
              <a:avLst/>
              <a:gdLst/>
              <a:ahLst/>
              <a:cxnLst/>
              <a:rect l="l" t="t" r="r" b="b"/>
              <a:pathLst>
                <a:path w="223392" h="202201" extrusionOk="0">
                  <a:moveTo>
                    <a:pt x="217614" y="198085"/>
                  </a:moveTo>
                  <a:lnTo>
                    <a:pt x="220471" y="194656"/>
                  </a:lnTo>
                  <a:cubicBezTo>
                    <a:pt x="224806" y="189524"/>
                    <a:pt x="224253" y="181876"/>
                    <a:pt x="219233" y="177416"/>
                  </a:cubicBezTo>
                  <a:lnTo>
                    <a:pt x="22732" y="3013"/>
                  </a:lnTo>
                  <a:cubicBezTo>
                    <a:pt x="17818" y="-1359"/>
                    <a:pt x="10293" y="-922"/>
                    <a:pt x="5921" y="3990"/>
                  </a:cubicBezTo>
                  <a:cubicBezTo>
                    <a:pt x="5873" y="4045"/>
                    <a:pt x="5826" y="4100"/>
                    <a:pt x="5778" y="4156"/>
                  </a:cubicBezTo>
                  <a:lnTo>
                    <a:pt x="2921" y="7490"/>
                  </a:lnTo>
                  <a:cubicBezTo>
                    <a:pt x="-1413" y="12622"/>
                    <a:pt x="-861" y="20270"/>
                    <a:pt x="4159" y="24730"/>
                  </a:cubicBezTo>
                  <a:lnTo>
                    <a:pt x="200660" y="199228"/>
                  </a:lnTo>
                  <a:cubicBezTo>
                    <a:pt x="205651" y="203595"/>
                    <a:pt x="213232" y="203093"/>
                    <a:pt x="217595" y="198107"/>
                  </a:cubicBezTo>
                  <a:cubicBezTo>
                    <a:pt x="217605" y="198099"/>
                    <a:pt x="217605" y="198093"/>
                    <a:pt x="217614" y="19808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1" name="Google Shape;2351;p4"/>
            <p:cNvSpPr/>
            <p:nvPr/>
          </p:nvSpPr>
          <p:spPr>
            <a:xfrm>
              <a:off x="7907198" y="823002"/>
              <a:ext cx="219325" cy="196776"/>
            </a:xfrm>
            <a:custGeom>
              <a:avLst/>
              <a:gdLst/>
              <a:ahLst/>
              <a:cxnLst/>
              <a:rect l="l" t="t" r="r" b="b"/>
              <a:pathLst>
                <a:path w="219325" h="196776" extrusionOk="0">
                  <a:moveTo>
                    <a:pt x="216197" y="194744"/>
                  </a:moveTo>
                  <a:lnTo>
                    <a:pt x="217816" y="192839"/>
                  </a:lnTo>
                  <a:cubicBezTo>
                    <a:pt x="220064" y="189960"/>
                    <a:pt x="219769" y="185853"/>
                    <a:pt x="217149" y="183314"/>
                  </a:cubicBezTo>
                  <a:lnTo>
                    <a:pt x="12838" y="1577"/>
                  </a:lnTo>
                  <a:cubicBezTo>
                    <a:pt x="9990" y="-760"/>
                    <a:pt x="5809" y="-468"/>
                    <a:pt x="3313" y="2244"/>
                  </a:cubicBezTo>
                  <a:lnTo>
                    <a:pt x="1694" y="4149"/>
                  </a:lnTo>
                  <a:cubicBezTo>
                    <a:pt x="-802" y="7123"/>
                    <a:pt x="-506" y="11535"/>
                    <a:pt x="2360" y="14150"/>
                  </a:cubicBezTo>
                  <a:lnTo>
                    <a:pt x="206577" y="195125"/>
                  </a:lnTo>
                  <a:cubicBezTo>
                    <a:pt x="209396" y="197565"/>
                    <a:pt x="213654" y="197267"/>
                    <a:pt x="216102" y="194458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2" name="Google Shape;2352;p4"/>
            <p:cNvSpPr/>
            <p:nvPr/>
          </p:nvSpPr>
          <p:spPr>
            <a:xfrm>
              <a:off x="7914693" y="830015"/>
              <a:ext cx="204718" cy="182633"/>
            </a:xfrm>
            <a:custGeom>
              <a:avLst/>
              <a:gdLst/>
              <a:ahLst/>
              <a:cxnLst/>
              <a:rect l="l" t="t" r="r" b="b"/>
              <a:pathLst>
                <a:path w="204718" h="182633" extrusionOk="0">
                  <a:moveTo>
                    <a:pt x="203273" y="181921"/>
                  </a:moveTo>
                  <a:lnTo>
                    <a:pt x="203940" y="181159"/>
                  </a:lnTo>
                  <a:cubicBezTo>
                    <a:pt x="204978" y="180028"/>
                    <a:pt x="204978" y="178289"/>
                    <a:pt x="203940" y="177158"/>
                  </a:cubicBezTo>
                  <a:lnTo>
                    <a:pt x="5344" y="850"/>
                  </a:lnTo>
                  <a:cubicBezTo>
                    <a:pt x="4343" y="-228"/>
                    <a:pt x="2648" y="-289"/>
                    <a:pt x="1572" y="714"/>
                  </a:cubicBezTo>
                  <a:cubicBezTo>
                    <a:pt x="1524" y="758"/>
                    <a:pt x="1486" y="804"/>
                    <a:pt x="1438" y="850"/>
                  </a:cubicBezTo>
                  <a:lnTo>
                    <a:pt x="772" y="1612"/>
                  </a:lnTo>
                  <a:cubicBezTo>
                    <a:pt x="-257" y="2711"/>
                    <a:pt x="-257" y="4419"/>
                    <a:pt x="772" y="5518"/>
                  </a:cubicBezTo>
                  <a:lnTo>
                    <a:pt x="199368" y="181825"/>
                  </a:lnTo>
                  <a:cubicBezTo>
                    <a:pt x="200444" y="182904"/>
                    <a:pt x="202197" y="182904"/>
                    <a:pt x="203273" y="18182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3" name="Google Shape;2353;p4"/>
            <p:cNvSpPr/>
            <p:nvPr/>
          </p:nvSpPr>
          <p:spPr>
            <a:xfrm>
              <a:off x="7940325" y="3265741"/>
              <a:ext cx="132683" cy="130778"/>
            </a:xfrm>
            <a:custGeom>
              <a:avLst/>
              <a:gdLst/>
              <a:ahLst/>
              <a:cxnLst/>
              <a:rect l="l" t="t" r="r" b="b"/>
              <a:pathLst>
                <a:path w="132683" h="130778" extrusionOk="0">
                  <a:moveTo>
                    <a:pt x="0" y="0"/>
                  </a:moveTo>
                  <a:cubicBezTo>
                    <a:pt x="1143" y="43625"/>
                    <a:pt x="2000" y="87221"/>
                    <a:pt x="2572" y="130778"/>
                  </a:cubicBezTo>
                  <a:cubicBezTo>
                    <a:pt x="8296" y="128416"/>
                    <a:pt x="14326" y="126845"/>
                    <a:pt x="20479" y="126111"/>
                  </a:cubicBezTo>
                  <a:cubicBezTo>
                    <a:pt x="46291" y="122873"/>
                    <a:pt x="80200" y="113919"/>
                    <a:pt x="105346" y="122587"/>
                  </a:cubicBezTo>
                  <a:cubicBezTo>
                    <a:pt x="114157" y="123616"/>
                    <a:pt x="122711" y="126235"/>
                    <a:pt x="130588" y="130302"/>
                  </a:cubicBezTo>
                  <a:cubicBezTo>
                    <a:pt x="131035" y="88649"/>
                    <a:pt x="131731" y="46987"/>
                    <a:pt x="132683" y="5334"/>
                  </a:cubicBezTo>
                  <a:cubicBezTo>
                    <a:pt x="113157" y="14859"/>
                    <a:pt x="79820" y="26766"/>
                    <a:pt x="69437" y="26289"/>
                  </a:cubicBezTo>
                  <a:cubicBezTo>
                    <a:pt x="23717" y="24289"/>
                    <a:pt x="12287" y="723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4" name="Google Shape;2354;p4"/>
            <p:cNvSpPr/>
            <p:nvPr/>
          </p:nvSpPr>
          <p:spPr>
            <a:xfrm>
              <a:off x="7928799" y="3351275"/>
              <a:ext cx="160306" cy="29528"/>
            </a:xfrm>
            <a:custGeom>
              <a:avLst/>
              <a:gdLst/>
              <a:ahLst/>
              <a:cxnLst/>
              <a:rect l="l" t="t" r="r" b="b"/>
              <a:pathLst>
                <a:path w="160306" h="29528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5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53" y="24118"/>
                    <a:pt x="5591" y="29480"/>
                    <a:pt x="12287" y="29528"/>
                  </a:cubicBezTo>
                  <a:lnTo>
                    <a:pt x="148400" y="28575"/>
                  </a:lnTo>
                  <a:cubicBezTo>
                    <a:pt x="155029" y="28528"/>
                    <a:pt x="160363" y="23108"/>
                    <a:pt x="160306" y="16479"/>
                  </a:cubicBezTo>
                  <a:cubicBezTo>
                    <a:pt x="160306" y="16450"/>
                    <a:pt x="160306" y="16412"/>
                    <a:pt x="160306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5" name="Google Shape;2355;p4"/>
            <p:cNvSpPr/>
            <p:nvPr/>
          </p:nvSpPr>
          <p:spPr>
            <a:xfrm>
              <a:off x="7928799" y="3357276"/>
              <a:ext cx="160306" cy="17430"/>
            </a:xfrm>
            <a:custGeom>
              <a:avLst/>
              <a:gdLst/>
              <a:ahLst/>
              <a:cxnLst/>
              <a:rect l="l" t="t" r="r" b="b"/>
              <a:pathLst>
                <a:path w="160306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9" y="3096"/>
                    <a:pt x="157115" y="0"/>
                    <a:pt x="153258" y="0"/>
                  </a:cubicBezTo>
                  <a:lnTo>
                    <a:pt x="6859" y="953"/>
                  </a:lnTo>
                  <a:cubicBezTo>
                    <a:pt x="3020" y="1010"/>
                    <a:pt x="-47" y="4163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  <a:lnTo>
                    <a:pt x="1" y="10478"/>
                  </a:lnTo>
                  <a:cubicBezTo>
                    <a:pt x="1" y="14316"/>
                    <a:pt x="3115" y="17431"/>
                    <a:pt x="6954" y="17431"/>
                  </a:cubicBezTo>
                  <a:cubicBezTo>
                    <a:pt x="6982" y="17431"/>
                    <a:pt x="7020" y="17431"/>
                    <a:pt x="7049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63"/>
                    <a:pt x="160306" y="9497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6" name="Google Shape;2356;p4"/>
            <p:cNvSpPr/>
            <p:nvPr/>
          </p:nvSpPr>
          <p:spPr>
            <a:xfrm>
              <a:off x="7933276" y="3362325"/>
              <a:ext cx="151447" cy="7524"/>
            </a:xfrm>
            <a:custGeom>
              <a:avLst/>
              <a:gdLst/>
              <a:ahLst/>
              <a:cxnLst/>
              <a:rect l="l" t="t" r="r" b="b"/>
              <a:pathLst>
                <a:path w="151447" h="7524" extrusionOk="0">
                  <a:moveTo>
                    <a:pt x="151352" y="3715"/>
                  </a:moveTo>
                  <a:lnTo>
                    <a:pt x="151352" y="2667"/>
                  </a:lnTo>
                  <a:cubicBezTo>
                    <a:pt x="151304" y="1219"/>
                    <a:pt x="150133" y="48"/>
                    <a:pt x="148685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95" y="6287"/>
                    <a:pt x="1333" y="7477"/>
                    <a:pt x="2857" y="7525"/>
                  </a:cubicBezTo>
                  <a:lnTo>
                    <a:pt x="148685" y="6572"/>
                  </a:lnTo>
                  <a:cubicBezTo>
                    <a:pt x="150161" y="6630"/>
                    <a:pt x="151390" y="5477"/>
                    <a:pt x="151447" y="4001"/>
                  </a:cubicBezTo>
                  <a:cubicBezTo>
                    <a:pt x="151447" y="3943"/>
                    <a:pt x="151447" y="3877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7" name="Google Shape;2357;p4"/>
            <p:cNvSpPr/>
            <p:nvPr/>
          </p:nvSpPr>
          <p:spPr>
            <a:xfrm>
              <a:off x="7928799" y="3322890"/>
              <a:ext cx="160306" cy="29433"/>
            </a:xfrm>
            <a:custGeom>
              <a:avLst/>
              <a:gdLst/>
              <a:ahLst/>
              <a:cxnLst/>
              <a:rect l="l" t="t" r="r" b="b"/>
              <a:pathLst>
                <a:path w="160306" h="29433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5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05" y="24127"/>
                    <a:pt x="5591" y="29490"/>
                    <a:pt x="12287" y="29433"/>
                  </a:cubicBezTo>
                  <a:lnTo>
                    <a:pt x="148400" y="28575"/>
                  </a:lnTo>
                  <a:cubicBezTo>
                    <a:pt x="155029" y="28528"/>
                    <a:pt x="160363" y="23108"/>
                    <a:pt x="160306" y="16479"/>
                  </a:cubicBezTo>
                  <a:cubicBezTo>
                    <a:pt x="160306" y="16450"/>
                    <a:pt x="160306" y="16412"/>
                    <a:pt x="160306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8" name="Google Shape;2358;p4"/>
            <p:cNvSpPr/>
            <p:nvPr/>
          </p:nvSpPr>
          <p:spPr>
            <a:xfrm>
              <a:off x="7928799" y="3328892"/>
              <a:ext cx="160306" cy="17430"/>
            </a:xfrm>
            <a:custGeom>
              <a:avLst/>
              <a:gdLst/>
              <a:ahLst/>
              <a:cxnLst/>
              <a:rect l="l" t="t" r="r" b="b"/>
              <a:pathLst>
                <a:path w="160306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9" y="3096"/>
                    <a:pt x="157115" y="0"/>
                    <a:pt x="153258" y="0"/>
                  </a:cubicBezTo>
                  <a:lnTo>
                    <a:pt x="6859" y="953"/>
                  </a:lnTo>
                  <a:cubicBezTo>
                    <a:pt x="3020" y="1000"/>
                    <a:pt x="-47" y="4163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  <a:lnTo>
                    <a:pt x="1" y="10478"/>
                  </a:lnTo>
                  <a:cubicBezTo>
                    <a:pt x="48" y="14335"/>
                    <a:pt x="3191" y="17431"/>
                    <a:pt x="7049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54"/>
                    <a:pt x="160306" y="9497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9" name="Google Shape;2359;p4"/>
            <p:cNvSpPr/>
            <p:nvPr/>
          </p:nvSpPr>
          <p:spPr>
            <a:xfrm>
              <a:off x="7933276" y="3333750"/>
              <a:ext cx="151449" cy="7524"/>
            </a:xfrm>
            <a:custGeom>
              <a:avLst/>
              <a:gdLst/>
              <a:ahLst/>
              <a:cxnLst/>
              <a:rect l="l" t="t" r="r" b="b"/>
              <a:pathLst>
                <a:path w="151449" h="7524" extrusionOk="0">
                  <a:moveTo>
                    <a:pt x="151447" y="3905"/>
                  </a:moveTo>
                  <a:lnTo>
                    <a:pt x="151447" y="2857"/>
                  </a:lnTo>
                  <a:cubicBezTo>
                    <a:pt x="151504" y="1334"/>
                    <a:pt x="150304" y="57"/>
                    <a:pt x="148780" y="0"/>
                  </a:cubicBezTo>
                  <a:cubicBezTo>
                    <a:pt x="148752" y="0"/>
                    <a:pt x="148714" y="0"/>
                    <a:pt x="148685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lnTo>
                    <a:pt x="148685" y="6572"/>
                  </a:lnTo>
                  <a:cubicBezTo>
                    <a:pt x="150209" y="6572"/>
                    <a:pt x="151447" y="5334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0" name="Google Shape;2360;p4"/>
            <p:cNvSpPr/>
            <p:nvPr/>
          </p:nvSpPr>
          <p:spPr>
            <a:xfrm>
              <a:off x="7928894" y="3295363"/>
              <a:ext cx="160306" cy="29433"/>
            </a:xfrm>
            <a:custGeom>
              <a:avLst/>
              <a:gdLst/>
              <a:ahLst/>
              <a:cxnLst/>
              <a:rect l="l" t="t" r="r" b="b"/>
              <a:pathLst>
                <a:path w="160306" h="29433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4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05" y="24127"/>
                    <a:pt x="5592" y="29490"/>
                    <a:pt x="12288" y="29433"/>
                  </a:cubicBezTo>
                  <a:lnTo>
                    <a:pt x="148305" y="28861"/>
                  </a:lnTo>
                  <a:cubicBezTo>
                    <a:pt x="154982" y="28814"/>
                    <a:pt x="160363" y="23346"/>
                    <a:pt x="160306" y="16669"/>
                  </a:cubicBezTo>
                  <a:cubicBezTo>
                    <a:pt x="160306" y="16669"/>
                    <a:pt x="160306" y="16669"/>
                    <a:pt x="160306" y="1666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1" name="Google Shape;2361;p4"/>
            <p:cNvSpPr/>
            <p:nvPr/>
          </p:nvSpPr>
          <p:spPr>
            <a:xfrm>
              <a:off x="7928800" y="3301365"/>
              <a:ext cx="160305" cy="17430"/>
            </a:xfrm>
            <a:custGeom>
              <a:avLst/>
              <a:gdLst/>
              <a:ahLst/>
              <a:cxnLst/>
              <a:rect l="l" t="t" r="r" b="b"/>
              <a:pathLst>
                <a:path w="160305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8" y="3095"/>
                    <a:pt x="157115" y="0"/>
                    <a:pt x="153257" y="0"/>
                  </a:cubicBezTo>
                  <a:lnTo>
                    <a:pt x="6858" y="953"/>
                  </a:lnTo>
                  <a:cubicBezTo>
                    <a:pt x="3067" y="953"/>
                    <a:pt x="0" y="4020"/>
                    <a:pt x="0" y="7811"/>
                  </a:cubicBezTo>
                  <a:cubicBezTo>
                    <a:pt x="0" y="7877"/>
                    <a:pt x="0" y="7934"/>
                    <a:pt x="0" y="8001"/>
                  </a:cubicBezTo>
                  <a:lnTo>
                    <a:pt x="0" y="10478"/>
                  </a:lnTo>
                  <a:cubicBezTo>
                    <a:pt x="47" y="14335"/>
                    <a:pt x="3191" y="17431"/>
                    <a:pt x="7048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53"/>
                    <a:pt x="160306" y="9496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2" name="Google Shape;2362;p4"/>
            <p:cNvSpPr/>
            <p:nvPr/>
          </p:nvSpPr>
          <p:spPr>
            <a:xfrm>
              <a:off x="7933276" y="3306317"/>
              <a:ext cx="151447" cy="7524"/>
            </a:xfrm>
            <a:custGeom>
              <a:avLst/>
              <a:gdLst/>
              <a:ahLst/>
              <a:cxnLst/>
              <a:rect l="l" t="t" r="r" b="b"/>
              <a:pathLst>
                <a:path w="151447" h="7524" extrusionOk="0">
                  <a:moveTo>
                    <a:pt x="151447" y="3810"/>
                  </a:moveTo>
                  <a:lnTo>
                    <a:pt x="151447" y="2762"/>
                  </a:lnTo>
                  <a:cubicBezTo>
                    <a:pt x="151352" y="1238"/>
                    <a:pt x="150114" y="48"/>
                    <a:pt x="148590" y="0"/>
                  </a:cubicBezTo>
                  <a:lnTo>
                    <a:pt x="2762" y="953"/>
                  </a:lnTo>
                  <a:cubicBezTo>
                    <a:pt x="1286" y="895"/>
                    <a:pt x="57" y="2048"/>
                    <a:pt x="0" y="3524"/>
                  </a:cubicBezTo>
                  <a:cubicBezTo>
                    <a:pt x="0" y="3581"/>
                    <a:pt x="0" y="3648"/>
                    <a:pt x="0" y="3715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lnTo>
                    <a:pt x="148685" y="6572"/>
                  </a:lnTo>
                  <a:cubicBezTo>
                    <a:pt x="150209" y="6572"/>
                    <a:pt x="151447" y="5334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3" name="Google Shape;2363;p4"/>
            <p:cNvSpPr/>
            <p:nvPr/>
          </p:nvSpPr>
          <p:spPr>
            <a:xfrm>
              <a:off x="7719713" y="3416337"/>
              <a:ext cx="40392" cy="40392"/>
            </a:xfrm>
            <a:custGeom>
              <a:avLst/>
              <a:gdLst/>
              <a:ahLst/>
              <a:cxnLst/>
              <a:rect l="l" t="t" r="r" b="b"/>
              <a:pathLst>
                <a:path w="40392" h="40392" extrusionOk="0">
                  <a:moveTo>
                    <a:pt x="16872" y="280"/>
                  </a:moveTo>
                  <a:cubicBezTo>
                    <a:pt x="5871" y="2118"/>
                    <a:pt x="-1559" y="12519"/>
                    <a:pt x="279" y="23521"/>
                  </a:cubicBezTo>
                  <a:cubicBezTo>
                    <a:pt x="2118" y="34522"/>
                    <a:pt x="12529" y="41952"/>
                    <a:pt x="23530" y="40113"/>
                  </a:cubicBezTo>
                  <a:cubicBezTo>
                    <a:pt x="34522" y="38275"/>
                    <a:pt x="41951" y="27873"/>
                    <a:pt x="40113" y="16872"/>
                  </a:cubicBezTo>
                  <a:cubicBezTo>
                    <a:pt x="40113" y="16863"/>
                    <a:pt x="40113" y="16863"/>
                    <a:pt x="40113" y="16853"/>
                  </a:cubicBezTo>
                  <a:cubicBezTo>
                    <a:pt x="38265" y="5861"/>
                    <a:pt x="27864" y="-1559"/>
                    <a:pt x="16872" y="28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4" name="Google Shape;2364;p4"/>
            <p:cNvSpPr/>
            <p:nvPr/>
          </p:nvSpPr>
          <p:spPr>
            <a:xfrm>
              <a:off x="7725128" y="3419885"/>
              <a:ext cx="36390" cy="36391"/>
            </a:xfrm>
            <a:custGeom>
              <a:avLst/>
              <a:gdLst/>
              <a:ahLst/>
              <a:cxnLst/>
              <a:rect l="l" t="t" r="r" b="b"/>
              <a:pathLst>
                <a:path w="36390" h="36391" extrusionOk="0">
                  <a:moveTo>
                    <a:pt x="15171" y="256"/>
                  </a:moveTo>
                  <a:cubicBezTo>
                    <a:pt x="5265" y="1923"/>
                    <a:pt x="-1412" y="11314"/>
                    <a:pt x="255" y="21220"/>
                  </a:cubicBezTo>
                  <a:cubicBezTo>
                    <a:pt x="1931" y="31127"/>
                    <a:pt x="11314" y="37803"/>
                    <a:pt x="21220" y="36137"/>
                  </a:cubicBezTo>
                  <a:cubicBezTo>
                    <a:pt x="31126" y="34460"/>
                    <a:pt x="37803" y="25078"/>
                    <a:pt x="36136" y="15172"/>
                  </a:cubicBezTo>
                  <a:cubicBezTo>
                    <a:pt x="36136" y="15153"/>
                    <a:pt x="36126" y="15134"/>
                    <a:pt x="36126" y="15115"/>
                  </a:cubicBezTo>
                  <a:cubicBezTo>
                    <a:pt x="34431" y="5237"/>
                    <a:pt x="25058" y="-1411"/>
                    <a:pt x="15171" y="256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5" name="Google Shape;2365;p4"/>
            <p:cNvSpPr/>
            <p:nvPr/>
          </p:nvSpPr>
          <p:spPr>
            <a:xfrm>
              <a:off x="7736158" y="3426257"/>
              <a:ext cx="222501" cy="92733"/>
            </a:xfrm>
            <a:custGeom>
              <a:avLst/>
              <a:gdLst/>
              <a:ahLst/>
              <a:cxnLst/>
              <a:rect l="l" t="t" r="r" b="b"/>
              <a:pathLst>
                <a:path w="222501" h="92733" extrusionOk="0">
                  <a:moveTo>
                    <a:pt x="214930" y="69417"/>
                  </a:moveTo>
                  <a:cubicBezTo>
                    <a:pt x="221121" y="71923"/>
                    <a:pt x="224122" y="78971"/>
                    <a:pt x="221617" y="85162"/>
                  </a:cubicBezTo>
                  <a:cubicBezTo>
                    <a:pt x="219302" y="90887"/>
                    <a:pt x="213063" y="93954"/>
                    <a:pt x="207120" y="92277"/>
                  </a:cubicBezTo>
                  <a:lnTo>
                    <a:pt x="7571" y="23317"/>
                  </a:lnTo>
                  <a:cubicBezTo>
                    <a:pt x="1380" y="20811"/>
                    <a:pt x="-1621" y="13763"/>
                    <a:pt x="884" y="7572"/>
                  </a:cubicBezTo>
                  <a:cubicBezTo>
                    <a:pt x="3199" y="1847"/>
                    <a:pt x="9438" y="-1220"/>
                    <a:pt x="15381" y="457"/>
                  </a:cubicBezTo>
                  <a:lnTo>
                    <a:pt x="214930" y="694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6" name="Google Shape;2366;p4"/>
            <p:cNvSpPr/>
            <p:nvPr/>
          </p:nvSpPr>
          <p:spPr>
            <a:xfrm>
              <a:off x="7942611" y="3434048"/>
              <a:ext cx="130206" cy="130778"/>
            </a:xfrm>
            <a:custGeom>
              <a:avLst/>
              <a:gdLst/>
              <a:ahLst/>
              <a:cxnLst/>
              <a:rect l="l" t="t" r="r" b="b"/>
              <a:pathLst>
                <a:path w="130206" h="130778" extrusionOk="0">
                  <a:moveTo>
                    <a:pt x="0" y="0"/>
                  </a:moveTo>
                  <a:cubicBezTo>
                    <a:pt x="1143" y="43624"/>
                    <a:pt x="1905" y="87249"/>
                    <a:pt x="2572" y="130778"/>
                  </a:cubicBezTo>
                  <a:cubicBezTo>
                    <a:pt x="8172" y="128416"/>
                    <a:pt x="14068" y="126844"/>
                    <a:pt x="20098" y="126111"/>
                  </a:cubicBezTo>
                  <a:cubicBezTo>
                    <a:pt x="45434" y="122872"/>
                    <a:pt x="78772" y="113919"/>
                    <a:pt x="103442" y="122587"/>
                  </a:cubicBezTo>
                  <a:cubicBezTo>
                    <a:pt x="112100" y="123635"/>
                    <a:pt x="120491" y="126244"/>
                    <a:pt x="128206" y="130302"/>
                  </a:cubicBezTo>
                  <a:cubicBezTo>
                    <a:pt x="128588" y="88649"/>
                    <a:pt x="129254" y="47025"/>
                    <a:pt x="130207" y="5429"/>
                  </a:cubicBezTo>
                  <a:cubicBezTo>
                    <a:pt x="111157" y="14954"/>
                    <a:pt x="78391" y="26765"/>
                    <a:pt x="68199" y="26289"/>
                  </a:cubicBezTo>
                  <a:cubicBezTo>
                    <a:pt x="23336" y="24289"/>
                    <a:pt x="11621" y="723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7" name="Google Shape;2367;p4"/>
            <p:cNvSpPr/>
            <p:nvPr/>
          </p:nvSpPr>
          <p:spPr>
            <a:xfrm>
              <a:off x="7930990" y="3519582"/>
              <a:ext cx="157639" cy="29527"/>
            </a:xfrm>
            <a:custGeom>
              <a:avLst/>
              <a:gdLst/>
              <a:ahLst/>
              <a:cxnLst/>
              <a:rect l="l" t="t" r="r" b="b"/>
              <a:pathLst>
                <a:path w="157639" h="29527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25" y="905"/>
                    <a:pt x="-47" y="6372"/>
                    <a:pt x="0" y="13050"/>
                  </a:cubicBezTo>
                  <a:cubicBezTo>
                    <a:pt x="0" y="13050"/>
                    <a:pt x="0" y="13050"/>
                    <a:pt x="0" y="13050"/>
                  </a:cubicBezTo>
                  <a:lnTo>
                    <a:pt x="0" y="17431"/>
                  </a:lnTo>
                  <a:cubicBezTo>
                    <a:pt x="48" y="24127"/>
                    <a:pt x="5496" y="29528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9" y="16479"/>
                  </a:cubicBezTo>
                  <a:cubicBezTo>
                    <a:pt x="157449" y="16450"/>
                    <a:pt x="157449" y="16412"/>
                    <a:pt x="157449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8" name="Google Shape;2368;p4"/>
            <p:cNvSpPr/>
            <p:nvPr/>
          </p:nvSpPr>
          <p:spPr>
            <a:xfrm>
              <a:off x="7931752" y="3525583"/>
              <a:ext cx="157352" cy="17431"/>
            </a:xfrm>
            <a:custGeom>
              <a:avLst/>
              <a:gdLst/>
              <a:ahLst/>
              <a:cxnLst/>
              <a:rect l="l" t="t" r="r" b="b"/>
              <a:pathLst>
                <a:path w="157352" h="17431" extrusionOk="0">
                  <a:moveTo>
                    <a:pt x="156877" y="9525"/>
                  </a:moveTo>
                  <a:lnTo>
                    <a:pt x="156877" y="6953"/>
                  </a:lnTo>
                  <a:cubicBezTo>
                    <a:pt x="156772" y="3115"/>
                    <a:pt x="153667" y="47"/>
                    <a:pt x="149828" y="0"/>
                  </a:cubicBezTo>
                  <a:lnTo>
                    <a:pt x="6953" y="952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105" y="14430"/>
                    <a:pt x="3286" y="17488"/>
                    <a:pt x="7144" y="17431"/>
                  </a:cubicBezTo>
                  <a:lnTo>
                    <a:pt x="150495" y="16478"/>
                  </a:lnTo>
                  <a:cubicBezTo>
                    <a:pt x="154295" y="16430"/>
                    <a:pt x="157353" y="13325"/>
                    <a:pt x="157353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9" name="Google Shape;2369;p4"/>
            <p:cNvSpPr/>
            <p:nvPr/>
          </p:nvSpPr>
          <p:spPr>
            <a:xfrm>
              <a:off x="7935753" y="3531012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495" y="3334"/>
                  </a:moveTo>
                  <a:lnTo>
                    <a:pt x="148495" y="2762"/>
                  </a:lnTo>
                  <a:cubicBezTo>
                    <a:pt x="148495" y="1238"/>
                    <a:pt x="147256" y="0"/>
                    <a:pt x="145733" y="0"/>
                  </a:cubicBezTo>
                  <a:cubicBezTo>
                    <a:pt x="145704" y="0"/>
                    <a:pt x="145666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cubicBezTo>
                    <a:pt x="2791" y="7525"/>
                    <a:pt x="2829" y="7525"/>
                    <a:pt x="2858" y="7525"/>
                  </a:cubicBezTo>
                  <a:lnTo>
                    <a:pt x="145733" y="6572"/>
                  </a:lnTo>
                  <a:cubicBezTo>
                    <a:pt x="147256" y="6572"/>
                    <a:pt x="148495" y="5334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0" name="Google Shape;2370;p4"/>
            <p:cNvSpPr/>
            <p:nvPr/>
          </p:nvSpPr>
          <p:spPr>
            <a:xfrm>
              <a:off x="7930990" y="3491197"/>
              <a:ext cx="157639" cy="29528"/>
            </a:xfrm>
            <a:custGeom>
              <a:avLst/>
              <a:gdLst/>
              <a:ahLst/>
              <a:cxnLst/>
              <a:rect l="l" t="t" r="r" b="b"/>
              <a:pathLst>
                <a:path w="157639" h="29528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25" y="905"/>
                    <a:pt x="-47" y="6373"/>
                    <a:pt x="0" y="13050"/>
                  </a:cubicBezTo>
                  <a:cubicBezTo>
                    <a:pt x="0" y="13050"/>
                    <a:pt x="0" y="13050"/>
                    <a:pt x="0" y="13050"/>
                  </a:cubicBezTo>
                  <a:lnTo>
                    <a:pt x="0" y="17431"/>
                  </a:lnTo>
                  <a:cubicBezTo>
                    <a:pt x="105" y="24108"/>
                    <a:pt x="5515" y="29480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9" y="16479"/>
                  </a:cubicBezTo>
                  <a:cubicBezTo>
                    <a:pt x="157449" y="16450"/>
                    <a:pt x="157449" y="16412"/>
                    <a:pt x="157449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1" name="Google Shape;2371;p4"/>
            <p:cNvSpPr/>
            <p:nvPr/>
          </p:nvSpPr>
          <p:spPr>
            <a:xfrm>
              <a:off x="7931752" y="3497199"/>
              <a:ext cx="157257" cy="17430"/>
            </a:xfrm>
            <a:custGeom>
              <a:avLst/>
              <a:gdLst/>
              <a:ahLst/>
              <a:cxnLst/>
              <a:rect l="l" t="t" r="r" b="b"/>
              <a:pathLst>
                <a:path w="157257" h="17430" extrusionOk="0">
                  <a:moveTo>
                    <a:pt x="156877" y="9430"/>
                  </a:moveTo>
                  <a:lnTo>
                    <a:pt x="156877" y="6953"/>
                  </a:lnTo>
                  <a:cubicBezTo>
                    <a:pt x="156772" y="3115"/>
                    <a:pt x="153667" y="48"/>
                    <a:pt x="149828" y="0"/>
                  </a:cubicBezTo>
                  <a:lnTo>
                    <a:pt x="6953" y="953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0" y="14364"/>
                    <a:pt x="3067" y="17431"/>
                    <a:pt x="6858" y="17431"/>
                  </a:cubicBezTo>
                  <a:cubicBezTo>
                    <a:pt x="6925" y="17431"/>
                    <a:pt x="6982" y="17431"/>
                    <a:pt x="7048" y="17431"/>
                  </a:cubicBezTo>
                  <a:lnTo>
                    <a:pt x="150400" y="16478"/>
                  </a:lnTo>
                  <a:cubicBezTo>
                    <a:pt x="154191" y="16478"/>
                    <a:pt x="157258" y="13411"/>
                    <a:pt x="157258" y="9620"/>
                  </a:cubicBezTo>
                  <a:cubicBezTo>
                    <a:pt x="157258" y="9563"/>
                    <a:pt x="157258" y="9497"/>
                    <a:pt x="157258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2" name="Google Shape;2372;p4"/>
            <p:cNvSpPr/>
            <p:nvPr/>
          </p:nvSpPr>
          <p:spPr>
            <a:xfrm>
              <a:off x="7935848" y="3502437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399" y="3524"/>
                  </a:moveTo>
                  <a:lnTo>
                    <a:pt x="148399" y="2762"/>
                  </a:lnTo>
                  <a:cubicBezTo>
                    <a:pt x="148399" y="1238"/>
                    <a:pt x="147161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48" y="6306"/>
                    <a:pt x="1314" y="7525"/>
                    <a:pt x="2857" y="7525"/>
                  </a:cubicBezTo>
                  <a:lnTo>
                    <a:pt x="145732" y="6572"/>
                  </a:lnTo>
                  <a:cubicBezTo>
                    <a:pt x="147209" y="6630"/>
                    <a:pt x="148437" y="5477"/>
                    <a:pt x="148495" y="4001"/>
                  </a:cubicBezTo>
                  <a:cubicBezTo>
                    <a:pt x="148495" y="3943"/>
                    <a:pt x="148495" y="3877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3" name="Google Shape;2373;p4"/>
            <p:cNvSpPr/>
            <p:nvPr/>
          </p:nvSpPr>
          <p:spPr>
            <a:xfrm>
              <a:off x="7930990" y="3463670"/>
              <a:ext cx="157638" cy="29527"/>
            </a:xfrm>
            <a:custGeom>
              <a:avLst/>
              <a:gdLst/>
              <a:ahLst/>
              <a:cxnLst/>
              <a:rect l="l" t="t" r="r" b="b"/>
              <a:pathLst>
                <a:path w="157638" h="29527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44" y="962"/>
                    <a:pt x="0" y="6392"/>
                    <a:pt x="0" y="13050"/>
                  </a:cubicBezTo>
                  <a:lnTo>
                    <a:pt x="0" y="17431"/>
                  </a:lnTo>
                  <a:cubicBezTo>
                    <a:pt x="105" y="24108"/>
                    <a:pt x="5515" y="29480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8" y="16479"/>
                  </a:cubicBezTo>
                  <a:cubicBezTo>
                    <a:pt x="157448" y="16450"/>
                    <a:pt x="157448" y="16412"/>
                    <a:pt x="157448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4" name="Google Shape;2374;p4"/>
            <p:cNvSpPr/>
            <p:nvPr/>
          </p:nvSpPr>
          <p:spPr>
            <a:xfrm>
              <a:off x="7931752" y="3469671"/>
              <a:ext cx="157067" cy="17431"/>
            </a:xfrm>
            <a:custGeom>
              <a:avLst/>
              <a:gdLst/>
              <a:ahLst/>
              <a:cxnLst/>
              <a:rect l="l" t="t" r="r" b="b"/>
              <a:pathLst>
                <a:path w="157067" h="17431" extrusionOk="0">
                  <a:moveTo>
                    <a:pt x="156877" y="9430"/>
                  </a:moveTo>
                  <a:lnTo>
                    <a:pt x="156877" y="6953"/>
                  </a:lnTo>
                  <a:cubicBezTo>
                    <a:pt x="156829" y="3096"/>
                    <a:pt x="153686" y="0"/>
                    <a:pt x="149828" y="0"/>
                  </a:cubicBezTo>
                  <a:lnTo>
                    <a:pt x="6953" y="953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57" y="14411"/>
                    <a:pt x="3210" y="17479"/>
                    <a:pt x="7048" y="17431"/>
                  </a:cubicBezTo>
                  <a:cubicBezTo>
                    <a:pt x="7048" y="17431"/>
                    <a:pt x="7048" y="17431"/>
                    <a:pt x="7048" y="17431"/>
                  </a:cubicBezTo>
                  <a:lnTo>
                    <a:pt x="150209" y="16478"/>
                  </a:lnTo>
                  <a:cubicBezTo>
                    <a:pt x="154000" y="16478"/>
                    <a:pt x="157067" y="13411"/>
                    <a:pt x="157067" y="9620"/>
                  </a:cubicBezTo>
                  <a:cubicBezTo>
                    <a:pt x="157067" y="9554"/>
                    <a:pt x="157067" y="9497"/>
                    <a:pt x="157067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5" name="Google Shape;2375;p4"/>
            <p:cNvSpPr/>
            <p:nvPr/>
          </p:nvSpPr>
          <p:spPr>
            <a:xfrm>
              <a:off x="7935943" y="3474624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399" y="3810"/>
                  </a:moveTo>
                  <a:lnTo>
                    <a:pt x="148399" y="2762"/>
                  </a:lnTo>
                  <a:cubicBezTo>
                    <a:pt x="148399" y="1238"/>
                    <a:pt x="147161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95" y="6287"/>
                    <a:pt x="1333" y="7477"/>
                    <a:pt x="2857" y="7525"/>
                  </a:cubicBezTo>
                  <a:lnTo>
                    <a:pt x="145732" y="6572"/>
                  </a:lnTo>
                  <a:cubicBezTo>
                    <a:pt x="147256" y="6572"/>
                    <a:pt x="148495" y="5334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6" name="Google Shape;2376;p4"/>
            <p:cNvSpPr/>
            <p:nvPr/>
          </p:nvSpPr>
          <p:spPr>
            <a:xfrm>
              <a:off x="4397596" y="5608034"/>
              <a:ext cx="40385" cy="40385"/>
            </a:xfrm>
            <a:custGeom>
              <a:avLst/>
              <a:gdLst/>
              <a:ahLst/>
              <a:cxnLst/>
              <a:rect l="l" t="t" r="r" b="b"/>
              <a:pathLst>
                <a:path w="40385" h="40385" extrusionOk="0">
                  <a:moveTo>
                    <a:pt x="20193" y="0"/>
                  </a:moveTo>
                  <a:cubicBezTo>
                    <a:pt x="9041" y="0"/>
                    <a:pt x="0" y="9039"/>
                    <a:pt x="0" y="20193"/>
                  </a:cubicBezTo>
                  <a:cubicBezTo>
                    <a:pt x="0" y="31346"/>
                    <a:pt x="9041" y="40386"/>
                    <a:pt x="20193" y="40386"/>
                  </a:cubicBezTo>
                  <a:cubicBezTo>
                    <a:pt x="31345" y="40386"/>
                    <a:pt x="40386" y="31346"/>
                    <a:pt x="40386" y="20193"/>
                  </a:cubicBezTo>
                  <a:cubicBezTo>
                    <a:pt x="40386" y="9039"/>
                    <a:pt x="31345" y="0"/>
                    <a:pt x="20193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7" name="Google Shape;2377;p4"/>
            <p:cNvSpPr/>
            <p:nvPr/>
          </p:nvSpPr>
          <p:spPr>
            <a:xfrm>
              <a:off x="4396549" y="5608034"/>
              <a:ext cx="36384" cy="36385"/>
            </a:xfrm>
            <a:custGeom>
              <a:avLst/>
              <a:gdLst/>
              <a:ahLst/>
              <a:cxnLst/>
              <a:rect l="l" t="t" r="r" b="b"/>
              <a:pathLst>
                <a:path w="36384" h="36385" extrusionOk="0">
                  <a:moveTo>
                    <a:pt x="18287" y="0"/>
                  </a:moveTo>
                  <a:cubicBezTo>
                    <a:pt x="8240" y="-47"/>
                    <a:pt x="53" y="8049"/>
                    <a:pt x="0" y="18097"/>
                  </a:cubicBezTo>
                  <a:cubicBezTo>
                    <a:pt x="-53" y="28146"/>
                    <a:pt x="8050" y="36328"/>
                    <a:pt x="18098" y="36386"/>
                  </a:cubicBezTo>
                  <a:cubicBezTo>
                    <a:pt x="28145" y="36433"/>
                    <a:pt x="36332" y="28337"/>
                    <a:pt x="36385" y="18288"/>
                  </a:cubicBezTo>
                  <a:cubicBezTo>
                    <a:pt x="36385" y="18221"/>
                    <a:pt x="36385" y="18164"/>
                    <a:pt x="36385" y="18097"/>
                  </a:cubicBezTo>
                  <a:cubicBezTo>
                    <a:pt x="36332" y="8125"/>
                    <a:pt x="28261" y="48"/>
                    <a:pt x="18287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8" name="Google Shape;2378;p4"/>
            <p:cNvSpPr/>
            <p:nvPr/>
          </p:nvSpPr>
          <p:spPr>
            <a:xfrm>
              <a:off x="4213103" y="5511980"/>
              <a:ext cx="209460" cy="125259"/>
            </a:xfrm>
            <a:custGeom>
              <a:avLst/>
              <a:gdLst/>
              <a:ahLst/>
              <a:cxnLst/>
              <a:rect l="l" t="t" r="r" b="b"/>
              <a:pathLst>
                <a:path w="209460" h="125259" extrusionOk="0">
                  <a:moveTo>
                    <a:pt x="6281" y="22616"/>
                  </a:moveTo>
                  <a:cubicBezTo>
                    <a:pt x="442" y="19434"/>
                    <a:pt x="-1712" y="12119"/>
                    <a:pt x="1471" y="6280"/>
                  </a:cubicBezTo>
                  <a:cubicBezTo>
                    <a:pt x="4653" y="441"/>
                    <a:pt x="11967" y="-1711"/>
                    <a:pt x="17806" y="1470"/>
                  </a:cubicBezTo>
                  <a:lnTo>
                    <a:pt x="203162" y="102531"/>
                  </a:lnTo>
                  <a:cubicBezTo>
                    <a:pt x="209028" y="105740"/>
                    <a:pt x="211182" y="113094"/>
                    <a:pt x="207973" y="118961"/>
                  </a:cubicBezTo>
                  <a:cubicBezTo>
                    <a:pt x="204764" y="124829"/>
                    <a:pt x="197407" y="126981"/>
                    <a:pt x="191542" y="123771"/>
                  </a:cubicBezTo>
                  <a:lnTo>
                    <a:pt x="6281" y="2261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9" name="Google Shape;2379;p4"/>
            <p:cNvSpPr/>
            <p:nvPr/>
          </p:nvSpPr>
          <p:spPr>
            <a:xfrm>
              <a:off x="4076023" y="2474192"/>
              <a:ext cx="222543" cy="1900818"/>
            </a:xfrm>
            <a:custGeom>
              <a:avLst/>
              <a:gdLst/>
              <a:ahLst/>
              <a:cxnLst/>
              <a:rect l="l" t="t" r="r" b="b"/>
              <a:pathLst>
                <a:path w="222543" h="1900818" extrusionOk="0">
                  <a:moveTo>
                    <a:pt x="16487" y="1896449"/>
                  </a:moveTo>
                  <a:cubicBezTo>
                    <a:pt x="79924" y="1900164"/>
                    <a:pt x="157743" y="1904069"/>
                    <a:pt x="206987" y="1896449"/>
                  </a:cubicBezTo>
                  <a:cubicBezTo>
                    <a:pt x="240515" y="1891306"/>
                    <a:pt x="209845" y="1824440"/>
                    <a:pt x="206987" y="1788626"/>
                  </a:cubicBezTo>
                  <a:cubicBezTo>
                    <a:pt x="163831" y="1226080"/>
                    <a:pt x="163831" y="661056"/>
                    <a:pt x="206987" y="98510"/>
                  </a:cubicBezTo>
                  <a:cubicBezTo>
                    <a:pt x="209273" y="67077"/>
                    <a:pt x="236610" y="6975"/>
                    <a:pt x="206987" y="4022"/>
                  </a:cubicBezTo>
                  <a:cubicBezTo>
                    <a:pt x="143600" y="-1341"/>
                    <a:pt x="79874" y="-1341"/>
                    <a:pt x="16487" y="4022"/>
                  </a:cubicBezTo>
                  <a:cubicBezTo>
                    <a:pt x="-12088" y="6403"/>
                    <a:pt x="14582" y="65172"/>
                    <a:pt x="16487" y="95652"/>
                  </a:cubicBezTo>
                  <a:cubicBezTo>
                    <a:pt x="51634" y="651341"/>
                    <a:pt x="60492" y="1212078"/>
                    <a:pt x="16487" y="1782911"/>
                  </a:cubicBezTo>
                  <a:cubicBezTo>
                    <a:pt x="13630" y="1821011"/>
                    <a:pt x="-19136" y="1894354"/>
                    <a:pt x="16487" y="1896449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0" name="Google Shape;2380;p4"/>
            <p:cNvSpPr/>
            <p:nvPr/>
          </p:nvSpPr>
          <p:spPr>
            <a:xfrm>
              <a:off x="4076023" y="2483834"/>
              <a:ext cx="74875" cy="1880044"/>
            </a:xfrm>
            <a:custGeom>
              <a:avLst/>
              <a:gdLst/>
              <a:ahLst/>
              <a:cxnLst/>
              <a:rect l="l" t="t" r="r" b="b"/>
              <a:pathLst>
                <a:path w="74875" h="1880044" extrusionOk="0">
                  <a:moveTo>
                    <a:pt x="6296" y="0"/>
                  </a:moveTo>
                  <a:cubicBezTo>
                    <a:pt x="-3896" y="15811"/>
                    <a:pt x="14868" y="60674"/>
                    <a:pt x="16487" y="85725"/>
                  </a:cubicBezTo>
                  <a:cubicBezTo>
                    <a:pt x="51635" y="641413"/>
                    <a:pt x="60493" y="1202150"/>
                    <a:pt x="16487" y="1772984"/>
                  </a:cubicBezTo>
                  <a:cubicBezTo>
                    <a:pt x="14106" y="1804416"/>
                    <a:pt x="-9040" y="1860899"/>
                    <a:pt x="3914" y="1880044"/>
                  </a:cubicBezTo>
                  <a:cubicBezTo>
                    <a:pt x="47348" y="1654207"/>
                    <a:pt x="74876" y="1314069"/>
                    <a:pt x="74876" y="933641"/>
                  </a:cubicBezTo>
                  <a:cubicBezTo>
                    <a:pt x="74876" y="560165"/>
                    <a:pt x="48301" y="225457"/>
                    <a:pt x="6296" y="19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1" name="Google Shape;2381;p4"/>
            <p:cNvSpPr/>
            <p:nvPr/>
          </p:nvSpPr>
          <p:spPr>
            <a:xfrm>
              <a:off x="4075736" y="2474192"/>
              <a:ext cx="222831" cy="1900818"/>
            </a:xfrm>
            <a:custGeom>
              <a:avLst/>
              <a:gdLst/>
              <a:ahLst/>
              <a:cxnLst/>
              <a:rect l="l" t="t" r="r" b="b"/>
              <a:pathLst>
                <a:path w="222831" h="1900818" extrusionOk="0">
                  <a:moveTo>
                    <a:pt x="16775" y="1896449"/>
                  </a:moveTo>
                  <a:cubicBezTo>
                    <a:pt x="80211" y="1900164"/>
                    <a:pt x="158030" y="1904069"/>
                    <a:pt x="207275" y="1896449"/>
                  </a:cubicBezTo>
                  <a:cubicBezTo>
                    <a:pt x="240803" y="1891306"/>
                    <a:pt x="210132" y="1824440"/>
                    <a:pt x="207275" y="1788626"/>
                  </a:cubicBezTo>
                  <a:cubicBezTo>
                    <a:pt x="164119" y="1226080"/>
                    <a:pt x="164119" y="661056"/>
                    <a:pt x="207275" y="98510"/>
                  </a:cubicBezTo>
                  <a:cubicBezTo>
                    <a:pt x="209561" y="67077"/>
                    <a:pt x="236897" y="6975"/>
                    <a:pt x="207275" y="4022"/>
                  </a:cubicBezTo>
                  <a:cubicBezTo>
                    <a:pt x="143888" y="-1341"/>
                    <a:pt x="80162" y="-1341"/>
                    <a:pt x="16775" y="4022"/>
                  </a:cubicBezTo>
                  <a:cubicBezTo>
                    <a:pt x="-275" y="5355"/>
                    <a:pt x="2201" y="26596"/>
                    <a:pt x="7250" y="49932"/>
                  </a:cubicBezTo>
                  <a:cubicBezTo>
                    <a:pt x="30125" y="46380"/>
                    <a:pt x="52747" y="41360"/>
                    <a:pt x="74972" y="34883"/>
                  </a:cubicBezTo>
                  <a:cubicBezTo>
                    <a:pt x="95261" y="31168"/>
                    <a:pt x="166508" y="34883"/>
                    <a:pt x="145362" y="144516"/>
                  </a:cubicBezTo>
                  <a:cubicBezTo>
                    <a:pt x="113072" y="312441"/>
                    <a:pt x="106691" y="765641"/>
                    <a:pt x="107262" y="955760"/>
                  </a:cubicBezTo>
                  <a:cubicBezTo>
                    <a:pt x="108215" y="1228747"/>
                    <a:pt x="151458" y="1813010"/>
                    <a:pt x="147743" y="1814439"/>
                  </a:cubicBezTo>
                  <a:cubicBezTo>
                    <a:pt x="135456" y="1865016"/>
                    <a:pt x="5345" y="1875113"/>
                    <a:pt x="20204" y="1787769"/>
                  </a:cubicBezTo>
                  <a:cubicBezTo>
                    <a:pt x="6964" y="1809295"/>
                    <a:pt x="9821" y="1818725"/>
                    <a:pt x="6011" y="1833965"/>
                  </a:cubicBezTo>
                  <a:cubicBezTo>
                    <a:pt x="-1228" y="1865302"/>
                    <a:pt x="-5990" y="1895115"/>
                    <a:pt x="16489" y="1896449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2" name="Google Shape;2382;p4"/>
            <p:cNvSpPr/>
            <p:nvPr/>
          </p:nvSpPr>
          <p:spPr>
            <a:xfrm>
              <a:off x="4076244" y="2474192"/>
              <a:ext cx="222323" cy="1900818"/>
            </a:xfrm>
            <a:custGeom>
              <a:avLst/>
              <a:gdLst/>
              <a:ahLst/>
              <a:cxnLst/>
              <a:rect l="l" t="t" r="r" b="b"/>
              <a:pathLst>
                <a:path w="222323" h="1900818" extrusionOk="0">
                  <a:moveTo>
                    <a:pt x="16267" y="1896449"/>
                  </a:moveTo>
                  <a:cubicBezTo>
                    <a:pt x="79703" y="1900164"/>
                    <a:pt x="157522" y="1904069"/>
                    <a:pt x="206767" y="1896449"/>
                  </a:cubicBezTo>
                  <a:cubicBezTo>
                    <a:pt x="240295" y="1891306"/>
                    <a:pt x="209624" y="1824440"/>
                    <a:pt x="206767" y="1788626"/>
                  </a:cubicBezTo>
                  <a:cubicBezTo>
                    <a:pt x="163611" y="1226080"/>
                    <a:pt x="163611" y="661056"/>
                    <a:pt x="206767" y="98510"/>
                  </a:cubicBezTo>
                  <a:cubicBezTo>
                    <a:pt x="209053" y="67077"/>
                    <a:pt x="236389" y="6975"/>
                    <a:pt x="206767" y="4022"/>
                  </a:cubicBezTo>
                  <a:cubicBezTo>
                    <a:pt x="143380" y="-1341"/>
                    <a:pt x="79654" y="-1341"/>
                    <a:pt x="16267" y="4022"/>
                  </a:cubicBezTo>
                  <a:cubicBezTo>
                    <a:pt x="-1450" y="5451"/>
                    <a:pt x="1979" y="28501"/>
                    <a:pt x="7694" y="53076"/>
                  </a:cubicBezTo>
                  <a:cubicBezTo>
                    <a:pt x="6837" y="5451"/>
                    <a:pt x="67606" y="28120"/>
                    <a:pt x="77417" y="26310"/>
                  </a:cubicBezTo>
                  <a:cubicBezTo>
                    <a:pt x="97705" y="22596"/>
                    <a:pt x="202861" y="-7599"/>
                    <a:pt x="169333" y="130228"/>
                  </a:cubicBezTo>
                  <a:cubicBezTo>
                    <a:pt x="128852" y="296154"/>
                    <a:pt x="133329" y="771356"/>
                    <a:pt x="133996" y="961475"/>
                  </a:cubicBezTo>
                  <a:cubicBezTo>
                    <a:pt x="134948" y="1234461"/>
                    <a:pt x="175906" y="1806724"/>
                    <a:pt x="172096" y="1848729"/>
                  </a:cubicBezTo>
                  <a:cubicBezTo>
                    <a:pt x="167714" y="1893020"/>
                    <a:pt x="124471" y="1878447"/>
                    <a:pt x="86371" y="1875399"/>
                  </a:cubicBezTo>
                  <a:cubicBezTo>
                    <a:pt x="44080" y="1872065"/>
                    <a:pt x="14838" y="1884066"/>
                    <a:pt x="5980" y="1834060"/>
                  </a:cubicBezTo>
                  <a:cubicBezTo>
                    <a:pt x="-1259" y="1865302"/>
                    <a:pt x="-5927" y="1895115"/>
                    <a:pt x="16457" y="189644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3" name="Google Shape;2383;p4"/>
            <p:cNvSpPr/>
            <p:nvPr/>
          </p:nvSpPr>
          <p:spPr>
            <a:xfrm>
              <a:off x="4073334" y="4370215"/>
              <a:ext cx="222566" cy="1900747"/>
            </a:xfrm>
            <a:custGeom>
              <a:avLst/>
              <a:gdLst/>
              <a:ahLst/>
              <a:cxnLst/>
              <a:rect l="l" t="t" r="r" b="b"/>
              <a:pathLst>
                <a:path w="222566" h="1900747" extrusionOk="0">
                  <a:moveTo>
                    <a:pt x="16510" y="1896377"/>
                  </a:moveTo>
                  <a:cubicBezTo>
                    <a:pt x="79851" y="1900092"/>
                    <a:pt x="157670" y="1903998"/>
                    <a:pt x="207010" y="1896377"/>
                  </a:cubicBezTo>
                  <a:cubicBezTo>
                    <a:pt x="240538" y="1891234"/>
                    <a:pt x="209867" y="1824464"/>
                    <a:pt x="207010" y="1788650"/>
                  </a:cubicBezTo>
                  <a:cubicBezTo>
                    <a:pt x="163806" y="1226103"/>
                    <a:pt x="163806" y="661080"/>
                    <a:pt x="207010" y="98534"/>
                  </a:cubicBezTo>
                  <a:cubicBezTo>
                    <a:pt x="209295" y="67101"/>
                    <a:pt x="236537" y="6998"/>
                    <a:pt x="207010" y="3951"/>
                  </a:cubicBezTo>
                  <a:cubicBezTo>
                    <a:pt x="143619" y="-1317"/>
                    <a:pt x="79900" y="-1317"/>
                    <a:pt x="16510" y="3951"/>
                  </a:cubicBezTo>
                  <a:cubicBezTo>
                    <a:pt x="-12066" y="6332"/>
                    <a:pt x="14604" y="65196"/>
                    <a:pt x="16510" y="95676"/>
                  </a:cubicBezTo>
                  <a:cubicBezTo>
                    <a:pt x="51657" y="651365"/>
                    <a:pt x="60515" y="1212006"/>
                    <a:pt x="16510" y="1782935"/>
                  </a:cubicBezTo>
                  <a:cubicBezTo>
                    <a:pt x="13557" y="1821035"/>
                    <a:pt x="-19114" y="1894282"/>
                    <a:pt x="16510" y="1896377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4" name="Google Shape;2384;p4"/>
            <p:cNvSpPr/>
            <p:nvPr/>
          </p:nvSpPr>
          <p:spPr>
            <a:xfrm>
              <a:off x="4073346" y="4379880"/>
              <a:ext cx="74790" cy="1879949"/>
            </a:xfrm>
            <a:custGeom>
              <a:avLst/>
              <a:gdLst/>
              <a:ahLst/>
              <a:cxnLst/>
              <a:rect l="l" t="t" r="r" b="b"/>
              <a:pathLst>
                <a:path w="74790" h="1879949" extrusionOk="0">
                  <a:moveTo>
                    <a:pt x="6306" y="0"/>
                  </a:moveTo>
                  <a:cubicBezTo>
                    <a:pt x="-3886" y="15812"/>
                    <a:pt x="14879" y="60674"/>
                    <a:pt x="16498" y="85725"/>
                  </a:cubicBezTo>
                  <a:cubicBezTo>
                    <a:pt x="51645" y="641414"/>
                    <a:pt x="60503" y="1202055"/>
                    <a:pt x="16498" y="1772983"/>
                  </a:cubicBezTo>
                  <a:cubicBezTo>
                    <a:pt x="14021" y="1804416"/>
                    <a:pt x="-9029" y="1860804"/>
                    <a:pt x="3925" y="1879950"/>
                  </a:cubicBezTo>
                  <a:cubicBezTo>
                    <a:pt x="47264" y="1654398"/>
                    <a:pt x="74791" y="1314355"/>
                    <a:pt x="74791" y="933926"/>
                  </a:cubicBezTo>
                  <a:cubicBezTo>
                    <a:pt x="74791" y="560356"/>
                    <a:pt x="48216" y="225743"/>
                    <a:pt x="6211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5" name="Google Shape;2385;p4"/>
            <p:cNvSpPr/>
            <p:nvPr/>
          </p:nvSpPr>
          <p:spPr>
            <a:xfrm>
              <a:off x="4073164" y="4370215"/>
              <a:ext cx="222736" cy="1900747"/>
            </a:xfrm>
            <a:custGeom>
              <a:avLst/>
              <a:gdLst/>
              <a:ahLst/>
              <a:cxnLst/>
              <a:rect l="l" t="t" r="r" b="b"/>
              <a:pathLst>
                <a:path w="222736" h="1900747" extrusionOk="0">
                  <a:moveTo>
                    <a:pt x="16679" y="1896377"/>
                  </a:moveTo>
                  <a:cubicBezTo>
                    <a:pt x="80021" y="1900092"/>
                    <a:pt x="157840" y="1903998"/>
                    <a:pt x="207179" y="1896377"/>
                  </a:cubicBezTo>
                  <a:cubicBezTo>
                    <a:pt x="240707" y="1891234"/>
                    <a:pt x="210037" y="1824464"/>
                    <a:pt x="207179" y="1788650"/>
                  </a:cubicBezTo>
                  <a:cubicBezTo>
                    <a:pt x="163976" y="1226103"/>
                    <a:pt x="163976" y="661080"/>
                    <a:pt x="207179" y="98534"/>
                  </a:cubicBezTo>
                  <a:cubicBezTo>
                    <a:pt x="209465" y="67101"/>
                    <a:pt x="236707" y="6998"/>
                    <a:pt x="207179" y="3951"/>
                  </a:cubicBezTo>
                  <a:cubicBezTo>
                    <a:pt x="143789" y="-1317"/>
                    <a:pt x="80070" y="-1317"/>
                    <a:pt x="16679" y="3951"/>
                  </a:cubicBezTo>
                  <a:cubicBezTo>
                    <a:pt x="-370" y="5379"/>
                    <a:pt x="2106" y="26525"/>
                    <a:pt x="7154" y="49956"/>
                  </a:cubicBezTo>
                  <a:cubicBezTo>
                    <a:pt x="30051" y="46356"/>
                    <a:pt x="52700" y="41326"/>
                    <a:pt x="74972" y="34907"/>
                  </a:cubicBezTo>
                  <a:cubicBezTo>
                    <a:pt x="95261" y="31097"/>
                    <a:pt x="166412" y="34907"/>
                    <a:pt x="145362" y="144539"/>
                  </a:cubicBezTo>
                  <a:cubicBezTo>
                    <a:pt x="113072" y="312465"/>
                    <a:pt x="106691" y="765570"/>
                    <a:pt x="107262" y="955688"/>
                  </a:cubicBezTo>
                  <a:cubicBezTo>
                    <a:pt x="108215" y="1228675"/>
                    <a:pt x="151458" y="1813510"/>
                    <a:pt x="147743" y="1814367"/>
                  </a:cubicBezTo>
                  <a:cubicBezTo>
                    <a:pt x="135456" y="1865040"/>
                    <a:pt x="5345" y="1875041"/>
                    <a:pt x="20204" y="1787697"/>
                  </a:cubicBezTo>
                  <a:cubicBezTo>
                    <a:pt x="6964" y="1809319"/>
                    <a:pt x="9726" y="1818654"/>
                    <a:pt x="6011" y="1833893"/>
                  </a:cubicBezTo>
                  <a:cubicBezTo>
                    <a:pt x="-1228" y="1865231"/>
                    <a:pt x="-5990" y="1895140"/>
                    <a:pt x="16489" y="1896377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6" name="Google Shape;2386;p4"/>
            <p:cNvSpPr/>
            <p:nvPr/>
          </p:nvSpPr>
          <p:spPr>
            <a:xfrm>
              <a:off x="4073545" y="4370215"/>
              <a:ext cx="222355" cy="1900747"/>
            </a:xfrm>
            <a:custGeom>
              <a:avLst/>
              <a:gdLst/>
              <a:ahLst/>
              <a:cxnLst/>
              <a:rect l="l" t="t" r="r" b="b"/>
              <a:pathLst>
                <a:path w="222355" h="1900747" extrusionOk="0">
                  <a:moveTo>
                    <a:pt x="16298" y="1896377"/>
                  </a:moveTo>
                  <a:cubicBezTo>
                    <a:pt x="79640" y="1900092"/>
                    <a:pt x="157459" y="1903998"/>
                    <a:pt x="206798" y="1896377"/>
                  </a:cubicBezTo>
                  <a:cubicBezTo>
                    <a:pt x="240326" y="1891234"/>
                    <a:pt x="209656" y="1824464"/>
                    <a:pt x="206798" y="1788650"/>
                  </a:cubicBezTo>
                  <a:cubicBezTo>
                    <a:pt x="163595" y="1226103"/>
                    <a:pt x="163595" y="661080"/>
                    <a:pt x="206798" y="98534"/>
                  </a:cubicBezTo>
                  <a:cubicBezTo>
                    <a:pt x="209084" y="67101"/>
                    <a:pt x="236326" y="6998"/>
                    <a:pt x="206798" y="3951"/>
                  </a:cubicBezTo>
                  <a:cubicBezTo>
                    <a:pt x="143408" y="-1317"/>
                    <a:pt x="79689" y="-1317"/>
                    <a:pt x="16298" y="3951"/>
                  </a:cubicBezTo>
                  <a:cubicBezTo>
                    <a:pt x="-1418" y="5475"/>
                    <a:pt x="2011" y="28430"/>
                    <a:pt x="7631" y="53004"/>
                  </a:cubicBezTo>
                  <a:cubicBezTo>
                    <a:pt x="6773" y="5855"/>
                    <a:pt x="67638" y="28144"/>
                    <a:pt x="77354" y="26334"/>
                  </a:cubicBezTo>
                  <a:cubicBezTo>
                    <a:pt x="97737" y="22524"/>
                    <a:pt x="202893" y="-7575"/>
                    <a:pt x="169270" y="130252"/>
                  </a:cubicBezTo>
                  <a:cubicBezTo>
                    <a:pt x="128884" y="296178"/>
                    <a:pt x="133361" y="771380"/>
                    <a:pt x="134027" y="961403"/>
                  </a:cubicBezTo>
                  <a:cubicBezTo>
                    <a:pt x="134980" y="1234390"/>
                    <a:pt x="175842" y="1806747"/>
                    <a:pt x="172127" y="1848752"/>
                  </a:cubicBezTo>
                  <a:cubicBezTo>
                    <a:pt x="167841" y="1893044"/>
                    <a:pt x="124502" y="1878375"/>
                    <a:pt x="86402" y="1875423"/>
                  </a:cubicBezTo>
                  <a:cubicBezTo>
                    <a:pt x="44016" y="1872089"/>
                    <a:pt x="14774" y="1884090"/>
                    <a:pt x="6011" y="1834084"/>
                  </a:cubicBezTo>
                  <a:cubicBezTo>
                    <a:pt x="-1228" y="1865326"/>
                    <a:pt x="-5990" y="1895140"/>
                    <a:pt x="16489" y="189637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7" name="Google Shape;2387;p4"/>
            <p:cNvSpPr/>
            <p:nvPr/>
          </p:nvSpPr>
          <p:spPr>
            <a:xfrm>
              <a:off x="4116799" y="5479446"/>
              <a:ext cx="135159" cy="130778"/>
            </a:xfrm>
            <a:custGeom>
              <a:avLst/>
              <a:gdLst/>
              <a:ahLst/>
              <a:cxnLst/>
              <a:rect l="l" t="t" r="r" b="b"/>
              <a:pathLst>
                <a:path w="135159" h="130778" extrusionOk="0">
                  <a:moveTo>
                    <a:pt x="135160" y="130778"/>
                  </a:moveTo>
                  <a:cubicBezTo>
                    <a:pt x="134017" y="87087"/>
                    <a:pt x="133160" y="43500"/>
                    <a:pt x="132588" y="0"/>
                  </a:cubicBezTo>
                  <a:cubicBezTo>
                    <a:pt x="126682" y="2324"/>
                    <a:pt x="120505" y="3896"/>
                    <a:pt x="114205" y="4667"/>
                  </a:cubicBezTo>
                  <a:cubicBezTo>
                    <a:pt x="88011" y="7811"/>
                    <a:pt x="53435" y="16859"/>
                    <a:pt x="27813" y="8191"/>
                  </a:cubicBezTo>
                  <a:cubicBezTo>
                    <a:pt x="18852" y="7162"/>
                    <a:pt x="10144" y="4553"/>
                    <a:pt x="2096" y="476"/>
                  </a:cubicBezTo>
                  <a:cubicBezTo>
                    <a:pt x="2096" y="42005"/>
                    <a:pt x="953" y="83725"/>
                    <a:pt x="0" y="125349"/>
                  </a:cubicBezTo>
                  <a:cubicBezTo>
                    <a:pt x="19812" y="115824"/>
                    <a:pt x="53816" y="104013"/>
                    <a:pt x="64389" y="104489"/>
                  </a:cubicBezTo>
                  <a:cubicBezTo>
                    <a:pt x="110966" y="106489"/>
                    <a:pt x="123063" y="123539"/>
                    <a:pt x="135160" y="130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8" name="Google Shape;2388;p4"/>
            <p:cNvSpPr/>
            <p:nvPr/>
          </p:nvSpPr>
          <p:spPr>
            <a:xfrm>
              <a:off x="4099464" y="5760358"/>
              <a:ext cx="171831" cy="268966"/>
            </a:xfrm>
            <a:custGeom>
              <a:avLst/>
              <a:gdLst/>
              <a:ahLst/>
              <a:cxnLst/>
              <a:rect l="l" t="t" r="r" b="b"/>
              <a:pathLst>
                <a:path w="171831" h="268966" extrusionOk="0">
                  <a:moveTo>
                    <a:pt x="171831" y="268966"/>
                  </a:moveTo>
                  <a:cubicBezTo>
                    <a:pt x="167735" y="204482"/>
                    <a:pt x="160877" y="77323"/>
                    <a:pt x="158020" y="13220"/>
                  </a:cubicBezTo>
                  <a:cubicBezTo>
                    <a:pt x="145828" y="40462"/>
                    <a:pt x="96298" y="63321"/>
                    <a:pt x="85058" y="61417"/>
                  </a:cubicBezTo>
                  <a:cubicBezTo>
                    <a:pt x="57722" y="56749"/>
                    <a:pt x="35624" y="-2401"/>
                    <a:pt x="12668" y="76"/>
                  </a:cubicBezTo>
                  <a:cubicBezTo>
                    <a:pt x="10097" y="63512"/>
                    <a:pt x="3810" y="192099"/>
                    <a:pt x="0" y="255822"/>
                  </a:cubicBezTo>
                  <a:cubicBezTo>
                    <a:pt x="16859" y="225437"/>
                    <a:pt x="59150" y="208197"/>
                    <a:pt x="83439" y="201815"/>
                  </a:cubicBezTo>
                  <a:cubicBezTo>
                    <a:pt x="107728" y="195433"/>
                    <a:pt x="147638" y="250392"/>
                    <a:pt x="171831" y="26896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9" name="Google Shape;2389;p4"/>
            <p:cNvSpPr/>
            <p:nvPr/>
          </p:nvSpPr>
          <p:spPr>
            <a:xfrm>
              <a:off x="4076023" y="581037"/>
              <a:ext cx="222543" cy="1900785"/>
            </a:xfrm>
            <a:custGeom>
              <a:avLst/>
              <a:gdLst/>
              <a:ahLst/>
              <a:cxnLst/>
              <a:rect l="l" t="t" r="r" b="b"/>
              <a:pathLst>
                <a:path w="222543" h="1900785" extrusionOk="0">
                  <a:moveTo>
                    <a:pt x="16487" y="1896415"/>
                  </a:moveTo>
                  <a:cubicBezTo>
                    <a:pt x="79924" y="1900130"/>
                    <a:pt x="157743" y="1904035"/>
                    <a:pt x="206987" y="1896415"/>
                  </a:cubicBezTo>
                  <a:cubicBezTo>
                    <a:pt x="240515" y="1891272"/>
                    <a:pt x="209845" y="1824501"/>
                    <a:pt x="206987" y="1788687"/>
                  </a:cubicBezTo>
                  <a:cubicBezTo>
                    <a:pt x="163831" y="1226141"/>
                    <a:pt x="163831" y="661117"/>
                    <a:pt x="206987" y="98571"/>
                  </a:cubicBezTo>
                  <a:cubicBezTo>
                    <a:pt x="209273" y="67139"/>
                    <a:pt x="236610" y="7036"/>
                    <a:pt x="206987" y="3988"/>
                  </a:cubicBezTo>
                  <a:cubicBezTo>
                    <a:pt x="143598" y="-1329"/>
                    <a:pt x="79876" y="-1329"/>
                    <a:pt x="16487" y="3988"/>
                  </a:cubicBezTo>
                  <a:cubicBezTo>
                    <a:pt x="-12088" y="6369"/>
                    <a:pt x="14582" y="65234"/>
                    <a:pt x="16487" y="95714"/>
                  </a:cubicBezTo>
                  <a:cubicBezTo>
                    <a:pt x="51634" y="651307"/>
                    <a:pt x="60492" y="1212044"/>
                    <a:pt x="16487" y="1782972"/>
                  </a:cubicBezTo>
                  <a:cubicBezTo>
                    <a:pt x="13630" y="1821072"/>
                    <a:pt x="-19136" y="1894320"/>
                    <a:pt x="16487" y="189641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0" name="Google Shape;2390;p4"/>
            <p:cNvSpPr/>
            <p:nvPr/>
          </p:nvSpPr>
          <p:spPr>
            <a:xfrm>
              <a:off x="4076023" y="590168"/>
              <a:ext cx="74875" cy="1880330"/>
            </a:xfrm>
            <a:custGeom>
              <a:avLst/>
              <a:gdLst/>
              <a:ahLst/>
              <a:cxnLst/>
              <a:rect l="l" t="t" r="r" b="b"/>
              <a:pathLst>
                <a:path w="74875" h="1880330" extrusionOk="0">
                  <a:moveTo>
                    <a:pt x="6296" y="381"/>
                  </a:moveTo>
                  <a:cubicBezTo>
                    <a:pt x="-3896" y="16288"/>
                    <a:pt x="14868" y="61151"/>
                    <a:pt x="16487" y="86106"/>
                  </a:cubicBezTo>
                  <a:cubicBezTo>
                    <a:pt x="51635" y="641699"/>
                    <a:pt x="60493" y="1202436"/>
                    <a:pt x="16487" y="1773365"/>
                  </a:cubicBezTo>
                  <a:cubicBezTo>
                    <a:pt x="14106" y="1804797"/>
                    <a:pt x="-9040" y="1861185"/>
                    <a:pt x="3914" y="1880330"/>
                  </a:cubicBezTo>
                  <a:cubicBezTo>
                    <a:pt x="47348" y="1654493"/>
                    <a:pt x="74876" y="1314450"/>
                    <a:pt x="74876" y="934021"/>
                  </a:cubicBezTo>
                  <a:cubicBezTo>
                    <a:pt x="74876" y="560451"/>
                    <a:pt x="48301" y="225838"/>
                    <a:pt x="6296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1" name="Google Shape;2391;p4"/>
            <p:cNvSpPr/>
            <p:nvPr/>
          </p:nvSpPr>
          <p:spPr>
            <a:xfrm>
              <a:off x="4075736" y="581037"/>
              <a:ext cx="222831" cy="1900785"/>
            </a:xfrm>
            <a:custGeom>
              <a:avLst/>
              <a:gdLst/>
              <a:ahLst/>
              <a:cxnLst/>
              <a:rect l="l" t="t" r="r" b="b"/>
              <a:pathLst>
                <a:path w="222831" h="1900785" extrusionOk="0">
                  <a:moveTo>
                    <a:pt x="16775" y="1896415"/>
                  </a:moveTo>
                  <a:cubicBezTo>
                    <a:pt x="80211" y="1900130"/>
                    <a:pt x="158030" y="1904035"/>
                    <a:pt x="207275" y="1896415"/>
                  </a:cubicBezTo>
                  <a:cubicBezTo>
                    <a:pt x="240803" y="1891272"/>
                    <a:pt x="210132" y="1824501"/>
                    <a:pt x="207275" y="1788687"/>
                  </a:cubicBezTo>
                  <a:cubicBezTo>
                    <a:pt x="164119" y="1226141"/>
                    <a:pt x="164119" y="661117"/>
                    <a:pt x="207275" y="98571"/>
                  </a:cubicBezTo>
                  <a:cubicBezTo>
                    <a:pt x="209561" y="67139"/>
                    <a:pt x="236897" y="7036"/>
                    <a:pt x="207275" y="3988"/>
                  </a:cubicBezTo>
                  <a:cubicBezTo>
                    <a:pt x="143886" y="-1329"/>
                    <a:pt x="80164" y="-1329"/>
                    <a:pt x="16775" y="3988"/>
                  </a:cubicBezTo>
                  <a:cubicBezTo>
                    <a:pt x="-275" y="5417"/>
                    <a:pt x="2201" y="26562"/>
                    <a:pt x="7250" y="49994"/>
                  </a:cubicBezTo>
                  <a:cubicBezTo>
                    <a:pt x="30107" y="46349"/>
                    <a:pt x="52723" y="41323"/>
                    <a:pt x="74972" y="34944"/>
                  </a:cubicBezTo>
                  <a:cubicBezTo>
                    <a:pt x="95261" y="31134"/>
                    <a:pt x="166508" y="34944"/>
                    <a:pt x="145362" y="144577"/>
                  </a:cubicBezTo>
                  <a:cubicBezTo>
                    <a:pt x="113072" y="312503"/>
                    <a:pt x="106691" y="765607"/>
                    <a:pt x="107262" y="955726"/>
                  </a:cubicBezTo>
                  <a:cubicBezTo>
                    <a:pt x="108215" y="1228713"/>
                    <a:pt x="151458" y="1812976"/>
                    <a:pt x="147743" y="1814405"/>
                  </a:cubicBezTo>
                  <a:cubicBezTo>
                    <a:pt x="135456" y="1865078"/>
                    <a:pt x="5345" y="1875079"/>
                    <a:pt x="20204" y="1787735"/>
                  </a:cubicBezTo>
                  <a:cubicBezTo>
                    <a:pt x="6964" y="1809357"/>
                    <a:pt x="9821" y="1818691"/>
                    <a:pt x="6011" y="1833931"/>
                  </a:cubicBezTo>
                  <a:cubicBezTo>
                    <a:pt x="-1228" y="1865268"/>
                    <a:pt x="-5990" y="1895082"/>
                    <a:pt x="16489" y="1896415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2" name="Google Shape;2392;p4"/>
            <p:cNvSpPr/>
            <p:nvPr/>
          </p:nvSpPr>
          <p:spPr>
            <a:xfrm>
              <a:off x="4076244" y="581037"/>
              <a:ext cx="222323" cy="1900785"/>
            </a:xfrm>
            <a:custGeom>
              <a:avLst/>
              <a:gdLst/>
              <a:ahLst/>
              <a:cxnLst/>
              <a:rect l="l" t="t" r="r" b="b"/>
              <a:pathLst>
                <a:path w="222323" h="1900785" extrusionOk="0">
                  <a:moveTo>
                    <a:pt x="16267" y="1896415"/>
                  </a:moveTo>
                  <a:cubicBezTo>
                    <a:pt x="79703" y="1900130"/>
                    <a:pt x="157522" y="1904035"/>
                    <a:pt x="206767" y="1896415"/>
                  </a:cubicBezTo>
                  <a:cubicBezTo>
                    <a:pt x="240295" y="1891272"/>
                    <a:pt x="209624" y="1824501"/>
                    <a:pt x="206767" y="1788687"/>
                  </a:cubicBezTo>
                  <a:cubicBezTo>
                    <a:pt x="163611" y="1226141"/>
                    <a:pt x="163611" y="661117"/>
                    <a:pt x="206767" y="98571"/>
                  </a:cubicBezTo>
                  <a:cubicBezTo>
                    <a:pt x="209053" y="67139"/>
                    <a:pt x="236389" y="7036"/>
                    <a:pt x="206767" y="3988"/>
                  </a:cubicBezTo>
                  <a:cubicBezTo>
                    <a:pt x="143378" y="-1329"/>
                    <a:pt x="79656" y="-1329"/>
                    <a:pt x="16267" y="3988"/>
                  </a:cubicBezTo>
                  <a:cubicBezTo>
                    <a:pt x="-1450" y="5417"/>
                    <a:pt x="1979" y="28467"/>
                    <a:pt x="7694" y="53042"/>
                  </a:cubicBezTo>
                  <a:cubicBezTo>
                    <a:pt x="6837" y="5893"/>
                    <a:pt x="67606" y="28563"/>
                    <a:pt x="77417" y="26372"/>
                  </a:cubicBezTo>
                  <a:cubicBezTo>
                    <a:pt x="97705" y="22562"/>
                    <a:pt x="202861" y="-7537"/>
                    <a:pt x="169333" y="130290"/>
                  </a:cubicBezTo>
                  <a:cubicBezTo>
                    <a:pt x="129043" y="296215"/>
                    <a:pt x="133329" y="771513"/>
                    <a:pt x="133996" y="961441"/>
                  </a:cubicBezTo>
                  <a:cubicBezTo>
                    <a:pt x="134948" y="1234428"/>
                    <a:pt x="175906" y="1806785"/>
                    <a:pt x="172096" y="1848695"/>
                  </a:cubicBezTo>
                  <a:cubicBezTo>
                    <a:pt x="167714" y="1893081"/>
                    <a:pt x="124471" y="1878413"/>
                    <a:pt x="86371" y="1875460"/>
                  </a:cubicBezTo>
                  <a:cubicBezTo>
                    <a:pt x="44080" y="1872126"/>
                    <a:pt x="14838" y="1884128"/>
                    <a:pt x="5980" y="1834026"/>
                  </a:cubicBezTo>
                  <a:cubicBezTo>
                    <a:pt x="-1259" y="1865364"/>
                    <a:pt x="-5927" y="1895082"/>
                    <a:pt x="16457" y="189641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3" name="Google Shape;2393;p4"/>
            <p:cNvSpPr/>
            <p:nvPr/>
          </p:nvSpPr>
          <p:spPr>
            <a:xfrm>
              <a:off x="4101750" y="803162"/>
              <a:ext cx="170211" cy="284457"/>
            </a:xfrm>
            <a:custGeom>
              <a:avLst/>
              <a:gdLst/>
              <a:ahLst/>
              <a:cxnLst/>
              <a:rect l="l" t="t" r="r" b="b"/>
              <a:pathLst>
                <a:path w="170211" h="284457" extrusionOk="0">
                  <a:moveTo>
                    <a:pt x="160687" y="230015"/>
                  </a:moveTo>
                  <a:cubicBezTo>
                    <a:pt x="163480" y="167404"/>
                    <a:pt x="166656" y="104983"/>
                    <a:pt x="170212" y="42753"/>
                  </a:cubicBezTo>
                  <a:cubicBezTo>
                    <a:pt x="169736" y="-12397"/>
                    <a:pt x="129064" y="-2300"/>
                    <a:pt x="127444" y="8463"/>
                  </a:cubicBezTo>
                  <a:cubicBezTo>
                    <a:pt x="118491" y="65613"/>
                    <a:pt x="38957" y="61422"/>
                    <a:pt x="0" y="37038"/>
                  </a:cubicBezTo>
                  <a:cubicBezTo>
                    <a:pt x="3556" y="101491"/>
                    <a:pt x="6731" y="166070"/>
                    <a:pt x="9525" y="230777"/>
                  </a:cubicBezTo>
                  <a:cubicBezTo>
                    <a:pt x="17335" y="221252"/>
                    <a:pt x="23527" y="216584"/>
                    <a:pt x="53149" y="202773"/>
                  </a:cubicBezTo>
                  <a:cubicBezTo>
                    <a:pt x="68866" y="195439"/>
                    <a:pt x="114300" y="206202"/>
                    <a:pt x="112300" y="261542"/>
                  </a:cubicBezTo>
                  <a:cubicBezTo>
                    <a:pt x="110680" y="304881"/>
                    <a:pt x="121063" y="282402"/>
                    <a:pt x="160782" y="23039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4" name="Google Shape;2394;p4"/>
            <p:cNvSpPr/>
            <p:nvPr/>
          </p:nvSpPr>
          <p:spPr>
            <a:xfrm>
              <a:off x="3767130" y="5800561"/>
              <a:ext cx="1556117" cy="177121"/>
            </a:xfrm>
            <a:custGeom>
              <a:avLst/>
              <a:gdLst/>
              <a:ahLst/>
              <a:cxnLst/>
              <a:rect l="l" t="t" r="r" b="b"/>
              <a:pathLst>
                <a:path w="1556117" h="177121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0867" y="186758"/>
                    <a:pt x="1502670" y="165422"/>
                    <a:pt x="1477810" y="163898"/>
                  </a:cubicBezTo>
                  <a:cubicBezTo>
                    <a:pt x="1022896" y="136085"/>
                    <a:pt x="563886" y="129037"/>
                    <a:pt x="96685" y="163898"/>
                  </a:cubicBezTo>
                  <a:cubicBezTo>
                    <a:pt x="65824" y="166184"/>
                    <a:pt x="5436" y="192473"/>
                    <a:pt x="3721" y="163898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5" name="Google Shape;2395;p4"/>
            <p:cNvSpPr/>
            <p:nvPr/>
          </p:nvSpPr>
          <p:spPr>
            <a:xfrm>
              <a:off x="3776185" y="5917215"/>
              <a:ext cx="1539335" cy="59746"/>
            </a:xfrm>
            <a:custGeom>
              <a:avLst/>
              <a:gdLst/>
              <a:ahLst/>
              <a:cxnLst/>
              <a:rect l="l" t="t" r="r" b="b"/>
              <a:pathLst>
                <a:path w="1539335" h="59746" extrusionOk="0">
                  <a:moveTo>
                    <a:pt x="1539145" y="54959"/>
                  </a:moveTo>
                  <a:cubicBezTo>
                    <a:pt x="1526191" y="63055"/>
                    <a:pt x="1489424" y="48196"/>
                    <a:pt x="1468755" y="46863"/>
                  </a:cubicBezTo>
                  <a:cubicBezTo>
                    <a:pt x="1013841" y="19050"/>
                    <a:pt x="554831" y="12002"/>
                    <a:pt x="87630" y="46863"/>
                  </a:cubicBezTo>
                  <a:cubicBezTo>
                    <a:pt x="61913" y="48768"/>
                    <a:pt x="15716" y="67152"/>
                    <a:pt x="0" y="56388"/>
                  </a:cubicBezTo>
                  <a:cubicBezTo>
                    <a:pt x="184976" y="21908"/>
                    <a:pt x="463296" y="0"/>
                    <a:pt x="774764" y="0"/>
                  </a:cubicBezTo>
                  <a:cubicBezTo>
                    <a:pt x="1080516" y="0"/>
                    <a:pt x="1354550" y="21146"/>
                    <a:pt x="1539335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6" name="Google Shape;2396;p4"/>
            <p:cNvSpPr/>
            <p:nvPr/>
          </p:nvSpPr>
          <p:spPr>
            <a:xfrm>
              <a:off x="3767130" y="5800561"/>
              <a:ext cx="1556117" cy="176984"/>
            </a:xfrm>
            <a:custGeom>
              <a:avLst/>
              <a:gdLst/>
              <a:ahLst/>
              <a:cxnLst/>
              <a:rect l="l" t="t" r="r" b="b"/>
              <a:pathLst>
                <a:path w="1556117" h="176984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1629" y="177423"/>
                    <a:pt x="1534293" y="175518"/>
                    <a:pt x="1514767" y="171327"/>
                  </a:cubicBezTo>
                  <a:cubicBezTo>
                    <a:pt x="1517748" y="153144"/>
                    <a:pt x="1521882" y="135171"/>
                    <a:pt x="1527150" y="117511"/>
                  </a:cubicBezTo>
                  <a:cubicBezTo>
                    <a:pt x="1530198" y="101414"/>
                    <a:pt x="1527150" y="44931"/>
                    <a:pt x="1437424" y="61695"/>
                  </a:cubicBezTo>
                  <a:cubicBezTo>
                    <a:pt x="1299883" y="87317"/>
                    <a:pt x="928884" y="92365"/>
                    <a:pt x="773341" y="91889"/>
                  </a:cubicBezTo>
                  <a:cubicBezTo>
                    <a:pt x="549885" y="91127"/>
                    <a:pt x="71158" y="56742"/>
                    <a:pt x="70396" y="59695"/>
                  </a:cubicBezTo>
                  <a:cubicBezTo>
                    <a:pt x="28867" y="69220"/>
                    <a:pt x="20676" y="172852"/>
                    <a:pt x="92208" y="160945"/>
                  </a:cubicBezTo>
                  <a:cubicBezTo>
                    <a:pt x="74492" y="171518"/>
                    <a:pt x="66777" y="169232"/>
                    <a:pt x="54108" y="172185"/>
                  </a:cubicBezTo>
                  <a:cubicBezTo>
                    <a:pt x="28486" y="177995"/>
                    <a:pt x="4007" y="181710"/>
                    <a:pt x="2864" y="163898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7" name="Google Shape;2397;p4"/>
            <p:cNvSpPr/>
            <p:nvPr/>
          </p:nvSpPr>
          <p:spPr>
            <a:xfrm>
              <a:off x="3767130" y="5800561"/>
              <a:ext cx="1556117" cy="177508"/>
            </a:xfrm>
            <a:custGeom>
              <a:avLst/>
              <a:gdLst/>
              <a:ahLst/>
              <a:cxnLst/>
              <a:rect l="l" t="t" r="r" b="b"/>
              <a:pathLst>
                <a:path w="1556117" h="177508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1629" y="177995"/>
                    <a:pt x="1532769" y="175233"/>
                    <a:pt x="1512672" y="170756"/>
                  </a:cubicBezTo>
                  <a:cubicBezTo>
                    <a:pt x="1551248" y="171518"/>
                    <a:pt x="1533055" y="123131"/>
                    <a:pt x="1534579" y="115416"/>
                  </a:cubicBezTo>
                  <a:cubicBezTo>
                    <a:pt x="1537627" y="99318"/>
                    <a:pt x="1562297" y="15689"/>
                    <a:pt x="1449426" y="42359"/>
                  </a:cubicBezTo>
                  <a:cubicBezTo>
                    <a:pt x="1313694" y="74554"/>
                    <a:pt x="924598" y="70934"/>
                    <a:pt x="769055" y="70934"/>
                  </a:cubicBezTo>
                  <a:cubicBezTo>
                    <a:pt x="545503" y="70172"/>
                    <a:pt x="76968" y="37692"/>
                    <a:pt x="42678" y="40931"/>
                  </a:cubicBezTo>
                  <a:cubicBezTo>
                    <a:pt x="6388" y="44360"/>
                    <a:pt x="18294" y="79031"/>
                    <a:pt x="20771" y="108843"/>
                  </a:cubicBezTo>
                  <a:cubicBezTo>
                    <a:pt x="23533" y="142562"/>
                    <a:pt x="13722" y="165993"/>
                    <a:pt x="54680" y="172756"/>
                  </a:cubicBezTo>
                  <a:cubicBezTo>
                    <a:pt x="29058" y="178471"/>
                    <a:pt x="4674" y="182281"/>
                    <a:pt x="3531" y="16437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8" name="Google Shape;2398;p4"/>
            <p:cNvSpPr/>
            <p:nvPr/>
          </p:nvSpPr>
          <p:spPr>
            <a:xfrm>
              <a:off x="4430267" y="5837872"/>
              <a:ext cx="125825" cy="103059"/>
            </a:xfrm>
            <a:custGeom>
              <a:avLst/>
              <a:gdLst/>
              <a:ahLst/>
              <a:cxnLst/>
              <a:rect l="l" t="t" r="r" b="b"/>
              <a:pathLst>
                <a:path w="125825" h="103059" extrusionOk="0">
                  <a:moveTo>
                    <a:pt x="0" y="190"/>
                  </a:moveTo>
                  <a:cubicBezTo>
                    <a:pt x="38545" y="571"/>
                    <a:pt x="77089" y="762"/>
                    <a:pt x="115633" y="762"/>
                  </a:cubicBezTo>
                  <a:cubicBezTo>
                    <a:pt x="107359" y="29642"/>
                    <a:pt x="107592" y="60303"/>
                    <a:pt x="116300" y="89059"/>
                  </a:cubicBezTo>
                  <a:cubicBezTo>
                    <a:pt x="118447" y="94345"/>
                    <a:pt x="121694" y="99117"/>
                    <a:pt x="125825" y="103060"/>
                  </a:cubicBezTo>
                  <a:cubicBezTo>
                    <a:pt x="87344" y="103060"/>
                    <a:pt x="48895" y="103060"/>
                    <a:pt x="10477" y="103060"/>
                  </a:cubicBezTo>
                  <a:cubicBezTo>
                    <a:pt x="13638" y="79277"/>
                    <a:pt x="13958" y="55197"/>
                    <a:pt x="11430" y="31337"/>
                  </a:cubicBezTo>
                  <a:cubicBezTo>
                    <a:pt x="9889" y="20202"/>
                    <a:pt x="5993" y="9515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9" name="Google Shape;2399;p4"/>
            <p:cNvSpPr/>
            <p:nvPr/>
          </p:nvSpPr>
          <p:spPr>
            <a:xfrm>
              <a:off x="4044314" y="5825585"/>
              <a:ext cx="269747" cy="126873"/>
            </a:xfrm>
            <a:custGeom>
              <a:avLst/>
              <a:gdLst/>
              <a:ahLst/>
              <a:cxnLst/>
              <a:rect l="l" t="t" r="r" b="b"/>
              <a:pathLst>
                <a:path w="269747" h="126873" extrusionOk="0">
                  <a:moveTo>
                    <a:pt x="19050" y="571"/>
                  </a:moveTo>
                  <a:cubicBezTo>
                    <a:pt x="102553" y="5077"/>
                    <a:pt x="185642" y="8258"/>
                    <a:pt x="268319" y="10096"/>
                  </a:cubicBezTo>
                  <a:cubicBezTo>
                    <a:pt x="258318" y="27813"/>
                    <a:pt x="240602" y="35909"/>
                    <a:pt x="223076" y="47244"/>
                  </a:cubicBezTo>
                  <a:cubicBezTo>
                    <a:pt x="197739" y="63722"/>
                    <a:pt x="220409" y="73438"/>
                    <a:pt x="239078" y="87249"/>
                  </a:cubicBezTo>
                  <a:cubicBezTo>
                    <a:pt x="246983" y="93155"/>
                    <a:pt x="263843" y="104490"/>
                    <a:pt x="269748" y="117348"/>
                  </a:cubicBezTo>
                  <a:cubicBezTo>
                    <a:pt x="180086" y="119253"/>
                    <a:pt x="90170" y="122425"/>
                    <a:pt x="0" y="126873"/>
                  </a:cubicBezTo>
                  <a:cubicBezTo>
                    <a:pt x="3048" y="105442"/>
                    <a:pt x="35338" y="79248"/>
                    <a:pt x="51435" y="70866"/>
                  </a:cubicBezTo>
                  <a:cubicBezTo>
                    <a:pt x="56960" y="68104"/>
                    <a:pt x="72866" y="58484"/>
                    <a:pt x="67532" y="50959"/>
                  </a:cubicBezTo>
                  <a:cubicBezTo>
                    <a:pt x="59747" y="40253"/>
                    <a:pt x="51114" y="30185"/>
                    <a:pt x="41719" y="20860"/>
                  </a:cubicBezTo>
                  <a:cubicBezTo>
                    <a:pt x="33634" y="14507"/>
                    <a:pt x="26055" y="7534"/>
                    <a:pt x="1905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0" name="Google Shape;2400;p4"/>
            <p:cNvSpPr/>
            <p:nvPr/>
          </p:nvSpPr>
          <p:spPr>
            <a:xfrm>
              <a:off x="3767130" y="839823"/>
              <a:ext cx="1556117" cy="177144"/>
            </a:xfrm>
            <a:custGeom>
              <a:avLst/>
              <a:gdLst/>
              <a:ahLst/>
              <a:cxnLst/>
              <a:rect l="l" t="t" r="r" b="b"/>
              <a:pathLst>
                <a:path w="1556117" h="177144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0867" y="186685"/>
                    <a:pt x="1502670" y="165445"/>
                    <a:pt x="1477810" y="163921"/>
                  </a:cubicBezTo>
                  <a:cubicBezTo>
                    <a:pt x="1022896" y="136012"/>
                    <a:pt x="563886" y="128964"/>
                    <a:pt x="96685" y="163921"/>
                  </a:cubicBezTo>
                  <a:cubicBezTo>
                    <a:pt x="65824" y="166207"/>
                    <a:pt x="5436" y="192496"/>
                    <a:pt x="3721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1" name="Google Shape;2401;p4"/>
            <p:cNvSpPr/>
            <p:nvPr/>
          </p:nvSpPr>
          <p:spPr>
            <a:xfrm>
              <a:off x="3776185" y="956976"/>
              <a:ext cx="1539335" cy="59651"/>
            </a:xfrm>
            <a:custGeom>
              <a:avLst/>
              <a:gdLst/>
              <a:ahLst/>
              <a:cxnLst/>
              <a:rect l="l" t="t" r="r" b="b"/>
              <a:pathLst>
                <a:path w="1539335" h="59651" extrusionOk="0">
                  <a:moveTo>
                    <a:pt x="1539145" y="54864"/>
                  </a:moveTo>
                  <a:cubicBezTo>
                    <a:pt x="1526191" y="62865"/>
                    <a:pt x="1489424" y="48006"/>
                    <a:pt x="1468755" y="46768"/>
                  </a:cubicBezTo>
                  <a:cubicBezTo>
                    <a:pt x="1013841" y="18859"/>
                    <a:pt x="554831" y="11811"/>
                    <a:pt x="87630" y="46768"/>
                  </a:cubicBezTo>
                  <a:cubicBezTo>
                    <a:pt x="61913" y="48673"/>
                    <a:pt x="15716" y="67056"/>
                    <a:pt x="0" y="56293"/>
                  </a:cubicBezTo>
                  <a:cubicBezTo>
                    <a:pt x="184976" y="21907"/>
                    <a:pt x="463296" y="0"/>
                    <a:pt x="774764" y="0"/>
                  </a:cubicBezTo>
                  <a:cubicBezTo>
                    <a:pt x="1080516" y="0"/>
                    <a:pt x="1354550" y="21145"/>
                    <a:pt x="1539335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2" name="Google Shape;2402;p4"/>
            <p:cNvSpPr/>
            <p:nvPr/>
          </p:nvSpPr>
          <p:spPr>
            <a:xfrm>
              <a:off x="3767130" y="839823"/>
              <a:ext cx="1556117" cy="177007"/>
            </a:xfrm>
            <a:custGeom>
              <a:avLst/>
              <a:gdLst/>
              <a:ahLst/>
              <a:cxnLst/>
              <a:rect l="l" t="t" r="r" b="b"/>
              <a:pathLst>
                <a:path w="1556117" h="177007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1629" y="177446"/>
                    <a:pt x="1534293" y="175446"/>
                    <a:pt x="1514767" y="171255"/>
                  </a:cubicBezTo>
                  <a:cubicBezTo>
                    <a:pt x="1517748" y="153103"/>
                    <a:pt x="1521882" y="135159"/>
                    <a:pt x="1527150" y="117534"/>
                  </a:cubicBezTo>
                  <a:cubicBezTo>
                    <a:pt x="1530198" y="101437"/>
                    <a:pt x="1527150" y="44858"/>
                    <a:pt x="1437424" y="61622"/>
                  </a:cubicBezTo>
                  <a:cubicBezTo>
                    <a:pt x="1299883" y="87244"/>
                    <a:pt x="928884" y="92388"/>
                    <a:pt x="773341" y="91816"/>
                  </a:cubicBezTo>
                  <a:cubicBezTo>
                    <a:pt x="549885" y="91054"/>
                    <a:pt x="71158" y="56764"/>
                    <a:pt x="70396" y="59717"/>
                  </a:cubicBezTo>
                  <a:cubicBezTo>
                    <a:pt x="28867" y="69242"/>
                    <a:pt x="20676" y="172779"/>
                    <a:pt x="92208" y="160873"/>
                  </a:cubicBezTo>
                  <a:cubicBezTo>
                    <a:pt x="74492" y="171445"/>
                    <a:pt x="66777" y="169255"/>
                    <a:pt x="54108" y="172207"/>
                  </a:cubicBezTo>
                  <a:cubicBezTo>
                    <a:pt x="28486" y="178018"/>
                    <a:pt x="4007" y="181732"/>
                    <a:pt x="2864" y="16392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3" name="Google Shape;2403;p4"/>
            <p:cNvSpPr/>
            <p:nvPr/>
          </p:nvSpPr>
          <p:spPr>
            <a:xfrm>
              <a:off x="3767130" y="839823"/>
              <a:ext cx="1556117" cy="177007"/>
            </a:xfrm>
            <a:custGeom>
              <a:avLst/>
              <a:gdLst/>
              <a:ahLst/>
              <a:cxnLst/>
              <a:rect l="l" t="t" r="r" b="b"/>
              <a:pathLst>
                <a:path w="1556117" h="177007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1629" y="178018"/>
                    <a:pt x="1532769" y="175255"/>
                    <a:pt x="1512672" y="170779"/>
                  </a:cubicBezTo>
                  <a:cubicBezTo>
                    <a:pt x="1551248" y="171445"/>
                    <a:pt x="1533055" y="123154"/>
                    <a:pt x="1534579" y="115343"/>
                  </a:cubicBezTo>
                  <a:cubicBezTo>
                    <a:pt x="1537627" y="99246"/>
                    <a:pt x="1562297" y="15712"/>
                    <a:pt x="1449426" y="42382"/>
                  </a:cubicBezTo>
                  <a:cubicBezTo>
                    <a:pt x="1313694" y="74481"/>
                    <a:pt x="924598" y="70957"/>
                    <a:pt x="769055" y="70385"/>
                  </a:cubicBezTo>
                  <a:cubicBezTo>
                    <a:pt x="545503" y="69623"/>
                    <a:pt x="76968" y="37143"/>
                    <a:pt x="42678" y="40477"/>
                  </a:cubicBezTo>
                  <a:cubicBezTo>
                    <a:pt x="6388" y="43906"/>
                    <a:pt x="18294" y="78100"/>
                    <a:pt x="20771" y="108390"/>
                  </a:cubicBezTo>
                  <a:cubicBezTo>
                    <a:pt x="23533" y="142013"/>
                    <a:pt x="13722" y="165540"/>
                    <a:pt x="54680" y="172207"/>
                  </a:cubicBezTo>
                  <a:cubicBezTo>
                    <a:pt x="29058" y="178018"/>
                    <a:pt x="4674" y="181732"/>
                    <a:pt x="3531" y="16392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4" name="Google Shape;2404;p4"/>
            <p:cNvSpPr/>
            <p:nvPr/>
          </p:nvSpPr>
          <p:spPr>
            <a:xfrm>
              <a:off x="4448745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5" y="136685"/>
                  </a:moveTo>
                  <a:lnTo>
                    <a:pt x="17526" y="136685"/>
                  </a:lnTo>
                  <a:cubicBezTo>
                    <a:pt x="24185" y="136579"/>
                    <a:pt x="29529" y="131150"/>
                    <a:pt x="29528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3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5" y="136779"/>
                    <a:pt x="13145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5" name="Google Shape;2405;p4"/>
            <p:cNvSpPr/>
            <p:nvPr/>
          </p:nvSpPr>
          <p:spPr>
            <a:xfrm>
              <a:off x="4454460" y="5823489"/>
              <a:ext cx="17537" cy="137064"/>
            </a:xfrm>
            <a:custGeom>
              <a:avLst/>
              <a:gdLst/>
              <a:ahLst/>
              <a:cxnLst/>
              <a:rect l="l" t="t" r="r" b="b"/>
              <a:pathLst>
                <a:path w="17537" h="137064" extrusionOk="0">
                  <a:moveTo>
                    <a:pt x="8002" y="137065"/>
                  </a:moveTo>
                  <a:lnTo>
                    <a:pt x="10478" y="137065"/>
                  </a:lnTo>
                  <a:cubicBezTo>
                    <a:pt x="14371" y="137074"/>
                    <a:pt x="17531" y="133921"/>
                    <a:pt x="17537" y="130026"/>
                  </a:cubicBezTo>
                  <a:cubicBezTo>
                    <a:pt x="17537" y="129892"/>
                    <a:pt x="17533" y="129768"/>
                    <a:pt x="17527" y="129635"/>
                  </a:cubicBezTo>
                  <a:lnTo>
                    <a:pt x="16479" y="6953"/>
                  </a:lnTo>
                  <a:cubicBezTo>
                    <a:pt x="16479" y="3114"/>
                    <a:pt x="13366" y="0"/>
                    <a:pt x="9527" y="0"/>
                  </a:cubicBezTo>
                  <a:cubicBezTo>
                    <a:pt x="9494" y="0"/>
                    <a:pt x="9463" y="0"/>
                    <a:pt x="9430" y="0"/>
                  </a:cubicBezTo>
                  <a:lnTo>
                    <a:pt x="6859" y="0"/>
                  </a:lnTo>
                  <a:cubicBezTo>
                    <a:pt x="3019" y="57"/>
                    <a:pt x="-52" y="3210"/>
                    <a:pt x="1" y="7048"/>
                  </a:cubicBezTo>
                  <a:cubicBezTo>
                    <a:pt x="1" y="7048"/>
                    <a:pt x="1" y="7048"/>
                    <a:pt x="1" y="7048"/>
                  </a:cubicBezTo>
                  <a:lnTo>
                    <a:pt x="1048" y="129826"/>
                  </a:lnTo>
                  <a:cubicBezTo>
                    <a:pt x="1101" y="133683"/>
                    <a:pt x="4241" y="136779"/>
                    <a:pt x="8097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6" name="Google Shape;2406;p4"/>
            <p:cNvSpPr/>
            <p:nvPr/>
          </p:nvSpPr>
          <p:spPr>
            <a:xfrm>
              <a:off x="4459699" y="5827394"/>
              <a:ext cx="7620" cy="129349"/>
            </a:xfrm>
            <a:custGeom>
              <a:avLst/>
              <a:gdLst/>
              <a:ahLst/>
              <a:cxnLst/>
              <a:rect l="l" t="t" r="r" b="b"/>
              <a:pathLst>
                <a:path w="7620" h="129349" extrusionOk="0">
                  <a:moveTo>
                    <a:pt x="3810" y="129350"/>
                  </a:moveTo>
                  <a:lnTo>
                    <a:pt x="4858" y="129350"/>
                  </a:lnTo>
                  <a:cubicBezTo>
                    <a:pt x="6384" y="129350"/>
                    <a:pt x="7620" y="128111"/>
                    <a:pt x="7620" y="126588"/>
                  </a:cubicBezTo>
                  <a:lnTo>
                    <a:pt x="6572" y="2763"/>
                  </a:lnTo>
                  <a:cubicBezTo>
                    <a:pt x="6572" y="1238"/>
                    <a:pt x="5336" y="0"/>
                    <a:pt x="3810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1048" y="126588"/>
                  </a:lnTo>
                  <a:cubicBezTo>
                    <a:pt x="1048" y="128111"/>
                    <a:pt x="2284" y="129350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7" name="Google Shape;2407;p4"/>
            <p:cNvSpPr/>
            <p:nvPr/>
          </p:nvSpPr>
          <p:spPr>
            <a:xfrm>
              <a:off x="4477130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4" y="136685"/>
                  </a:moveTo>
                  <a:lnTo>
                    <a:pt x="17526" y="136685"/>
                  </a:lnTo>
                  <a:cubicBezTo>
                    <a:pt x="24207" y="136637"/>
                    <a:pt x="29580" y="131169"/>
                    <a:pt x="29527" y="124492"/>
                  </a:cubicBezTo>
                  <a:cubicBezTo>
                    <a:pt x="29527" y="124492"/>
                    <a:pt x="29527" y="124492"/>
                    <a:pt x="29527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2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4" y="136779"/>
                    <a:pt x="13144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8" name="Google Shape;2408;p4"/>
            <p:cNvSpPr/>
            <p:nvPr/>
          </p:nvSpPr>
          <p:spPr>
            <a:xfrm>
              <a:off x="4483131" y="5823489"/>
              <a:ext cx="17441" cy="137064"/>
            </a:xfrm>
            <a:custGeom>
              <a:avLst/>
              <a:gdLst/>
              <a:ahLst/>
              <a:cxnLst/>
              <a:rect l="l" t="t" r="r" b="b"/>
              <a:pathLst>
                <a:path w="17441" h="137064" extrusionOk="0">
                  <a:moveTo>
                    <a:pt x="7906" y="137065"/>
                  </a:moveTo>
                  <a:lnTo>
                    <a:pt x="10382" y="137065"/>
                  </a:lnTo>
                  <a:cubicBezTo>
                    <a:pt x="14275" y="137074"/>
                    <a:pt x="17436" y="133921"/>
                    <a:pt x="17441" y="130026"/>
                  </a:cubicBezTo>
                  <a:cubicBezTo>
                    <a:pt x="17441" y="129892"/>
                    <a:pt x="17437" y="129768"/>
                    <a:pt x="17431" y="129635"/>
                  </a:cubicBezTo>
                  <a:lnTo>
                    <a:pt x="16383" y="6953"/>
                  </a:lnTo>
                  <a:cubicBezTo>
                    <a:pt x="16383" y="3114"/>
                    <a:pt x="13270" y="0"/>
                    <a:pt x="9431" y="0"/>
                  </a:cubicBezTo>
                  <a:cubicBezTo>
                    <a:pt x="9398" y="0"/>
                    <a:pt x="9367" y="0"/>
                    <a:pt x="9335" y="0"/>
                  </a:cubicBezTo>
                  <a:lnTo>
                    <a:pt x="6953" y="0"/>
                  </a:lnTo>
                  <a:cubicBezTo>
                    <a:pt x="3098" y="57"/>
                    <a:pt x="0" y="3191"/>
                    <a:pt x="0" y="7048"/>
                  </a:cubicBezTo>
                  <a:lnTo>
                    <a:pt x="1048" y="129826"/>
                  </a:lnTo>
                  <a:cubicBezTo>
                    <a:pt x="1100" y="133683"/>
                    <a:pt x="4241" y="136779"/>
                    <a:pt x="8096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9" name="Google Shape;2409;p4"/>
            <p:cNvSpPr/>
            <p:nvPr/>
          </p:nvSpPr>
          <p:spPr>
            <a:xfrm>
              <a:off x="4488274" y="5827394"/>
              <a:ext cx="7429" cy="129349"/>
            </a:xfrm>
            <a:custGeom>
              <a:avLst/>
              <a:gdLst/>
              <a:ahLst/>
              <a:cxnLst/>
              <a:rect l="l" t="t" r="r" b="b"/>
              <a:pathLst>
                <a:path w="7429" h="129349" extrusionOk="0">
                  <a:moveTo>
                    <a:pt x="3619" y="129350"/>
                  </a:moveTo>
                  <a:lnTo>
                    <a:pt x="4667" y="129350"/>
                  </a:lnTo>
                  <a:cubicBezTo>
                    <a:pt x="6193" y="129350"/>
                    <a:pt x="7429" y="128111"/>
                    <a:pt x="7429" y="126588"/>
                  </a:cubicBezTo>
                  <a:lnTo>
                    <a:pt x="6382" y="2763"/>
                  </a:lnTo>
                  <a:cubicBezTo>
                    <a:pt x="6382" y="1238"/>
                    <a:pt x="5145" y="0"/>
                    <a:pt x="3619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1048" y="126588"/>
                  </a:lnTo>
                  <a:cubicBezTo>
                    <a:pt x="1048" y="128111"/>
                    <a:pt x="2284" y="129350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0" name="Google Shape;2410;p4"/>
            <p:cNvSpPr/>
            <p:nvPr/>
          </p:nvSpPr>
          <p:spPr>
            <a:xfrm>
              <a:off x="4504657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4" y="136685"/>
                  </a:moveTo>
                  <a:lnTo>
                    <a:pt x="17526" y="136685"/>
                  </a:lnTo>
                  <a:cubicBezTo>
                    <a:pt x="24185" y="136579"/>
                    <a:pt x="29528" y="131150"/>
                    <a:pt x="29527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2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4" y="136779"/>
                    <a:pt x="13144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1" name="Google Shape;2411;p4"/>
            <p:cNvSpPr/>
            <p:nvPr/>
          </p:nvSpPr>
          <p:spPr>
            <a:xfrm>
              <a:off x="4510658" y="5823870"/>
              <a:ext cx="17526" cy="136778"/>
            </a:xfrm>
            <a:custGeom>
              <a:avLst/>
              <a:gdLst/>
              <a:ahLst/>
              <a:cxnLst/>
              <a:rect l="l" t="t" r="r" b="b"/>
              <a:pathLst>
                <a:path w="17526" h="136778" extrusionOk="0">
                  <a:moveTo>
                    <a:pt x="8001" y="136684"/>
                  </a:moveTo>
                  <a:lnTo>
                    <a:pt x="10573" y="136684"/>
                  </a:lnTo>
                  <a:cubicBezTo>
                    <a:pt x="14413" y="136684"/>
                    <a:pt x="17526" y="133569"/>
                    <a:pt x="17527" y="129730"/>
                  </a:cubicBezTo>
                  <a:cubicBezTo>
                    <a:pt x="17527" y="129702"/>
                    <a:pt x="17526" y="129664"/>
                    <a:pt x="17526" y="129635"/>
                  </a:cubicBezTo>
                  <a:lnTo>
                    <a:pt x="16478" y="6953"/>
                  </a:lnTo>
                  <a:cubicBezTo>
                    <a:pt x="16426" y="3096"/>
                    <a:pt x="13286" y="0"/>
                    <a:pt x="9430" y="0"/>
                  </a:cubicBezTo>
                  <a:lnTo>
                    <a:pt x="6953" y="0"/>
                  </a:lnTo>
                  <a:cubicBezTo>
                    <a:pt x="3098" y="48"/>
                    <a:pt x="0" y="3191"/>
                    <a:pt x="0" y="7048"/>
                  </a:cubicBezTo>
                  <a:lnTo>
                    <a:pt x="1048" y="129826"/>
                  </a:lnTo>
                  <a:cubicBezTo>
                    <a:pt x="1048" y="133665"/>
                    <a:pt x="4161" y="136779"/>
                    <a:pt x="8001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2" name="Google Shape;2412;p4"/>
            <p:cNvSpPr/>
            <p:nvPr/>
          </p:nvSpPr>
          <p:spPr>
            <a:xfrm>
              <a:off x="4515801" y="5827394"/>
              <a:ext cx="7620" cy="129349"/>
            </a:xfrm>
            <a:custGeom>
              <a:avLst/>
              <a:gdLst/>
              <a:ahLst/>
              <a:cxnLst/>
              <a:rect l="l" t="t" r="r" b="b"/>
              <a:pathLst>
                <a:path w="7620" h="129349" extrusionOk="0">
                  <a:moveTo>
                    <a:pt x="3810" y="129350"/>
                  </a:moveTo>
                  <a:lnTo>
                    <a:pt x="4858" y="129350"/>
                  </a:lnTo>
                  <a:cubicBezTo>
                    <a:pt x="6384" y="129350"/>
                    <a:pt x="7620" y="128111"/>
                    <a:pt x="7620" y="126588"/>
                  </a:cubicBezTo>
                  <a:lnTo>
                    <a:pt x="6572" y="2763"/>
                  </a:lnTo>
                  <a:cubicBezTo>
                    <a:pt x="6572" y="1238"/>
                    <a:pt x="5336" y="0"/>
                    <a:pt x="3810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952" y="126588"/>
                  </a:lnTo>
                  <a:cubicBezTo>
                    <a:pt x="1050" y="128111"/>
                    <a:pt x="2288" y="129302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3" name="Google Shape;2413;p4"/>
            <p:cNvSpPr/>
            <p:nvPr/>
          </p:nvSpPr>
          <p:spPr>
            <a:xfrm>
              <a:off x="4100511" y="5494972"/>
              <a:ext cx="163258" cy="29527"/>
            </a:xfrm>
            <a:custGeom>
              <a:avLst/>
              <a:gdLst/>
              <a:ahLst/>
              <a:cxnLst/>
              <a:rect l="l" t="t" r="r" b="b"/>
              <a:pathLst>
                <a:path w="163258" h="29527" extrusionOk="0">
                  <a:moveTo>
                    <a:pt x="0" y="13049"/>
                  </a:moveTo>
                  <a:lnTo>
                    <a:pt x="0" y="17526"/>
                  </a:lnTo>
                  <a:cubicBezTo>
                    <a:pt x="103" y="24146"/>
                    <a:pt x="5474" y="29480"/>
                    <a:pt x="12097" y="29527"/>
                  </a:cubicBezTo>
                  <a:lnTo>
                    <a:pt x="151257" y="28575"/>
                  </a:lnTo>
                  <a:cubicBezTo>
                    <a:pt x="157885" y="28575"/>
                    <a:pt x="163259" y="23203"/>
                    <a:pt x="163259" y="16573"/>
                  </a:cubicBezTo>
                  <a:cubicBezTo>
                    <a:pt x="163259" y="16545"/>
                    <a:pt x="163259" y="16507"/>
                    <a:pt x="163259" y="16478"/>
                  </a:cubicBezTo>
                  <a:lnTo>
                    <a:pt x="163259" y="12001"/>
                  </a:lnTo>
                  <a:cubicBezTo>
                    <a:pt x="163103" y="5324"/>
                    <a:pt x="157647" y="0"/>
                    <a:pt x="150971" y="0"/>
                  </a:cubicBezTo>
                  <a:lnTo>
                    <a:pt x="11906" y="857"/>
                  </a:lnTo>
                  <a:cubicBezTo>
                    <a:pt x="5284" y="1009"/>
                    <a:pt x="-2" y="6429"/>
                    <a:pt x="0" y="1304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4" name="Google Shape;2414;p4"/>
            <p:cNvSpPr/>
            <p:nvPr/>
          </p:nvSpPr>
          <p:spPr>
            <a:xfrm>
              <a:off x="4100512" y="5501067"/>
              <a:ext cx="163448" cy="17431"/>
            </a:xfrm>
            <a:custGeom>
              <a:avLst/>
              <a:gdLst/>
              <a:ahLst/>
              <a:cxnLst/>
              <a:rect l="l" t="t" r="r" b="b"/>
              <a:pathLst>
                <a:path w="163448" h="17431" extrusionOk="0">
                  <a:moveTo>
                    <a:pt x="0" y="7906"/>
                  </a:moveTo>
                  <a:lnTo>
                    <a:pt x="0" y="10478"/>
                  </a:lnTo>
                  <a:cubicBezTo>
                    <a:pt x="103" y="14346"/>
                    <a:pt x="3272" y="17431"/>
                    <a:pt x="7144" y="17431"/>
                  </a:cubicBezTo>
                  <a:lnTo>
                    <a:pt x="156496" y="16479"/>
                  </a:lnTo>
                  <a:cubicBezTo>
                    <a:pt x="160351" y="16432"/>
                    <a:pt x="163449" y="13288"/>
                    <a:pt x="163449" y="9431"/>
                  </a:cubicBezTo>
                  <a:lnTo>
                    <a:pt x="163449" y="6859"/>
                  </a:lnTo>
                  <a:cubicBezTo>
                    <a:pt x="163397" y="3020"/>
                    <a:pt x="160242" y="-47"/>
                    <a:pt x="156401" y="1"/>
                  </a:cubicBezTo>
                  <a:cubicBezTo>
                    <a:pt x="156401" y="1"/>
                    <a:pt x="156400" y="1"/>
                    <a:pt x="156400" y="1"/>
                  </a:cubicBezTo>
                  <a:lnTo>
                    <a:pt x="6953" y="858"/>
                  </a:lnTo>
                  <a:cubicBezTo>
                    <a:pt x="3135" y="963"/>
                    <a:pt x="94" y="4087"/>
                    <a:pt x="95" y="790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5" name="Google Shape;2415;p4"/>
            <p:cNvSpPr/>
            <p:nvPr/>
          </p:nvSpPr>
          <p:spPr>
            <a:xfrm>
              <a:off x="4104891" y="5506021"/>
              <a:ext cx="154306" cy="7524"/>
            </a:xfrm>
            <a:custGeom>
              <a:avLst/>
              <a:gdLst/>
              <a:ahLst/>
              <a:cxnLst/>
              <a:rect l="l" t="t" r="r" b="b"/>
              <a:pathLst>
                <a:path w="154306" h="7524" extrusionOk="0">
                  <a:moveTo>
                    <a:pt x="2" y="3715"/>
                  </a:moveTo>
                  <a:lnTo>
                    <a:pt x="2" y="4763"/>
                  </a:lnTo>
                  <a:cubicBezTo>
                    <a:pt x="2" y="6286"/>
                    <a:pt x="1238" y="7525"/>
                    <a:pt x="2764" y="7525"/>
                  </a:cubicBezTo>
                  <a:lnTo>
                    <a:pt x="151545" y="6477"/>
                  </a:lnTo>
                  <a:cubicBezTo>
                    <a:pt x="153071" y="6477"/>
                    <a:pt x="154307" y="5239"/>
                    <a:pt x="154307" y="3715"/>
                  </a:cubicBezTo>
                  <a:lnTo>
                    <a:pt x="154307" y="2762"/>
                  </a:lnTo>
                  <a:cubicBezTo>
                    <a:pt x="154308" y="1238"/>
                    <a:pt x="153072" y="0"/>
                    <a:pt x="151547" y="0"/>
                  </a:cubicBezTo>
                  <a:cubicBezTo>
                    <a:pt x="151514" y="0"/>
                    <a:pt x="151482" y="0"/>
                    <a:pt x="151449" y="0"/>
                  </a:cubicBezTo>
                  <a:lnTo>
                    <a:pt x="2764" y="858"/>
                  </a:lnTo>
                  <a:cubicBezTo>
                    <a:pt x="1238" y="858"/>
                    <a:pt x="1" y="2096"/>
                    <a:pt x="0" y="3620"/>
                  </a:cubicBezTo>
                  <a:cubicBezTo>
                    <a:pt x="0" y="3648"/>
                    <a:pt x="1" y="3686"/>
                    <a:pt x="2" y="371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6" name="Google Shape;2416;p4"/>
            <p:cNvSpPr/>
            <p:nvPr/>
          </p:nvSpPr>
          <p:spPr>
            <a:xfrm>
              <a:off x="4100511" y="5523547"/>
              <a:ext cx="163163" cy="29527"/>
            </a:xfrm>
            <a:custGeom>
              <a:avLst/>
              <a:gdLst/>
              <a:ahLst/>
              <a:cxnLst/>
              <a:rect l="l" t="t" r="r" b="b"/>
              <a:pathLst>
                <a:path w="163163" h="29527" extrusionOk="0">
                  <a:moveTo>
                    <a:pt x="0" y="12954"/>
                  </a:moveTo>
                  <a:lnTo>
                    <a:pt x="0" y="17335"/>
                  </a:lnTo>
                  <a:cubicBezTo>
                    <a:pt x="50" y="24012"/>
                    <a:pt x="5422" y="29423"/>
                    <a:pt x="12097" y="29527"/>
                  </a:cubicBezTo>
                  <a:lnTo>
                    <a:pt x="151257" y="28670"/>
                  </a:lnTo>
                  <a:cubicBezTo>
                    <a:pt x="157901" y="28565"/>
                    <a:pt x="163217" y="23126"/>
                    <a:pt x="163163" y="16478"/>
                  </a:cubicBezTo>
                  <a:lnTo>
                    <a:pt x="163163" y="12001"/>
                  </a:lnTo>
                  <a:cubicBezTo>
                    <a:pt x="163008" y="5324"/>
                    <a:pt x="157552" y="0"/>
                    <a:pt x="150876" y="0"/>
                  </a:cubicBezTo>
                  <a:lnTo>
                    <a:pt x="11716" y="952"/>
                  </a:lnTo>
                  <a:cubicBezTo>
                    <a:pt x="5200" y="1105"/>
                    <a:pt x="-2" y="6439"/>
                    <a:pt x="0" y="1295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7" name="Google Shape;2417;p4"/>
            <p:cNvSpPr/>
            <p:nvPr/>
          </p:nvSpPr>
          <p:spPr>
            <a:xfrm>
              <a:off x="4100511" y="5529357"/>
              <a:ext cx="163355" cy="17525"/>
            </a:xfrm>
            <a:custGeom>
              <a:avLst/>
              <a:gdLst/>
              <a:ahLst/>
              <a:cxnLst/>
              <a:rect l="l" t="t" r="r" b="b"/>
              <a:pathLst>
                <a:path w="163355" h="17525" extrusionOk="0">
                  <a:moveTo>
                    <a:pt x="1" y="8001"/>
                  </a:moveTo>
                  <a:lnTo>
                    <a:pt x="1" y="10573"/>
                  </a:lnTo>
                  <a:cubicBezTo>
                    <a:pt x="104" y="14440"/>
                    <a:pt x="3273" y="17526"/>
                    <a:pt x="7145" y="17526"/>
                  </a:cubicBezTo>
                  <a:lnTo>
                    <a:pt x="156497" y="16573"/>
                  </a:lnTo>
                  <a:cubicBezTo>
                    <a:pt x="160336" y="16526"/>
                    <a:pt x="163407" y="13364"/>
                    <a:pt x="163355" y="9525"/>
                  </a:cubicBezTo>
                  <a:cubicBezTo>
                    <a:pt x="163355" y="9525"/>
                    <a:pt x="163355" y="9525"/>
                    <a:pt x="163355" y="9525"/>
                  </a:cubicBezTo>
                  <a:lnTo>
                    <a:pt x="163355" y="6953"/>
                  </a:lnTo>
                  <a:cubicBezTo>
                    <a:pt x="163253" y="3114"/>
                    <a:pt x="160141" y="48"/>
                    <a:pt x="156306" y="0"/>
                  </a:cubicBezTo>
                  <a:lnTo>
                    <a:pt x="6859" y="1048"/>
                  </a:lnTo>
                  <a:cubicBezTo>
                    <a:pt x="3072" y="1048"/>
                    <a:pt x="1" y="4115"/>
                    <a:pt x="0" y="7906"/>
                  </a:cubicBezTo>
                  <a:cubicBezTo>
                    <a:pt x="0" y="7934"/>
                    <a:pt x="1" y="7972"/>
                    <a:pt x="1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8" name="Google Shape;2418;p4"/>
            <p:cNvSpPr/>
            <p:nvPr/>
          </p:nvSpPr>
          <p:spPr>
            <a:xfrm>
              <a:off x="4104891" y="5534311"/>
              <a:ext cx="154306" cy="7619"/>
            </a:xfrm>
            <a:custGeom>
              <a:avLst/>
              <a:gdLst/>
              <a:ahLst/>
              <a:cxnLst/>
              <a:rect l="l" t="t" r="r" b="b"/>
              <a:pathLst>
                <a:path w="154306" h="7619" extrusionOk="0">
                  <a:moveTo>
                    <a:pt x="2" y="3810"/>
                  </a:moveTo>
                  <a:lnTo>
                    <a:pt x="2" y="4857"/>
                  </a:lnTo>
                  <a:cubicBezTo>
                    <a:pt x="2" y="6382"/>
                    <a:pt x="1238" y="7620"/>
                    <a:pt x="2764" y="7620"/>
                  </a:cubicBezTo>
                  <a:lnTo>
                    <a:pt x="151545" y="6667"/>
                  </a:lnTo>
                  <a:cubicBezTo>
                    <a:pt x="153086" y="6619"/>
                    <a:pt x="154308" y="5353"/>
                    <a:pt x="154307" y="3810"/>
                  </a:cubicBezTo>
                  <a:lnTo>
                    <a:pt x="154307" y="2762"/>
                  </a:lnTo>
                  <a:cubicBezTo>
                    <a:pt x="154210" y="1238"/>
                    <a:pt x="152971" y="47"/>
                    <a:pt x="151449" y="0"/>
                  </a:cubicBezTo>
                  <a:lnTo>
                    <a:pt x="2669" y="1048"/>
                  </a:lnTo>
                  <a:cubicBezTo>
                    <a:pt x="1196" y="1048"/>
                    <a:pt x="1" y="2238"/>
                    <a:pt x="0" y="3714"/>
                  </a:cubicBezTo>
                  <a:cubicBezTo>
                    <a:pt x="0" y="3743"/>
                    <a:pt x="1" y="3781"/>
                    <a:pt x="2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9" name="Google Shape;2419;p4"/>
            <p:cNvSpPr/>
            <p:nvPr/>
          </p:nvSpPr>
          <p:spPr>
            <a:xfrm>
              <a:off x="4100498" y="5550503"/>
              <a:ext cx="163368" cy="29909"/>
            </a:xfrm>
            <a:custGeom>
              <a:avLst/>
              <a:gdLst/>
              <a:ahLst/>
              <a:cxnLst/>
              <a:rect l="l" t="t" r="r" b="b"/>
              <a:pathLst>
                <a:path w="163368" h="29909" extrusionOk="0">
                  <a:moveTo>
                    <a:pt x="13" y="13431"/>
                  </a:moveTo>
                  <a:lnTo>
                    <a:pt x="13" y="17907"/>
                  </a:lnTo>
                  <a:cubicBezTo>
                    <a:pt x="118" y="24603"/>
                    <a:pt x="5604" y="29966"/>
                    <a:pt x="12301" y="29909"/>
                  </a:cubicBezTo>
                  <a:lnTo>
                    <a:pt x="151461" y="29052"/>
                  </a:lnTo>
                  <a:cubicBezTo>
                    <a:pt x="158089" y="29004"/>
                    <a:pt x="163421" y="23584"/>
                    <a:pt x="163368" y="16955"/>
                  </a:cubicBezTo>
                  <a:cubicBezTo>
                    <a:pt x="163368" y="16926"/>
                    <a:pt x="163368" y="16888"/>
                    <a:pt x="163367" y="16859"/>
                  </a:cubicBezTo>
                  <a:lnTo>
                    <a:pt x="163367" y="12097"/>
                  </a:lnTo>
                  <a:cubicBezTo>
                    <a:pt x="163213" y="5410"/>
                    <a:pt x="157771" y="48"/>
                    <a:pt x="151080" y="0"/>
                  </a:cubicBezTo>
                  <a:lnTo>
                    <a:pt x="11920" y="953"/>
                  </a:lnTo>
                  <a:cubicBezTo>
                    <a:pt x="5344" y="943"/>
                    <a:pt x="8" y="6268"/>
                    <a:pt x="0" y="12849"/>
                  </a:cubicBezTo>
                  <a:cubicBezTo>
                    <a:pt x="-1" y="13040"/>
                    <a:pt x="4" y="13240"/>
                    <a:pt x="13" y="1343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0" name="Google Shape;2420;p4"/>
            <p:cNvSpPr/>
            <p:nvPr/>
          </p:nvSpPr>
          <p:spPr>
            <a:xfrm>
              <a:off x="4100511" y="5556885"/>
              <a:ext cx="163355" cy="17525"/>
            </a:xfrm>
            <a:custGeom>
              <a:avLst/>
              <a:gdLst/>
              <a:ahLst/>
              <a:cxnLst/>
              <a:rect l="l" t="t" r="r" b="b"/>
              <a:pathLst>
                <a:path w="163355" h="17525" extrusionOk="0">
                  <a:moveTo>
                    <a:pt x="1" y="8001"/>
                  </a:moveTo>
                  <a:lnTo>
                    <a:pt x="1" y="10573"/>
                  </a:lnTo>
                  <a:cubicBezTo>
                    <a:pt x="103" y="14411"/>
                    <a:pt x="3214" y="17478"/>
                    <a:pt x="7049" y="17526"/>
                  </a:cubicBezTo>
                  <a:lnTo>
                    <a:pt x="156496" y="16573"/>
                  </a:lnTo>
                  <a:cubicBezTo>
                    <a:pt x="160336" y="16526"/>
                    <a:pt x="163407" y="13363"/>
                    <a:pt x="163354" y="9525"/>
                  </a:cubicBezTo>
                  <a:cubicBezTo>
                    <a:pt x="163354" y="9525"/>
                    <a:pt x="163354" y="9525"/>
                    <a:pt x="163354" y="9525"/>
                  </a:cubicBezTo>
                  <a:lnTo>
                    <a:pt x="163354" y="6953"/>
                  </a:lnTo>
                  <a:cubicBezTo>
                    <a:pt x="163253" y="3114"/>
                    <a:pt x="160141" y="48"/>
                    <a:pt x="156306" y="0"/>
                  </a:cubicBezTo>
                  <a:lnTo>
                    <a:pt x="6859" y="952"/>
                  </a:lnTo>
                  <a:cubicBezTo>
                    <a:pt x="3019" y="1000"/>
                    <a:pt x="-52" y="4162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1" name="Google Shape;2421;p4"/>
            <p:cNvSpPr/>
            <p:nvPr/>
          </p:nvSpPr>
          <p:spPr>
            <a:xfrm>
              <a:off x="4104798" y="5561837"/>
              <a:ext cx="154401" cy="7619"/>
            </a:xfrm>
            <a:custGeom>
              <a:avLst/>
              <a:gdLst/>
              <a:ahLst/>
              <a:cxnLst/>
              <a:rect l="l" t="t" r="r" b="b"/>
              <a:pathLst>
                <a:path w="154401" h="7619" extrusionOk="0">
                  <a:moveTo>
                    <a:pt x="0" y="3810"/>
                  </a:moveTo>
                  <a:lnTo>
                    <a:pt x="0" y="4858"/>
                  </a:lnTo>
                  <a:cubicBezTo>
                    <a:pt x="97" y="6382"/>
                    <a:pt x="1335" y="7573"/>
                    <a:pt x="2857" y="7620"/>
                  </a:cubicBezTo>
                  <a:lnTo>
                    <a:pt x="151638" y="6668"/>
                  </a:lnTo>
                  <a:cubicBezTo>
                    <a:pt x="153179" y="6620"/>
                    <a:pt x="154401" y="5353"/>
                    <a:pt x="154400" y="3810"/>
                  </a:cubicBezTo>
                  <a:lnTo>
                    <a:pt x="154400" y="2857"/>
                  </a:lnTo>
                  <a:cubicBezTo>
                    <a:pt x="154453" y="1334"/>
                    <a:pt x="153259" y="58"/>
                    <a:pt x="151735" y="0"/>
                  </a:cubicBezTo>
                  <a:cubicBezTo>
                    <a:pt x="151703" y="0"/>
                    <a:pt x="151670" y="0"/>
                    <a:pt x="151638" y="0"/>
                  </a:cubicBezTo>
                  <a:lnTo>
                    <a:pt x="2762" y="762"/>
                  </a:lnTo>
                  <a:cubicBezTo>
                    <a:pt x="1236" y="762"/>
                    <a:pt x="0" y="2000"/>
                    <a:pt x="0" y="352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2" name="Google Shape;2422;p4"/>
            <p:cNvSpPr/>
            <p:nvPr/>
          </p:nvSpPr>
          <p:spPr>
            <a:xfrm>
              <a:off x="4048629" y="5775445"/>
              <a:ext cx="228851" cy="195853"/>
            </a:xfrm>
            <a:custGeom>
              <a:avLst/>
              <a:gdLst/>
              <a:ahLst/>
              <a:cxnLst/>
              <a:rect l="l" t="t" r="r" b="b"/>
              <a:pathLst>
                <a:path w="228851" h="195853" extrusionOk="0">
                  <a:moveTo>
                    <a:pt x="2829" y="188252"/>
                  </a:moveTo>
                  <a:lnTo>
                    <a:pt x="5686" y="191586"/>
                  </a:lnTo>
                  <a:cubicBezTo>
                    <a:pt x="10093" y="196662"/>
                    <a:pt x="17745" y="197301"/>
                    <a:pt x="22927" y="193014"/>
                  </a:cubicBezTo>
                  <a:lnTo>
                    <a:pt x="224571" y="24517"/>
                  </a:lnTo>
                  <a:cubicBezTo>
                    <a:pt x="229646" y="20250"/>
                    <a:pt x="230302" y="12678"/>
                    <a:pt x="226038" y="7611"/>
                  </a:cubicBezTo>
                  <a:cubicBezTo>
                    <a:pt x="226025" y="7591"/>
                    <a:pt x="226012" y="7582"/>
                    <a:pt x="226000" y="7563"/>
                  </a:cubicBezTo>
                  <a:lnTo>
                    <a:pt x="223047" y="4229"/>
                  </a:lnTo>
                  <a:cubicBezTo>
                    <a:pt x="218617" y="-800"/>
                    <a:pt x="211005" y="-1429"/>
                    <a:pt x="205807" y="2800"/>
                  </a:cubicBezTo>
                  <a:lnTo>
                    <a:pt x="4258" y="171393"/>
                  </a:lnTo>
                  <a:cubicBezTo>
                    <a:pt x="-757" y="175565"/>
                    <a:pt x="-1440" y="183013"/>
                    <a:pt x="2732" y="188023"/>
                  </a:cubicBezTo>
                  <a:cubicBezTo>
                    <a:pt x="2795" y="188100"/>
                    <a:pt x="2859" y="188176"/>
                    <a:pt x="2924" y="18825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3" name="Google Shape;2423;p4"/>
            <p:cNvSpPr/>
            <p:nvPr/>
          </p:nvSpPr>
          <p:spPr>
            <a:xfrm>
              <a:off x="4050551" y="5778430"/>
              <a:ext cx="224602" cy="190167"/>
            </a:xfrm>
            <a:custGeom>
              <a:avLst/>
              <a:gdLst/>
              <a:ahLst/>
              <a:cxnLst/>
              <a:rect l="l" t="t" r="r" b="b"/>
              <a:pathLst>
                <a:path w="224602" h="190167" extrusionOk="0">
                  <a:moveTo>
                    <a:pt x="1573" y="186030"/>
                  </a:moveTo>
                  <a:lnTo>
                    <a:pt x="3192" y="187935"/>
                  </a:lnTo>
                  <a:cubicBezTo>
                    <a:pt x="5705" y="190592"/>
                    <a:pt x="9815" y="190916"/>
                    <a:pt x="12717" y="188696"/>
                  </a:cubicBezTo>
                  <a:lnTo>
                    <a:pt x="222267" y="13627"/>
                  </a:lnTo>
                  <a:cubicBezTo>
                    <a:pt x="225055" y="11179"/>
                    <a:pt x="225393" y="6960"/>
                    <a:pt x="223029" y="4102"/>
                  </a:cubicBezTo>
                  <a:lnTo>
                    <a:pt x="221410" y="2197"/>
                  </a:lnTo>
                  <a:cubicBezTo>
                    <a:pt x="218877" y="-412"/>
                    <a:pt x="214801" y="-737"/>
                    <a:pt x="211885" y="1435"/>
                  </a:cubicBezTo>
                  <a:lnTo>
                    <a:pt x="2335" y="176219"/>
                  </a:lnTo>
                  <a:cubicBezTo>
                    <a:pt x="-453" y="178667"/>
                    <a:pt x="-791" y="182886"/>
                    <a:pt x="1573" y="185744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4" name="Google Shape;2424;p4"/>
            <p:cNvSpPr/>
            <p:nvPr/>
          </p:nvSpPr>
          <p:spPr>
            <a:xfrm>
              <a:off x="4058174" y="5785718"/>
              <a:ext cx="209738" cy="175738"/>
            </a:xfrm>
            <a:custGeom>
              <a:avLst/>
              <a:gdLst/>
              <a:ahLst/>
              <a:cxnLst/>
              <a:rect l="l" t="t" r="r" b="b"/>
              <a:pathLst>
                <a:path w="209738" h="175738" extrusionOk="0">
                  <a:moveTo>
                    <a:pt x="523" y="174170"/>
                  </a:moveTo>
                  <a:lnTo>
                    <a:pt x="1190" y="174931"/>
                  </a:lnTo>
                  <a:cubicBezTo>
                    <a:pt x="2268" y="176008"/>
                    <a:pt x="4017" y="176008"/>
                    <a:pt x="5095" y="174931"/>
                  </a:cubicBezTo>
                  <a:lnTo>
                    <a:pt x="208930" y="5482"/>
                  </a:lnTo>
                  <a:cubicBezTo>
                    <a:pt x="210008" y="4406"/>
                    <a:pt x="210008" y="2653"/>
                    <a:pt x="208930" y="1577"/>
                  </a:cubicBezTo>
                  <a:lnTo>
                    <a:pt x="208263" y="814"/>
                  </a:lnTo>
                  <a:cubicBezTo>
                    <a:pt x="207152" y="-271"/>
                    <a:pt x="205373" y="-271"/>
                    <a:pt x="204263" y="814"/>
                  </a:cubicBezTo>
                  <a:lnTo>
                    <a:pt x="809" y="170264"/>
                  </a:lnTo>
                  <a:cubicBezTo>
                    <a:pt x="-270" y="171341"/>
                    <a:pt x="-270" y="173093"/>
                    <a:pt x="809" y="17417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5" name="Google Shape;2425;p4"/>
            <p:cNvSpPr/>
            <p:nvPr/>
          </p:nvSpPr>
          <p:spPr>
            <a:xfrm>
              <a:off x="4066345" y="5797314"/>
              <a:ext cx="228923" cy="195846"/>
            </a:xfrm>
            <a:custGeom>
              <a:avLst/>
              <a:gdLst/>
              <a:ahLst/>
              <a:cxnLst/>
              <a:rect l="l" t="t" r="r" b="b"/>
              <a:pathLst>
                <a:path w="228923" h="195846" extrusionOk="0">
                  <a:moveTo>
                    <a:pt x="3210" y="188291"/>
                  </a:moveTo>
                  <a:lnTo>
                    <a:pt x="6163" y="191625"/>
                  </a:lnTo>
                  <a:cubicBezTo>
                    <a:pt x="10559" y="196645"/>
                    <a:pt x="18141" y="197274"/>
                    <a:pt x="23308" y="193053"/>
                  </a:cubicBezTo>
                  <a:lnTo>
                    <a:pt x="224666" y="24461"/>
                  </a:lnTo>
                  <a:cubicBezTo>
                    <a:pt x="229681" y="20289"/>
                    <a:pt x="230364" y="12841"/>
                    <a:pt x="226192" y="7830"/>
                  </a:cubicBezTo>
                  <a:cubicBezTo>
                    <a:pt x="226129" y="7754"/>
                    <a:pt x="226064" y="7678"/>
                    <a:pt x="226000" y="7602"/>
                  </a:cubicBezTo>
                  <a:lnTo>
                    <a:pt x="223142" y="4268"/>
                  </a:lnTo>
                  <a:cubicBezTo>
                    <a:pt x="218736" y="-809"/>
                    <a:pt x="211084" y="-1447"/>
                    <a:pt x="205902" y="2839"/>
                  </a:cubicBezTo>
                  <a:lnTo>
                    <a:pt x="4258" y="171432"/>
                  </a:lnTo>
                  <a:cubicBezTo>
                    <a:pt x="-757" y="175604"/>
                    <a:pt x="-1440" y="183052"/>
                    <a:pt x="2732" y="188062"/>
                  </a:cubicBezTo>
                  <a:cubicBezTo>
                    <a:pt x="2795" y="188139"/>
                    <a:pt x="2859" y="188215"/>
                    <a:pt x="2924" y="18829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6" name="Google Shape;2426;p4"/>
            <p:cNvSpPr/>
            <p:nvPr/>
          </p:nvSpPr>
          <p:spPr>
            <a:xfrm>
              <a:off x="4068593" y="5800302"/>
              <a:ext cx="224621" cy="190202"/>
            </a:xfrm>
            <a:custGeom>
              <a:avLst/>
              <a:gdLst/>
              <a:ahLst/>
              <a:cxnLst/>
              <a:rect l="l" t="t" r="r" b="b"/>
              <a:pathLst>
                <a:path w="224621" h="190202" extrusionOk="0">
                  <a:moveTo>
                    <a:pt x="1533" y="185969"/>
                  </a:moveTo>
                  <a:lnTo>
                    <a:pt x="3248" y="187970"/>
                  </a:lnTo>
                  <a:cubicBezTo>
                    <a:pt x="5760" y="190627"/>
                    <a:pt x="9871" y="190951"/>
                    <a:pt x="12773" y="188732"/>
                  </a:cubicBezTo>
                  <a:lnTo>
                    <a:pt x="222323" y="13663"/>
                  </a:lnTo>
                  <a:cubicBezTo>
                    <a:pt x="225064" y="11195"/>
                    <a:pt x="225398" y="7014"/>
                    <a:pt x="223085" y="4138"/>
                  </a:cubicBezTo>
                  <a:lnTo>
                    <a:pt x="221466" y="2232"/>
                  </a:lnTo>
                  <a:cubicBezTo>
                    <a:pt x="218953" y="-425"/>
                    <a:pt x="214843" y="-749"/>
                    <a:pt x="211941" y="1470"/>
                  </a:cubicBezTo>
                  <a:lnTo>
                    <a:pt x="2391" y="176540"/>
                  </a:lnTo>
                  <a:cubicBezTo>
                    <a:pt x="-427" y="178959"/>
                    <a:pt x="-807" y="183179"/>
                    <a:pt x="1533" y="18606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7" name="Google Shape;2427;p4"/>
            <p:cNvSpPr/>
            <p:nvPr/>
          </p:nvSpPr>
          <p:spPr>
            <a:xfrm>
              <a:off x="4076230" y="5806709"/>
              <a:ext cx="209743" cy="176566"/>
            </a:xfrm>
            <a:custGeom>
              <a:avLst/>
              <a:gdLst/>
              <a:ahLst/>
              <a:cxnLst/>
              <a:rect l="l" t="t" r="r" b="b"/>
              <a:pathLst>
                <a:path w="209743" h="176566" extrusionOk="0">
                  <a:moveTo>
                    <a:pt x="565" y="174991"/>
                  </a:moveTo>
                  <a:lnTo>
                    <a:pt x="1231" y="175753"/>
                  </a:lnTo>
                  <a:cubicBezTo>
                    <a:pt x="2343" y="176838"/>
                    <a:pt x="4121" y="176838"/>
                    <a:pt x="5232" y="175753"/>
                  </a:cubicBezTo>
                  <a:lnTo>
                    <a:pt x="208972" y="5541"/>
                  </a:lnTo>
                  <a:cubicBezTo>
                    <a:pt x="210000" y="4445"/>
                    <a:pt x="210000" y="2731"/>
                    <a:pt x="208972" y="1636"/>
                  </a:cubicBezTo>
                  <a:lnTo>
                    <a:pt x="208305" y="779"/>
                  </a:lnTo>
                  <a:cubicBezTo>
                    <a:pt x="207174" y="-260"/>
                    <a:pt x="205435" y="-260"/>
                    <a:pt x="204304" y="779"/>
                  </a:cubicBezTo>
                  <a:lnTo>
                    <a:pt x="850" y="171181"/>
                  </a:lnTo>
                  <a:cubicBezTo>
                    <a:pt x="-228" y="172181"/>
                    <a:pt x="-289" y="173876"/>
                    <a:pt x="714" y="174952"/>
                  </a:cubicBezTo>
                  <a:cubicBezTo>
                    <a:pt x="758" y="175000"/>
                    <a:pt x="804" y="175038"/>
                    <a:pt x="850" y="17508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8" name="Google Shape;2428;p4"/>
            <p:cNvSpPr/>
            <p:nvPr/>
          </p:nvSpPr>
          <p:spPr>
            <a:xfrm>
              <a:off x="4084204" y="5818523"/>
              <a:ext cx="228899" cy="195860"/>
            </a:xfrm>
            <a:custGeom>
              <a:avLst/>
              <a:gdLst/>
              <a:ahLst/>
              <a:cxnLst/>
              <a:rect l="l" t="t" r="r" b="b"/>
              <a:pathLst>
                <a:path w="228899" h="195860" extrusionOk="0">
                  <a:moveTo>
                    <a:pt x="2972" y="188323"/>
                  </a:moveTo>
                  <a:lnTo>
                    <a:pt x="5830" y="191656"/>
                  </a:lnTo>
                  <a:cubicBezTo>
                    <a:pt x="10229" y="196695"/>
                    <a:pt x="17849" y="197286"/>
                    <a:pt x="22975" y="192990"/>
                  </a:cubicBezTo>
                  <a:lnTo>
                    <a:pt x="224619" y="24493"/>
                  </a:lnTo>
                  <a:cubicBezTo>
                    <a:pt x="229693" y="20225"/>
                    <a:pt x="230350" y="12663"/>
                    <a:pt x="226086" y="7586"/>
                  </a:cubicBezTo>
                  <a:cubicBezTo>
                    <a:pt x="226073" y="7567"/>
                    <a:pt x="226060" y="7557"/>
                    <a:pt x="226048" y="7538"/>
                  </a:cubicBezTo>
                  <a:lnTo>
                    <a:pt x="223095" y="4204"/>
                  </a:lnTo>
                  <a:cubicBezTo>
                    <a:pt x="218695" y="-834"/>
                    <a:pt x="211075" y="-1425"/>
                    <a:pt x="205950" y="2871"/>
                  </a:cubicBezTo>
                  <a:lnTo>
                    <a:pt x="4210" y="171368"/>
                  </a:lnTo>
                  <a:cubicBezTo>
                    <a:pt x="-807" y="175617"/>
                    <a:pt x="-1429" y="183131"/>
                    <a:pt x="2822" y="188151"/>
                  </a:cubicBezTo>
                  <a:cubicBezTo>
                    <a:pt x="2871" y="188208"/>
                    <a:pt x="2922" y="188265"/>
                    <a:pt x="2972" y="18832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9" name="Google Shape;2429;p4"/>
            <p:cNvSpPr/>
            <p:nvPr/>
          </p:nvSpPr>
          <p:spPr>
            <a:xfrm>
              <a:off x="4086651" y="5821457"/>
              <a:ext cx="224621" cy="190430"/>
            </a:xfrm>
            <a:custGeom>
              <a:avLst/>
              <a:gdLst/>
              <a:ahLst/>
              <a:cxnLst/>
              <a:rect l="l" t="t" r="r" b="b"/>
              <a:pathLst>
                <a:path w="224621" h="190430" extrusionOk="0">
                  <a:moveTo>
                    <a:pt x="1097" y="186056"/>
                  </a:moveTo>
                  <a:lnTo>
                    <a:pt x="2716" y="187960"/>
                  </a:lnTo>
                  <a:cubicBezTo>
                    <a:pt x="5278" y="190884"/>
                    <a:pt x="9695" y="191266"/>
                    <a:pt x="12717" y="188818"/>
                  </a:cubicBezTo>
                  <a:lnTo>
                    <a:pt x="222267" y="13748"/>
                  </a:lnTo>
                  <a:cubicBezTo>
                    <a:pt x="225038" y="11300"/>
                    <a:pt x="225414" y="7119"/>
                    <a:pt x="223125" y="4223"/>
                  </a:cubicBezTo>
                  <a:lnTo>
                    <a:pt x="221410" y="2318"/>
                  </a:lnTo>
                  <a:cubicBezTo>
                    <a:pt x="218944" y="-406"/>
                    <a:pt x="214798" y="-778"/>
                    <a:pt x="211885" y="1461"/>
                  </a:cubicBezTo>
                  <a:lnTo>
                    <a:pt x="2335" y="176531"/>
                  </a:lnTo>
                  <a:cubicBezTo>
                    <a:pt x="-453" y="178978"/>
                    <a:pt x="-791" y="183198"/>
                    <a:pt x="1573" y="18605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0" name="Google Shape;2430;p4"/>
            <p:cNvSpPr/>
            <p:nvPr/>
          </p:nvSpPr>
          <p:spPr>
            <a:xfrm>
              <a:off x="4093834" y="5828045"/>
              <a:ext cx="209701" cy="176531"/>
            </a:xfrm>
            <a:custGeom>
              <a:avLst/>
              <a:gdLst/>
              <a:ahLst/>
              <a:cxnLst/>
              <a:rect l="l" t="t" r="r" b="b"/>
              <a:pathLst>
                <a:path w="209701" h="176531" extrusionOk="0">
                  <a:moveTo>
                    <a:pt x="486" y="174991"/>
                  </a:moveTo>
                  <a:lnTo>
                    <a:pt x="1153" y="175753"/>
                  </a:lnTo>
                  <a:cubicBezTo>
                    <a:pt x="2283" y="176791"/>
                    <a:pt x="4022" y="176791"/>
                    <a:pt x="5153" y="175753"/>
                  </a:cubicBezTo>
                  <a:lnTo>
                    <a:pt x="208893" y="5446"/>
                  </a:lnTo>
                  <a:cubicBezTo>
                    <a:pt x="209971" y="4370"/>
                    <a:pt x="209971" y="2617"/>
                    <a:pt x="208893" y="1541"/>
                  </a:cubicBezTo>
                  <a:lnTo>
                    <a:pt x="208226" y="779"/>
                  </a:lnTo>
                  <a:cubicBezTo>
                    <a:pt x="207095" y="-260"/>
                    <a:pt x="205356" y="-260"/>
                    <a:pt x="204226" y="779"/>
                  </a:cubicBezTo>
                  <a:lnTo>
                    <a:pt x="772" y="171086"/>
                  </a:lnTo>
                  <a:cubicBezTo>
                    <a:pt x="-257" y="172181"/>
                    <a:pt x="-257" y="173895"/>
                    <a:pt x="772" y="17499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1" name="Google Shape;2431;p4"/>
            <p:cNvSpPr/>
            <p:nvPr/>
          </p:nvSpPr>
          <p:spPr>
            <a:xfrm>
              <a:off x="4100600" y="5767518"/>
              <a:ext cx="223375" cy="202673"/>
            </a:xfrm>
            <a:custGeom>
              <a:avLst/>
              <a:gdLst/>
              <a:ahLst/>
              <a:cxnLst/>
              <a:rect l="l" t="t" r="r" b="b"/>
              <a:pathLst>
                <a:path w="223375" h="202673" extrusionOk="0">
                  <a:moveTo>
                    <a:pt x="5817" y="4632"/>
                  </a:moveTo>
                  <a:lnTo>
                    <a:pt x="2960" y="7965"/>
                  </a:lnTo>
                  <a:cubicBezTo>
                    <a:pt x="-1394" y="13071"/>
                    <a:pt x="-887" y="20720"/>
                    <a:pt x="4103" y="25205"/>
                  </a:cubicBezTo>
                  <a:lnTo>
                    <a:pt x="200604" y="199704"/>
                  </a:lnTo>
                  <a:cubicBezTo>
                    <a:pt x="205538" y="204047"/>
                    <a:pt x="213061" y="203571"/>
                    <a:pt x="217408" y="198637"/>
                  </a:cubicBezTo>
                  <a:cubicBezTo>
                    <a:pt x="217458" y="198580"/>
                    <a:pt x="217509" y="198523"/>
                    <a:pt x="217558" y="198465"/>
                  </a:cubicBezTo>
                  <a:lnTo>
                    <a:pt x="220416" y="195227"/>
                  </a:lnTo>
                  <a:cubicBezTo>
                    <a:pt x="224769" y="190122"/>
                    <a:pt x="224263" y="182473"/>
                    <a:pt x="219273" y="177987"/>
                  </a:cubicBezTo>
                  <a:lnTo>
                    <a:pt x="22772" y="3013"/>
                  </a:lnTo>
                  <a:cubicBezTo>
                    <a:pt x="17860" y="-1360"/>
                    <a:pt x="10334" y="-921"/>
                    <a:pt x="5962" y="3993"/>
                  </a:cubicBezTo>
                  <a:cubicBezTo>
                    <a:pt x="5913" y="4041"/>
                    <a:pt x="5865" y="4098"/>
                    <a:pt x="5817" y="415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2" name="Google Shape;2432;p4"/>
            <p:cNvSpPr/>
            <p:nvPr/>
          </p:nvSpPr>
          <p:spPr>
            <a:xfrm>
              <a:off x="4102622" y="5770573"/>
              <a:ext cx="219013" cy="195692"/>
            </a:xfrm>
            <a:custGeom>
              <a:avLst/>
              <a:gdLst/>
              <a:ahLst/>
              <a:cxnLst/>
              <a:rect l="l" t="t" r="r" b="b"/>
              <a:pathLst>
                <a:path w="219013" h="195692" extrusionOk="0">
                  <a:moveTo>
                    <a:pt x="3224" y="1577"/>
                  </a:moveTo>
                  <a:lnTo>
                    <a:pt x="1509" y="3577"/>
                  </a:lnTo>
                  <a:cubicBezTo>
                    <a:pt x="-735" y="6454"/>
                    <a:pt x="-447" y="10568"/>
                    <a:pt x="2176" y="13102"/>
                  </a:cubicBezTo>
                  <a:lnTo>
                    <a:pt x="206392" y="194077"/>
                  </a:lnTo>
                  <a:cubicBezTo>
                    <a:pt x="209226" y="196468"/>
                    <a:pt x="213443" y="196172"/>
                    <a:pt x="215917" y="193410"/>
                  </a:cubicBezTo>
                  <a:lnTo>
                    <a:pt x="217536" y="191505"/>
                  </a:lnTo>
                  <a:cubicBezTo>
                    <a:pt x="219737" y="188609"/>
                    <a:pt x="219451" y="184533"/>
                    <a:pt x="216870" y="181980"/>
                  </a:cubicBezTo>
                  <a:lnTo>
                    <a:pt x="12939" y="1577"/>
                  </a:lnTo>
                  <a:cubicBezTo>
                    <a:pt x="10089" y="-757"/>
                    <a:pt x="5911" y="-472"/>
                    <a:pt x="3414" y="22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3" name="Google Shape;2433;p4"/>
            <p:cNvSpPr/>
            <p:nvPr/>
          </p:nvSpPr>
          <p:spPr>
            <a:xfrm>
              <a:off x="4109827" y="5777109"/>
              <a:ext cx="204852" cy="182978"/>
            </a:xfrm>
            <a:custGeom>
              <a:avLst/>
              <a:gdLst/>
              <a:ahLst/>
              <a:cxnLst/>
              <a:rect l="l" t="t" r="r" b="b"/>
              <a:pathLst>
                <a:path w="204852" h="182978" extrusionOk="0">
                  <a:moveTo>
                    <a:pt x="1448" y="1137"/>
                  </a:moveTo>
                  <a:lnTo>
                    <a:pt x="781" y="1898"/>
                  </a:lnTo>
                  <a:cubicBezTo>
                    <a:pt x="-260" y="3032"/>
                    <a:pt x="-260" y="4765"/>
                    <a:pt x="781" y="5899"/>
                  </a:cubicBezTo>
                  <a:lnTo>
                    <a:pt x="199377" y="182207"/>
                  </a:lnTo>
                  <a:cubicBezTo>
                    <a:pt x="200475" y="183235"/>
                    <a:pt x="202184" y="183235"/>
                    <a:pt x="203282" y="182207"/>
                  </a:cubicBezTo>
                  <a:lnTo>
                    <a:pt x="204044" y="181349"/>
                  </a:lnTo>
                  <a:cubicBezTo>
                    <a:pt x="205123" y="180273"/>
                    <a:pt x="205123" y="178521"/>
                    <a:pt x="204044" y="177444"/>
                  </a:cubicBezTo>
                  <a:lnTo>
                    <a:pt x="5353" y="851"/>
                  </a:lnTo>
                  <a:cubicBezTo>
                    <a:pt x="4350" y="-226"/>
                    <a:pt x="2662" y="-292"/>
                    <a:pt x="1584" y="717"/>
                  </a:cubicBezTo>
                  <a:cubicBezTo>
                    <a:pt x="1537" y="755"/>
                    <a:pt x="1491" y="803"/>
                    <a:pt x="1448" y="8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4" name="Google Shape;2434;p4"/>
            <p:cNvSpPr/>
            <p:nvPr/>
          </p:nvSpPr>
          <p:spPr>
            <a:xfrm>
              <a:off x="4081682" y="5788266"/>
              <a:ext cx="223338" cy="202627"/>
            </a:xfrm>
            <a:custGeom>
              <a:avLst/>
              <a:gdLst/>
              <a:ahLst/>
              <a:cxnLst/>
              <a:rect l="l" t="t" r="r" b="b"/>
              <a:pathLst>
                <a:path w="223338" h="202627" extrusionOk="0">
                  <a:moveTo>
                    <a:pt x="5780" y="4552"/>
                  </a:moveTo>
                  <a:lnTo>
                    <a:pt x="2922" y="7887"/>
                  </a:lnTo>
                  <a:cubicBezTo>
                    <a:pt x="-1380" y="13011"/>
                    <a:pt x="-876" y="20612"/>
                    <a:pt x="4065" y="25127"/>
                  </a:cubicBezTo>
                  <a:lnTo>
                    <a:pt x="200661" y="199625"/>
                  </a:lnTo>
                  <a:cubicBezTo>
                    <a:pt x="205525" y="203968"/>
                    <a:pt x="212992" y="203549"/>
                    <a:pt x="217339" y="198691"/>
                  </a:cubicBezTo>
                  <a:cubicBezTo>
                    <a:pt x="217400" y="198624"/>
                    <a:pt x="217461" y="198548"/>
                    <a:pt x="217521" y="198482"/>
                  </a:cubicBezTo>
                  <a:lnTo>
                    <a:pt x="220378" y="195053"/>
                  </a:lnTo>
                  <a:cubicBezTo>
                    <a:pt x="224732" y="189947"/>
                    <a:pt x="224225" y="182299"/>
                    <a:pt x="219235" y="177812"/>
                  </a:cubicBezTo>
                  <a:lnTo>
                    <a:pt x="22734" y="2933"/>
                  </a:lnTo>
                  <a:cubicBezTo>
                    <a:pt x="17725" y="-1410"/>
                    <a:pt x="10146" y="-867"/>
                    <a:pt x="5805" y="4143"/>
                  </a:cubicBezTo>
                  <a:cubicBezTo>
                    <a:pt x="5796" y="4153"/>
                    <a:pt x="5789" y="4162"/>
                    <a:pt x="5780" y="417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5" name="Google Shape;2435;p4"/>
            <p:cNvSpPr/>
            <p:nvPr/>
          </p:nvSpPr>
          <p:spPr>
            <a:xfrm>
              <a:off x="4083707" y="5791242"/>
              <a:ext cx="218973" cy="196263"/>
            </a:xfrm>
            <a:custGeom>
              <a:avLst/>
              <a:gdLst/>
              <a:ahLst/>
              <a:cxnLst/>
              <a:rect l="l" t="t" r="r" b="b"/>
              <a:pathLst>
                <a:path w="218973" h="196263" extrusionOk="0">
                  <a:moveTo>
                    <a:pt x="3183" y="2243"/>
                  </a:moveTo>
                  <a:lnTo>
                    <a:pt x="1469" y="4148"/>
                  </a:lnTo>
                  <a:cubicBezTo>
                    <a:pt x="-750" y="7053"/>
                    <a:pt x="-422" y="11159"/>
                    <a:pt x="2231" y="13673"/>
                  </a:cubicBezTo>
                  <a:lnTo>
                    <a:pt x="206352" y="194648"/>
                  </a:lnTo>
                  <a:cubicBezTo>
                    <a:pt x="209185" y="197039"/>
                    <a:pt x="213403" y="196744"/>
                    <a:pt x="215877" y="193982"/>
                  </a:cubicBezTo>
                  <a:lnTo>
                    <a:pt x="217496" y="192076"/>
                  </a:lnTo>
                  <a:cubicBezTo>
                    <a:pt x="219696" y="189181"/>
                    <a:pt x="219410" y="185104"/>
                    <a:pt x="216829" y="182551"/>
                  </a:cubicBezTo>
                  <a:lnTo>
                    <a:pt x="12613" y="1576"/>
                  </a:lnTo>
                  <a:cubicBezTo>
                    <a:pt x="9763" y="-757"/>
                    <a:pt x="5585" y="-471"/>
                    <a:pt x="3088" y="22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6" name="Google Shape;2436;p4"/>
            <p:cNvSpPr/>
            <p:nvPr/>
          </p:nvSpPr>
          <p:spPr>
            <a:xfrm>
              <a:off x="4090837" y="5798298"/>
              <a:ext cx="205468" cy="182875"/>
            </a:xfrm>
            <a:custGeom>
              <a:avLst/>
              <a:gdLst/>
              <a:ahLst/>
              <a:cxnLst/>
              <a:rect l="l" t="t" r="r" b="b"/>
              <a:pathLst>
                <a:path w="205468" h="182875" extrusionOk="0">
                  <a:moveTo>
                    <a:pt x="1483" y="998"/>
                  </a:moveTo>
                  <a:lnTo>
                    <a:pt x="817" y="1855"/>
                  </a:lnTo>
                  <a:cubicBezTo>
                    <a:pt x="-272" y="2970"/>
                    <a:pt x="-272" y="4741"/>
                    <a:pt x="817" y="5855"/>
                  </a:cubicBezTo>
                  <a:lnTo>
                    <a:pt x="200175" y="182068"/>
                  </a:lnTo>
                  <a:cubicBezTo>
                    <a:pt x="201253" y="183145"/>
                    <a:pt x="203002" y="183145"/>
                    <a:pt x="204080" y="182068"/>
                  </a:cubicBezTo>
                  <a:lnTo>
                    <a:pt x="204652" y="181306"/>
                  </a:lnTo>
                  <a:cubicBezTo>
                    <a:pt x="205740" y="180192"/>
                    <a:pt x="205740" y="178420"/>
                    <a:pt x="204652" y="177305"/>
                  </a:cubicBezTo>
                  <a:lnTo>
                    <a:pt x="5389" y="808"/>
                  </a:lnTo>
                  <a:cubicBezTo>
                    <a:pt x="4310" y="-269"/>
                    <a:pt x="2562" y="-269"/>
                    <a:pt x="1483" y="80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7" name="Google Shape;2437;p4"/>
            <p:cNvSpPr/>
            <p:nvPr/>
          </p:nvSpPr>
          <p:spPr>
            <a:xfrm>
              <a:off x="4063299" y="5809183"/>
              <a:ext cx="223329" cy="202188"/>
            </a:xfrm>
            <a:custGeom>
              <a:avLst/>
              <a:gdLst/>
              <a:ahLst/>
              <a:cxnLst/>
              <a:rect l="l" t="t" r="r" b="b"/>
              <a:pathLst>
                <a:path w="223329" h="202188" extrusionOk="0">
                  <a:moveTo>
                    <a:pt x="5780" y="4115"/>
                  </a:moveTo>
                  <a:lnTo>
                    <a:pt x="2923" y="7448"/>
                  </a:lnTo>
                  <a:cubicBezTo>
                    <a:pt x="-1381" y="12573"/>
                    <a:pt x="-876" y="20174"/>
                    <a:pt x="4066" y="24689"/>
                  </a:cubicBezTo>
                  <a:lnTo>
                    <a:pt x="200662" y="199187"/>
                  </a:lnTo>
                  <a:cubicBezTo>
                    <a:pt x="205525" y="203530"/>
                    <a:pt x="212992" y="203111"/>
                    <a:pt x="217339" y="198254"/>
                  </a:cubicBezTo>
                  <a:cubicBezTo>
                    <a:pt x="217400" y="198187"/>
                    <a:pt x="217461" y="198111"/>
                    <a:pt x="217521" y="198044"/>
                  </a:cubicBezTo>
                  <a:lnTo>
                    <a:pt x="220379" y="194615"/>
                  </a:lnTo>
                  <a:cubicBezTo>
                    <a:pt x="224721" y="189538"/>
                    <a:pt x="224213" y="181927"/>
                    <a:pt x="219236" y="177470"/>
                  </a:cubicBezTo>
                  <a:lnTo>
                    <a:pt x="22735" y="2972"/>
                  </a:lnTo>
                  <a:cubicBezTo>
                    <a:pt x="17749" y="-1391"/>
                    <a:pt x="10167" y="-895"/>
                    <a:pt x="5799" y="4096"/>
                  </a:cubicBezTo>
                  <a:cubicBezTo>
                    <a:pt x="5793" y="4096"/>
                    <a:pt x="5787" y="4105"/>
                    <a:pt x="5780" y="411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8" name="Google Shape;2438;p4"/>
            <p:cNvSpPr/>
            <p:nvPr/>
          </p:nvSpPr>
          <p:spPr>
            <a:xfrm>
              <a:off x="4065291" y="5811777"/>
              <a:ext cx="219038" cy="196303"/>
            </a:xfrm>
            <a:custGeom>
              <a:avLst/>
              <a:gdLst/>
              <a:ahLst/>
              <a:cxnLst/>
              <a:rect l="l" t="t" r="r" b="b"/>
              <a:pathLst>
                <a:path w="219038" h="196303" extrusionOk="0">
                  <a:moveTo>
                    <a:pt x="3216" y="2188"/>
                  </a:moveTo>
                  <a:lnTo>
                    <a:pt x="1502" y="4187"/>
                  </a:lnTo>
                  <a:cubicBezTo>
                    <a:pt x="-763" y="7074"/>
                    <a:pt x="-432" y="11217"/>
                    <a:pt x="2264" y="13712"/>
                  </a:cubicBezTo>
                  <a:lnTo>
                    <a:pt x="206385" y="194687"/>
                  </a:lnTo>
                  <a:cubicBezTo>
                    <a:pt x="209218" y="197079"/>
                    <a:pt x="213436" y="196783"/>
                    <a:pt x="215910" y="194021"/>
                  </a:cubicBezTo>
                  <a:lnTo>
                    <a:pt x="217529" y="192116"/>
                  </a:lnTo>
                  <a:cubicBezTo>
                    <a:pt x="219773" y="189240"/>
                    <a:pt x="219485" y="185125"/>
                    <a:pt x="216862" y="182591"/>
                  </a:cubicBezTo>
                  <a:lnTo>
                    <a:pt x="12646" y="1616"/>
                  </a:lnTo>
                  <a:cubicBezTo>
                    <a:pt x="9812" y="-775"/>
                    <a:pt x="5595" y="-480"/>
                    <a:pt x="3121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9" name="Google Shape;2439;p4"/>
            <p:cNvSpPr/>
            <p:nvPr/>
          </p:nvSpPr>
          <p:spPr>
            <a:xfrm>
              <a:off x="4072461" y="5818967"/>
              <a:ext cx="204793" cy="182553"/>
            </a:xfrm>
            <a:custGeom>
              <a:avLst/>
              <a:gdLst/>
              <a:ahLst/>
              <a:cxnLst/>
              <a:rect l="l" t="t" r="r" b="b"/>
              <a:pathLst>
                <a:path w="204793" h="182553" extrusionOk="0">
                  <a:moveTo>
                    <a:pt x="1475" y="807"/>
                  </a:moveTo>
                  <a:lnTo>
                    <a:pt x="809" y="1569"/>
                  </a:lnTo>
                  <a:cubicBezTo>
                    <a:pt x="-270" y="2645"/>
                    <a:pt x="-270" y="4398"/>
                    <a:pt x="809" y="5474"/>
                  </a:cubicBezTo>
                  <a:lnTo>
                    <a:pt x="199500" y="181782"/>
                  </a:lnTo>
                  <a:cubicBezTo>
                    <a:pt x="200598" y="182811"/>
                    <a:pt x="202307" y="182811"/>
                    <a:pt x="203405" y="181782"/>
                  </a:cubicBezTo>
                  <a:lnTo>
                    <a:pt x="203977" y="181020"/>
                  </a:lnTo>
                  <a:cubicBezTo>
                    <a:pt x="205066" y="179905"/>
                    <a:pt x="205066" y="178134"/>
                    <a:pt x="203977" y="177020"/>
                  </a:cubicBezTo>
                  <a:lnTo>
                    <a:pt x="5381" y="807"/>
                  </a:lnTo>
                  <a:cubicBezTo>
                    <a:pt x="4302" y="-269"/>
                    <a:pt x="2554" y="-269"/>
                    <a:pt x="1475" y="80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0" name="Google Shape;2440;p4"/>
            <p:cNvSpPr/>
            <p:nvPr/>
          </p:nvSpPr>
          <p:spPr>
            <a:xfrm>
              <a:off x="4399597" y="1179861"/>
              <a:ext cx="40385" cy="40386"/>
            </a:xfrm>
            <a:custGeom>
              <a:avLst/>
              <a:gdLst/>
              <a:ahLst/>
              <a:cxnLst/>
              <a:rect l="l" t="t" r="r" b="b"/>
              <a:pathLst>
                <a:path w="40385" h="40386" extrusionOk="0">
                  <a:moveTo>
                    <a:pt x="20193" y="0"/>
                  </a:moveTo>
                  <a:cubicBezTo>
                    <a:pt x="9041" y="0"/>
                    <a:pt x="0" y="9041"/>
                    <a:pt x="0" y="20193"/>
                  </a:cubicBezTo>
                  <a:cubicBezTo>
                    <a:pt x="0" y="31346"/>
                    <a:pt x="9041" y="40386"/>
                    <a:pt x="20193" y="40386"/>
                  </a:cubicBezTo>
                  <a:cubicBezTo>
                    <a:pt x="31309" y="40386"/>
                    <a:pt x="40334" y="31403"/>
                    <a:pt x="40386" y="20288"/>
                  </a:cubicBezTo>
                  <a:cubicBezTo>
                    <a:pt x="40386" y="9136"/>
                    <a:pt x="31345" y="95"/>
                    <a:pt x="20193" y="95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1" name="Google Shape;2441;p4"/>
            <p:cNvSpPr/>
            <p:nvPr/>
          </p:nvSpPr>
          <p:spPr>
            <a:xfrm>
              <a:off x="4398358" y="1183957"/>
              <a:ext cx="36385" cy="36385"/>
            </a:xfrm>
            <a:custGeom>
              <a:avLst/>
              <a:gdLst/>
              <a:ahLst/>
              <a:cxnLst/>
              <a:rect l="l" t="t" r="r" b="b"/>
              <a:pathLst>
                <a:path w="36385" h="36385" extrusionOk="0">
                  <a:moveTo>
                    <a:pt x="18288" y="0"/>
                  </a:moveTo>
                  <a:cubicBezTo>
                    <a:pt x="8241" y="-52"/>
                    <a:pt x="54" y="8050"/>
                    <a:pt x="0" y="18098"/>
                  </a:cubicBezTo>
                  <a:cubicBezTo>
                    <a:pt x="-52" y="28145"/>
                    <a:pt x="8051" y="36332"/>
                    <a:pt x="18098" y="36385"/>
                  </a:cubicBezTo>
                  <a:cubicBezTo>
                    <a:pt x="28145" y="36438"/>
                    <a:pt x="36332" y="28335"/>
                    <a:pt x="36386" y="18288"/>
                  </a:cubicBezTo>
                  <a:cubicBezTo>
                    <a:pt x="36386" y="18257"/>
                    <a:pt x="36386" y="18224"/>
                    <a:pt x="36386" y="18193"/>
                  </a:cubicBezTo>
                  <a:cubicBezTo>
                    <a:pt x="36334" y="8204"/>
                    <a:pt x="28277" y="104"/>
                    <a:pt x="18288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2" name="Google Shape;2442;p4"/>
            <p:cNvSpPr/>
            <p:nvPr/>
          </p:nvSpPr>
          <p:spPr>
            <a:xfrm>
              <a:off x="4216702" y="1191059"/>
              <a:ext cx="207748" cy="124110"/>
            </a:xfrm>
            <a:custGeom>
              <a:avLst/>
              <a:gdLst/>
              <a:ahLst/>
              <a:cxnLst/>
              <a:rect l="l" t="t" r="r" b="b"/>
              <a:pathLst>
                <a:path w="207748" h="124110" extrusionOk="0">
                  <a:moveTo>
                    <a:pt x="4586" y="102531"/>
                  </a:moveTo>
                  <a:cubicBezTo>
                    <a:pt x="-651" y="106679"/>
                    <a:pt x="-1534" y="114287"/>
                    <a:pt x="2615" y="119524"/>
                  </a:cubicBezTo>
                  <a:cubicBezTo>
                    <a:pt x="5844" y="123600"/>
                    <a:pt x="11316" y="125157"/>
                    <a:pt x="16207" y="123391"/>
                  </a:cubicBezTo>
                  <a:lnTo>
                    <a:pt x="201468" y="22616"/>
                  </a:lnTo>
                  <a:cubicBezTo>
                    <a:pt x="207307" y="19434"/>
                    <a:pt x="209461" y="12120"/>
                    <a:pt x="206278" y="6281"/>
                  </a:cubicBezTo>
                  <a:cubicBezTo>
                    <a:pt x="203096" y="442"/>
                    <a:pt x="195782" y="-1712"/>
                    <a:pt x="189943" y="1471"/>
                  </a:cubicBezTo>
                  <a:lnTo>
                    <a:pt x="4586" y="10253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3" name="Google Shape;2443;p4"/>
            <p:cNvSpPr/>
            <p:nvPr/>
          </p:nvSpPr>
          <p:spPr>
            <a:xfrm>
              <a:off x="4118704" y="1218247"/>
              <a:ext cx="135255" cy="130778"/>
            </a:xfrm>
            <a:custGeom>
              <a:avLst/>
              <a:gdLst/>
              <a:ahLst/>
              <a:cxnLst/>
              <a:rect l="l" t="t" r="r" b="b"/>
              <a:pathLst>
                <a:path w="135255" h="130778" extrusionOk="0">
                  <a:moveTo>
                    <a:pt x="135255" y="0"/>
                  </a:moveTo>
                  <a:cubicBezTo>
                    <a:pt x="134112" y="43625"/>
                    <a:pt x="133255" y="87218"/>
                    <a:pt x="132683" y="130778"/>
                  </a:cubicBezTo>
                  <a:cubicBezTo>
                    <a:pt x="126817" y="128432"/>
                    <a:pt x="120668" y="126863"/>
                    <a:pt x="114395" y="126111"/>
                  </a:cubicBezTo>
                  <a:cubicBezTo>
                    <a:pt x="88106" y="122873"/>
                    <a:pt x="53530" y="113919"/>
                    <a:pt x="27813" y="122587"/>
                  </a:cubicBezTo>
                  <a:cubicBezTo>
                    <a:pt x="18884" y="123627"/>
                    <a:pt x="10210" y="126239"/>
                    <a:pt x="2191" y="130302"/>
                  </a:cubicBezTo>
                  <a:cubicBezTo>
                    <a:pt x="1746" y="88646"/>
                    <a:pt x="1016" y="47022"/>
                    <a:pt x="0" y="5429"/>
                  </a:cubicBezTo>
                  <a:cubicBezTo>
                    <a:pt x="19907" y="14954"/>
                    <a:pt x="53816" y="26765"/>
                    <a:pt x="64484" y="26289"/>
                  </a:cubicBezTo>
                  <a:cubicBezTo>
                    <a:pt x="111062" y="24289"/>
                    <a:pt x="123158" y="7239"/>
                    <a:pt x="135255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4" name="Google Shape;2444;p4"/>
            <p:cNvSpPr/>
            <p:nvPr/>
          </p:nvSpPr>
          <p:spPr>
            <a:xfrm>
              <a:off x="4100512" y="799147"/>
              <a:ext cx="174497" cy="268960"/>
            </a:xfrm>
            <a:custGeom>
              <a:avLst/>
              <a:gdLst/>
              <a:ahLst/>
              <a:cxnLst/>
              <a:rect l="l" t="t" r="r" b="b"/>
              <a:pathLst>
                <a:path w="174497" h="268960" extrusionOk="0">
                  <a:moveTo>
                    <a:pt x="174022" y="0"/>
                  </a:moveTo>
                  <a:cubicBezTo>
                    <a:pt x="169831" y="64484"/>
                    <a:pt x="162877" y="191453"/>
                    <a:pt x="159925" y="255746"/>
                  </a:cubicBezTo>
                  <a:cubicBezTo>
                    <a:pt x="147638" y="228505"/>
                    <a:pt x="97346" y="205645"/>
                    <a:pt x="85916" y="207550"/>
                  </a:cubicBezTo>
                  <a:cubicBezTo>
                    <a:pt x="58102" y="212122"/>
                    <a:pt x="35719" y="271272"/>
                    <a:pt x="12478" y="268891"/>
                  </a:cubicBezTo>
                  <a:cubicBezTo>
                    <a:pt x="9525" y="205454"/>
                    <a:pt x="3429" y="77153"/>
                    <a:pt x="0" y="13145"/>
                  </a:cubicBezTo>
                  <a:cubicBezTo>
                    <a:pt x="17240" y="43434"/>
                    <a:pt x="60103" y="60770"/>
                    <a:pt x="84773" y="67151"/>
                  </a:cubicBezTo>
                  <a:cubicBezTo>
                    <a:pt x="109442" y="73533"/>
                    <a:pt x="149924" y="18574"/>
                    <a:pt x="174498" y="47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5" name="Google Shape;2445;p4"/>
            <p:cNvSpPr/>
            <p:nvPr/>
          </p:nvSpPr>
          <p:spPr>
            <a:xfrm>
              <a:off x="4434458" y="877538"/>
              <a:ext cx="125920" cy="103155"/>
            </a:xfrm>
            <a:custGeom>
              <a:avLst/>
              <a:gdLst/>
              <a:ahLst/>
              <a:cxnLst/>
              <a:rect l="l" t="t" r="r" b="b"/>
              <a:pathLst>
                <a:path w="125920" h="103155" extrusionOk="0">
                  <a:moveTo>
                    <a:pt x="0" y="102870"/>
                  </a:moveTo>
                  <a:cubicBezTo>
                    <a:pt x="38545" y="102489"/>
                    <a:pt x="77089" y="102299"/>
                    <a:pt x="115633" y="102299"/>
                  </a:cubicBezTo>
                  <a:cubicBezTo>
                    <a:pt x="107399" y="73372"/>
                    <a:pt x="107663" y="42686"/>
                    <a:pt x="116396" y="13907"/>
                  </a:cubicBezTo>
                  <a:cubicBezTo>
                    <a:pt x="118549" y="8649"/>
                    <a:pt x="121796" y="3908"/>
                    <a:pt x="125921" y="0"/>
                  </a:cubicBezTo>
                  <a:cubicBezTo>
                    <a:pt x="87821" y="0"/>
                    <a:pt x="49403" y="0"/>
                    <a:pt x="10668" y="0"/>
                  </a:cubicBezTo>
                  <a:cubicBezTo>
                    <a:pt x="13733" y="23824"/>
                    <a:pt x="14053" y="47921"/>
                    <a:pt x="11621" y="71818"/>
                  </a:cubicBezTo>
                  <a:cubicBezTo>
                    <a:pt x="10062" y="82968"/>
                    <a:pt x="6132" y="93654"/>
                    <a:pt x="95" y="10315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6" name="Google Shape;2446;p4"/>
            <p:cNvSpPr/>
            <p:nvPr/>
          </p:nvSpPr>
          <p:spPr>
            <a:xfrm>
              <a:off x="4046314" y="875823"/>
              <a:ext cx="269652" cy="126301"/>
            </a:xfrm>
            <a:custGeom>
              <a:avLst/>
              <a:gdLst/>
              <a:ahLst/>
              <a:cxnLst/>
              <a:rect l="l" t="t" r="r" b="b"/>
              <a:pathLst>
                <a:path w="269652" h="126301" extrusionOk="0">
                  <a:moveTo>
                    <a:pt x="19050" y="126301"/>
                  </a:moveTo>
                  <a:cubicBezTo>
                    <a:pt x="102553" y="121856"/>
                    <a:pt x="185642" y="118681"/>
                    <a:pt x="268319" y="116776"/>
                  </a:cubicBezTo>
                  <a:cubicBezTo>
                    <a:pt x="258223" y="99060"/>
                    <a:pt x="240602" y="90964"/>
                    <a:pt x="223076" y="79534"/>
                  </a:cubicBezTo>
                  <a:cubicBezTo>
                    <a:pt x="197739" y="63055"/>
                    <a:pt x="220409" y="53435"/>
                    <a:pt x="239078" y="39624"/>
                  </a:cubicBezTo>
                  <a:cubicBezTo>
                    <a:pt x="246983" y="33719"/>
                    <a:pt x="263843" y="22384"/>
                    <a:pt x="269653" y="9525"/>
                  </a:cubicBezTo>
                  <a:cubicBezTo>
                    <a:pt x="180054" y="7620"/>
                    <a:pt x="90170" y="4445"/>
                    <a:pt x="0" y="0"/>
                  </a:cubicBezTo>
                  <a:cubicBezTo>
                    <a:pt x="3048" y="21431"/>
                    <a:pt x="35338" y="47625"/>
                    <a:pt x="51435" y="56007"/>
                  </a:cubicBezTo>
                  <a:cubicBezTo>
                    <a:pt x="56960" y="58769"/>
                    <a:pt x="72771" y="68390"/>
                    <a:pt x="67437" y="75819"/>
                  </a:cubicBezTo>
                  <a:cubicBezTo>
                    <a:pt x="59653" y="86292"/>
                    <a:pt x="51054" y="96133"/>
                    <a:pt x="41719" y="105251"/>
                  </a:cubicBezTo>
                  <a:cubicBezTo>
                    <a:pt x="33634" y="111606"/>
                    <a:pt x="26055" y="118581"/>
                    <a:pt x="19050" y="12611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7" name="Google Shape;2447;p4"/>
            <p:cNvSpPr/>
            <p:nvPr/>
          </p:nvSpPr>
          <p:spPr>
            <a:xfrm>
              <a:off x="4452936" y="857916"/>
              <a:ext cx="29528" cy="136780"/>
            </a:xfrm>
            <a:custGeom>
              <a:avLst/>
              <a:gdLst/>
              <a:ahLst/>
              <a:cxnLst/>
              <a:rect l="l" t="t" r="r" b="b"/>
              <a:pathLst>
                <a:path w="29528" h="136780" extrusionOk="0">
                  <a:moveTo>
                    <a:pt x="13145" y="0"/>
                  </a:moveTo>
                  <a:lnTo>
                    <a:pt x="17622" y="0"/>
                  </a:lnTo>
                  <a:cubicBezTo>
                    <a:pt x="24265" y="105"/>
                    <a:pt x="29581" y="5547"/>
                    <a:pt x="29528" y="12192"/>
                  </a:cubicBezTo>
                  <a:lnTo>
                    <a:pt x="28575" y="124873"/>
                  </a:lnTo>
                  <a:cubicBezTo>
                    <a:pt x="28471" y="131553"/>
                    <a:pt x="22971" y="136884"/>
                    <a:pt x="16291" y="136779"/>
                  </a:cubicBezTo>
                  <a:cubicBezTo>
                    <a:pt x="16290" y="136779"/>
                    <a:pt x="16289" y="136779"/>
                    <a:pt x="16288" y="136779"/>
                  </a:cubicBezTo>
                  <a:lnTo>
                    <a:pt x="11907" y="136779"/>
                  </a:lnTo>
                  <a:cubicBezTo>
                    <a:pt x="5248" y="136623"/>
                    <a:pt x="-54" y="131153"/>
                    <a:pt x="0" y="124492"/>
                  </a:cubicBezTo>
                  <a:lnTo>
                    <a:pt x="858" y="12002"/>
                  </a:lnTo>
                  <a:cubicBezTo>
                    <a:pt x="961" y="5343"/>
                    <a:pt x="6390" y="-1"/>
                    <a:pt x="1305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8" name="Google Shape;2448;p4"/>
            <p:cNvSpPr/>
            <p:nvPr/>
          </p:nvSpPr>
          <p:spPr>
            <a:xfrm>
              <a:off x="4459032" y="857821"/>
              <a:ext cx="17432" cy="136779"/>
            </a:xfrm>
            <a:custGeom>
              <a:avLst/>
              <a:gdLst/>
              <a:ahLst/>
              <a:cxnLst/>
              <a:rect l="l" t="t" r="r" b="b"/>
              <a:pathLst>
                <a:path w="17432" h="136779" extrusionOk="0">
                  <a:moveTo>
                    <a:pt x="8002" y="95"/>
                  </a:moveTo>
                  <a:lnTo>
                    <a:pt x="10573" y="95"/>
                  </a:lnTo>
                  <a:cubicBezTo>
                    <a:pt x="14413" y="148"/>
                    <a:pt x="17484" y="3302"/>
                    <a:pt x="17431" y="7143"/>
                  </a:cubicBezTo>
                  <a:cubicBezTo>
                    <a:pt x="17431" y="7143"/>
                    <a:pt x="17431" y="7144"/>
                    <a:pt x="17431" y="7144"/>
                  </a:cubicBezTo>
                  <a:lnTo>
                    <a:pt x="16479" y="129921"/>
                  </a:lnTo>
                  <a:cubicBezTo>
                    <a:pt x="16427" y="133761"/>
                    <a:pt x="13272" y="136831"/>
                    <a:pt x="9431" y="136779"/>
                  </a:cubicBezTo>
                  <a:cubicBezTo>
                    <a:pt x="9431" y="136779"/>
                    <a:pt x="9431" y="136779"/>
                    <a:pt x="9430" y="136779"/>
                  </a:cubicBezTo>
                  <a:lnTo>
                    <a:pt x="6859" y="136779"/>
                  </a:lnTo>
                  <a:cubicBezTo>
                    <a:pt x="3019" y="136727"/>
                    <a:pt x="-52" y="133572"/>
                    <a:pt x="1" y="129731"/>
                  </a:cubicBezTo>
                  <a:cubicBezTo>
                    <a:pt x="1" y="129731"/>
                    <a:pt x="1" y="129731"/>
                    <a:pt x="1" y="129731"/>
                  </a:cubicBezTo>
                  <a:lnTo>
                    <a:pt x="953" y="6953"/>
                  </a:lnTo>
                  <a:cubicBezTo>
                    <a:pt x="1006" y="3098"/>
                    <a:pt x="4146" y="0"/>
                    <a:pt x="8002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9" name="Google Shape;2449;p4"/>
            <p:cNvSpPr/>
            <p:nvPr/>
          </p:nvSpPr>
          <p:spPr>
            <a:xfrm>
              <a:off x="4463984" y="861726"/>
              <a:ext cx="7526" cy="129446"/>
            </a:xfrm>
            <a:custGeom>
              <a:avLst/>
              <a:gdLst/>
              <a:ahLst/>
              <a:cxnLst/>
              <a:rect l="l" t="t" r="r" b="b"/>
              <a:pathLst>
                <a:path w="7526" h="129446" extrusionOk="0">
                  <a:moveTo>
                    <a:pt x="3716" y="0"/>
                  </a:moveTo>
                  <a:lnTo>
                    <a:pt x="4764" y="0"/>
                  </a:lnTo>
                  <a:cubicBezTo>
                    <a:pt x="6305" y="51"/>
                    <a:pt x="7527" y="1315"/>
                    <a:pt x="7526" y="2858"/>
                  </a:cubicBezTo>
                  <a:lnTo>
                    <a:pt x="6574" y="126683"/>
                  </a:lnTo>
                  <a:cubicBezTo>
                    <a:pt x="6575" y="128208"/>
                    <a:pt x="5338" y="129446"/>
                    <a:pt x="3813" y="129447"/>
                  </a:cubicBezTo>
                  <a:cubicBezTo>
                    <a:pt x="3781" y="129447"/>
                    <a:pt x="3749" y="129446"/>
                    <a:pt x="3716" y="129445"/>
                  </a:cubicBezTo>
                  <a:lnTo>
                    <a:pt x="2764" y="129445"/>
                  </a:lnTo>
                  <a:cubicBezTo>
                    <a:pt x="1292" y="129498"/>
                    <a:pt x="55" y="128348"/>
                    <a:pt x="1" y="126877"/>
                  </a:cubicBezTo>
                  <a:cubicBezTo>
                    <a:pt x="0" y="126812"/>
                    <a:pt x="0" y="126747"/>
                    <a:pt x="1" y="126683"/>
                  </a:cubicBezTo>
                  <a:lnTo>
                    <a:pt x="954" y="2858"/>
                  </a:lnTo>
                  <a:cubicBezTo>
                    <a:pt x="954" y="1332"/>
                    <a:pt x="2190" y="95"/>
                    <a:pt x="3716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0" name="Google Shape;2450;p4"/>
            <p:cNvSpPr/>
            <p:nvPr/>
          </p:nvSpPr>
          <p:spPr>
            <a:xfrm>
              <a:off x="4481512" y="857916"/>
              <a:ext cx="29337" cy="136779"/>
            </a:xfrm>
            <a:custGeom>
              <a:avLst/>
              <a:gdLst/>
              <a:ahLst/>
              <a:cxnLst/>
              <a:rect l="l" t="t" r="r" b="b"/>
              <a:pathLst>
                <a:path w="29337" h="136779" extrusionOk="0">
                  <a:moveTo>
                    <a:pt x="12954" y="0"/>
                  </a:moveTo>
                  <a:lnTo>
                    <a:pt x="17335" y="0"/>
                  </a:lnTo>
                  <a:cubicBezTo>
                    <a:pt x="24016" y="52"/>
                    <a:pt x="29389" y="5510"/>
                    <a:pt x="29337" y="12191"/>
                  </a:cubicBezTo>
                  <a:cubicBezTo>
                    <a:pt x="29337" y="12191"/>
                    <a:pt x="29337" y="12192"/>
                    <a:pt x="29337" y="12192"/>
                  </a:cubicBezTo>
                  <a:lnTo>
                    <a:pt x="28575" y="124873"/>
                  </a:lnTo>
                  <a:cubicBezTo>
                    <a:pt x="28470" y="131516"/>
                    <a:pt x="23028" y="136832"/>
                    <a:pt x="16383" y="136779"/>
                  </a:cubicBezTo>
                  <a:lnTo>
                    <a:pt x="12002" y="136779"/>
                  </a:lnTo>
                  <a:cubicBezTo>
                    <a:pt x="5349" y="136574"/>
                    <a:pt x="49" y="131148"/>
                    <a:pt x="0" y="124492"/>
                  </a:cubicBezTo>
                  <a:lnTo>
                    <a:pt x="952" y="12002"/>
                  </a:lnTo>
                  <a:cubicBezTo>
                    <a:pt x="1056" y="5343"/>
                    <a:pt x="6485" y="-1"/>
                    <a:pt x="13144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1" name="Google Shape;2451;p4"/>
            <p:cNvSpPr/>
            <p:nvPr/>
          </p:nvSpPr>
          <p:spPr>
            <a:xfrm>
              <a:off x="4487322" y="857821"/>
              <a:ext cx="17526" cy="136779"/>
            </a:xfrm>
            <a:custGeom>
              <a:avLst/>
              <a:gdLst/>
              <a:ahLst/>
              <a:cxnLst/>
              <a:rect l="l" t="t" r="r" b="b"/>
              <a:pathLst>
                <a:path w="17526" h="136779" extrusionOk="0">
                  <a:moveTo>
                    <a:pt x="8096" y="95"/>
                  </a:moveTo>
                  <a:lnTo>
                    <a:pt x="10668" y="95"/>
                  </a:lnTo>
                  <a:cubicBezTo>
                    <a:pt x="14508" y="148"/>
                    <a:pt x="17578" y="3302"/>
                    <a:pt x="17526" y="7143"/>
                  </a:cubicBezTo>
                  <a:cubicBezTo>
                    <a:pt x="17526" y="7143"/>
                    <a:pt x="17526" y="7144"/>
                    <a:pt x="17526" y="7144"/>
                  </a:cubicBezTo>
                  <a:lnTo>
                    <a:pt x="16573" y="129921"/>
                  </a:lnTo>
                  <a:cubicBezTo>
                    <a:pt x="16521" y="133761"/>
                    <a:pt x="13366" y="136831"/>
                    <a:pt x="9526" y="136779"/>
                  </a:cubicBezTo>
                  <a:cubicBezTo>
                    <a:pt x="9526" y="136779"/>
                    <a:pt x="9525" y="136779"/>
                    <a:pt x="9525" y="136779"/>
                  </a:cubicBezTo>
                  <a:lnTo>
                    <a:pt x="6953" y="136779"/>
                  </a:lnTo>
                  <a:cubicBezTo>
                    <a:pt x="3119" y="136677"/>
                    <a:pt x="49" y="133565"/>
                    <a:pt x="0" y="129731"/>
                  </a:cubicBezTo>
                  <a:lnTo>
                    <a:pt x="1048" y="6953"/>
                  </a:lnTo>
                  <a:cubicBezTo>
                    <a:pt x="1150" y="3119"/>
                    <a:pt x="4262" y="50"/>
                    <a:pt x="8096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2" name="Google Shape;2452;p4"/>
            <p:cNvSpPr/>
            <p:nvPr/>
          </p:nvSpPr>
          <p:spPr>
            <a:xfrm>
              <a:off x="4492275" y="861726"/>
              <a:ext cx="7620" cy="129446"/>
            </a:xfrm>
            <a:custGeom>
              <a:avLst/>
              <a:gdLst/>
              <a:ahLst/>
              <a:cxnLst/>
              <a:rect l="l" t="t" r="r" b="b"/>
              <a:pathLst>
                <a:path w="7620" h="129446" extrusionOk="0">
                  <a:moveTo>
                    <a:pt x="3905" y="0"/>
                  </a:moveTo>
                  <a:lnTo>
                    <a:pt x="4858" y="0"/>
                  </a:lnTo>
                  <a:cubicBezTo>
                    <a:pt x="6378" y="97"/>
                    <a:pt x="7574" y="1335"/>
                    <a:pt x="7620" y="2858"/>
                  </a:cubicBezTo>
                  <a:lnTo>
                    <a:pt x="6668" y="126683"/>
                  </a:lnTo>
                  <a:cubicBezTo>
                    <a:pt x="6668" y="128208"/>
                    <a:pt x="5432" y="129446"/>
                    <a:pt x="3907" y="129447"/>
                  </a:cubicBezTo>
                  <a:cubicBezTo>
                    <a:pt x="3875" y="129447"/>
                    <a:pt x="3842" y="129446"/>
                    <a:pt x="3810" y="129445"/>
                  </a:cubicBezTo>
                  <a:lnTo>
                    <a:pt x="2762" y="129445"/>
                  </a:lnTo>
                  <a:cubicBezTo>
                    <a:pt x="1236" y="129445"/>
                    <a:pt x="0" y="128208"/>
                    <a:pt x="0" y="126683"/>
                  </a:cubicBezTo>
                  <a:lnTo>
                    <a:pt x="1048" y="2858"/>
                  </a:lnTo>
                  <a:cubicBezTo>
                    <a:pt x="1047" y="1332"/>
                    <a:pt x="2283" y="94"/>
                    <a:pt x="3808" y="93"/>
                  </a:cubicBezTo>
                  <a:cubicBezTo>
                    <a:pt x="3841" y="93"/>
                    <a:pt x="3873" y="94"/>
                    <a:pt x="3905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3" name="Google Shape;2453;p4"/>
            <p:cNvSpPr/>
            <p:nvPr/>
          </p:nvSpPr>
          <p:spPr>
            <a:xfrm>
              <a:off x="4509039" y="857916"/>
              <a:ext cx="29622" cy="136780"/>
            </a:xfrm>
            <a:custGeom>
              <a:avLst/>
              <a:gdLst/>
              <a:ahLst/>
              <a:cxnLst/>
              <a:rect l="l" t="t" r="r" b="b"/>
              <a:pathLst>
                <a:path w="29622" h="136780" extrusionOk="0">
                  <a:moveTo>
                    <a:pt x="12954" y="0"/>
                  </a:moveTo>
                  <a:lnTo>
                    <a:pt x="17335" y="0"/>
                  </a:lnTo>
                  <a:cubicBezTo>
                    <a:pt x="24121" y="0"/>
                    <a:pt x="29623" y="5502"/>
                    <a:pt x="29623" y="12287"/>
                  </a:cubicBezTo>
                  <a:lnTo>
                    <a:pt x="28670" y="124873"/>
                  </a:lnTo>
                  <a:cubicBezTo>
                    <a:pt x="28619" y="131501"/>
                    <a:pt x="23204" y="136832"/>
                    <a:pt x="16575" y="136780"/>
                  </a:cubicBezTo>
                  <a:cubicBezTo>
                    <a:pt x="16543" y="136780"/>
                    <a:pt x="16511" y="136780"/>
                    <a:pt x="16478" y="136779"/>
                  </a:cubicBezTo>
                  <a:lnTo>
                    <a:pt x="12097" y="136779"/>
                  </a:lnTo>
                  <a:cubicBezTo>
                    <a:pt x="5385" y="136675"/>
                    <a:pt x="-1" y="131204"/>
                    <a:pt x="0" y="124492"/>
                  </a:cubicBezTo>
                  <a:lnTo>
                    <a:pt x="1048" y="12002"/>
                  </a:lnTo>
                  <a:cubicBezTo>
                    <a:pt x="1152" y="5343"/>
                    <a:pt x="6580" y="-1"/>
                    <a:pt x="1324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4" name="Google Shape;2454;p4"/>
            <p:cNvSpPr/>
            <p:nvPr/>
          </p:nvSpPr>
          <p:spPr>
            <a:xfrm>
              <a:off x="4514944" y="857821"/>
              <a:ext cx="17526" cy="136779"/>
            </a:xfrm>
            <a:custGeom>
              <a:avLst/>
              <a:gdLst/>
              <a:ahLst/>
              <a:cxnLst/>
              <a:rect l="l" t="t" r="r" b="b"/>
              <a:pathLst>
                <a:path w="17526" h="136779" extrusionOk="0">
                  <a:moveTo>
                    <a:pt x="8002" y="95"/>
                  </a:moveTo>
                  <a:lnTo>
                    <a:pt x="10573" y="95"/>
                  </a:lnTo>
                  <a:cubicBezTo>
                    <a:pt x="14429" y="148"/>
                    <a:pt x="17527" y="3288"/>
                    <a:pt x="17527" y="7144"/>
                  </a:cubicBezTo>
                  <a:lnTo>
                    <a:pt x="16479" y="129921"/>
                  </a:lnTo>
                  <a:cubicBezTo>
                    <a:pt x="16426" y="133761"/>
                    <a:pt x="13272" y="136831"/>
                    <a:pt x="9431" y="136779"/>
                  </a:cubicBezTo>
                  <a:cubicBezTo>
                    <a:pt x="9431" y="136779"/>
                    <a:pt x="9430" y="136779"/>
                    <a:pt x="9430" y="136779"/>
                  </a:cubicBezTo>
                  <a:lnTo>
                    <a:pt x="6859" y="136779"/>
                  </a:lnTo>
                  <a:cubicBezTo>
                    <a:pt x="3019" y="136727"/>
                    <a:pt x="-52" y="133572"/>
                    <a:pt x="1" y="129731"/>
                  </a:cubicBezTo>
                  <a:cubicBezTo>
                    <a:pt x="1" y="129731"/>
                    <a:pt x="1" y="129731"/>
                    <a:pt x="1" y="129731"/>
                  </a:cubicBezTo>
                  <a:lnTo>
                    <a:pt x="953" y="6953"/>
                  </a:lnTo>
                  <a:cubicBezTo>
                    <a:pt x="1006" y="3098"/>
                    <a:pt x="4146" y="0"/>
                    <a:pt x="8002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5" name="Google Shape;2455;p4"/>
            <p:cNvSpPr/>
            <p:nvPr/>
          </p:nvSpPr>
          <p:spPr>
            <a:xfrm>
              <a:off x="4519802" y="861726"/>
              <a:ext cx="7715" cy="129446"/>
            </a:xfrm>
            <a:custGeom>
              <a:avLst/>
              <a:gdLst/>
              <a:ahLst/>
              <a:cxnLst/>
              <a:rect l="l" t="t" r="r" b="b"/>
              <a:pathLst>
                <a:path w="7715" h="129446" extrusionOk="0">
                  <a:moveTo>
                    <a:pt x="3905" y="0"/>
                  </a:moveTo>
                  <a:lnTo>
                    <a:pt x="4953" y="0"/>
                  </a:lnTo>
                  <a:cubicBezTo>
                    <a:pt x="6473" y="97"/>
                    <a:pt x="7670" y="1335"/>
                    <a:pt x="7715" y="2858"/>
                  </a:cubicBezTo>
                  <a:lnTo>
                    <a:pt x="6668" y="126683"/>
                  </a:lnTo>
                  <a:cubicBezTo>
                    <a:pt x="6668" y="128208"/>
                    <a:pt x="5432" y="129446"/>
                    <a:pt x="3907" y="129447"/>
                  </a:cubicBezTo>
                  <a:cubicBezTo>
                    <a:pt x="3875" y="129447"/>
                    <a:pt x="3842" y="129446"/>
                    <a:pt x="3810" y="129445"/>
                  </a:cubicBezTo>
                  <a:lnTo>
                    <a:pt x="2858" y="129445"/>
                  </a:lnTo>
                  <a:cubicBezTo>
                    <a:pt x="1333" y="129497"/>
                    <a:pt x="54" y="128304"/>
                    <a:pt x="2" y="126780"/>
                  </a:cubicBezTo>
                  <a:cubicBezTo>
                    <a:pt x="1" y="126747"/>
                    <a:pt x="0" y="126715"/>
                    <a:pt x="0" y="126683"/>
                  </a:cubicBezTo>
                  <a:lnTo>
                    <a:pt x="1048" y="2858"/>
                  </a:lnTo>
                  <a:cubicBezTo>
                    <a:pt x="1099" y="1316"/>
                    <a:pt x="2363" y="94"/>
                    <a:pt x="3905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6" name="Google Shape;2456;p4"/>
            <p:cNvSpPr/>
            <p:nvPr/>
          </p:nvSpPr>
          <p:spPr>
            <a:xfrm>
              <a:off x="4102320" y="1303781"/>
              <a:ext cx="163356" cy="29718"/>
            </a:xfrm>
            <a:custGeom>
              <a:avLst/>
              <a:gdLst/>
              <a:ahLst/>
              <a:cxnLst/>
              <a:rect l="l" t="t" r="r" b="b"/>
              <a:pathLst>
                <a:path w="163356" h="29718" extrusionOk="0">
                  <a:moveTo>
                    <a:pt x="1" y="16383"/>
                  </a:moveTo>
                  <a:lnTo>
                    <a:pt x="1" y="12002"/>
                  </a:lnTo>
                  <a:cubicBezTo>
                    <a:pt x="106" y="5306"/>
                    <a:pt x="5592" y="-53"/>
                    <a:pt x="12289" y="0"/>
                  </a:cubicBezTo>
                  <a:lnTo>
                    <a:pt x="151449" y="1143"/>
                  </a:lnTo>
                  <a:cubicBezTo>
                    <a:pt x="158077" y="1195"/>
                    <a:pt x="163408" y="6610"/>
                    <a:pt x="163356" y="13238"/>
                  </a:cubicBezTo>
                  <a:cubicBezTo>
                    <a:pt x="163356" y="13271"/>
                    <a:pt x="163356" y="13303"/>
                    <a:pt x="163355" y="13335"/>
                  </a:cubicBezTo>
                  <a:lnTo>
                    <a:pt x="163355" y="17717"/>
                  </a:lnTo>
                  <a:cubicBezTo>
                    <a:pt x="163150" y="24369"/>
                    <a:pt x="157724" y="29670"/>
                    <a:pt x="151068" y="29718"/>
                  </a:cubicBezTo>
                  <a:lnTo>
                    <a:pt x="11908" y="28766"/>
                  </a:lnTo>
                  <a:cubicBezTo>
                    <a:pt x="5279" y="28714"/>
                    <a:pt x="-52" y="23300"/>
                    <a:pt x="0" y="16671"/>
                  </a:cubicBezTo>
                  <a:cubicBezTo>
                    <a:pt x="0" y="16639"/>
                    <a:pt x="0" y="16606"/>
                    <a:pt x="1" y="1657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7" name="Google Shape;2457;p4"/>
            <p:cNvSpPr/>
            <p:nvPr/>
          </p:nvSpPr>
          <p:spPr>
            <a:xfrm>
              <a:off x="4102321" y="1309782"/>
              <a:ext cx="163354" cy="17431"/>
            </a:xfrm>
            <a:custGeom>
              <a:avLst/>
              <a:gdLst/>
              <a:ahLst/>
              <a:cxnLst/>
              <a:rect l="l" t="t" r="r" b="b"/>
              <a:pathLst>
                <a:path w="163354" h="17431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103" y="3082"/>
                    <a:pt x="3272" y="-2"/>
                    <a:pt x="7144" y="0"/>
                  </a:cubicBezTo>
                  <a:lnTo>
                    <a:pt x="156496" y="952"/>
                  </a:lnTo>
                  <a:cubicBezTo>
                    <a:pt x="160335" y="1005"/>
                    <a:pt x="163406" y="4160"/>
                    <a:pt x="163354" y="8000"/>
                  </a:cubicBezTo>
                  <a:cubicBezTo>
                    <a:pt x="163354" y="8000"/>
                    <a:pt x="163354" y="8001"/>
                    <a:pt x="163354" y="8001"/>
                  </a:cubicBezTo>
                  <a:lnTo>
                    <a:pt x="163354" y="10573"/>
                  </a:lnTo>
                  <a:cubicBezTo>
                    <a:pt x="163301" y="14412"/>
                    <a:pt x="160147" y="17483"/>
                    <a:pt x="156306" y="17431"/>
                  </a:cubicBezTo>
                  <a:cubicBezTo>
                    <a:pt x="156306" y="17431"/>
                    <a:pt x="156305" y="17431"/>
                    <a:pt x="156305" y="17431"/>
                  </a:cubicBezTo>
                  <a:lnTo>
                    <a:pt x="6858" y="16478"/>
                  </a:lnTo>
                  <a:cubicBezTo>
                    <a:pt x="3055" y="16426"/>
                    <a:pt x="0" y="13328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8" name="Google Shape;2458;p4"/>
            <p:cNvSpPr/>
            <p:nvPr/>
          </p:nvSpPr>
          <p:spPr>
            <a:xfrm>
              <a:off x="4106778" y="1314405"/>
              <a:ext cx="154803" cy="7571"/>
            </a:xfrm>
            <a:custGeom>
              <a:avLst/>
              <a:gdLst/>
              <a:ahLst/>
              <a:cxnLst/>
              <a:rect l="l" t="t" r="r" b="b"/>
              <a:pathLst>
                <a:path w="154803" h="7571" extrusionOk="0">
                  <a:moveTo>
                    <a:pt x="20" y="4140"/>
                  </a:moveTo>
                  <a:lnTo>
                    <a:pt x="20" y="3093"/>
                  </a:lnTo>
                  <a:cubicBezTo>
                    <a:pt x="-163" y="1578"/>
                    <a:pt x="917" y="202"/>
                    <a:pt x="2432" y="20"/>
                  </a:cubicBezTo>
                  <a:cubicBezTo>
                    <a:pt x="2707" y="-13"/>
                    <a:pt x="2986" y="-5"/>
                    <a:pt x="3259" y="45"/>
                  </a:cubicBezTo>
                  <a:lnTo>
                    <a:pt x="152039" y="997"/>
                  </a:lnTo>
                  <a:cubicBezTo>
                    <a:pt x="153565" y="996"/>
                    <a:pt x="154802" y="2233"/>
                    <a:pt x="154803" y="3758"/>
                  </a:cubicBezTo>
                  <a:cubicBezTo>
                    <a:pt x="154803" y="3790"/>
                    <a:pt x="154802" y="3822"/>
                    <a:pt x="154801" y="3855"/>
                  </a:cubicBezTo>
                  <a:lnTo>
                    <a:pt x="154801" y="4807"/>
                  </a:lnTo>
                  <a:cubicBezTo>
                    <a:pt x="154802" y="6333"/>
                    <a:pt x="153566" y="7570"/>
                    <a:pt x="152041" y="7571"/>
                  </a:cubicBezTo>
                  <a:cubicBezTo>
                    <a:pt x="152009" y="7571"/>
                    <a:pt x="151976" y="7570"/>
                    <a:pt x="151944" y="7569"/>
                  </a:cubicBezTo>
                  <a:lnTo>
                    <a:pt x="3259" y="6903"/>
                  </a:lnTo>
                  <a:cubicBezTo>
                    <a:pt x="1734" y="6955"/>
                    <a:pt x="455" y="5762"/>
                    <a:pt x="403" y="4238"/>
                  </a:cubicBezTo>
                  <a:cubicBezTo>
                    <a:pt x="402" y="4205"/>
                    <a:pt x="401" y="4173"/>
                    <a:pt x="401" y="414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9" name="Google Shape;2459;p4"/>
            <p:cNvSpPr/>
            <p:nvPr/>
          </p:nvSpPr>
          <p:spPr>
            <a:xfrm>
              <a:off x="4102320" y="1275397"/>
              <a:ext cx="163356" cy="29527"/>
            </a:xfrm>
            <a:custGeom>
              <a:avLst/>
              <a:gdLst/>
              <a:ahLst/>
              <a:cxnLst/>
              <a:rect l="l" t="t" r="r" b="b"/>
              <a:pathLst>
                <a:path w="163356" h="29527" extrusionOk="0">
                  <a:moveTo>
                    <a:pt x="1" y="16383"/>
                  </a:moveTo>
                  <a:lnTo>
                    <a:pt x="1" y="12002"/>
                  </a:lnTo>
                  <a:cubicBezTo>
                    <a:pt x="106" y="5306"/>
                    <a:pt x="5592" y="-53"/>
                    <a:pt x="12289" y="0"/>
                  </a:cubicBezTo>
                  <a:lnTo>
                    <a:pt x="151449" y="953"/>
                  </a:lnTo>
                  <a:cubicBezTo>
                    <a:pt x="158077" y="1004"/>
                    <a:pt x="163408" y="6419"/>
                    <a:pt x="163356" y="13048"/>
                  </a:cubicBezTo>
                  <a:cubicBezTo>
                    <a:pt x="163356" y="13080"/>
                    <a:pt x="163356" y="13113"/>
                    <a:pt x="163355" y="13145"/>
                  </a:cubicBezTo>
                  <a:lnTo>
                    <a:pt x="163355" y="17526"/>
                  </a:lnTo>
                  <a:cubicBezTo>
                    <a:pt x="163150" y="24179"/>
                    <a:pt x="157724" y="29479"/>
                    <a:pt x="151068" y="29528"/>
                  </a:cubicBezTo>
                  <a:lnTo>
                    <a:pt x="11908" y="28575"/>
                  </a:lnTo>
                  <a:cubicBezTo>
                    <a:pt x="5279" y="28524"/>
                    <a:pt x="-52" y="23109"/>
                    <a:pt x="0" y="16481"/>
                  </a:cubicBezTo>
                  <a:cubicBezTo>
                    <a:pt x="0" y="16448"/>
                    <a:pt x="0" y="16416"/>
                    <a:pt x="1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0" name="Google Shape;2460;p4"/>
            <p:cNvSpPr/>
            <p:nvPr/>
          </p:nvSpPr>
          <p:spPr>
            <a:xfrm>
              <a:off x="4102321" y="1281398"/>
              <a:ext cx="163354" cy="17431"/>
            </a:xfrm>
            <a:custGeom>
              <a:avLst/>
              <a:gdLst/>
              <a:ahLst/>
              <a:cxnLst/>
              <a:rect l="l" t="t" r="r" b="b"/>
              <a:pathLst>
                <a:path w="163354" h="17431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52" y="3098"/>
                    <a:pt x="3193" y="0"/>
                    <a:pt x="7049" y="0"/>
                  </a:cubicBezTo>
                  <a:lnTo>
                    <a:pt x="156496" y="952"/>
                  </a:lnTo>
                  <a:cubicBezTo>
                    <a:pt x="160335" y="1005"/>
                    <a:pt x="163406" y="4160"/>
                    <a:pt x="163354" y="8000"/>
                  </a:cubicBezTo>
                  <a:cubicBezTo>
                    <a:pt x="163354" y="8000"/>
                    <a:pt x="163354" y="8000"/>
                    <a:pt x="163354" y="8001"/>
                  </a:cubicBezTo>
                  <a:lnTo>
                    <a:pt x="163354" y="10573"/>
                  </a:lnTo>
                  <a:cubicBezTo>
                    <a:pt x="163301" y="14412"/>
                    <a:pt x="160147" y="17483"/>
                    <a:pt x="156306" y="17431"/>
                  </a:cubicBezTo>
                  <a:cubicBezTo>
                    <a:pt x="156306" y="17431"/>
                    <a:pt x="156305" y="17431"/>
                    <a:pt x="156305" y="17431"/>
                  </a:cubicBezTo>
                  <a:lnTo>
                    <a:pt x="6858" y="16478"/>
                  </a:lnTo>
                  <a:cubicBezTo>
                    <a:pt x="3055" y="16426"/>
                    <a:pt x="0" y="13328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1" name="Google Shape;2461;p4"/>
            <p:cNvSpPr/>
            <p:nvPr/>
          </p:nvSpPr>
          <p:spPr>
            <a:xfrm>
              <a:off x="4106798" y="1286351"/>
              <a:ext cx="154402" cy="7524"/>
            </a:xfrm>
            <a:custGeom>
              <a:avLst/>
              <a:gdLst/>
              <a:ahLst/>
              <a:cxnLst/>
              <a:rect l="l" t="t" r="r" b="b"/>
              <a:pathLst>
                <a:path w="154402" h="7524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97" y="1242"/>
                    <a:pt x="1335" y="46"/>
                    <a:pt x="2857" y="0"/>
                  </a:cubicBezTo>
                  <a:lnTo>
                    <a:pt x="151638" y="952"/>
                  </a:lnTo>
                  <a:cubicBezTo>
                    <a:pt x="153164" y="952"/>
                    <a:pt x="154401" y="2188"/>
                    <a:pt x="154402" y="3713"/>
                  </a:cubicBezTo>
                  <a:cubicBezTo>
                    <a:pt x="154402" y="3745"/>
                    <a:pt x="154401" y="3778"/>
                    <a:pt x="154400" y="3810"/>
                  </a:cubicBezTo>
                  <a:lnTo>
                    <a:pt x="154400" y="4763"/>
                  </a:lnTo>
                  <a:cubicBezTo>
                    <a:pt x="154349" y="6304"/>
                    <a:pt x="153085" y="7526"/>
                    <a:pt x="151543" y="7525"/>
                  </a:cubicBezTo>
                  <a:lnTo>
                    <a:pt x="3239" y="6572"/>
                  </a:lnTo>
                  <a:cubicBezTo>
                    <a:pt x="1714" y="6625"/>
                    <a:pt x="435" y="5431"/>
                    <a:pt x="383" y="3907"/>
                  </a:cubicBezTo>
                  <a:cubicBezTo>
                    <a:pt x="382" y="3875"/>
                    <a:pt x="381" y="3842"/>
                    <a:pt x="381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2" name="Google Shape;2462;p4"/>
            <p:cNvSpPr/>
            <p:nvPr/>
          </p:nvSpPr>
          <p:spPr>
            <a:xfrm>
              <a:off x="4102320" y="1247774"/>
              <a:ext cx="163355" cy="29527"/>
            </a:xfrm>
            <a:custGeom>
              <a:avLst/>
              <a:gdLst/>
              <a:ahLst/>
              <a:cxnLst/>
              <a:rect l="l" t="t" r="r" b="b"/>
              <a:pathLst>
                <a:path w="163355" h="29527" extrusionOk="0">
                  <a:moveTo>
                    <a:pt x="1" y="16479"/>
                  </a:moveTo>
                  <a:lnTo>
                    <a:pt x="1" y="12097"/>
                  </a:lnTo>
                  <a:cubicBezTo>
                    <a:pt x="54" y="5364"/>
                    <a:pt x="5554" y="-52"/>
                    <a:pt x="12288" y="0"/>
                  </a:cubicBezTo>
                  <a:cubicBezTo>
                    <a:pt x="12288" y="0"/>
                    <a:pt x="12289" y="0"/>
                    <a:pt x="12289" y="0"/>
                  </a:cubicBezTo>
                  <a:lnTo>
                    <a:pt x="151449" y="858"/>
                  </a:lnTo>
                  <a:cubicBezTo>
                    <a:pt x="158093" y="962"/>
                    <a:pt x="163408" y="6405"/>
                    <a:pt x="163355" y="13050"/>
                  </a:cubicBezTo>
                  <a:lnTo>
                    <a:pt x="163355" y="17431"/>
                  </a:lnTo>
                  <a:cubicBezTo>
                    <a:pt x="163201" y="24122"/>
                    <a:pt x="157759" y="29478"/>
                    <a:pt x="151068" y="29528"/>
                  </a:cubicBezTo>
                  <a:lnTo>
                    <a:pt x="11908" y="28575"/>
                  </a:lnTo>
                  <a:cubicBezTo>
                    <a:pt x="5279" y="28524"/>
                    <a:pt x="-52" y="23109"/>
                    <a:pt x="0" y="16481"/>
                  </a:cubicBezTo>
                  <a:cubicBezTo>
                    <a:pt x="0" y="16448"/>
                    <a:pt x="0" y="16416"/>
                    <a:pt x="1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3" name="Google Shape;2463;p4"/>
            <p:cNvSpPr/>
            <p:nvPr/>
          </p:nvSpPr>
          <p:spPr>
            <a:xfrm>
              <a:off x="4102318" y="1253870"/>
              <a:ext cx="163357" cy="17431"/>
            </a:xfrm>
            <a:custGeom>
              <a:avLst/>
              <a:gdLst/>
              <a:ahLst/>
              <a:cxnLst/>
              <a:rect l="l" t="t" r="r" b="b"/>
              <a:pathLst>
                <a:path w="163357" h="17431" extrusionOk="0">
                  <a:moveTo>
                    <a:pt x="3" y="9430"/>
                  </a:moveTo>
                  <a:lnTo>
                    <a:pt x="3" y="6953"/>
                  </a:lnTo>
                  <a:cubicBezTo>
                    <a:pt x="55" y="3098"/>
                    <a:pt x="3196" y="0"/>
                    <a:pt x="7051" y="0"/>
                  </a:cubicBezTo>
                  <a:lnTo>
                    <a:pt x="156499" y="952"/>
                  </a:lnTo>
                  <a:cubicBezTo>
                    <a:pt x="160338" y="1005"/>
                    <a:pt x="163409" y="4160"/>
                    <a:pt x="163357" y="8000"/>
                  </a:cubicBezTo>
                  <a:cubicBezTo>
                    <a:pt x="163357" y="8000"/>
                    <a:pt x="163357" y="8000"/>
                    <a:pt x="163357" y="8001"/>
                  </a:cubicBezTo>
                  <a:lnTo>
                    <a:pt x="163357" y="10573"/>
                  </a:lnTo>
                  <a:cubicBezTo>
                    <a:pt x="163304" y="14412"/>
                    <a:pt x="160150" y="17483"/>
                    <a:pt x="156309" y="17431"/>
                  </a:cubicBezTo>
                  <a:cubicBezTo>
                    <a:pt x="156309" y="17431"/>
                    <a:pt x="156308" y="17431"/>
                    <a:pt x="156308" y="17431"/>
                  </a:cubicBezTo>
                  <a:lnTo>
                    <a:pt x="6861" y="16478"/>
                  </a:lnTo>
                  <a:cubicBezTo>
                    <a:pt x="3074" y="16480"/>
                    <a:pt x="2" y="13410"/>
                    <a:pt x="0" y="9623"/>
                  </a:cubicBezTo>
                  <a:cubicBezTo>
                    <a:pt x="0" y="9558"/>
                    <a:pt x="1" y="9495"/>
                    <a:pt x="3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4" name="Google Shape;2464;p4"/>
            <p:cNvSpPr/>
            <p:nvPr/>
          </p:nvSpPr>
          <p:spPr>
            <a:xfrm>
              <a:off x="4106798" y="1258824"/>
              <a:ext cx="154401" cy="7524"/>
            </a:xfrm>
            <a:custGeom>
              <a:avLst/>
              <a:gdLst/>
              <a:ahLst/>
              <a:cxnLst/>
              <a:rect l="l" t="t" r="r" b="b"/>
              <a:pathLst>
                <a:path w="154401" h="7524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51" y="1221"/>
                    <a:pt x="1315" y="-1"/>
                    <a:pt x="2857" y="0"/>
                  </a:cubicBezTo>
                  <a:lnTo>
                    <a:pt x="151543" y="952"/>
                  </a:lnTo>
                  <a:cubicBezTo>
                    <a:pt x="153068" y="899"/>
                    <a:pt x="154347" y="2092"/>
                    <a:pt x="154400" y="3616"/>
                  </a:cubicBezTo>
                  <a:cubicBezTo>
                    <a:pt x="154402" y="3680"/>
                    <a:pt x="154402" y="3745"/>
                    <a:pt x="154400" y="3810"/>
                  </a:cubicBezTo>
                  <a:lnTo>
                    <a:pt x="154400" y="4763"/>
                  </a:lnTo>
                  <a:cubicBezTo>
                    <a:pt x="154303" y="6283"/>
                    <a:pt x="153065" y="7479"/>
                    <a:pt x="151543" y="7525"/>
                  </a:cubicBezTo>
                  <a:lnTo>
                    <a:pt x="3239" y="6572"/>
                  </a:lnTo>
                  <a:cubicBezTo>
                    <a:pt x="1713" y="6572"/>
                    <a:pt x="476" y="5336"/>
                    <a:pt x="476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5" name="Google Shape;2465;p4"/>
            <p:cNvSpPr/>
            <p:nvPr/>
          </p:nvSpPr>
          <p:spPr>
            <a:xfrm>
              <a:off x="4050566" y="856983"/>
              <a:ext cx="228898" cy="196216"/>
            </a:xfrm>
            <a:custGeom>
              <a:avLst/>
              <a:gdLst/>
              <a:ahLst/>
              <a:cxnLst/>
              <a:rect l="l" t="t" r="r" b="b"/>
              <a:pathLst>
                <a:path w="228898" h="196216" extrusionOk="0">
                  <a:moveTo>
                    <a:pt x="2892" y="7505"/>
                  </a:moveTo>
                  <a:lnTo>
                    <a:pt x="5749" y="4267"/>
                  </a:lnTo>
                  <a:cubicBezTo>
                    <a:pt x="10156" y="-810"/>
                    <a:pt x="17808" y="-1445"/>
                    <a:pt x="22989" y="2838"/>
                  </a:cubicBezTo>
                  <a:lnTo>
                    <a:pt x="224634" y="171716"/>
                  </a:lnTo>
                  <a:cubicBezTo>
                    <a:pt x="229676" y="175937"/>
                    <a:pt x="230343" y="183445"/>
                    <a:pt x="226123" y="188488"/>
                  </a:cubicBezTo>
                  <a:cubicBezTo>
                    <a:pt x="226072" y="188550"/>
                    <a:pt x="226020" y="188611"/>
                    <a:pt x="225967" y="188671"/>
                  </a:cubicBezTo>
                  <a:lnTo>
                    <a:pt x="223110" y="192004"/>
                  </a:lnTo>
                  <a:cubicBezTo>
                    <a:pt x="218677" y="197053"/>
                    <a:pt x="211026" y="197644"/>
                    <a:pt x="205869" y="193338"/>
                  </a:cubicBezTo>
                  <a:lnTo>
                    <a:pt x="4225" y="24460"/>
                  </a:lnTo>
                  <a:cubicBezTo>
                    <a:pt x="-823" y="20165"/>
                    <a:pt x="-1435" y="12591"/>
                    <a:pt x="2860" y="7542"/>
                  </a:cubicBezTo>
                  <a:cubicBezTo>
                    <a:pt x="2871" y="7530"/>
                    <a:pt x="2881" y="7518"/>
                    <a:pt x="2892" y="750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6" name="Google Shape;2466;p4"/>
            <p:cNvSpPr/>
            <p:nvPr/>
          </p:nvSpPr>
          <p:spPr>
            <a:xfrm>
              <a:off x="4052363" y="859630"/>
              <a:ext cx="224791" cy="190343"/>
            </a:xfrm>
            <a:custGeom>
              <a:avLst/>
              <a:gdLst/>
              <a:ahLst/>
              <a:cxnLst/>
              <a:rect l="l" t="t" r="r" b="b"/>
              <a:pathLst>
                <a:path w="224791" h="190343" extrusionOk="0">
                  <a:moveTo>
                    <a:pt x="1667" y="4192"/>
                  </a:moveTo>
                  <a:lnTo>
                    <a:pt x="3381" y="2287"/>
                  </a:lnTo>
                  <a:cubicBezTo>
                    <a:pt x="5868" y="-396"/>
                    <a:pt x="9980" y="-766"/>
                    <a:pt x="12906" y="1429"/>
                  </a:cubicBezTo>
                  <a:lnTo>
                    <a:pt x="222456" y="176594"/>
                  </a:lnTo>
                  <a:cubicBezTo>
                    <a:pt x="225244" y="179040"/>
                    <a:pt x="225582" y="183261"/>
                    <a:pt x="223218" y="186119"/>
                  </a:cubicBezTo>
                  <a:lnTo>
                    <a:pt x="221504" y="188024"/>
                  </a:lnTo>
                  <a:cubicBezTo>
                    <a:pt x="219038" y="190749"/>
                    <a:pt x="214891" y="191123"/>
                    <a:pt x="211979" y="188881"/>
                  </a:cubicBezTo>
                  <a:lnTo>
                    <a:pt x="2429" y="13717"/>
                  </a:lnTo>
                  <a:cubicBezTo>
                    <a:pt x="-438" y="11323"/>
                    <a:pt x="-822" y="7059"/>
                    <a:pt x="1572" y="419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7" name="Google Shape;2467;p4"/>
            <p:cNvSpPr/>
            <p:nvPr/>
          </p:nvSpPr>
          <p:spPr>
            <a:xfrm>
              <a:off x="4060132" y="866756"/>
              <a:ext cx="209684" cy="176285"/>
            </a:xfrm>
            <a:custGeom>
              <a:avLst/>
              <a:gdLst/>
              <a:ahLst/>
              <a:cxnLst/>
              <a:rect l="l" t="t" r="r" b="b"/>
              <a:pathLst>
                <a:path w="209684" h="176285" extrusionOk="0">
                  <a:moveTo>
                    <a:pt x="565" y="1543"/>
                  </a:moveTo>
                  <a:lnTo>
                    <a:pt x="1136" y="781"/>
                  </a:lnTo>
                  <a:cubicBezTo>
                    <a:pt x="2267" y="-260"/>
                    <a:pt x="4006" y="-260"/>
                    <a:pt x="5137" y="781"/>
                  </a:cubicBezTo>
                  <a:lnTo>
                    <a:pt x="208876" y="170802"/>
                  </a:lnTo>
                  <a:cubicBezTo>
                    <a:pt x="209955" y="171880"/>
                    <a:pt x="209955" y="173629"/>
                    <a:pt x="208876" y="174707"/>
                  </a:cubicBezTo>
                  <a:lnTo>
                    <a:pt x="208210" y="175469"/>
                  </a:lnTo>
                  <a:cubicBezTo>
                    <a:pt x="207098" y="176558"/>
                    <a:pt x="205321" y="176558"/>
                    <a:pt x="204209" y="175469"/>
                  </a:cubicBezTo>
                  <a:lnTo>
                    <a:pt x="850" y="5448"/>
                  </a:lnTo>
                  <a:cubicBezTo>
                    <a:pt x="-228" y="4445"/>
                    <a:pt x="-289" y="2757"/>
                    <a:pt x="714" y="1679"/>
                  </a:cubicBezTo>
                  <a:cubicBezTo>
                    <a:pt x="758" y="1631"/>
                    <a:pt x="804" y="1587"/>
                    <a:pt x="850" y="1543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8" name="Google Shape;2468;p4"/>
            <p:cNvSpPr/>
            <p:nvPr/>
          </p:nvSpPr>
          <p:spPr>
            <a:xfrm>
              <a:off x="4068806" y="835454"/>
              <a:ext cx="228789" cy="195760"/>
            </a:xfrm>
            <a:custGeom>
              <a:avLst/>
              <a:gdLst/>
              <a:ahLst/>
              <a:cxnLst/>
              <a:rect l="l" t="t" r="r" b="b"/>
              <a:pathLst>
                <a:path w="228789" h="195760" extrusionOk="0">
                  <a:moveTo>
                    <a:pt x="3130" y="7222"/>
                  </a:moveTo>
                  <a:lnTo>
                    <a:pt x="5988" y="3889"/>
                  </a:lnTo>
                  <a:cubicBezTo>
                    <a:pt x="10455" y="-819"/>
                    <a:pt x="17785" y="-1316"/>
                    <a:pt x="22847" y="2745"/>
                  </a:cubicBezTo>
                  <a:lnTo>
                    <a:pt x="224491" y="171338"/>
                  </a:lnTo>
                  <a:cubicBezTo>
                    <a:pt x="229499" y="175435"/>
                    <a:pt x="230239" y="182816"/>
                    <a:pt x="226143" y="187824"/>
                  </a:cubicBezTo>
                  <a:cubicBezTo>
                    <a:pt x="226040" y="187951"/>
                    <a:pt x="225933" y="188075"/>
                    <a:pt x="225825" y="188197"/>
                  </a:cubicBezTo>
                  <a:lnTo>
                    <a:pt x="222967" y="191531"/>
                  </a:lnTo>
                  <a:cubicBezTo>
                    <a:pt x="218537" y="196560"/>
                    <a:pt x="210925" y="197191"/>
                    <a:pt x="205727" y="192960"/>
                  </a:cubicBezTo>
                  <a:lnTo>
                    <a:pt x="4083" y="24081"/>
                  </a:lnTo>
                  <a:cubicBezTo>
                    <a:pt x="-826" y="19866"/>
                    <a:pt x="-1388" y="12469"/>
                    <a:pt x="2828" y="7560"/>
                  </a:cubicBezTo>
                  <a:cubicBezTo>
                    <a:pt x="2926" y="7446"/>
                    <a:pt x="3027" y="7333"/>
                    <a:pt x="3130" y="722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9" name="Google Shape;2469;p4"/>
            <p:cNvSpPr/>
            <p:nvPr/>
          </p:nvSpPr>
          <p:spPr>
            <a:xfrm>
              <a:off x="4070439" y="837778"/>
              <a:ext cx="224585" cy="190167"/>
            </a:xfrm>
            <a:custGeom>
              <a:avLst/>
              <a:gdLst/>
              <a:ahLst/>
              <a:cxnLst/>
              <a:rect l="l" t="t" r="r" b="b"/>
              <a:pathLst>
                <a:path w="224585" h="190167" extrusionOk="0">
                  <a:moveTo>
                    <a:pt x="1497" y="4136"/>
                  </a:moveTo>
                  <a:lnTo>
                    <a:pt x="3212" y="2231"/>
                  </a:lnTo>
                  <a:cubicBezTo>
                    <a:pt x="5724" y="-422"/>
                    <a:pt x="9834" y="-750"/>
                    <a:pt x="12737" y="1469"/>
                  </a:cubicBezTo>
                  <a:lnTo>
                    <a:pt x="222287" y="176538"/>
                  </a:lnTo>
                  <a:cubicBezTo>
                    <a:pt x="225028" y="179008"/>
                    <a:pt x="225362" y="183189"/>
                    <a:pt x="223049" y="186063"/>
                  </a:cubicBezTo>
                  <a:lnTo>
                    <a:pt x="221429" y="187968"/>
                  </a:lnTo>
                  <a:cubicBezTo>
                    <a:pt x="218897" y="190579"/>
                    <a:pt x="214820" y="190906"/>
                    <a:pt x="211904" y="188730"/>
                  </a:cubicBezTo>
                  <a:lnTo>
                    <a:pt x="2354" y="13661"/>
                  </a:lnTo>
                  <a:cubicBezTo>
                    <a:pt x="-416" y="11218"/>
                    <a:pt x="-793" y="7034"/>
                    <a:pt x="1497" y="413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0" name="Google Shape;2470;p4"/>
            <p:cNvSpPr/>
            <p:nvPr/>
          </p:nvSpPr>
          <p:spPr>
            <a:xfrm>
              <a:off x="4078272" y="844953"/>
              <a:ext cx="209701" cy="176145"/>
            </a:xfrm>
            <a:custGeom>
              <a:avLst/>
              <a:gdLst/>
              <a:ahLst/>
              <a:cxnLst/>
              <a:rect l="l" t="t" r="r" b="b"/>
              <a:pathLst>
                <a:path w="209701" h="176145" extrusionOk="0">
                  <a:moveTo>
                    <a:pt x="428" y="1534"/>
                  </a:moveTo>
                  <a:lnTo>
                    <a:pt x="1190" y="772"/>
                  </a:lnTo>
                  <a:cubicBezTo>
                    <a:pt x="2288" y="-257"/>
                    <a:pt x="3997" y="-257"/>
                    <a:pt x="5095" y="772"/>
                  </a:cubicBezTo>
                  <a:lnTo>
                    <a:pt x="208930" y="170698"/>
                  </a:lnTo>
                  <a:cubicBezTo>
                    <a:pt x="209959" y="171796"/>
                    <a:pt x="209959" y="173505"/>
                    <a:pt x="208930" y="174603"/>
                  </a:cubicBezTo>
                  <a:lnTo>
                    <a:pt x="208263" y="175365"/>
                  </a:lnTo>
                  <a:cubicBezTo>
                    <a:pt x="207133" y="176406"/>
                    <a:pt x="205393" y="176406"/>
                    <a:pt x="204263" y="175365"/>
                  </a:cubicBezTo>
                  <a:lnTo>
                    <a:pt x="809" y="5439"/>
                  </a:lnTo>
                  <a:cubicBezTo>
                    <a:pt x="-270" y="4361"/>
                    <a:pt x="-270" y="2612"/>
                    <a:pt x="809" y="153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1" name="Google Shape;2471;p4"/>
            <p:cNvSpPr/>
            <p:nvPr/>
          </p:nvSpPr>
          <p:spPr>
            <a:xfrm>
              <a:off x="4086228" y="813899"/>
              <a:ext cx="228860" cy="195818"/>
            </a:xfrm>
            <a:custGeom>
              <a:avLst/>
              <a:gdLst/>
              <a:ahLst/>
              <a:cxnLst/>
              <a:rect l="l" t="t" r="r" b="b"/>
              <a:pathLst>
                <a:path w="228860" h="195818" extrusionOk="0">
                  <a:moveTo>
                    <a:pt x="2853" y="7537"/>
                  </a:moveTo>
                  <a:lnTo>
                    <a:pt x="5806" y="4203"/>
                  </a:lnTo>
                  <a:cubicBezTo>
                    <a:pt x="10206" y="-833"/>
                    <a:pt x="17826" y="-1425"/>
                    <a:pt x="22951" y="2869"/>
                  </a:cubicBezTo>
                  <a:lnTo>
                    <a:pt x="224595" y="171367"/>
                  </a:lnTo>
                  <a:cubicBezTo>
                    <a:pt x="229638" y="175587"/>
                    <a:pt x="230305" y="183096"/>
                    <a:pt x="226085" y="188138"/>
                  </a:cubicBezTo>
                  <a:cubicBezTo>
                    <a:pt x="226034" y="188200"/>
                    <a:pt x="225981" y="188261"/>
                    <a:pt x="225929" y="188321"/>
                  </a:cubicBezTo>
                  <a:lnTo>
                    <a:pt x="223071" y="191560"/>
                  </a:lnTo>
                  <a:cubicBezTo>
                    <a:pt x="218698" y="196625"/>
                    <a:pt x="211076" y="197260"/>
                    <a:pt x="205926" y="192988"/>
                  </a:cubicBezTo>
                  <a:lnTo>
                    <a:pt x="4187" y="24301"/>
                  </a:lnTo>
                  <a:cubicBezTo>
                    <a:pt x="-826" y="19968"/>
                    <a:pt x="-1421" y="12410"/>
                    <a:pt x="2853" y="734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2" name="Google Shape;2472;p4"/>
            <p:cNvSpPr/>
            <p:nvPr/>
          </p:nvSpPr>
          <p:spPr>
            <a:xfrm>
              <a:off x="4088596" y="816830"/>
              <a:ext cx="223838" cy="190509"/>
            </a:xfrm>
            <a:custGeom>
              <a:avLst/>
              <a:gdLst/>
              <a:ahLst/>
              <a:cxnLst/>
              <a:rect l="l" t="t" r="r" b="b"/>
              <a:pathLst>
                <a:path w="223838" h="190509" extrusionOk="0">
                  <a:moveTo>
                    <a:pt x="1057" y="3939"/>
                  </a:moveTo>
                  <a:lnTo>
                    <a:pt x="2391" y="2320"/>
                  </a:lnTo>
                  <a:cubicBezTo>
                    <a:pt x="4857" y="-406"/>
                    <a:pt x="9003" y="-779"/>
                    <a:pt x="11916" y="1462"/>
                  </a:cubicBezTo>
                  <a:lnTo>
                    <a:pt x="221466" y="176627"/>
                  </a:lnTo>
                  <a:cubicBezTo>
                    <a:pt x="224303" y="179048"/>
                    <a:pt x="224644" y="183310"/>
                    <a:pt x="222228" y="186152"/>
                  </a:cubicBezTo>
                  <a:lnTo>
                    <a:pt x="220608" y="188057"/>
                  </a:lnTo>
                  <a:cubicBezTo>
                    <a:pt x="218043" y="191002"/>
                    <a:pt x="213588" y="191341"/>
                    <a:pt x="210607" y="188819"/>
                  </a:cubicBezTo>
                  <a:lnTo>
                    <a:pt x="2391" y="13654"/>
                  </a:lnTo>
                  <a:cubicBezTo>
                    <a:pt x="-427" y="11235"/>
                    <a:pt x="-807" y="7013"/>
                    <a:pt x="1533" y="412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3" name="Google Shape;2473;p4"/>
            <p:cNvSpPr/>
            <p:nvPr/>
          </p:nvSpPr>
          <p:spPr>
            <a:xfrm>
              <a:off x="4095798" y="823667"/>
              <a:ext cx="209701" cy="176285"/>
            </a:xfrm>
            <a:custGeom>
              <a:avLst/>
              <a:gdLst/>
              <a:ahLst/>
              <a:cxnLst/>
              <a:rect l="l" t="t" r="r" b="b"/>
              <a:pathLst>
                <a:path w="209701" h="176285" extrusionOk="0">
                  <a:moveTo>
                    <a:pt x="523" y="1579"/>
                  </a:moveTo>
                  <a:lnTo>
                    <a:pt x="1190" y="817"/>
                  </a:lnTo>
                  <a:cubicBezTo>
                    <a:pt x="2301" y="-272"/>
                    <a:pt x="4079" y="-272"/>
                    <a:pt x="5190" y="817"/>
                  </a:cubicBezTo>
                  <a:lnTo>
                    <a:pt x="208930" y="170838"/>
                  </a:lnTo>
                  <a:cubicBezTo>
                    <a:pt x="209959" y="171936"/>
                    <a:pt x="209959" y="173645"/>
                    <a:pt x="208930" y="174743"/>
                  </a:cubicBezTo>
                  <a:lnTo>
                    <a:pt x="208263" y="175505"/>
                  </a:lnTo>
                  <a:cubicBezTo>
                    <a:pt x="207133" y="176546"/>
                    <a:pt x="205393" y="176546"/>
                    <a:pt x="204263" y="175505"/>
                  </a:cubicBezTo>
                  <a:lnTo>
                    <a:pt x="809" y="5484"/>
                  </a:lnTo>
                  <a:cubicBezTo>
                    <a:pt x="-270" y="4406"/>
                    <a:pt x="-270" y="2657"/>
                    <a:pt x="809" y="15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4" name="Google Shape;2474;p4"/>
            <p:cNvSpPr/>
            <p:nvPr/>
          </p:nvSpPr>
          <p:spPr>
            <a:xfrm>
              <a:off x="4102600" y="858562"/>
              <a:ext cx="223375" cy="202201"/>
            </a:xfrm>
            <a:custGeom>
              <a:avLst/>
              <a:gdLst/>
              <a:ahLst/>
              <a:cxnLst/>
              <a:rect l="l" t="t" r="r" b="b"/>
              <a:pathLst>
                <a:path w="223375" h="202201" extrusionOk="0">
                  <a:moveTo>
                    <a:pt x="5817" y="198045"/>
                  </a:moveTo>
                  <a:lnTo>
                    <a:pt x="2960" y="194712"/>
                  </a:lnTo>
                  <a:cubicBezTo>
                    <a:pt x="-1394" y="189604"/>
                    <a:pt x="-887" y="181959"/>
                    <a:pt x="4103" y="177471"/>
                  </a:cubicBezTo>
                  <a:lnTo>
                    <a:pt x="200604" y="2973"/>
                  </a:lnTo>
                  <a:cubicBezTo>
                    <a:pt x="205590" y="-1394"/>
                    <a:pt x="213172" y="-892"/>
                    <a:pt x="217539" y="4094"/>
                  </a:cubicBezTo>
                  <a:cubicBezTo>
                    <a:pt x="217546" y="4102"/>
                    <a:pt x="217551" y="4109"/>
                    <a:pt x="217558" y="4116"/>
                  </a:cubicBezTo>
                  <a:lnTo>
                    <a:pt x="220416" y="7450"/>
                  </a:lnTo>
                  <a:cubicBezTo>
                    <a:pt x="224769" y="12557"/>
                    <a:pt x="224263" y="20203"/>
                    <a:pt x="219273" y="24690"/>
                  </a:cubicBezTo>
                  <a:lnTo>
                    <a:pt x="22772" y="199188"/>
                  </a:lnTo>
                  <a:cubicBezTo>
                    <a:pt x="17860" y="203560"/>
                    <a:pt x="10334" y="203123"/>
                    <a:pt x="5962" y="198211"/>
                  </a:cubicBezTo>
                  <a:cubicBezTo>
                    <a:pt x="5913" y="198157"/>
                    <a:pt x="5865" y="198101"/>
                    <a:pt x="5817" y="19804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5" name="Google Shape;2475;p4"/>
            <p:cNvSpPr/>
            <p:nvPr/>
          </p:nvSpPr>
          <p:spPr>
            <a:xfrm>
              <a:off x="4104622" y="861789"/>
              <a:ext cx="219140" cy="196265"/>
            </a:xfrm>
            <a:custGeom>
              <a:avLst/>
              <a:gdLst/>
              <a:ahLst/>
              <a:cxnLst/>
              <a:rect l="l" t="t" r="r" b="b"/>
              <a:pathLst>
                <a:path w="219140" h="196265" extrusionOk="0">
                  <a:moveTo>
                    <a:pt x="3129" y="194152"/>
                  </a:moveTo>
                  <a:lnTo>
                    <a:pt x="1509" y="192152"/>
                  </a:lnTo>
                  <a:cubicBezTo>
                    <a:pt x="-735" y="189272"/>
                    <a:pt x="-447" y="185165"/>
                    <a:pt x="2176" y="182627"/>
                  </a:cubicBezTo>
                  <a:lnTo>
                    <a:pt x="206392" y="1652"/>
                  </a:lnTo>
                  <a:cubicBezTo>
                    <a:pt x="209209" y="-789"/>
                    <a:pt x="213468" y="-490"/>
                    <a:pt x="215917" y="2318"/>
                  </a:cubicBezTo>
                  <a:lnTo>
                    <a:pt x="217632" y="4223"/>
                  </a:lnTo>
                  <a:cubicBezTo>
                    <a:pt x="219876" y="7103"/>
                    <a:pt x="219588" y="11210"/>
                    <a:pt x="216965" y="13748"/>
                  </a:cubicBezTo>
                  <a:lnTo>
                    <a:pt x="12749" y="194723"/>
                  </a:lnTo>
                  <a:cubicBezTo>
                    <a:pt x="9884" y="197013"/>
                    <a:pt x="5742" y="196723"/>
                    <a:pt x="3224" y="194057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6" name="Google Shape;2476;p4"/>
            <p:cNvSpPr/>
            <p:nvPr/>
          </p:nvSpPr>
          <p:spPr>
            <a:xfrm>
              <a:off x="4111696" y="868184"/>
              <a:ext cx="205087" cy="182945"/>
            </a:xfrm>
            <a:custGeom>
              <a:avLst/>
              <a:gdLst/>
              <a:ahLst/>
              <a:cxnLst/>
              <a:rect l="l" t="t" r="r" b="b"/>
              <a:pathLst>
                <a:path w="205087" h="182945" extrusionOk="0">
                  <a:moveTo>
                    <a:pt x="1579" y="181851"/>
                  </a:moveTo>
                  <a:lnTo>
                    <a:pt x="817" y="181089"/>
                  </a:lnTo>
                  <a:cubicBezTo>
                    <a:pt x="-272" y="179978"/>
                    <a:pt x="-272" y="178200"/>
                    <a:pt x="817" y="177089"/>
                  </a:cubicBezTo>
                  <a:lnTo>
                    <a:pt x="199699" y="781"/>
                  </a:lnTo>
                  <a:cubicBezTo>
                    <a:pt x="200829" y="-260"/>
                    <a:pt x="202568" y="-260"/>
                    <a:pt x="203699" y="781"/>
                  </a:cubicBezTo>
                  <a:lnTo>
                    <a:pt x="204271" y="1543"/>
                  </a:lnTo>
                  <a:cubicBezTo>
                    <a:pt x="205359" y="2654"/>
                    <a:pt x="205359" y="4432"/>
                    <a:pt x="204271" y="5543"/>
                  </a:cubicBezTo>
                  <a:lnTo>
                    <a:pt x="5484" y="182137"/>
                  </a:lnTo>
                  <a:cubicBezTo>
                    <a:pt x="4406" y="183215"/>
                    <a:pt x="2657" y="183215"/>
                    <a:pt x="1579" y="18213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7" name="Google Shape;2477;p4"/>
            <p:cNvSpPr/>
            <p:nvPr/>
          </p:nvSpPr>
          <p:spPr>
            <a:xfrm>
              <a:off x="4083645" y="837385"/>
              <a:ext cx="223375" cy="202266"/>
            </a:xfrm>
            <a:custGeom>
              <a:avLst/>
              <a:gdLst/>
              <a:ahLst/>
              <a:cxnLst/>
              <a:rect l="l" t="t" r="r" b="b"/>
              <a:pathLst>
                <a:path w="223375" h="202266" extrusionOk="0">
                  <a:moveTo>
                    <a:pt x="5817" y="198077"/>
                  </a:moveTo>
                  <a:lnTo>
                    <a:pt x="2960" y="194744"/>
                  </a:lnTo>
                  <a:cubicBezTo>
                    <a:pt x="-1394" y="189636"/>
                    <a:pt x="-887" y="181991"/>
                    <a:pt x="4103" y="177503"/>
                  </a:cubicBezTo>
                  <a:lnTo>
                    <a:pt x="200699" y="3005"/>
                  </a:lnTo>
                  <a:cubicBezTo>
                    <a:pt x="205562" y="-1342"/>
                    <a:pt x="213029" y="-924"/>
                    <a:pt x="217376" y="3940"/>
                  </a:cubicBezTo>
                  <a:cubicBezTo>
                    <a:pt x="217437" y="4008"/>
                    <a:pt x="217498" y="4078"/>
                    <a:pt x="217558" y="4148"/>
                  </a:cubicBezTo>
                  <a:lnTo>
                    <a:pt x="220416" y="7482"/>
                  </a:lnTo>
                  <a:cubicBezTo>
                    <a:pt x="224769" y="12589"/>
                    <a:pt x="224263" y="20235"/>
                    <a:pt x="219273" y="24722"/>
                  </a:cubicBezTo>
                  <a:lnTo>
                    <a:pt x="22677" y="199220"/>
                  </a:lnTo>
                  <a:cubicBezTo>
                    <a:pt x="17888" y="203572"/>
                    <a:pt x="10479" y="203220"/>
                    <a:pt x="6127" y="198432"/>
                  </a:cubicBezTo>
                  <a:cubicBezTo>
                    <a:pt x="6021" y="198316"/>
                    <a:pt x="5918" y="198197"/>
                    <a:pt x="5817" y="198077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8" name="Google Shape;2478;p4"/>
            <p:cNvSpPr/>
            <p:nvPr/>
          </p:nvSpPr>
          <p:spPr>
            <a:xfrm>
              <a:off x="4085667" y="840682"/>
              <a:ext cx="219045" cy="196227"/>
            </a:xfrm>
            <a:custGeom>
              <a:avLst/>
              <a:gdLst/>
              <a:ahLst/>
              <a:cxnLst/>
              <a:rect l="l" t="t" r="r" b="b"/>
              <a:pathLst>
                <a:path w="219045" h="196227" extrusionOk="0">
                  <a:moveTo>
                    <a:pt x="3129" y="194114"/>
                  </a:moveTo>
                  <a:lnTo>
                    <a:pt x="1509" y="192114"/>
                  </a:lnTo>
                  <a:cubicBezTo>
                    <a:pt x="-735" y="189234"/>
                    <a:pt x="-447" y="185127"/>
                    <a:pt x="2176" y="182589"/>
                  </a:cubicBezTo>
                  <a:lnTo>
                    <a:pt x="206392" y="1614"/>
                  </a:lnTo>
                  <a:cubicBezTo>
                    <a:pt x="209226" y="-774"/>
                    <a:pt x="213443" y="-479"/>
                    <a:pt x="215917" y="2280"/>
                  </a:cubicBezTo>
                  <a:lnTo>
                    <a:pt x="217536" y="4185"/>
                  </a:lnTo>
                  <a:cubicBezTo>
                    <a:pt x="219780" y="7065"/>
                    <a:pt x="219493" y="11172"/>
                    <a:pt x="216870" y="13710"/>
                  </a:cubicBezTo>
                  <a:lnTo>
                    <a:pt x="12654" y="194685"/>
                  </a:lnTo>
                  <a:cubicBezTo>
                    <a:pt x="9789" y="196975"/>
                    <a:pt x="5647" y="196685"/>
                    <a:pt x="3129" y="19401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9" name="Google Shape;2479;p4"/>
            <p:cNvSpPr/>
            <p:nvPr/>
          </p:nvSpPr>
          <p:spPr>
            <a:xfrm>
              <a:off x="4092837" y="846924"/>
              <a:ext cx="204991" cy="183068"/>
            </a:xfrm>
            <a:custGeom>
              <a:avLst/>
              <a:gdLst/>
              <a:ahLst/>
              <a:cxnLst/>
              <a:rect l="l" t="t" r="r" b="b"/>
              <a:pathLst>
                <a:path w="204991" h="183068" extrusionOk="0">
                  <a:moveTo>
                    <a:pt x="1388" y="181776"/>
                  </a:moveTo>
                  <a:lnTo>
                    <a:pt x="817" y="181014"/>
                  </a:lnTo>
                  <a:cubicBezTo>
                    <a:pt x="-272" y="179902"/>
                    <a:pt x="-272" y="178124"/>
                    <a:pt x="817" y="177013"/>
                  </a:cubicBezTo>
                  <a:lnTo>
                    <a:pt x="199699" y="801"/>
                  </a:lnTo>
                  <a:cubicBezTo>
                    <a:pt x="200729" y="-252"/>
                    <a:pt x="202418" y="-269"/>
                    <a:pt x="203470" y="763"/>
                  </a:cubicBezTo>
                  <a:cubicBezTo>
                    <a:pt x="203483" y="775"/>
                    <a:pt x="203496" y="787"/>
                    <a:pt x="203509" y="801"/>
                  </a:cubicBezTo>
                  <a:lnTo>
                    <a:pt x="204175" y="1563"/>
                  </a:lnTo>
                  <a:cubicBezTo>
                    <a:pt x="205264" y="2674"/>
                    <a:pt x="205264" y="4452"/>
                    <a:pt x="204175" y="5563"/>
                  </a:cubicBezTo>
                  <a:lnTo>
                    <a:pt x="5389" y="182252"/>
                  </a:lnTo>
                  <a:cubicBezTo>
                    <a:pt x="4277" y="183341"/>
                    <a:pt x="2499" y="183341"/>
                    <a:pt x="1388" y="182252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0" name="Google Shape;2480;p4"/>
            <p:cNvSpPr/>
            <p:nvPr/>
          </p:nvSpPr>
          <p:spPr>
            <a:xfrm>
              <a:off x="4065299" y="816906"/>
              <a:ext cx="223338" cy="202233"/>
            </a:xfrm>
            <a:custGeom>
              <a:avLst/>
              <a:gdLst/>
              <a:ahLst/>
              <a:cxnLst/>
              <a:rect l="l" t="t" r="r" b="b"/>
              <a:pathLst>
                <a:path w="223338" h="202233" extrusionOk="0">
                  <a:moveTo>
                    <a:pt x="5780" y="198077"/>
                  </a:moveTo>
                  <a:lnTo>
                    <a:pt x="2923" y="194744"/>
                  </a:lnTo>
                  <a:cubicBezTo>
                    <a:pt x="-1381" y="189620"/>
                    <a:pt x="-876" y="182014"/>
                    <a:pt x="4066" y="177503"/>
                  </a:cubicBezTo>
                  <a:lnTo>
                    <a:pt x="200662" y="3005"/>
                  </a:lnTo>
                  <a:cubicBezTo>
                    <a:pt x="205525" y="-1342"/>
                    <a:pt x="212992" y="-924"/>
                    <a:pt x="217339" y="3940"/>
                  </a:cubicBezTo>
                  <a:cubicBezTo>
                    <a:pt x="217400" y="4008"/>
                    <a:pt x="217461" y="4078"/>
                    <a:pt x="217521" y="4148"/>
                  </a:cubicBezTo>
                  <a:lnTo>
                    <a:pt x="220379" y="7482"/>
                  </a:lnTo>
                  <a:cubicBezTo>
                    <a:pt x="224732" y="12589"/>
                    <a:pt x="224226" y="20235"/>
                    <a:pt x="219236" y="24722"/>
                  </a:cubicBezTo>
                  <a:lnTo>
                    <a:pt x="22735" y="199220"/>
                  </a:lnTo>
                  <a:cubicBezTo>
                    <a:pt x="17823" y="203592"/>
                    <a:pt x="10297" y="203155"/>
                    <a:pt x="5925" y="198243"/>
                  </a:cubicBezTo>
                  <a:cubicBezTo>
                    <a:pt x="5877" y="198189"/>
                    <a:pt x="5828" y="198133"/>
                    <a:pt x="5780" y="198077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1" name="Google Shape;2481;p4"/>
            <p:cNvSpPr/>
            <p:nvPr/>
          </p:nvSpPr>
          <p:spPr>
            <a:xfrm>
              <a:off x="4067284" y="820203"/>
              <a:ext cx="219045" cy="196336"/>
            </a:xfrm>
            <a:custGeom>
              <a:avLst/>
              <a:gdLst/>
              <a:ahLst/>
              <a:cxnLst/>
              <a:rect l="l" t="t" r="r" b="b"/>
              <a:pathLst>
                <a:path w="219045" h="196336" extrusionOk="0">
                  <a:moveTo>
                    <a:pt x="3224" y="194018"/>
                  </a:moveTo>
                  <a:lnTo>
                    <a:pt x="1509" y="192113"/>
                  </a:lnTo>
                  <a:cubicBezTo>
                    <a:pt x="-735" y="189234"/>
                    <a:pt x="-447" y="185127"/>
                    <a:pt x="2176" y="182588"/>
                  </a:cubicBezTo>
                  <a:lnTo>
                    <a:pt x="206392" y="1613"/>
                  </a:lnTo>
                  <a:cubicBezTo>
                    <a:pt x="209226" y="-774"/>
                    <a:pt x="213443" y="-479"/>
                    <a:pt x="215917" y="2280"/>
                  </a:cubicBezTo>
                  <a:lnTo>
                    <a:pt x="217536" y="4185"/>
                  </a:lnTo>
                  <a:cubicBezTo>
                    <a:pt x="219780" y="7064"/>
                    <a:pt x="219493" y="11172"/>
                    <a:pt x="216870" y="13710"/>
                  </a:cubicBezTo>
                  <a:lnTo>
                    <a:pt x="12654" y="194685"/>
                  </a:lnTo>
                  <a:cubicBezTo>
                    <a:pt x="9837" y="197125"/>
                    <a:pt x="5577" y="196827"/>
                    <a:pt x="3129" y="194018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2" name="Google Shape;2482;p4"/>
            <p:cNvSpPr/>
            <p:nvPr/>
          </p:nvSpPr>
          <p:spPr>
            <a:xfrm>
              <a:off x="4074489" y="826540"/>
              <a:ext cx="205015" cy="182965"/>
            </a:xfrm>
            <a:custGeom>
              <a:avLst/>
              <a:gdLst/>
              <a:ahLst/>
              <a:cxnLst/>
              <a:rect l="l" t="t" r="r" b="b"/>
              <a:pathLst>
                <a:path w="205015" h="182965" extrusionOk="0">
                  <a:moveTo>
                    <a:pt x="1448" y="181871"/>
                  </a:moveTo>
                  <a:lnTo>
                    <a:pt x="781" y="181109"/>
                  </a:lnTo>
                  <a:cubicBezTo>
                    <a:pt x="-260" y="179978"/>
                    <a:pt x="-260" y="178239"/>
                    <a:pt x="781" y="177108"/>
                  </a:cubicBezTo>
                  <a:lnTo>
                    <a:pt x="199663" y="801"/>
                  </a:lnTo>
                  <a:cubicBezTo>
                    <a:pt x="200693" y="-252"/>
                    <a:pt x="202382" y="-269"/>
                    <a:pt x="203435" y="763"/>
                  </a:cubicBezTo>
                  <a:cubicBezTo>
                    <a:pt x="203447" y="775"/>
                    <a:pt x="203460" y="787"/>
                    <a:pt x="203473" y="801"/>
                  </a:cubicBezTo>
                  <a:lnTo>
                    <a:pt x="204235" y="1563"/>
                  </a:lnTo>
                  <a:cubicBezTo>
                    <a:pt x="205276" y="2693"/>
                    <a:pt x="205276" y="4433"/>
                    <a:pt x="204235" y="5563"/>
                  </a:cubicBezTo>
                  <a:lnTo>
                    <a:pt x="5353" y="182157"/>
                  </a:lnTo>
                  <a:cubicBezTo>
                    <a:pt x="4275" y="183235"/>
                    <a:pt x="2526" y="183235"/>
                    <a:pt x="1448" y="18215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3" name="Google Shape;2483;p4"/>
            <p:cNvSpPr/>
            <p:nvPr/>
          </p:nvSpPr>
          <p:spPr>
            <a:xfrm>
              <a:off x="4120895" y="3262217"/>
              <a:ext cx="132683" cy="130778"/>
            </a:xfrm>
            <a:custGeom>
              <a:avLst/>
              <a:gdLst/>
              <a:ahLst/>
              <a:cxnLst/>
              <a:rect l="l" t="t" r="r" b="b"/>
              <a:pathLst>
                <a:path w="132683" h="130778" extrusionOk="0">
                  <a:moveTo>
                    <a:pt x="132683" y="0"/>
                  </a:moveTo>
                  <a:cubicBezTo>
                    <a:pt x="131540" y="43691"/>
                    <a:pt x="130683" y="87278"/>
                    <a:pt x="130112" y="130778"/>
                  </a:cubicBezTo>
                  <a:cubicBezTo>
                    <a:pt x="124388" y="128416"/>
                    <a:pt x="118359" y="126883"/>
                    <a:pt x="112204" y="126206"/>
                  </a:cubicBezTo>
                  <a:cubicBezTo>
                    <a:pt x="86392" y="122968"/>
                    <a:pt x="52388" y="113919"/>
                    <a:pt x="27242" y="122587"/>
                  </a:cubicBezTo>
                  <a:cubicBezTo>
                    <a:pt x="18465" y="123635"/>
                    <a:pt x="9947" y="126244"/>
                    <a:pt x="2096" y="130302"/>
                  </a:cubicBezTo>
                  <a:cubicBezTo>
                    <a:pt x="2096" y="88773"/>
                    <a:pt x="953" y="47054"/>
                    <a:pt x="0" y="5429"/>
                  </a:cubicBezTo>
                  <a:cubicBezTo>
                    <a:pt x="19050" y="14954"/>
                    <a:pt x="52769" y="26765"/>
                    <a:pt x="63151" y="26289"/>
                  </a:cubicBezTo>
                  <a:cubicBezTo>
                    <a:pt x="108871" y="24289"/>
                    <a:pt x="120301" y="7239"/>
                    <a:pt x="132683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4" name="Google Shape;2484;p4"/>
            <p:cNvSpPr/>
            <p:nvPr/>
          </p:nvSpPr>
          <p:spPr>
            <a:xfrm>
              <a:off x="4104702" y="3347751"/>
              <a:ext cx="160307" cy="29527"/>
            </a:xfrm>
            <a:custGeom>
              <a:avLst/>
              <a:gdLst/>
              <a:ahLst/>
              <a:cxnLst/>
              <a:rect l="l" t="t" r="r" b="b"/>
              <a:pathLst>
                <a:path w="160307" h="29527" extrusionOk="0">
                  <a:moveTo>
                    <a:pt x="0" y="16478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8400" y="857"/>
                  </a:lnTo>
                  <a:cubicBezTo>
                    <a:pt x="155028" y="905"/>
                    <a:pt x="160359" y="6325"/>
                    <a:pt x="160307" y="12954"/>
                  </a:cubicBezTo>
                  <a:cubicBezTo>
                    <a:pt x="160307" y="12983"/>
                    <a:pt x="160307" y="13021"/>
                    <a:pt x="160306" y="13049"/>
                  </a:cubicBezTo>
                  <a:lnTo>
                    <a:pt x="160306" y="17526"/>
                  </a:lnTo>
                  <a:cubicBezTo>
                    <a:pt x="160153" y="24127"/>
                    <a:pt x="154811" y="29423"/>
                    <a:pt x="148209" y="29528"/>
                  </a:cubicBezTo>
                  <a:lnTo>
                    <a:pt x="12097" y="28575"/>
                  </a:lnTo>
                  <a:cubicBezTo>
                    <a:pt x="5453" y="28527"/>
                    <a:pt x="95" y="23127"/>
                    <a:pt x="95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5" name="Google Shape;2485;p4"/>
            <p:cNvSpPr/>
            <p:nvPr/>
          </p:nvSpPr>
          <p:spPr>
            <a:xfrm>
              <a:off x="4104607" y="3353752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95" y="9525"/>
                  </a:moveTo>
                  <a:lnTo>
                    <a:pt x="95" y="6953"/>
                  </a:lnTo>
                  <a:cubicBezTo>
                    <a:pt x="148" y="3095"/>
                    <a:pt x="3288" y="0"/>
                    <a:pt x="7144" y="0"/>
                  </a:cubicBezTo>
                  <a:lnTo>
                    <a:pt x="153543" y="953"/>
                  </a:lnTo>
                  <a:cubicBezTo>
                    <a:pt x="157383" y="1010"/>
                    <a:pt x="160453" y="4162"/>
                    <a:pt x="160401" y="8001"/>
                  </a:cubicBezTo>
                  <a:cubicBezTo>
                    <a:pt x="160401" y="8001"/>
                    <a:pt x="160401" y="8001"/>
                    <a:pt x="160401" y="8001"/>
                  </a:cubicBezTo>
                  <a:lnTo>
                    <a:pt x="160401" y="10573"/>
                  </a:lnTo>
                  <a:cubicBezTo>
                    <a:pt x="160298" y="14440"/>
                    <a:pt x="157129" y="17526"/>
                    <a:pt x="153257" y="17526"/>
                  </a:cubicBezTo>
                  <a:lnTo>
                    <a:pt x="6953" y="16573"/>
                  </a:lnTo>
                  <a:cubicBezTo>
                    <a:pt x="3119" y="16469"/>
                    <a:pt x="50" y="1336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6" name="Google Shape;2486;p4"/>
            <p:cNvSpPr/>
            <p:nvPr/>
          </p:nvSpPr>
          <p:spPr>
            <a:xfrm>
              <a:off x="4109179" y="3358515"/>
              <a:ext cx="151542" cy="7619"/>
            </a:xfrm>
            <a:custGeom>
              <a:avLst/>
              <a:gdLst/>
              <a:ahLst/>
              <a:cxnLst/>
              <a:rect l="l" t="t" r="r" b="b"/>
              <a:pathLst>
                <a:path w="151542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51" y="1219"/>
                    <a:pt x="1315" y="0"/>
                    <a:pt x="2857" y="0"/>
                  </a:cubicBezTo>
                  <a:lnTo>
                    <a:pt x="148685" y="953"/>
                  </a:lnTo>
                  <a:cubicBezTo>
                    <a:pt x="150264" y="953"/>
                    <a:pt x="151543" y="2229"/>
                    <a:pt x="151543" y="3810"/>
                  </a:cubicBezTo>
                  <a:lnTo>
                    <a:pt x="151543" y="4858"/>
                  </a:lnTo>
                  <a:cubicBezTo>
                    <a:pt x="151543" y="6382"/>
                    <a:pt x="150306" y="7620"/>
                    <a:pt x="148780" y="7620"/>
                  </a:cubicBezTo>
                  <a:lnTo>
                    <a:pt x="2857" y="6667"/>
                  </a:lnTo>
                  <a:cubicBezTo>
                    <a:pt x="1337" y="6572"/>
                    <a:pt x="141" y="5334"/>
                    <a:pt x="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7" name="Google Shape;2487;p4"/>
            <p:cNvSpPr/>
            <p:nvPr/>
          </p:nvSpPr>
          <p:spPr>
            <a:xfrm>
              <a:off x="4104702" y="3319367"/>
              <a:ext cx="160306" cy="29527"/>
            </a:xfrm>
            <a:custGeom>
              <a:avLst/>
              <a:gdLst/>
              <a:ahLst/>
              <a:cxnLst/>
              <a:rect l="l" t="t" r="r" b="b"/>
              <a:pathLst>
                <a:path w="160306" h="29527" extrusionOk="0">
                  <a:moveTo>
                    <a:pt x="0" y="16383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8304" y="857"/>
                  </a:lnTo>
                  <a:cubicBezTo>
                    <a:pt x="154985" y="905"/>
                    <a:pt x="160358" y="6372"/>
                    <a:pt x="160306" y="13049"/>
                  </a:cubicBezTo>
                  <a:cubicBezTo>
                    <a:pt x="160306" y="13049"/>
                    <a:pt x="160306" y="13049"/>
                    <a:pt x="160306" y="13049"/>
                  </a:cubicBezTo>
                  <a:lnTo>
                    <a:pt x="160306" y="17526"/>
                  </a:lnTo>
                  <a:cubicBezTo>
                    <a:pt x="160203" y="24146"/>
                    <a:pt x="154832" y="29480"/>
                    <a:pt x="148209" y="29528"/>
                  </a:cubicBezTo>
                  <a:lnTo>
                    <a:pt x="12097" y="28575"/>
                  </a:lnTo>
                  <a:cubicBezTo>
                    <a:pt x="5416" y="28518"/>
                    <a:pt x="43" y="23060"/>
                    <a:pt x="95" y="16383"/>
                  </a:cubicBezTo>
                  <a:cubicBezTo>
                    <a:pt x="95" y="16383"/>
                    <a:pt x="95" y="16383"/>
                    <a:pt x="95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8" name="Google Shape;2488;p4"/>
            <p:cNvSpPr/>
            <p:nvPr/>
          </p:nvSpPr>
          <p:spPr>
            <a:xfrm>
              <a:off x="4104702" y="3325367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103" y="3086"/>
                    <a:pt x="3272" y="0"/>
                    <a:pt x="7144" y="0"/>
                  </a:cubicBezTo>
                  <a:lnTo>
                    <a:pt x="153543" y="953"/>
                  </a:lnTo>
                  <a:cubicBezTo>
                    <a:pt x="157362" y="1057"/>
                    <a:pt x="160402" y="4181"/>
                    <a:pt x="160401" y="8001"/>
                  </a:cubicBezTo>
                  <a:lnTo>
                    <a:pt x="160401" y="10573"/>
                  </a:lnTo>
                  <a:cubicBezTo>
                    <a:pt x="160298" y="14440"/>
                    <a:pt x="157129" y="17526"/>
                    <a:pt x="153257" y="17526"/>
                  </a:cubicBezTo>
                  <a:lnTo>
                    <a:pt x="6953" y="16573"/>
                  </a:lnTo>
                  <a:cubicBezTo>
                    <a:pt x="3098" y="16526"/>
                    <a:pt x="0" y="1338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9" name="Google Shape;2489;p4"/>
            <p:cNvSpPr/>
            <p:nvPr/>
          </p:nvSpPr>
          <p:spPr>
            <a:xfrm>
              <a:off x="4109179" y="3329940"/>
              <a:ext cx="151449" cy="7619"/>
            </a:xfrm>
            <a:custGeom>
              <a:avLst/>
              <a:gdLst/>
              <a:ahLst/>
              <a:cxnLst/>
              <a:rect l="l" t="t" r="r" b="b"/>
              <a:pathLst>
                <a:path w="151449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-1" y="1238"/>
                    <a:pt x="1235" y="0"/>
                    <a:pt x="2760" y="0"/>
                  </a:cubicBezTo>
                  <a:cubicBezTo>
                    <a:pt x="2793" y="0"/>
                    <a:pt x="2825" y="0"/>
                    <a:pt x="2857" y="0"/>
                  </a:cubicBezTo>
                  <a:lnTo>
                    <a:pt x="148685" y="953"/>
                  </a:lnTo>
                  <a:cubicBezTo>
                    <a:pt x="150211" y="953"/>
                    <a:pt x="151448" y="2191"/>
                    <a:pt x="151449" y="3715"/>
                  </a:cubicBezTo>
                  <a:cubicBezTo>
                    <a:pt x="151449" y="3743"/>
                    <a:pt x="151448" y="3781"/>
                    <a:pt x="151448" y="3810"/>
                  </a:cubicBezTo>
                  <a:lnTo>
                    <a:pt x="151448" y="4763"/>
                  </a:lnTo>
                  <a:cubicBezTo>
                    <a:pt x="151500" y="6287"/>
                    <a:pt x="150306" y="7563"/>
                    <a:pt x="148782" y="7620"/>
                  </a:cubicBezTo>
                  <a:cubicBezTo>
                    <a:pt x="148750" y="7620"/>
                    <a:pt x="148718" y="7620"/>
                    <a:pt x="148685" y="7620"/>
                  </a:cubicBezTo>
                  <a:lnTo>
                    <a:pt x="2762" y="6667"/>
                  </a:lnTo>
                  <a:cubicBezTo>
                    <a:pt x="1242" y="6572"/>
                    <a:pt x="46" y="5334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0" name="Google Shape;2490;p4"/>
            <p:cNvSpPr/>
            <p:nvPr/>
          </p:nvSpPr>
          <p:spPr>
            <a:xfrm>
              <a:off x="4104702" y="3291840"/>
              <a:ext cx="160407" cy="29527"/>
            </a:xfrm>
            <a:custGeom>
              <a:avLst/>
              <a:gdLst/>
              <a:ahLst/>
              <a:cxnLst/>
              <a:rect l="l" t="t" r="r" b="b"/>
              <a:pathLst>
                <a:path w="160407" h="29527" extrusionOk="0">
                  <a:moveTo>
                    <a:pt x="0" y="16383"/>
                  </a:moveTo>
                  <a:lnTo>
                    <a:pt x="0" y="12001"/>
                  </a:lnTo>
                  <a:cubicBezTo>
                    <a:pt x="155" y="5324"/>
                    <a:pt x="5611" y="0"/>
                    <a:pt x="12287" y="0"/>
                  </a:cubicBezTo>
                  <a:lnTo>
                    <a:pt x="148400" y="857"/>
                  </a:lnTo>
                  <a:cubicBezTo>
                    <a:pt x="155080" y="905"/>
                    <a:pt x="160456" y="6363"/>
                    <a:pt x="160407" y="13040"/>
                  </a:cubicBezTo>
                  <a:cubicBezTo>
                    <a:pt x="160406" y="13145"/>
                    <a:pt x="160404" y="13240"/>
                    <a:pt x="160401" y="13335"/>
                  </a:cubicBezTo>
                  <a:lnTo>
                    <a:pt x="160401" y="17812"/>
                  </a:lnTo>
                  <a:cubicBezTo>
                    <a:pt x="160145" y="24355"/>
                    <a:pt x="154760" y="29537"/>
                    <a:pt x="148209" y="29528"/>
                  </a:cubicBezTo>
                  <a:lnTo>
                    <a:pt x="12097" y="28575"/>
                  </a:lnTo>
                  <a:cubicBezTo>
                    <a:pt x="5416" y="28527"/>
                    <a:pt x="43" y="23060"/>
                    <a:pt x="95" y="16383"/>
                  </a:cubicBezTo>
                  <a:cubicBezTo>
                    <a:pt x="95" y="16383"/>
                    <a:pt x="95" y="16383"/>
                    <a:pt x="95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1" name="Google Shape;2491;p4"/>
            <p:cNvSpPr/>
            <p:nvPr/>
          </p:nvSpPr>
          <p:spPr>
            <a:xfrm>
              <a:off x="4104702" y="3298221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0" y="9144"/>
                  </a:moveTo>
                  <a:lnTo>
                    <a:pt x="0" y="6953"/>
                  </a:lnTo>
                  <a:cubicBezTo>
                    <a:pt x="103" y="3086"/>
                    <a:pt x="3272" y="0"/>
                    <a:pt x="7144" y="0"/>
                  </a:cubicBezTo>
                  <a:lnTo>
                    <a:pt x="153448" y="953"/>
                  </a:lnTo>
                  <a:cubicBezTo>
                    <a:pt x="157282" y="1057"/>
                    <a:pt x="160351" y="4163"/>
                    <a:pt x="160401" y="8001"/>
                  </a:cubicBezTo>
                  <a:lnTo>
                    <a:pt x="160401" y="10573"/>
                  </a:lnTo>
                  <a:cubicBezTo>
                    <a:pt x="160349" y="14431"/>
                    <a:pt x="157208" y="17526"/>
                    <a:pt x="153353" y="17526"/>
                  </a:cubicBezTo>
                  <a:lnTo>
                    <a:pt x="6953" y="16478"/>
                  </a:lnTo>
                  <a:cubicBezTo>
                    <a:pt x="3113" y="16478"/>
                    <a:pt x="0" y="13364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2" name="Google Shape;2492;p4"/>
            <p:cNvSpPr/>
            <p:nvPr/>
          </p:nvSpPr>
          <p:spPr>
            <a:xfrm>
              <a:off x="4109179" y="3302412"/>
              <a:ext cx="151447" cy="7620"/>
            </a:xfrm>
            <a:custGeom>
              <a:avLst/>
              <a:gdLst/>
              <a:ahLst/>
              <a:cxnLst/>
              <a:rect l="l" t="t" r="r" b="b"/>
              <a:pathLst>
                <a:path w="151447" h="7620" extrusionOk="0">
                  <a:moveTo>
                    <a:pt x="0" y="4191"/>
                  </a:moveTo>
                  <a:lnTo>
                    <a:pt x="0" y="2762"/>
                  </a:lnTo>
                  <a:cubicBezTo>
                    <a:pt x="-1" y="1238"/>
                    <a:pt x="1235" y="0"/>
                    <a:pt x="2760" y="0"/>
                  </a:cubicBezTo>
                  <a:cubicBezTo>
                    <a:pt x="2793" y="0"/>
                    <a:pt x="2825" y="0"/>
                    <a:pt x="2857" y="0"/>
                  </a:cubicBezTo>
                  <a:lnTo>
                    <a:pt x="148685" y="953"/>
                  </a:lnTo>
                  <a:cubicBezTo>
                    <a:pt x="150226" y="1000"/>
                    <a:pt x="151448" y="2267"/>
                    <a:pt x="151448" y="3810"/>
                  </a:cubicBezTo>
                  <a:lnTo>
                    <a:pt x="151448" y="4763"/>
                  </a:lnTo>
                  <a:cubicBezTo>
                    <a:pt x="151448" y="6344"/>
                    <a:pt x="150168" y="7620"/>
                    <a:pt x="148590" y="7620"/>
                  </a:cubicBezTo>
                  <a:lnTo>
                    <a:pt x="2762" y="6668"/>
                  </a:lnTo>
                  <a:cubicBezTo>
                    <a:pt x="1242" y="6572"/>
                    <a:pt x="46" y="5334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3" name="Google Shape;2493;p4"/>
            <p:cNvSpPr/>
            <p:nvPr/>
          </p:nvSpPr>
          <p:spPr>
            <a:xfrm>
              <a:off x="4433610" y="3412813"/>
              <a:ext cx="40392" cy="40358"/>
            </a:xfrm>
            <a:custGeom>
              <a:avLst/>
              <a:gdLst/>
              <a:ahLst/>
              <a:cxnLst/>
              <a:rect l="l" t="t" r="r" b="b"/>
              <a:pathLst>
                <a:path w="40392" h="40358" extrusionOk="0">
                  <a:moveTo>
                    <a:pt x="23708" y="280"/>
                  </a:moveTo>
                  <a:cubicBezTo>
                    <a:pt x="34690" y="2223"/>
                    <a:pt x="42021" y="12691"/>
                    <a:pt x="40082" y="23673"/>
                  </a:cubicBezTo>
                  <a:cubicBezTo>
                    <a:pt x="38142" y="34655"/>
                    <a:pt x="27667" y="41990"/>
                    <a:pt x="16684" y="40047"/>
                  </a:cubicBezTo>
                  <a:cubicBezTo>
                    <a:pt x="5780" y="38123"/>
                    <a:pt x="-1540" y="27778"/>
                    <a:pt x="277" y="16853"/>
                  </a:cubicBezTo>
                  <a:cubicBezTo>
                    <a:pt x="2123" y="5861"/>
                    <a:pt x="12524" y="-1559"/>
                    <a:pt x="23518" y="28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4" name="Google Shape;2494;p4"/>
            <p:cNvSpPr/>
            <p:nvPr/>
          </p:nvSpPr>
          <p:spPr>
            <a:xfrm>
              <a:off x="4433441" y="3416520"/>
              <a:ext cx="36391" cy="36389"/>
            </a:xfrm>
            <a:custGeom>
              <a:avLst/>
              <a:gdLst/>
              <a:ahLst/>
              <a:cxnLst/>
              <a:rect l="l" t="t" r="r" b="b"/>
              <a:pathLst>
                <a:path w="36391" h="36389" extrusionOk="0">
                  <a:moveTo>
                    <a:pt x="20067" y="98"/>
                  </a:moveTo>
                  <a:cubicBezTo>
                    <a:pt x="30062" y="1126"/>
                    <a:pt x="37327" y="10070"/>
                    <a:pt x="36293" y="20062"/>
                  </a:cubicBezTo>
                  <a:cubicBezTo>
                    <a:pt x="35261" y="30063"/>
                    <a:pt x="26321" y="37321"/>
                    <a:pt x="16327" y="36292"/>
                  </a:cubicBezTo>
                  <a:cubicBezTo>
                    <a:pt x="15566" y="36216"/>
                    <a:pt x="14811" y="36083"/>
                    <a:pt x="14067" y="35911"/>
                  </a:cubicBezTo>
                  <a:cubicBezTo>
                    <a:pt x="4282" y="33635"/>
                    <a:pt x="-1802" y="23853"/>
                    <a:pt x="479" y="14061"/>
                  </a:cubicBezTo>
                  <a:cubicBezTo>
                    <a:pt x="2560" y="5136"/>
                    <a:pt x="10953" y="-845"/>
                    <a:pt x="20067" y="98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5" name="Google Shape;2495;p4"/>
            <p:cNvSpPr/>
            <p:nvPr/>
          </p:nvSpPr>
          <p:spPr>
            <a:xfrm>
              <a:off x="4233996" y="3423109"/>
              <a:ext cx="223313" cy="92975"/>
            </a:xfrm>
            <a:custGeom>
              <a:avLst/>
              <a:gdLst/>
              <a:ahLst/>
              <a:cxnLst/>
              <a:rect l="l" t="t" r="r" b="b"/>
              <a:pathLst>
                <a:path w="223313" h="92975" extrusionOk="0">
                  <a:moveTo>
                    <a:pt x="8819" y="69232"/>
                  </a:moveTo>
                  <a:cubicBezTo>
                    <a:pt x="2389" y="71041"/>
                    <a:pt x="-1355" y="77728"/>
                    <a:pt x="456" y="84157"/>
                  </a:cubicBezTo>
                  <a:cubicBezTo>
                    <a:pt x="2269" y="90587"/>
                    <a:pt x="8951" y="94330"/>
                    <a:pt x="15381" y="92520"/>
                  </a:cubicBezTo>
                  <a:cubicBezTo>
                    <a:pt x="15805" y="92397"/>
                    <a:pt x="16221" y="92253"/>
                    <a:pt x="16630" y="92092"/>
                  </a:cubicBezTo>
                  <a:lnTo>
                    <a:pt x="216179" y="23131"/>
                  </a:lnTo>
                  <a:cubicBezTo>
                    <a:pt x="222271" y="20388"/>
                    <a:pt x="224986" y="13225"/>
                    <a:pt x="222245" y="7138"/>
                  </a:cubicBezTo>
                  <a:cubicBezTo>
                    <a:pt x="219841" y="1795"/>
                    <a:pt x="213954" y="-1063"/>
                    <a:pt x="208273" y="366"/>
                  </a:cubicBezTo>
                  <a:lnTo>
                    <a:pt x="8819" y="69232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6" name="Google Shape;2496;p4"/>
            <p:cNvSpPr/>
            <p:nvPr/>
          </p:nvSpPr>
          <p:spPr>
            <a:xfrm>
              <a:off x="4121085" y="3430524"/>
              <a:ext cx="130206" cy="130778"/>
            </a:xfrm>
            <a:custGeom>
              <a:avLst/>
              <a:gdLst/>
              <a:ahLst/>
              <a:cxnLst/>
              <a:rect l="l" t="t" r="r" b="b"/>
              <a:pathLst>
                <a:path w="130206" h="130778" extrusionOk="0">
                  <a:moveTo>
                    <a:pt x="130207" y="0"/>
                  </a:moveTo>
                  <a:cubicBezTo>
                    <a:pt x="129064" y="43691"/>
                    <a:pt x="128206" y="87278"/>
                    <a:pt x="127635" y="130778"/>
                  </a:cubicBezTo>
                  <a:cubicBezTo>
                    <a:pt x="121998" y="128454"/>
                    <a:pt x="116069" y="126920"/>
                    <a:pt x="110014" y="126206"/>
                  </a:cubicBezTo>
                  <a:cubicBezTo>
                    <a:pt x="84773" y="122968"/>
                    <a:pt x="51435" y="113919"/>
                    <a:pt x="26765" y="122587"/>
                  </a:cubicBezTo>
                  <a:cubicBezTo>
                    <a:pt x="18095" y="123615"/>
                    <a:pt x="9695" y="126263"/>
                    <a:pt x="2000" y="130397"/>
                  </a:cubicBezTo>
                  <a:cubicBezTo>
                    <a:pt x="1555" y="88744"/>
                    <a:pt x="889" y="47082"/>
                    <a:pt x="0" y="5429"/>
                  </a:cubicBezTo>
                  <a:cubicBezTo>
                    <a:pt x="19050" y="14954"/>
                    <a:pt x="51816" y="26765"/>
                    <a:pt x="62008" y="26289"/>
                  </a:cubicBezTo>
                  <a:cubicBezTo>
                    <a:pt x="106871" y="24289"/>
                    <a:pt x="118491" y="7239"/>
                    <a:pt x="130207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7" name="Google Shape;2497;p4"/>
            <p:cNvSpPr/>
            <p:nvPr/>
          </p:nvSpPr>
          <p:spPr>
            <a:xfrm>
              <a:off x="4104798" y="3516058"/>
              <a:ext cx="157639" cy="29718"/>
            </a:xfrm>
            <a:custGeom>
              <a:avLst/>
              <a:gdLst/>
              <a:ahLst/>
              <a:cxnLst/>
              <a:rect l="l" t="t" r="r" b="b"/>
              <a:pathLst>
                <a:path w="157639" h="29718" extrusionOk="0">
                  <a:moveTo>
                    <a:pt x="381" y="16478"/>
                  </a:moveTo>
                  <a:lnTo>
                    <a:pt x="381" y="12001"/>
                  </a:lnTo>
                  <a:cubicBezTo>
                    <a:pt x="536" y="5324"/>
                    <a:pt x="5992" y="0"/>
                    <a:pt x="12668" y="0"/>
                  </a:cubicBezTo>
                  <a:lnTo>
                    <a:pt x="146018" y="952"/>
                  </a:lnTo>
                  <a:cubicBezTo>
                    <a:pt x="152534" y="1162"/>
                    <a:pt x="157694" y="6534"/>
                    <a:pt x="157639" y="13049"/>
                  </a:cubicBezTo>
                  <a:lnTo>
                    <a:pt x="157639" y="17716"/>
                  </a:lnTo>
                  <a:cubicBezTo>
                    <a:pt x="157534" y="24412"/>
                    <a:pt x="152049" y="29775"/>
                    <a:pt x="145351" y="29718"/>
                  </a:cubicBezTo>
                  <a:lnTo>
                    <a:pt x="12001" y="28861"/>
                  </a:lnTo>
                  <a:cubicBezTo>
                    <a:pt x="5343" y="28756"/>
                    <a:pt x="-1" y="23326"/>
                    <a:pt x="0" y="1666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8" name="Google Shape;2498;p4"/>
            <p:cNvSpPr/>
            <p:nvPr/>
          </p:nvSpPr>
          <p:spPr>
            <a:xfrm>
              <a:off x="4104892" y="3522059"/>
              <a:ext cx="157258" cy="17525"/>
            </a:xfrm>
            <a:custGeom>
              <a:avLst/>
              <a:gdLst/>
              <a:ahLst/>
              <a:cxnLst/>
              <a:rect l="l" t="t" r="r" b="b"/>
              <a:pathLst>
                <a:path w="157258" h="17525" extrusionOk="0">
                  <a:moveTo>
                    <a:pt x="382" y="9525"/>
                  </a:moveTo>
                  <a:lnTo>
                    <a:pt x="382" y="6953"/>
                  </a:lnTo>
                  <a:cubicBezTo>
                    <a:pt x="434" y="3096"/>
                    <a:pt x="3574" y="0"/>
                    <a:pt x="7430" y="0"/>
                  </a:cubicBezTo>
                  <a:lnTo>
                    <a:pt x="150305" y="953"/>
                  </a:lnTo>
                  <a:cubicBezTo>
                    <a:pt x="154161" y="1000"/>
                    <a:pt x="157258" y="4143"/>
                    <a:pt x="157258" y="8001"/>
                  </a:cubicBezTo>
                  <a:lnTo>
                    <a:pt x="157258" y="10573"/>
                  </a:lnTo>
                  <a:cubicBezTo>
                    <a:pt x="157206" y="14431"/>
                    <a:pt x="154066" y="17526"/>
                    <a:pt x="150210" y="17526"/>
                  </a:cubicBezTo>
                  <a:lnTo>
                    <a:pt x="6859" y="16574"/>
                  </a:lnTo>
                  <a:cubicBezTo>
                    <a:pt x="3019" y="16526"/>
                    <a:pt x="-52" y="13364"/>
                    <a:pt x="1" y="9525"/>
                  </a:cubicBezTo>
                  <a:cubicBezTo>
                    <a:pt x="1" y="9525"/>
                    <a:pt x="1" y="9525"/>
                    <a:pt x="1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9" name="Google Shape;2499;p4"/>
            <p:cNvSpPr/>
            <p:nvPr/>
          </p:nvSpPr>
          <p:spPr>
            <a:xfrm>
              <a:off x="4109939" y="3527012"/>
              <a:ext cx="148496" cy="7619"/>
            </a:xfrm>
            <a:custGeom>
              <a:avLst/>
              <a:gdLst/>
              <a:ahLst/>
              <a:cxnLst/>
              <a:rect l="l" t="t" r="r" b="b"/>
              <a:pathLst>
                <a:path w="148496" h="7619" extrusionOk="0">
                  <a:moveTo>
                    <a:pt x="97" y="3810"/>
                  </a:moveTo>
                  <a:lnTo>
                    <a:pt x="97" y="2762"/>
                  </a:lnTo>
                  <a:cubicBezTo>
                    <a:pt x="97" y="1238"/>
                    <a:pt x="1333" y="0"/>
                    <a:pt x="2859" y="0"/>
                  </a:cubicBezTo>
                  <a:lnTo>
                    <a:pt x="145734" y="953"/>
                  </a:lnTo>
                  <a:cubicBezTo>
                    <a:pt x="147276" y="1000"/>
                    <a:pt x="148498" y="2267"/>
                    <a:pt x="148497" y="3810"/>
                  </a:cubicBezTo>
                  <a:lnTo>
                    <a:pt x="148497" y="4858"/>
                  </a:lnTo>
                  <a:cubicBezTo>
                    <a:pt x="148445" y="6401"/>
                    <a:pt x="147181" y="7620"/>
                    <a:pt x="145639" y="7620"/>
                  </a:cubicBezTo>
                  <a:lnTo>
                    <a:pt x="2764" y="6667"/>
                  </a:lnTo>
                  <a:cubicBezTo>
                    <a:pt x="1238" y="6667"/>
                    <a:pt x="1" y="5429"/>
                    <a:pt x="0" y="3905"/>
                  </a:cubicBezTo>
                  <a:cubicBezTo>
                    <a:pt x="0" y="3877"/>
                    <a:pt x="1" y="3838"/>
                    <a:pt x="2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0" name="Google Shape;2500;p4"/>
            <p:cNvSpPr/>
            <p:nvPr/>
          </p:nvSpPr>
          <p:spPr>
            <a:xfrm>
              <a:off x="4104798" y="3487674"/>
              <a:ext cx="157639" cy="29527"/>
            </a:xfrm>
            <a:custGeom>
              <a:avLst/>
              <a:gdLst/>
              <a:ahLst/>
              <a:cxnLst/>
              <a:rect l="l" t="t" r="r" b="b"/>
              <a:pathLst>
                <a:path w="157639" h="29527" extrusionOk="0">
                  <a:moveTo>
                    <a:pt x="381" y="16478"/>
                  </a:moveTo>
                  <a:lnTo>
                    <a:pt x="381" y="12002"/>
                  </a:lnTo>
                  <a:cubicBezTo>
                    <a:pt x="485" y="5344"/>
                    <a:pt x="5913" y="0"/>
                    <a:pt x="12573" y="0"/>
                  </a:cubicBezTo>
                  <a:lnTo>
                    <a:pt x="145923" y="857"/>
                  </a:lnTo>
                  <a:cubicBezTo>
                    <a:pt x="152491" y="1067"/>
                    <a:pt x="157694" y="6477"/>
                    <a:pt x="157639" y="13049"/>
                  </a:cubicBezTo>
                  <a:lnTo>
                    <a:pt x="157639" y="17526"/>
                  </a:lnTo>
                  <a:cubicBezTo>
                    <a:pt x="157483" y="24203"/>
                    <a:pt x="152028" y="29528"/>
                    <a:pt x="145351" y="29528"/>
                  </a:cubicBezTo>
                  <a:lnTo>
                    <a:pt x="12001" y="28575"/>
                  </a:lnTo>
                  <a:cubicBezTo>
                    <a:pt x="5358" y="28527"/>
                    <a:pt x="0" y="23127"/>
                    <a:pt x="0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1" name="Google Shape;2501;p4"/>
            <p:cNvSpPr/>
            <p:nvPr/>
          </p:nvSpPr>
          <p:spPr>
            <a:xfrm>
              <a:off x="4104607" y="3493674"/>
              <a:ext cx="157353" cy="17525"/>
            </a:xfrm>
            <a:custGeom>
              <a:avLst/>
              <a:gdLst/>
              <a:ahLst/>
              <a:cxnLst/>
              <a:rect l="l" t="t" r="r" b="b"/>
              <a:pathLst>
                <a:path w="157353" h="17525" extrusionOk="0">
                  <a:moveTo>
                    <a:pt x="572" y="9525"/>
                  </a:moveTo>
                  <a:lnTo>
                    <a:pt x="572" y="6953"/>
                  </a:lnTo>
                  <a:cubicBezTo>
                    <a:pt x="624" y="3095"/>
                    <a:pt x="3764" y="0"/>
                    <a:pt x="7620" y="0"/>
                  </a:cubicBezTo>
                  <a:lnTo>
                    <a:pt x="150495" y="953"/>
                  </a:lnTo>
                  <a:cubicBezTo>
                    <a:pt x="154335" y="1010"/>
                    <a:pt x="157405" y="4162"/>
                    <a:pt x="157353" y="8001"/>
                  </a:cubicBezTo>
                  <a:cubicBezTo>
                    <a:pt x="157353" y="8001"/>
                    <a:pt x="157353" y="8001"/>
                    <a:pt x="157353" y="8001"/>
                  </a:cubicBezTo>
                  <a:lnTo>
                    <a:pt x="157353" y="10573"/>
                  </a:lnTo>
                  <a:cubicBezTo>
                    <a:pt x="157251" y="14411"/>
                    <a:pt x="154139" y="17478"/>
                    <a:pt x="150304" y="17526"/>
                  </a:cubicBezTo>
                  <a:lnTo>
                    <a:pt x="6953" y="16573"/>
                  </a:lnTo>
                  <a:cubicBezTo>
                    <a:pt x="3119" y="16469"/>
                    <a:pt x="50" y="1336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2" name="Google Shape;2502;p4"/>
            <p:cNvSpPr/>
            <p:nvPr/>
          </p:nvSpPr>
          <p:spPr>
            <a:xfrm>
              <a:off x="4109941" y="3498627"/>
              <a:ext cx="148494" cy="7619"/>
            </a:xfrm>
            <a:custGeom>
              <a:avLst/>
              <a:gdLst/>
              <a:ahLst/>
              <a:cxnLst/>
              <a:rect l="l" t="t" r="r" b="b"/>
              <a:pathLst>
                <a:path w="148494" h="7619" extrusionOk="0">
                  <a:moveTo>
                    <a:pt x="95" y="3810"/>
                  </a:moveTo>
                  <a:lnTo>
                    <a:pt x="95" y="2762"/>
                  </a:lnTo>
                  <a:cubicBezTo>
                    <a:pt x="95" y="1238"/>
                    <a:pt x="1332" y="0"/>
                    <a:pt x="2857" y="0"/>
                  </a:cubicBezTo>
                  <a:lnTo>
                    <a:pt x="145733" y="953"/>
                  </a:lnTo>
                  <a:cubicBezTo>
                    <a:pt x="147274" y="1000"/>
                    <a:pt x="148496" y="2267"/>
                    <a:pt x="148495" y="3810"/>
                  </a:cubicBezTo>
                  <a:lnTo>
                    <a:pt x="148495" y="4858"/>
                  </a:lnTo>
                  <a:cubicBezTo>
                    <a:pt x="148398" y="6382"/>
                    <a:pt x="147159" y="7573"/>
                    <a:pt x="145637" y="7620"/>
                  </a:cubicBezTo>
                  <a:lnTo>
                    <a:pt x="2762" y="6668"/>
                  </a:lnTo>
                  <a:cubicBezTo>
                    <a:pt x="1221" y="6620"/>
                    <a:pt x="-1" y="5353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3" name="Google Shape;2503;p4"/>
            <p:cNvSpPr/>
            <p:nvPr/>
          </p:nvSpPr>
          <p:spPr>
            <a:xfrm>
              <a:off x="4105179" y="3460146"/>
              <a:ext cx="157259" cy="29527"/>
            </a:xfrm>
            <a:custGeom>
              <a:avLst/>
              <a:gdLst/>
              <a:ahLst/>
              <a:cxnLst/>
              <a:rect l="l" t="t" r="r" b="b"/>
              <a:pathLst>
                <a:path w="157259" h="29527" extrusionOk="0">
                  <a:moveTo>
                    <a:pt x="0" y="16478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5542" y="953"/>
                  </a:lnTo>
                  <a:cubicBezTo>
                    <a:pt x="152117" y="1057"/>
                    <a:pt x="157363" y="6468"/>
                    <a:pt x="157258" y="13049"/>
                  </a:cubicBezTo>
                  <a:cubicBezTo>
                    <a:pt x="157258" y="13049"/>
                    <a:pt x="157258" y="13049"/>
                    <a:pt x="157258" y="13049"/>
                  </a:cubicBezTo>
                  <a:lnTo>
                    <a:pt x="157258" y="17526"/>
                  </a:lnTo>
                  <a:cubicBezTo>
                    <a:pt x="157102" y="24203"/>
                    <a:pt x="151647" y="29528"/>
                    <a:pt x="144970" y="29528"/>
                  </a:cubicBezTo>
                  <a:lnTo>
                    <a:pt x="11620" y="28575"/>
                  </a:lnTo>
                  <a:cubicBezTo>
                    <a:pt x="5126" y="28318"/>
                    <a:pt x="-5" y="22974"/>
                    <a:pt x="0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4" name="Google Shape;2504;p4"/>
            <p:cNvSpPr/>
            <p:nvPr/>
          </p:nvSpPr>
          <p:spPr>
            <a:xfrm>
              <a:off x="4104607" y="3466147"/>
              <a:ext cx="157353" cy="17430"/>
            </a:xfrm>
            <a:custGeom>
              <a:avLst/>
              <a:gdLst/>
              <a:ahLst/>
              <a:cxnLst/>
              <a:rect l="l" t="t" r="r" b="b"/>
              <a:pathLst>
                <a:path w="157353" h="17430" extrusionOk="0">
                  <a:moveTo>
                    <a:pt x="572" y="9525"/>
                  </a:moveTo>
                  <a:lnTo>
                    <a:pt x="572" y="6953"/>
                  </a:lnTo>
                  <a:cubicBezTo>
                    <a:pt x="624" y="3096"/>
                    <a:pt x="3764" y="0"/>
                    <a:pt x="7620" y="0"/>
                  </a:cubicBezTo>
                  <a:lnTo>
                    <a:pt x="150495" y="953"/>
                  </a:lnTo>
                  <a:cubicBezTo>
                    <a:pt x="154335" y="1000"/>
                    <a:pt x="157405" y="4163"/>
                    <a:pt x="157353" y="8001"/>
                  </a:cubicBezTo>
                  <a:cubicBezTo>
                    <a:pt x="157353" y="8001"/>
                    <a:pt x="157353" y="8001"/>
                    <a:pt x="157353" y="8001"/>
                  </a:cubicBezTo>
                  <a:lnTo>
                    <a:pt x="157353" y="10478"/>
                  </a:lnTo>
                  <a:cubicBezTo>
                    <a:pt x="157251" y="14316"/>
                    <a:pt x="154139" y="17383"/>
                    <a:pt x="150304" y="17431"/>
                  </a:cubicBezTo>
                  <a:lnTo>
                    <a:pt x="6953" y="16478"/>
                  </a:lnTo>
                  <a:cubicBezTo>
                    <a:pt x="3119" y="16373"/>
                    <a:pt x="50" y="13268"/>
                    <a:pt x="0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5" name="Google Shape;2505;p4"/>
            <p:cNvSpPr/>
            <p:nvPr/>
          </p:nvSpPr>
          <p:spPr>
            <a:xfrm>
              <a:off x="4110037" y="3471100"/>
              <a:ext cx="148494" cy="7619"/>
            </a:xfrm>
            <a:custGeom>
              <a:avLst/>
              <a:gdLst/>
              <a:ahLst/>
              <a:cxnLst/>
              <a:rect l="l" t="t" r="r" b="b"/>
              <a:pathLst>
                <a:path w="148494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97" y="1238"/>
                    <a:pt x="1335" y="47"/>
                    <a:pt x="2857" y="0"/>
                  </a:cubicBezTo>
                  <a:lnTo>
                    <a:pt x="145733" y="952"/>
                  </a:lnTo>
                  <a:cubicBezTo>
                    <a:pt x="147274" y="1000"/>
                    <a:pt x="148496" y="2267"/>
                    <a:pt x="148495" y="3810"/>
                  </a:cubicBezTo>
                  <a:lnTo>
                    <a:pt x="148495" y="4858"/>
                  </a:lnTo>
                  <a:cubicBezTo>
                    <a:pt x="148495" y="6382"/>
                    <a:pt x="147258" y="7620"/>
                    <a:pt x="145733" y="7620"/>
                  </a:cubicBezTo>
                  <a:lnTo>
                    <a:pt x="2857" y="6667"/>
                  </a:lnTo>
                  <a:cubicBezTo>
                    <a:pt x="1337" y="6572"/>
                    <a:pt x="141" y="5334"/>
                    <a:pt x="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06" name="Google Shape;2506;p4"/>
          <p:cNvGrpSpPr/>
          <p:nvPr/>
        </p:nvGrpSpPr>
        <p:grpSpPr>
          <a:xfrm rot="751728">
            <a:off x="6605837" y="8329857"/>
            <a:ext cx="2284571" cy="1729548"/>
            <a:chOff x="2802501" y="1045028"/>
            <a:chExt cx="6661196" cy="5042897"/>
          </a:xfrm>
        </p:grpSpPr>
        <p:sp>
          <p:nvSpPr>
            <p:cNvPr id="2507" name="Google Shape;2507;p4"/>
            <p:cNvSpPr/>
            <p:nvPr/>
          </p:nvSpPr>
          <p:spPr>
            <a:xfrm>
              <a:off x="3994060" y="2418937"/>
              <a:ext cx="4457450" cy="1800655"/>
            </a:xfrm>
            <a:custGeom>
              <a:avLst/>
              <a:gdLst/>
              <a:ahLst/>
              <a:cxnLst/>
              <a:rect l="l" t="t" r="r" b="b"/>
              <a:pathLst>
                <a:path w="3842629" h="1552289" extrusionOk="0">
                  <a:moveTo>
                    <a:pt x="2683748" y="256"/>
                  </a:moveTo>
                  <a:cubicBezTo>
                    <a:pt x="2175303" y="256"/>
                    <a:pt x="1858597" y="347728"/>
                    <a:pt x="1976326" y="776258"/>
                  </a:cubicBezTo>
                  <a:cubicBezTo>
                    <a:pt x="2094055" y="1204787"/>
                    <a:pt x="2601833" y="1552164"/>
                    <a:pt x="3110277" y="1552164"/>
                  </a:cubicBezTo>
                  <a:cubicBezTo>
                    <a:pt x="3618722" y="1552164"/>
                    <a:pt x="3935523" y="1204502"/>
                    <a:pt x="3818175" y="775877"/>
                  </a:cubicBezTo>
                  <a:cubicBezTo>
                    <a:pt x="3700827" y="347252"/>
                    <a:pt x="3192764" y="-125"/>
                    <a:pt x="2684224" y="-125"/>
                  </a:cubicBezTo>
                  <a:close/>
                  <a:moveTo>
                    <a:pt x="1158509" y="256"/>
                  </a:moveTo>
                  <a:cubicBezTo>
                    <a:pt x="1666954" y="256"/>
                    <a:pt x="1983660" y="347728"/>
                    <a:pt x="1865931" y="776258"/>
                  </a:cubicBezTo>
                  <a:cubicBezTo>
                    <a:pt x="1748202" y="1204787"/>
                    <a:pt x="1240424" y="1552164"/>
                    <a:pt x="732075" y="1552164"/>
                  </a:cubicBezTo>
                  <a:cubicBezTo>
                    <a:pt x="223726" y="1552164"/>
                    <a:pt x="-93266" y="1204502"/>
                    <a:pt x="24558" y="775877"/>
                  </a:cubicBezTo>
                  <a:cubicBezTo>
                    <a:pt x="142382" y="347252"/>
                    <a:pt x="649970" y="256"/>
                    <a:pt x="1158509" y="256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8" name="Google Shape;2508;p4"/>
            <p:cNvSpPr/>
            <p:nvPr/>
          </p:nvSpPr>
          <p:spPr>
            <a:xfrm>
              <a:off x="5384234" y="1207418"/>
              <a:ext cx="1358580" cy="1563486"/>
            </a:xfrm>
            <a:custGeom>
              <a:avLst/>
              <a:gdLst/>
              <a:ahLst/>
              <a:cxnLst/>
              <a:rect l="l" t="t" r="r" b="b"/>
              <a:pathLst>
                <a:path w="1171190" h="1347833" extrusionOk="0">
                  <a:moveTo>
                    <a:pt x="346390" y="141272"/>
                  </a:moveTo>
                  <a:cubicBezTo>
                    <a:pt x="386490" y="47737"/>
                    <a:pt x="499361" y="-10271"/>
                    <a:pt x="618233" y="1350"/>
                  </a:cubicBezTo>
                  <a:cubicBezTo>
                    <a:pt x="737105" y="12970"/>
                    <a:pt x="830545" y="91361"/>
                    <a:pt x="843214" y="189945"/>
                  </a:cubicBezTo>
                  <a:lnTo>
                    <a:pt x="874551" y="162322"/>
                  </a:lnTo>
                  <a:cubicBezTo>
                    <a:pt x="922938" y="119841"/>
                    <a:pt x="997614" y="106125"/>
                    <a:pt x="1063146" y="127842"/>
                  </a:cubicBezTo>
                  <a:cubicBezTo>
                    <a:pt x="1128678" y="149559"/>
                    <a:pt x="1171350" y="202041"/>
                    <a:pt x="1171159" y="260430"/>
                  </a:cubicBezTo>
                  <a:cubicBezTo>
                    <a:pt x="1170807" y="324066"/>
                    <a:pt x="1161768" y="387360"/>
                    <a:pt x="1144299" y="448549"/>
                  </a:cubicBezTo>
                  <a:cubicBezTo>
                    <a:pt x="1103160" y="592290"/>
                    <a:pt x="1081882" y="740995"/>
                    <a:pt x="1081053" y="890508"/>
                  </a:cubicBezTo>
                  <a:lnTo>
                    <a:pt x="607660" y="1347709"/>
                  </a:lnTo>
                  <a:lnTo>
                    <a:pt x="241615" y="1056720"/>
                  </a:lnTo>
                  <a:cubicBezTo>
                    <a:pt x="243720" y="1044899"/>
                    <a:pt x="244072" y="1032831"/>
                    <a:pt x="242662" y="1020906"/>
                  </a:cubicBezTo>
                  <a:lnTo>
                    <a:pt x="208849" y="767255"/>
                  </a:lnTo>
                  <a:lnTo>
                    <a:pt x="170749" y="652955"/>
                  </a:lnTo>
                  <a:cubicBezTo>
                    <a:pt x="137592" y="554086"/>
                    <a:pt x="89405" y="460921"/>
                    <a:pt x="27873" y="376730"/>
                  </a:cubicBezTo>
                  <a:cubicBezTo>
                    <a:pt x="-22704" y="307198"/>
                    <a:pt x="-2892" y="217377"/>
                    <a:pt x="74070" y="167180"/>
                  </a:cubicBezTo>
                  <a:cubicBezTo>
                    <a:pt x="151032" y="116983"/>
                    <a:pt x="261046" y="122032"/>
                    <a:pt x="331245" y="178991"/>
                  </a:cubicBezTo>
                  <a:close/>
                </a:path>
              </a:pathLst>
            </a:custGeom>
            <a:solidFill>
              <a:srgbClr val="C230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9" name="Google Shape;2509;p4"/>
            <p:cNvSpPr/>
            <p:nvPr/>
          </p:nvSpPr>
          <p:spPr>
            <a:xfrm>
              <a:off x="5820282" y="2890462"/>
              <a:ext cx="626036" cy="1276049"/>
            </a:xfrm>
            <a:custGeom>
              <a:avLst/>
              <a:gdLst/>
              <a:ahLst/>
              <a:cxnLst/>
              <a:rect l="l" t="t" r="r" b="b"/>
              <a:pathLst>
                <a:path w="539686" h="1100042" extrusionOk="0">
                  <a:moveTo>
                    <a:pt x="0" y="0"/>
                  </a:moveTo>
                  <a:lnTo>
                    <a:pt x="539686" y="0"/>
                  </a:lnTo>
                  <a:lnTo>
                    <a:pt x="539686" y="1100042"/>
                  </a:lnTo>
                  <a:lnTo>
                    <a:pt x="0" y="1100042"/>
                  </a:ln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0" name="Google Shape;2510;p4"/>
            <p:cNvSpPr/>
            <p:nvPr/>
          </p:nvSpPr>
          <p:spPr>
            <a:xfrm>
              <a:off x="4590932" y="3666649"/>
              <a:ext cx="1616018" cy="2421056"/>
            </a:xfrm>
            <a:custGeom>
              <a:avLst/>
              <a:gdLst/>
              <a:ahLst/>
              <a:cxnLst/>
              <a:rect l="l" t="t" r="r" b="b"/>
              <a:pathLst>
                <a:path w="1393119" h="2087117" extrusionOk="0">
                  <a:moveTo>
                    <a:pt x="1119427" y="-125"/>
                  </a:moveTo>
                  <a:lnTo>
                    <a:pt x="707947" y="137702"/>
                  </a:lnTo>
                  <a:cubicBezTo>
                    <a:pt x="349521" y="257621"/>
                    <a:pt x="104348" y="530608"/>
                    <a:pt x="26433" y="896368"/>
                  </a:cubicBezTo>
                  <a:cubicBezTo>
                    <a:pt x="-51481" y="1262128"/>
                    <a:pt x="44245" y="1690562"/>
                    <a:pt x="292562" y="2086993"/>
                  </a:cubicBezTo>
                  <a:cubicBezTo>
                    <a:pt x="381811" y="1821245"/>
                    <a:pt x="696327" y="1675227"/>
                    <a:pt x="979219" y="1514064"/>
                  </a:cubicBezTo>
                  <a:cubicBezTo>
                    <a:pt x="1469185" y="1235077"/>
                    <a:pt x="1534527" y="601950"/>
                    <a:pt x="1119427" y="-125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1" name="Google Shape;2511;p4"/>
            <p:cNvSpPr/>
            <p:nvPr/>
          </p:nvSpPr>
          <p:spPr>
            <a:xfrm>
              <a:off x="4930384" y="3666538"/>
              <a:ext cx="1276611" cy="2421387"/>
            </a:xfrm>
            <a:custGeom>
              <a:avLst/>
              <a:gdLst/>
              <a:ahLst/>
              <a:cxnLst/>
              <a:rect l="l" t="t" r="r" b="b"/>
              <a:pathLst>
                <a:path w="1100527" h="2087403" extrusionOk="0">
                  <a:moveTo>
                    <a:pt x="-30" y="2087279"/>
                  </a:moveTo>
                  <a:cubicBezTo>
                    <a:pt x="89219" y="1821531"/>
                    <a:pt x="403735" y="1675513"/>
                    <a:pt x="686627" y="1514350"/>
                  </a:cubicBezTo>
                  <a:cubicBezTo>
                    <a:pt x="1176593" y="1235172"/>
                    <a:pt x="1241935" y="602045"/>
                    <a:pt x="826835" y="-125"/>
                  </a:cubicBezTo>
                  <a:cubicBezTo>
                    <a:pt x="427356" y="655576"/>
                    <a:pt x="162276" y="1354806"/>
                    <a:pt x="-30" y="2087279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2" name="Google Shape;2512;p4"/>
            <p:cNvSpPr/>
            <p:nvPr/>
          </p:nvSpPr>
          <p:spPr>
            <a:xfrm>
              <a:off x="5051167" y="3666649"/>
              <a:ext cx="838397" cy="1940535"/>
            </a:xfrm>
            <a:custGeom>
              <a:avLst/>
              <a:gdLst/>
              <a:ahLst/>
              <a:cxnLst/>
              <a:rect l="l" t="t" r="r" b="b"/>
              <a:pathLst>
                <a:path w="722756" h="1672875" extrusionOk="0">
                  <a:moveTo>
                    <a:pt x="722727" y="-125"/>
                  </a:moveTo>
                  <a:cubicBezTo>
                    <a:pt x="337726" y="485650"/>
                    <a:pt x="105983" y="1047625"/>
                    <a:pt x="-30" y="1672751"/>
                  </a:cubicBezTo>
                  <a:cubicBezTo>
                    <a:pt x="195994" y="1109156"/>
                    <a:pt x="431452" y="550801"/>
                    <a:pt x="72272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3" name="Google Shape;2513;p4"/>
            <p:cNvSpPr/>
            <p:nvPr/>
          </p:nvSpPr>
          <p:spPr>
            <a:xfrm>
              <a:off x="2802501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2374266" y="177891"/>
                  </a:moveTo>
                  <a:lnTo>
                    <a:pt x="1914495" y="54066"/>
                  </a:lnTo>
                  <a:cubicBezTo>
                    <a:pt x="1082115" y="-170324"/>
                    <a:pt x="225438" y="322557"/>
                    <a:pt x="1051" y="1154937"/>
                  </a:cubicBezTo>
                  <a:cubicBezTo>
                    <a:pt x="689" y="1156280"/>
                    <a:pt x="329" y="1157623"/>
                    <a:pt x="-30" y="1158967"/>
                  </a:cubicBezTo>
                  <a:cubicBezTo>
                    <a:pt x="288577" y="1025617"/>
                    <a:pt x="672625" y="1092292"/>
                    <a:pt x="1041909" y="1132296"/>
                  </a:cubicBezTo>
                  <a:cubicBezTo>
                    <a:pt x="1681894" y="1201448"/>
                    <a:pt x="2244917" y="806256"/>
                    <a:pt x="2374266" y="17789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4" name="Google Shape;2514;p4"/>
            <p:cNvSpPr/>
            <p:nvPr/>
          </p:nvSpPr>
          <p:spPr>
            <a:xfrm>
              <a:off x="280294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-30" y="981331"/>
                  </a:moveTo>
                  <a:cubicBezTo>
                    <a:pt x="288577" y="847981"/>
                    <a:pt x="672625" y="914656"/>
                    <a:pt x="1041909" y="954661"/>
                  </a:cubicBezTo>
                  <a:cubicBezTo>
                    <a:pt x="1681513" y="1023431"/>
                    <a:pt x="2244536" y="628239"/>
                    <a:pt x="2373885" y="-125"/>
                  </a:cubicBezTo>
                  <a:cubicBezTo>
                    <a:pt x="1544191" y="225131"/>
                    <a:pt x="746501" y="554925"/>
                    <a:pt x="-30" y="98133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5" name="Google Shape;2515;p4"/>
            <p:cNvSpPr/>
            <p:nvPr/>
          </p:nvSpPr>
          <p:spPr>
            <a:xfrm>
              <a:off x="3290602" y="3457794"/>
              <a:ext cx="2266149" cy="875522"/>
            </a:xfrm>
            <a:custGeom>
              <a:avLst/>
              <a:gdLst/>
              <a:ahLst/>
              <a:cxnLst/>
              <a:rect l="l" t="t" r="r" b="b"/>
              <a:pathLst>
                <a:path w="1953577" h="754760" extrusionOk="0">
                  <a:moveTo>
                    <a:pt x="1953547" y="-125"/>
                  </a:moveTo>
                  <a:cubicBezTo>
                    <a:pt x="1237362" y="126653"/>
                    <a:pt x="590329" y="386209"/>
                    <a:pt x="-30" y="754636"/>
                  </a:cubicBezTo>
                  <a:cubicBezTo>
                    <a:pt x="636106" y="465705"/>
                    <a:pt x="1288388" y="213692"/>
                    <a:pt x="195354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6" name="Google Shape;2516;p4"/>
            <p:cNvSpPr/>
            <p:nvPr/>
          </p:nvSpPr>
          <p:spPr>
            <a:xfrm>
              <a:off x="6059479" y="3666649"/>
              <a:ext cx="1616274" cy="2421056"/>
            </a:xfrm>
            <a:custGeom>
              <a:avLst/>
              <a:gdLst/>
              <a:ahLst/>
              <a:cxnLst/>
              <a:rect l="l" t="t" r="r" b="b"/>
              <a:pathLst>
                <a:path w="1393340" h="2087117" extrusionOk="0">
                  <a:moveTo>
                    <a:pt x="273567" y="-125"/>
                  </a:moveTo>
                  <a:lnTo>
                    <a:pt x="685333" y="137702"/>
                  </a:lnTo>
                  <a:cubicBezTo>
                    <a:pt x="1043759" y="257621"/>
                    <a:pt x="1288932" y="530608"/>
                    <a:pt x="1366847" y="896368"/>
                  </a:cubicBezTo>
                  <a:cubicBezTo>
                    <a:pt x="1444761" y="1262128"/>
                    <a:pt x="1349035" y="1690562"/>
                    <a:pt x="1100718" y="2086993"/>
                  </a:cubicBezTo>
                  <a:cubicBezTo>
                    <a:pt x="1011469" y="1821245"/>
                    <a:pt x="696953" y="1675227"/>
                    <a:pt x="414156" y="1514064"/>
                  </a:cubicBezTo>
                  <a:cubicBezTo>
                    <a:pt x="-76096" y="1235077"/>
                    <a:pt x="-141532" y="601950"/>
                    <a:pt x="273567" y="-125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7" name="Google Shape;2517;p4"/>
            <p:cNvSpPr/>
            <p:nvPr/>
          </p:nvSpPr>
          <p:spPr>
            <a:xfrm>
              <a:off x="6059450" y="3666538"/>
              <a:ext cx="1276565" cy="2421387"/>
            </a:xfrm>
            <a:custGeom>
              <a:avLst/>
              <a:gdLst/>
              <a:ahLst/>
              <a:cxnLst/>
              <a:rect l="l" t="t" r="r" b="b"/>
              <a:pathLst>
                <a:path w="1100487" h="2087403" extrusionOk="0">
                  <a:moveTo>
                    <a:pt x="1100457" y="2087279"/>
                  </a:moveTo>
                  <a:cubicBezTo>
                    <a:pt x="1011208" y="1821531"/>
                    <a:pt x="696693" y="1675513"/>
                    <a:pt x="413895" y="1514350"/>
                  </a:cubicBezTo>
                  <a:cubicBezTo>
                    <a:pt x="-76071" y="1235172"/>
                    <a:pt x="-141508" y="602045"/>
                    <a:pt x="273592" y="-125"/>
                  </a:cubicBezTo>
                  <a:cubicBezTo>
                    <a:pt x="673070" y="655576"/>
                    <a:pt x="938151" y="1354806"/>
                    <a:pt x="1100457" y="2087279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8" name="Google Shape;2518;p4"/>
            <p:cNvSpPr/>
            <p:nvPr/>
          </p:nvSpPr>
          <p:spPr>
            <a:xfrm>
              <a:off x="6376895" y="3666649"/>
              <a:ext cx="838508" cy="1940535"/>
            </a:xfrm>
            <a:custGeom>
              <a:avLst/>
              <a:gdLst/>
              <a:ahLst/>
              <a:cxnLst/>
              <a:rect l="l" t="t" r="r" b="b"/>
              <a:pathLst>
                <a:path w="722852" h="1672875" extrusionOk="0">
                  <a:moveTo>
                    <a:pt x="-30" y="-125"/>
                  </a:moveTo>
                  <a:cubicBezTo>
                    <a:pt x="385066" y="485650"/>
                    <a:pt x="616713" y="1047625"/>
                    <a:pt x="722822" y="1672751"/>
                  </a:cubicBezTo>
                  <a:cubicBezTo>
                    <a:pt x="526702" y="1109156"/>
                    <a:pt x="291339" y="550801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9" name="Google Shape;2519;p4"/>
            <p:cNvSpPr/>
            <p:nvPr/>
          </p:nvSpPr>
          <p:spPr>
            <a:xfrm>
              <a:off x="6709514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-30" y="177891"/>
                  </a:moveTo>
                  <a:lnTo>
                    <a:pt x="459742" y="54066"/>
                  </a:lnTo>
                  <a:cubicBezTo>
                    <a:pt x="1292122" y="-170324"/>
                    <a:pt x="2148800" y="322557"/>
                    <a:pt x="2373181" y="1154937"/>
                  </a:cubicBezTo>
                  <a:cubicBezTo>
                    <a:pt x="2373552" y="1156280"/>
                    <a:pt x="2373905" y="1157623"/>
                    <a:pt x="2374267" y="1158967"/>
                  </a:cubicBezTo>
                  <a:cubicBezTo>
                    <a:pt x="2085659" y="1025617"/>
                    <a:pt x="1701611" y="1092292"/>
                    <a:pt x="1332327" y="1132296"/>
                  </a:cubicBezTo>
                  <a:cubicBezTo>
                    <a:pt x="692342" y="1201448"/>
                    <a:pt x="129795" y="806256"/>
                    <a:pt x="-30" y="17789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0" name="Google Shape;2520;p4"/>
            <p:cNvSpPr/>
            <p:nvPr/>
          </p:nvSpPr>
          <p:spPr>
            <a:xfrm>
              <a:off x="670951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2373885" y="981331"/>
                  </a:moveTo>
                  <a:cubicBezTo>
                    <a:pt x="2085278" y="847981"/>
                    <a:pt x="1701230" y="914656"/>
                    <a:pt x="1331946" y="954661"/>
                  </a:cubicBezTo>
                  <a:cubicBezTo>
                    <a:pt x="692342" y="1023431"/>
                    <a:pt x="129795" y="628239"/>
                    <a:pt x="-30" y="-125"/>
                  </a:cubicBezTo>
                  <a:cubicBezTo>
                    <a:pt x="829664" y="225131"/>
                    <a:pt x="1627354" y="554925"/>
                    <a:pt x="2373885" y="98133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1" name="Google Shape;2521;p4"/>
            <p:cNvSpPr/>
            <p:nvPr/>
          </p:nvSpPr>
          <p:spPr>
            <a:xfrm>
              <a:off x="6709514" y="3457794"/>
              <a:ext cx="2266481" cy="875522"/>
            </a:xfrm>
            <a:custGeom>
              <a:avLst/>
              <a:gdLst/>
              <a:ahLst/>
              <a:cxnLst/>
              <a:rect l="l" t="t" r="r" b="b"/>
              <a:pathLst>
                <a:path w="1953863" h="754760" extrusionOk="0">
                  <a:moveTo>
                    <a:pt x="-30" y="-125"/>
                  </a:moveTo>
                  <a:cubicBezTo>
                    <a:pt x="716154" y="126653"/>
                    <a:pt x="1363283" y="386209"/>
                    <a:pt x="1953833" y="754636"/>
                  </a:cubicBezTo>
                  <a:cubicBezTo>
                    <a:pt x="1317601" y="465676"/>
                    <a:pt x="665234" y="213673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2" name="Google Shape;2522;p4"/>
            <p:cNvSpPr/>
            <p:nvPr/>
          </p:nvSpPr>
          <p:spPr>
            <a:xfrm>
              <a:off x="4195189" y="1588120"/>
              <a:ext cx="1966770" cy="1559655"/>
            </a:xfrm>
            <a:custGeom>
              <a:avLst/>
              <a:gdLst/>
              <a:ahLst/>
              <a:cxnLst/>
              <a:rect l="l" t="t" r="r" b="b"/>
              <a:pathLst>
                <a:path w="1695491" h="1344530" extrusionOk="0">
                  <a:moveTo>
                    <a:pt x="1600556" y="861542"/>
                  </a:moveTo>
                  <a:cubicBezTo>
                    <a:pt x="1426192" y="495467"/>
                    <a:pt x="1131212" y="200516"/>
                    <a:pt x="765119" y="26199"/>
                  </a:cubicBezTo>
                  <a:cubicBezTo>
                    <a:pt x="630378" y="-37980"/>
                    <a:pt x="469129" y="19227"/>
                    <a:pt x="404950" y="153958"/>
                  </a:cubicBezTo>
                  <a:cubicBezTo>
                    <a:pt x="390777" y="183724"/>
                    <a:pt x="382166" y="215842"/>
                    <a:pt x="379547" y="248703"/>
                  </a:cubicBezTo>
                  <a:lnTo>
                    <a:pt x="314014" y="264229"/>
                  </a:lnTo>
                  <a:cubicBezTo>
                    <a:pt x="142555" y="304701"/>
                    <a:pt x="36361" y="476513"/>
                    <a:pt x="76842" y="647972"/>
                  </a:cubicBezTo>
                  <a:cubicBezTo>
                    <a:pt x="78309" y="654182"/>
                    <a:pt x="79957" y="660355"/>
                    <a:pt x="81795" y="666470"/>
                  </a:cubicBezTo>
                  <a:lnTo>
                    <a:pt x="29979" y="757148"/>
                  </a:lnTo>
                  <a:cubicBezTo>
                    <a:pt x="-32448" y="866590"/>
                    <a:pt x="5671" y="1005903"/>
                    <a:pt x="115104" y="1068329"/>
                  </a:cubicBezTo>
                  <a:cubicBezTo>
                    <a:pt x="185160" y="1108287"/>
                    <a:pt x="271104" y="1108287"/>
                    <a:pt x="341161" y="1068329"/>
                  </a:cubicBezTo>
                  <a:lnTo>
                    <a:pt x="439268" y="1053661"/>
                  </a:lnTo>
                  <a:cubicBezTo>
                    <a:pt x="764842" y="1005179"/>
                    <a:pt x="1095941" y="1093885"/>
                    <a:pt x="1353668" y="1298644"/>
                  </a:cubicBezTo>
                  <a:cubicBezTo>
                    <a:pt x="1444765" y="1371043"/>
                    <a:pt x="1577306" y="1355899"/>
                    <a:pt x="1649705" y="1264802"/>
                  </a:cubicBezTo>
                  <a:cubicBezTo>
                    <a:pt x="1710713" y="1188049"/>
                    <a:pt x="1710713" y="1079360"/>
                    <a:pt x="1649705" y="1002607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3" name="Google Shape;2523;p4"/>
            <p:cNvSpPr/>
            <p:nvPr/>
          </p:nvSpPr>
          <p:spPr>
            <a:xfrm>
              <a:off x="4692689" y="2737378"/>
              <a:ext cx="1407753" cy="410400"/>
            </a:xfrm>
            <a:custGeom>
              <a:avLst/>
              <a:gdLst/>
              <a:ahLst/>
              <a:cxnLst/>
              <a:rect l="l" t="t" r="r" b="b"/>
              <a:pathLst>
                <a:path w="1213580" h="353793" extrusionOk="0">
                  <a:moveTo>
                    <a:pt x="-30" y="64674"/>
                  </a:moveTo>
                  <a:lnTo>
                    <a:pt x="10447" y="63055"/>
                  </a:lnTo>
                  <a:cubicBezTo>
                    <a:pt x="336021" y="14572"/>
                    <a:pt x="667120" y="103279"/>
                    <a:pt x="924847" y="308038"/>
                  </a:cubicBezTo>
                  <a:cubicBezTo>
                    <a:pt x="1008743" y="374589"/>
                    <a:pt x="1129215" y="367626"/>
                    <a:pt x="1204882" y="291845"/>
                  </a:cubicBezTo>
                  <a:cubicBezTo>
                    <a:pt x="1207835" y="288797"/>
                    <a:pt x="1210692" y="285749"/>
                    <a:pt x="1213550" y="282320"/>
                  </a:cubicBezTo>
                  <a:cubicBezTo>
                    <a:pt x="1167068" y="250411"/>
                    <a:pt x="1105727" y="218884"/>
                    <a:pt x="1070675" y="197262"/>
                  </a:cubicBezTo>
                  <a:cubicBezTo>
                    <a:pt x="739491" y="-7907"/>
                    <a:pt x="344584" y="-54960"/>
                    <a:pt x="-3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4" name="Google Shape;2524;p4"/>
            <p:cNvSpPr/>
            <p:nvPr/>
          </p:nvSpPr>
          <p:spPr>
            <a:xfrm>
              <a:off x="4507483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1140303" y="881223"/>
                  </a:moveTo>
                  <a:cubicBezTo>
                    <a:pt x="802641" y="486317"/>
                    <a:pt x="426690" y="302103"/>
                    <a:pt x="-30" y="397353"/>
                  </a:cubicBezTo>
                  <a:cubicBezTo>
                    <a:pt x="451645" y="418403"/>
                    <a:pt x="822263" y="598426"/>
                    <a:pt x="1140303" y="881223"/>
                  </a:cubicBezTo>
                  <a:close/>
                  <a:moveTo>
                    <a:pt x="1238410" y="764256"/>
                  </a:moveTo>
                  <a:cubicBezTo>
                    <a:pt x="952660" y="410498"/>
                    <a:pt x="628810" y="141893"/>
                    <a:pt x="248477" y="-125"/>
                  </a:cubicBezTo>
                  <a:cubicBezTo>
                    <a:pt x="640526" y="41404"/>
                    <a:pt x="974472" y="282672"/>
                    <a:pt x="123841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5" name="Google Shape;2525;p4"/>
            <p:cNvSpPr/>
            <p:nvPr/>
          </p:nvSpPr>
          <p:spPr>
            <a:xfrm>
              <a:off x="4402449" y="2807555"/>
              <a:ext cx="1759496" cy="1525932"/>
            </a:xfrm>
            <a:custGeom>
              <a:avLst/>
              <a:gdLst/>
              <a:ahLst/>
              <a:cxnLst/>
              <a:rect l="l" t="t" r="r" b="b"/>
              <a:pathLst>
                <a:path w="1516807" h="1315459" extrusionOk="0">
                  <a:moveTo>
                    <a:pt x="1516777" y="269456"/>
                  </a:moveTo>
                  <a:cubicBezTo>
                    <a:pt x="1484678" y="226784"/>
                    <a:pt x="1373235" y="180397"/>
                    <a:pt x="1320943" y="151822"/>
                  </a:cubicBezTo>
                  <a:cubicBezTo>
                    <a:pt x="951306" y="-50774"/>
                    <a:pt x="503860" y="-50774"/>
                    <a:pt x="134223" y="151822"/>
                  </a:cubicBezTo>
                  <a:cubicBezTo>
                    <a:pt x="9046" y="220469"/>
                    <a:pt x="-36789" y="377603"/>
                    <a:pt x="31867" y="502790"/>
                  </a:cubicBezTo>
                  <a:cubicBezTo>
                    <a:pt x="78226" y="587315"/>
                    <a:pt x="167761" y="639026"/>
                    <a:pt x="264144" y="636930"/>
                  </a:cubicBezTo>
                  <a:lnTo>
                    <a:pt x="234426" y="719227"/>
                  </a:lnTo>
                  <a:cubicBezTo>
                    <a:pt x="179010" y="872598"/>
                    <a:pt x="258410" y="1041858"/>
                    <a:pt x="411782" y="1097274"/>
                  </a:cubicBezTo>
                  <a:cubicBezTo>
                    <a:pt x="476628" y="1120705"/>
                    <a:pt x="547627" y="1120705"/>
                    <a:pt x="612473" y="1097274"/>
                  </a:cubicBezTo>
                  <a:lnTo>
                    <a:pt x="643811" y="1149471"/>
                  </a:lnTo>
                  <a:cubicBezTo>
                    <a:pt x="738470" y="1307376"/>
                    <a:pt x="941305" y="1361745"/>
                    <a:pt x="1102249" y="1272343"/>
                  </a:cubicBezTo>
                  <a:cubicBezTo>
                    <a:pt x="1344841" y="1137689"/>
                    <a:pt x="1493422" y="880247"/>
                    <a:pt x="1488678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6" name="Google Shape;2526;p4"/>
            <p:cNvSpPr/>
            <p:nvPr/>
          </p:nvSpPr>
          <p:spPr>
            <a:xfrm>
              <a:off x="4836124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-30" y="296736"/>
                  </a:moveTo>
                  <a:cubicBezTo>
                    <a:pt x="295245" y="70517"/>
                    <a:pt x="620809" y="-14922"/>
                    <a:pt x="967234" y="1938"/>
                  </a:cubicBezTo>
                  <a:cubicBezTo>
                    <a:pt x="639764" y="82805"/>
                    <a:pt x="316876" y="181208"/>
                    <a:pt x="-30" y="296736"/>
                  </a:cubicBezTo>
                  <a:close/>
                  <a:moveTo>
                    <a:pt x="998285" y="85758"/>
                  </a:moveTo>
                  <a:cubicBezTo>
                    <a:pt x="751092" y="289383"/>
                    <a:pt x="516320" y="507639"/>
                    <a:pt x="295245" y="739363"/>
                  </a:cubicBezTo>
                  <a:cubicBezTo>
                    <a:pt x="578995" y="587916"/>
                    <a:pt x="819024" y="378175"/>
                    <a:pt x="998285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7" name="Google Shape;2527;p4"/>
            <p:cNvSpPr/>
            <p:nvPr/>
          </p:nvSpPr>
          <p:spPr>
            <a:xfrm>
              <a:off x="6104459" y="1588120"/>
              <a:ext cx="1966840" cy="1559875"/>
            </a:xfrm>
            <a:custGeom>
              <a:avLst/>
              <a:gdLst/>
              <a:ahLst/>
              <a:cxnLst/>
              <a:rect l="l" t="t" r="r" b="b"/>
              <a:pathLst>
                <a:path w="1695552" h="1344720" extrusionOk="0">
                  <a:moveTo>
                    <a:pt x="94874" y="861542"/>
                  </a:moveTo>
                  <a:cubicBezTo>
                    <a:pt x="269201" y="495477"/>
                    <a:pt x="564152" y="200526"/>
                    <a:pt x="930217" y="26199"/>
                  </a:cubicBezTo>
                  <a:cubicBezTo>
                    <a:pt x="1064957" y="-37980"/>
                    <a:pt x="1226206" y="19227"/>
                    <a:pt x="1290385" y="153958"/>
                  </a:cubicBezTo>
                  <a:cubicBezTo>
                    <a:pt x="1304559" y="183724"/>
                    <a:pt x="1313169" y="215842"/>
                    <a:pt x="1315789" y="248703"/>
                  </a:cubicBezTo>
                  <a:lnTo>
                    <a:pt x="1381321" y="264229"/>
                  </a:lnTo>
                  <a:cubicBezTo>
                    <a:pt x="1552837" y="304720"/>
                    <a:pt x="1659051" y="476579"/>
                    <a:pt x="1618560" y="648096"/>
                  </a:cubicBezTo>
                  <a:cubicBezTo>
                    <a:pt x="1617103" y="654268"/>
                    <a:pt x="1615455" y="660393"/>
                    <a:pt x="1613636" y="666470"/>
                  </a:cubicBezTo>
                  <a:lnTo>
                    <a:pt x="1665356" y="757148"/>
                  </a:lnTo>
                  <a:cubicBezTo>
                    <a:pt x="1727917" y="866447"/>
                    <a:pt x="1690036" y="1005769"/>
                    <a:pt x="1580736" y="1068329"/>
                  </a:cubicBezTo>
                  <a:cubicBezTo>
                    <a:pt x="1510556" y="1108506"/>
                    <a:pt x="1424355" y="1108506"/>
                    <a:pt x="1354175" y="1068329"/>
                  </a:cubicBezTo>
                  <a:lnTo>
                    <a:pt x="1256162" y="1053851"/>
                  </a:lnTo>
                  <a:cubicBezTo>
                    <a:pt x="930588" y="1005369"/>
                    <a:pt x="599490" y="1094075"/>
                    <a:pt x="341762" y="1298835"/>
                  </a:cubicBezTo>
                  <a:cubicBezTo>
                    <a:pt x="250665" y="1371234"/>
                    <a:pt x="118125" y="1356089"/>
                    <a:pt x="45725" y="1264992"/>
                  </a:cubicBezTo>
                  <a:cubicBezTo>
                    <a:pt x="-15282" y="1188240"/>
                    <a:pt x="-15282" y="1079550"/>
                    <a:pt x="45725" y="1002798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8" name="Google Shape;2528;p4"/>
            <p:cNvSpPr/>
            <p:nvPr/>
          </p:nvSpPr>
          <p:spPr>
            <a:xfrm>
              <a:off x="6165941" y="2737378"/>
              <a:ext cx="1407753" cy="410562"/>
            </a:xfrm>
            <a:custGeom>
              <a:avLst/>
              <a:gdLst/>
              <a:ahLst/>
              <a:cxnLst/>
              <a:rect l="l" t="t" r="r" b="b"/>
              <a:pathLst>
                <a:path w="1213580" h="353933" extrusionOk="0">
                  <a:moveTo>
                    <a:pt x="1213550" y="64674"/>
                  </a:moveTo>
                  <a:lnTo>
                    <a:pt x="1203168" y="63245"/>
                  </a:lnTo>
                  <a:cubicBezTo>
                    <a:pt x="877594" y="14763"/>
                    <a:pt x="546495" y="103469"/>
                    <a:pt x="288768" y="308228"/>
                  </a:cubicBezTo>
                  <a:cubicBezTo>
                    <a:pt x="204843" y="374779"/>
                    <a:pt x="84333" y="367721"/>
                    <a:pt x="8733" y="291845"/>
                  </a:cubicBezTo>
                  <a:cubicBezTo>
                    <a:pt x="5685" y="288797"/>
                    <a:pt x="2827" y="285749"/>
                    <a:pt x="-30" y="282320"/>
                  </a:cubicBezTo>
                  <a:cubicBezTo>
                    <a:pt x="46452" y="250411"/>
                    <a:pt x="107793" y="218884"/>
                    <a:pt x="142845" y="197262"/>
                  </a:cubicBezTo>
                  <a:cubicBezTo>
                    <a:pt x="474505" y="-7907"/>
                    <a:pt x="868936" y="-54960"/>
                    <a:pt x="121355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9" name="Google Shape;2529;p4"/>
            <p:cNvSpPr/>
            <p:nvPr/>
          </p:nvSpPr>
          <p:spPr>
            <a:xfrm>
              <a:off x="6322305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98077" y="881223"/>
                  </a:moveTo>
                  <a:cubicBezTo>
                    <a:pt x="435738" y="486317"/>
                    <a:pt x="811690" y="302103"/>
                    <a:pt x="1238410" y="397353"/>
                  </a:cubicBezTo>
                  <a:cubicBezTo>
                    <a:pt x="786735" y="418403"/>
                    <a:pt x="416212" y="598426"/>
                    <a:pt x="98077" y="881223"/>
                  </a:cubicBezTo>
                  <a:close/>
                  <a:moveTo>
                    <a:pt x="-30" y="764256"/>
                  </a:moveTo>
                  <a:cubicBezTo>
                    <a:pt x="285720" y="410498"/>
                    <a:pt x="609570" y="141893"/>
                    <a:pt x="989903" y="-125"/>
                  </a:cubicBezTo>
                  <a:cubicBezTo>
                    <a:pt x="597854" y="41404"/>
                    <a:pt x="263908" y="282672"/>
                    <a:pt x="-3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0" name="Google Shape;2530;p4"/>
            <p:cNvSpPr/>
            <p:nvPr/>
          </p:nvSpPr>
          <p:spPr>
            <a:xfrm>
              <a:off x="6104389" y="2807555"/>
              <a:ext cx="1759612" cy="1525900"/>
            </a:xfrm>
            <a:custGeom>
              <a:avLst/>
              <a:gdLst/>
              <a:ahLst/>
              <a:cxnLst/>
              <a:rect l="l" t="t" r="r" b="b"/>
              <a:pathLst>
                <a:path w="1516907" h="1315431" extrusionOk="0">
                  <a:moveTo>
                    <a:pt x="-30" y="269456"/>
                  </a:moveTo>
                  <a:cubicBezTo>
                    <a:pt x="32164" y="226784"/>
                    <a:pt x="143607" y="180397"/>
                    <a:pt x="195804" y="151822"/>
                  </a:cubicBezTo>
                  <a:cubicBezTo>
                    <a:pt x="565469" y="-50774"/>
                    <a:pt x="1012953" y="-50774"/>
                    <a:pt x="1382619" y="151822"/>
                  </a:cubicBezTo>
                  <a:cubicBezTo>
                    <a:pt x="1507806" y="220469"/>
                    <a:pt x="1553631" y="377603"/>
                    <a:pt x="1484984" y="502790"/>
                  </a:cubicBezTo>
                  <a:cubicBezTo>
                    <a:pt x="1438607" y="587343"/>
                    <a:pt x="1349024" y="639064"/>
                    <a:pt x="1252603" y="636930"/>
                  </a:cubicBezTo>
                  <a:lnTo>
                    <a:pt x="1282321" y="719227"/>
                  </a:lnTo>
                  <a:cubicBezTo>
                    <a:pt x="1337718" y="872608"/>
                    <a:pt x="1258289" y="1041848"/>
                    <a:pt x="1104908" y="1097245"/>
                  </a:cubicBezTo>
                  <a:cubicBezTo>
                    <a:pt x="1040109" y="1120648"/>
                    <a:pt x="969167" y="1120658"/>
                    <a:pt x="904369" y="1097274"/>
                  </a:cubicBezTo>
                  <a:lnTo>
                    <a:pt x="873031" y="1149471"/>
                  </a:lnTo>
                  <a:cubicBezTo>
                    <a:pt x="778305" y="1307348"/>
                    <a:pt x="575470" y="1361697"/>
                    <a:pt x="414498" y="1272343"/>
                  </a:cubicBezTo>
                  <a:cubicBezTo>
                    <a:pt x="171906" y="1137689"/>
                    <a:pt x="23325" y="880247"/>
                    <a:pt x="28069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1" name="Google Shape;2531;p4"/>
            <p:cNvSpPr/>
            <p:nvPr/>
          </p:nvSpPr>
          <p:spPr>
            <a:xfrm>
              <a:off x="6272246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998285" y="296736"/>
                  </a:moveTo>
                  <a:cubicBezTo>
                    <a:pt x="703010" y="70517"/>
                    <a:pt x="377445" y="-14922"/>
                    <a:pt x="31021" y="1938"/>
                  </a:cubicBezTo>
                  <a:cubicBezTo>
                    <a:pt x="358491" y="82805"/>
                    <a:pt x="681379" y="181208"/>
                    <a:pt x="998285" y="296736"/>
                  </a:cubicBezTo>
                  <a:close/>
                  <a:moveTo>
                    <a:pt x="-30" y="85758"/>
                  </a:moveTo>
                  <a:cubicBezTo>
                    <a:pt x="247172" y="289402"/>
                    <a:pt x="481973" y="507668"/>
                    <a:pt x="703105" y="739363"/>
                  </a:cubicBezTo>
                  <a:cubicBezTo>
                    <a:pt x="419260" y="587916"/>
                    <a:pt x="179326" y="378175"/>
                    <a:pt x="-30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2" name="Google Shape;2532;p4"/>
            <p:cNvSpPr/>
            <p:nvPr/>
          </p:nvSpPr>
          <p:spPr>
            <a:xfrm>
              <a:off x="5933277" y="1045028"/>
              <a:ext cx="728290" cy="2152002"/>
            </a:xfrm>
            <a:custGeom>
              <a:avLst/>
              <a:gdLst/>
              <a:ahLst/>
              <a:cxnLst/>
              <a:rect l="l" t="t" r="r" b="b"/>
              <a:pathLst>
                <a:path w="627836" h="1855174" extrusionOk="0">
                  <a:moveTo>
                    <a:pt x="359201" y="1576072"/>
                  </a:moveTo>
                  <a:cubicBezTo>
                    <a:pt x="408045" y="1669255"/>
                    <a:pt x="372097" y="1784393"/>
                    <a:pt x="278905" y="1833237"/>
                  </a:cubicBezTo>
                  <a:cubicBezTo>
                    <a:pt x="185722" y="1882082"/>
                    <a:pt x="70584" y="1846134"/>
                    <a:pt x="21740" y="1752942"/>
                  </a:cubicBezTo>
                  <a:cubicBezTo>
                    <a:pt x="-11236" y="1690029"/>
                    <a:pt x="-6464" y="1613991"/>
                    <a:pt x="34112" y="1555688"/>
                  </a:cubicBezTo>
                  <a:cubicBezTo>
                    <a:pt x="109541" y="1450323"/>
                    <a:pt x="152994" y="1325450"/>
                    <a:pt x="159271" y="1196024"/>
                  </a:cubicBezTo>
                  <a:cubicBezTo>
                    <a:pt x="188798" y="706916"/>
                    <a:pt x="361106" y="264575"/>
                    <a:pt x="627806" y="-125"/>
                  </a:cubicBezTo>
                  <a:lnTo>
                    <a:pt x="579704" y="76075"/>
                  </a:lnTo>
                  <a:cubicBezTo>
                    <a:pt x="410159" y="342775"/>
                    <a:pt x="300527" y="679865"/>
                    <a:pt x="258902" y="1038100"/>
                  </a:cubicBezTo>
                  <a:cubicBezTo>
                    <a:pt x="234985" y="1223504"/>
                    <a:pt x="270085" y="1411737"/>
                    <a:pt x="359201" y="1576072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3" name="Google Shape;2533;p4"/>
            <p:cNvSpPr/>
            <p:nvPr/>
          </p:nvSpPr>
          <p:spPr>
            <a:xfrm>
              <a:off x="6364756" y="1045028"/>
              <a:ext cx="147589" cy="253242"/>
            </a:xfrm>
            <a:custGeom>
              <a:avLst/>
              <a:gdLst/>
              <a:ahLst/>
              <a:cxnLst/>
              <a:rect l="l" t="t" r="r" b="b"/>
              <a:pathLst>
                <a:path w="127232" h="218312" extrusionOk="0">
                  <a:moveTo>
                    <a:pt x="51866" y="-125"/>
                  </a:moveTo>
                  <a:cubicBezTo>
                    <a:pt x="72726" y="-1"/>
                    <a:pt x="91491" y="12610"/>
                    <a:pt x="99491" y="31879"/>
                  </a:cubicBezTo>
                  <a:lnTo>
                    <a:pt x="99491" y="31879"/>
                  </a:lnTo>
                  <a:cubicBezTo>
                    <a:pt x="99787" y="32527"/>
                    <a:pt x="100044" y="33193"/>
                    <a:pt x="100254" y="33879"/>
                  </a:cubicBezTo>
                  <a:lnTo>
                    <a:pt x="112636" y="64645"/>
                  </a:lnTo>
                  <a:cubicBezTo>
                    <a:pt x="132058" y="113984"/>
                    <a:pt x="132058" y="168848"/>
                    <a:pt x="112636" y="218188"/>
                  </a:cubicBezTo>
                  <a:lnTo>
                    <a:pt x="90252" y="214473"/>
                  </a:lnTo>
                  <a:lnTo>
                    <a:pt x="99777" y="190470"/>
                  </a:lnTo>
                  <a:cubicBezTo>
                    <a:pt x="114636" y="153056"/>
                    <a:pt x="114265" y="111308"/>
                    <a:pt x="98730" y="74170"/>
                  </a:cubicBezTo>
                  <a:cubicBezTo>
                    <a:pt x="86366" y="100040"/>
                    <a:pt x="55372" y="110984"/>
                    <a:pt x="29511" y="98621"/>
                  </a:cubicBezTo>
                  <a:cubicBezTo>
                    <a:pt x="3642" y="86257"/>
                    <a:pt x="-7303" y="55272"/>
                    <a:pt x="5051" y="29402"/>
                  </a:cubicBezTo>
                  <a:cubicBezTo>
                    <a:pt x="13662" y="11400"/>
                    <a:pt x="31817" y="-78"/>
                    <a:pt x="51771" y="-12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4" name="Google Shape;2534;p4"/>
            <p:cNvSpPr/>
            <p:nvPr/>
          </p:nvSpPr>
          <p:spPr>
            <a:xfrm>
              <a:off x="6229754" y="1203588"/>
              <a:ext cx="189398" cy="231601"/>
            </a:xfrm>
            <a:custGeom>
              <a:avLst/>
              <a:gdLst/>
              <a:ahLst/>
              <a:cxnLst/>
              <a:rect l="l" t="t" r="r" b="b"/>
              <a:pathLst>
                <a:path w="163274" h="199656" extrusionOk="0">
                  <a:moveTo>
                    <a:pt x="37167" y="2269"/>
                  </a:moveTo>
                  <a:cubicBezTo>
                    <a:pt x="57570" y="-4065"/>
                    <a:pt x="79783" y="2421"/>
                    <a:pt x="93556" y="18747"/>
                  </a:cubicBezTo>
                  <a:lnTo>
                    <a:pt x="93556" y="18747"/>
                  </a:lnTo>
                  <a:lnTo>
                    <a:pt x="94984" y="20557"/>
                  </a:lnTo>
                  <a:lnTo>
                    <a:pt x="116035" y="46751"/>
                  </a:lnTo>
                  <a:cubicBezTo>
                    <a:pt x="149858" y="88908"/>
                    <a:pt x="166527" y="142286"/>
                    <a:pt x="162707" y="196198"/>
                  </a:cubicBezTo>
                  <a:lnTo>
                    <a:pt x="139752" y="199532"/>
                  </a:lnTo>
                  <a:lnTo>
                    <a:pt x="141752" y="173147"/>
                  </a:lnTo>
                  <a:cubicBezTo>
                    <a:pt x="144848" y="132180"/>
                    <a:pt x="131779" y="91642"/>
                    <a:pt x="105367" y="60181"/>
                  </a:cubicBezTo>
                  <a:cubicBezTo>
                    <a:pt x="101233" y="89137"/>
                    <a:pt x="74410" y="109263"/>
                    <a:pt x="45454" y="105129"/>
                  </a:cubicBezTo>
                  <a:cubicBezTo>
                    <a:pt x="16498" y="100995"/>
                    <a:pt x="-3618" y="74173"/>
                    <a:pt x="506" y="45217"/>
                  </a:cubicBezTo>
                  <a:cubicBezTo>
                    <a:pt x="3392" y="25024"/>
                    <a:pt x="17613" y="8289"/>
                    <a:pt x="37072" y="217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5" name="Google Shape;2535;p4"/>
            <p:cNvSpPr/>
            <p:nvPr/>
          </p:nvSpPr>
          <p:spPr>
            <a:xfrm>
              <a:off x="6056489" y="1401667"/>
              <a:ext cx="269867" cy="253644"/>
            </a:xfrm>
            <a:custGeom>
              <a:avLst/>
              <a:gdLst/>
              <a:ahLst/>
              <a:cxnLst/>
              <a:rect l="l" t="t" r="r" b="b"/>
              <a:pathLst>
                <a:path w="232644" h="218659" extrusionOk="0">
                  <a:moveTo>
                    <a:pt x="32875" y="8127"/>
                  </a:moveTo>
                  <a:cubicBezTo>
                    <a:pt x="55783" y="-4626"/>
                    <a:pt x="84100" y="-2455"/>
                    <a:pt x="104789" y="13652"/>
                  </a:cubicBezTo>
                  <a:lnTo>
                    <a:pt x="104789" y="13652"/>
                  </a:lnTo>
                  <a:lnTo>
                    <a:pt x="104789" y="13652"/>
                  </a:lnTo>
                  <a:cubicBezTo>
                    <a:pt x="105551" y="14138"/>
                    <a:pt x="106256" y="14719"/>
                    <a:pt x="106884" y="15366"/>
                  </a:cubicBezTo>
                  <a:lnTo>
                    <a:pt x="138793" y="41465"/>
                  </a:lnTo>
                  <a:cubicBezTo>
                    <a:pt x="190047" y="83508"/>
                    <a:pt x="223546" y="143344"/>
                    <a:pt x="232614" y="209010"/>
                  </a:cubicBezTo>
                  <a:lnTo>
                    <a:pt x="205849" y="218535"/>
                  </a:lnTo>
                  <a:lnTo>
                    <a:pt x="202134" y="186816"/>
                  </a:lnTo>
                  <a:cubicBezTo>
                    <a:pt x="195476" y="136905"/>
                    <a:pt x="169568" y="91576"/>
                    <a:pt x="129935" y="60515"/>
                  </a:cubicBezTo>
                  <a:cubicBezTo>
                    <a:pt x="132354" y="96367"/>
                    <a:pt x="105256" y="127390"/>
                    <a:pt x="69413" y="129809"/>
                  </a:cubicBezTo>
                  <a:cubicBezTo>
                    <a:pt x="33561" y="132229"/>
                    <a:pt x="2538" y="105130"/>
                    <a:pt x="118" y="69278"/>
                  </a:cubicBezTo>
                  <a:cubicBezTo>
                    <a:pt x="-1577" y="44208"/>
                    <a:pt x="11329" y="20405"/>
                    <a:pt x="33256" y="8127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6" name="Google Shape;2536;p4"/>
            <p:cNvSpPr/>
            <p:nvPr/>
          </p:nvSpPr>
          <p:spPr>
            <a:xfrm>
              <a:off x="5940615" y="1628952"/>
              <a:ext cx="298659" cy="280297"/>
            </a:xfrm>
            <a:custGeom>
              <a:avLst/>
              <a:gdLst/>
              <a:ahLst/>
              <a:cxnLst/>
              <a:rect l="l" t="t" r="r" b="b"/>
              <a:pathLst>
                <a:path w="257465" h="241635" extrusionOk="0">
                  <a:moveTo>
                    <a:pt x="36741" y="9005"/>
                  </a:moveTo>
                  <a:cubicBezTo>
                    <a:pt x="62049" y="-5130"/>
                    <a:pt x="93367" y="-2691"/>
                    <a:pt x="116180" y="15197"/>
                  </a:cubicBezTo>
                  <a:lnTo>
                    <a:pt x="116180" y="15197"/>
                  </a:lnTo>
                  <a:cubicBezTo>
                    <a:pt x="117018" y="15778"/>
                    <a:pt x="117809" y="16416"/>
                    <a:pt x="118561" y="17102"/>
                  </a:cubicBezTo>
                  <a:lnTo>
                    <a:pt x="153804" y="45677"/>
                  </a:lnTo>
                  <a:cubicBezTo>
                    <a:pt x="210420" y="92159"/>
                    <a:pt x="247425" y="158281"/>
                    <a:pt x="257436" y="230843"/>
                  </a:cubicBezTo>
                  <a:lnTo>
                    <a:pt x="227908" y="241511"/>
                  </a:lnTo>
                  <a:lnTo>
                    <a:pt x="223146" y="206078"/>
                  </a:lnTo>
                  <a:cubicBezTo>
                    <a:pt x="215878" y="150918"/>
                    <a:pt x="187255" y="100807"/>
                    <a:pt x="143421" y="66536"/>
                  </a:cubicBezTo>
                  <a:cubicBezTo>
                    <a:pt x="146269" y="106094"/>
                    <a:pt x="116504" y="140479"/>
                    <a:pt x="76946" y="143327"/>
                  </a:cubicBezTo>
                  <a:cubicBezTo>
                    <a:pt x="37380" y="146175"/>
                    <a:pt x="3004" y="116409"/>
                    <a:pt x="156" y="76852"/>
                  </a:cubicBezTo>
                  <a:cubicBezTo>
                    <a:pt x="-1845" y="49049"/>
                    <a:pt x="12415" y="22607"/>
                    <a:pt x="36741" y="900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7" name="Google Shape;2537;p4"/>
            <p:cNvSpPr/>
            <p:nvPr/>
          </p:nvSpPr>
          <p:spPr>
            <a:xfrm>
              <a:off x="5866346" y="1910050"/>
              <a:ext cx="320437" cy="300985"/>
            </a:xfrm>
            <a:custGeom>
              <a:avLst/>
              <a:gdLst/>
              <a:ahLst/>
              <a:cxnLst/>
              <a:rect l="l" t="t" r="r" b="b"/>
              <a:pathLst>
                <a:path w="276239" h="259470" extrusionOk="0">
                  <a:moveTo>
                    <a:pt x="39322" y="9695"/>
                  </a:moveTo>
                  <a:cubicBezTo>
                    <a:pt x="66440" y="-5488"/>
                    <a:pt x="100015" y="-2888"/>
                    <a:pt x="124476" y="16267"/>
                  </a:cubicBezTo>
                  <a:lnTo>
                    <a:pt x="124476" y="16267"/>
                  </a:lnTo>
                  <a:lnTo>
                    <a:pt x="126952" y="18267"/>
                  </a:lnTo>
                  <a:lnTo>
                    <a:pt x="165052" y="49319"/>
                  </a:lnTo>
                  <a:cubicBezTo>
                    <a:pt x="225841" y="99077"/>
                    <a:pt x="265550" y="169991"/>
                    <a:pt x="276209" y="247820"/>
                  </a:cubicBezTo>
                  <a:lnTo>
                    <a:pt x="244491" y="259345"/>
                  </a:lnTo>
                  <a:lnTo>
                    <a:pt x="239442" y="221245"/>
                  </a:lnTo>
                  <a:cubicBezTo>
                    <a:pt x="231585" y="162057"/>
                    <a:pt x="200800" y="108316"/>
                    <a:pt x="153717" y="71607"/>
                  </a:cubicBezTo>
                  <a:cubicBezTo>
                    <a:pt x="156584" y="114013"/>
                    <a:pt x="124533" y="150722"/>
                    <a:pt x="82128" y="153589"/>
                  </a:cubicBezTo>
                  <a:cubicBezTo>
                    <a:pt x="39713" y="156456"/>
                    <a:pt x="3013" y="124404"/>
                    <a:pt x="146" y="81989"/>
                  </a:cubicBezTo>
                  <a:cubicBezTo>
                    <a:pt x="-1864" y="52300"/>
                    <a:pt x="13433" y="24106"/>
                    <a:pt x="39417" y="959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8" name="Google Shape;2538;p4"/>
            <p:cNvSpPr/>
            <p:nvPr/>
          </p:nvSpPr>
          <p:spPr>
            <a:xfrm>
              <a:off x="5796627" y="2226118"/>
              <a:ext cx="351032" cy="330573"/>
            </a:xfrm>
            <a:custGeom>
              <a:avLst/>
              <a:gdLst/>
              <a:ahLst/>
              <a:cxnLst/>
              <a:rect l="l" t="t" r="r" b="b"/>
              <a:pathLst>
                <a:path w="302614" h="284977" extrusionOk="0">
                  <a:moveTo>
                    <a:pt x="42743" y="10628"/>
                  </a:moveTo>
                  <a:cubicBezTo>
                    <a:pt x="72537" y="-6003"/>
                    <a:pt x="109398" y="-3155"/>
                    <a:pt x="136278" y="17867"/>
                  </a:cubicBezTo>
                  <a:lnTo>
                    <a:pt x="136278" y="17867"/>
                  </a:lnTo>
                  <a:lnTo>
                    <a:pt x="138945" y="20153"/>
                  </a:lnTo>
                  <a:lnTo>
                    <a:pt x="180474" y="54157"/>
                  </a:lnTo>
                  <a:cubicBezTo>
                    <a:pt x="247235" y="108821"/>
                    <a:pt x="290850" y="186707"/>
                    <a:pt x="302585" y="272184"/>
                  </a:cubicBezTo>
                  <a:lnTo>
                    <a:pt x="268009" y="284853"/>
                  </a:lnTo>
                  <a:lnTo>
                    <a:pt x="262484" y="243038"/>
                  </a:lnTo>
                  <a:cubicBezTo>
                    <a:pt x="253950" y="178182"/>
                    <a:pt x="220374" y="119251"/>
                    <a:pt x="168949" y="78827"/>
                  </a:cubicBezTo>
                  <a:cubicBezTo>
                    <a:pt x="172035" y="125442"/>
                    <a:pt x="136754" y="165733"/>
                    <a:pt x="90148" y="168819"/>
                  </a:cubicBezTo>
                  <a:cubicBezTo>
                    <a:pt x="43533" y="171905"/>
                    <a:pt x="3242" y="136625"/>
                    <a:pt x="156" y="90019"/>
                  </a:cubicBezTo>
                  <a:cubicBezTo>
                    <a:pt x="-2006" y="57462"/>
                    <a:pt x="14758" y="26573"/>
                    <a:pt x="43219" y="10628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9" name="Google Shape;2539;p4"/>
            <p:cNvSpPr/>
            <p:nvPr/>
          </p:nvSpPr>
          <p:spPr>
            <a:xfrm>
              <a:off x="6495246" y="1190651"/>
              <a:ext cx="264796" cy="120793"/>
            </a:xfrm>
            <a:custGeom>
              <a:avLst/>
              <a:gdLst/>
              <a:ahLst/>
              <a:cxnLst/>
              <a:rect l="l" t="t" r="r" b="b"/>
              <a:pathLst>
                <a:path w="228272" h="104132" extrusionOk="0">
                  <a:moveTo>
                    <a:pt x="222283" y="28565"/>
                  </a:moveTo>
                  <a:cubicBezTo>
                    <a:pt x="212872" y="9858"/>
                    <a:pt x="193175" y="-1400"/>
                    <a:pt x="172277" y="-10"/>
                  </a:cubicBezTo>
                  <a:lnTo>
                    <a:pt x="172277" y="-10"/>
                  </a:lnTo>
                  <a:lnTo>
                    <a:pt x="170181" y="-10"/>
                  </a:lnTo>
                  <a:lnTo>
                    <a:pt x="137320" y="2943"/>
                  </a:lnTo>
                  <a:cubicBezTo>
                    <a:pt x="84533" y="7629"/>
                    <a:pt x="35469" y="32090"/>
                    <a:pt x="-30" y="71428"/>
                  </a:cubicBezTo>
                  <a:lnTo>
                    <a:pt x="13209" y="89906"/>
                  </a:lnTo>
                  <a:lnTo>
                    <a:pt x="30545" y="70856"/>
                  </a:lnTo>
                  <a:cubicBezTo>
                    <a:pt x="57405" y="40748"/>
                    <a:pt x="95048" y="22441"/>
                    <a:pt x="135320" y="19898"/>
                  </a:cubicBezTo>
                  <a:cubicBezTo>
                    <a:pt x="117594" y="42491"/>
                    <a:pt x="121537" y="75190"/>
                    <a:pt x="144130" y="92916"/>
                  </a:cubicBezTo>
                  <a:cubicBezTo>
                    <a:pt x="166733" y="110642"/>
                    <a:pt x="199423" y="106699"/>
                    <a:pt x="217149" y="84106"/>
                  </a:cubicBezTo>
                  <a:cubicBezTo>
                    <a:pt x="229560" y="68285"/>
                    <a:pt x="231741" y="46739"/>
                    <a:pt x="222759" y="28756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0" name="Google Shape;2540;p4"/>
            <p:cNvSpPr/>
            <p:nvPr/>
          </p:nvSpPr>
          <p:spPr>
            <a:xfrm>
              <a:off x="6426291" y="1384929"/>
              <a:ext cx="270346" cy="129346"/>
            </a:xfrm>
            <a:custGeom>
              <a:avLst/>
              <a:gdLst/>
              <a:ahLst/>
              <a:cxnLst/>
              <a:rect l="l" t="t" r="r" b="b"/>
              <a:pathLst>
                <a:path w="233057" h="111505" extrusionOk="0">
                  <a:moveTo>
                    <a:pt x="230951" y="44844"/>
                  </a:moveTo>
                  <a:cubicBezTo>
                    <a:pt x="225684" y="24108"/>
                    <a:pt x="208415" y="8611"/>
                    <a:pt x="187231" y="5601"/>
                  </a:cubicBezTo>
                  <a:lnTo>
                    <a:pt x="187231" y="5601"/>
                  </a:lnTo>
                  <a:lnTo>
                    <a:pt x="185041" y="5601"/>
                  </a:lnTo>
                  <a:lnTo>
                    <a:pt x="151608" y="1505"/>
                  </a:lnTo>
                  <a:cubicBezTo>
                    <a:pt x="97972" y="-5153"/>
                    <a:pt x="43794" y="8735"/>
                    <a:pt x="-30" y="40367"/>
                  </a:cubicBezTo>
                  <a:lnTo>
                    <a:pt x="9495" y="61608"/>
                  </a:lnTo>
                  <a:lnTo>
                    <a:pt x="30831" y="46082"/>
                  </a:lnTo>
                  <a:cubicBezTo>
                    <a:pt x="64016" y="21812"/>
                    <a:pt x="105402" y="11554"/>
                    <a:pt x="146083" y="17507"/>
                  </a:cubicBezTo>
                  <a:cubicBezTo>
                    <a:pt x="123538" y="36224"/>
                    <a:pt x="120432" y="69666"/>
                    <a:pt x="139149" y="92212"/>
                  </a:cubicBezTo>
                  <a:cubicBezTo>
                    <a:pt x="157866" y="114757"/>
                    <a:pt x="191308" y="117862"/>
                    <a:pt x="213854" y="99146"/>
                  </a:cubicBezTo>
                  <a:cubicBezTo>
                    <a:pt x="229675" y="86020"/>
                    <a:pt x="236485" y="64932"/>
                    <a:pt x="231332" y="4503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1" name="Google Shape;2541;p4"/>
            <p:cNvSpPr/>
            <p:nvPr/>
          </p:nvSpPr>
          <p:spPr>
            <a:xfrm>
              <a:off x="6313134" y="1528503"/>
              <a:ext cx="318788" cy="178869"/>
            </a:xfrm>
            <a:custGeom>
              <a:avLst/>
              <a:gdLst/>
              <a:ahLst/>
              <a:cxnLst/>
              <a:rect l="l" t="t" r="r" b="b"/>
              <a:pathLst>
                <a:path w="274817" h="154197" extrusionOk="0">
                  <a:moveTo>
                    <a:pt x="261050" y="24341"/>
                  </a:moveTo>
                  <a:cubicBezTo>
                    <a:pt x="244657" y="3872"/>
                    <a:pt x="217606" y="-4796"/>
                    <a:pt x="192375" y="2339"/>
                  </a:cubicBezTo>
                  <a:lnTo>
                    <a:pt x="192375" y="2339"/>
                  </a:lnTo>
                  <a:lnTo>
                    <a:pt x="189803" y="3101"/>
                  </a:lnTo>
                  <a:lnTo>
                    <a:pt x="150465" y="15197"/>
                  </a:lnTo>
                  <a:cubicBezTo>
                    <a:pt x="86971" y="34695"/>
                    <a:pt x="33203" y="77510"/>
                    <a:pt x="-30" y="135022"/>
                  </a:cubicBezTo>
                  <a:lnTo>
                    <a:pt x="21020" y="154072"/>
                  </a:lnTo>
                  <a:lnTo>
                    <a:pt x="37117" y="125497"/>
                  </a:lnTo>
                  <a:cubicBezTo>
                    <a:pt x="62016" y="81815"/>
                    <a:pt x="103059" y="49630"/>
                    <a:pt x="151417" y="35867"/>
                  </a:cubicBezTo>
                  <a:cubicBezTo>
                    <a:pt x="135711" y="68128"/>
                    <a:pt x="149141" y="106999"/>
                    <a:pt x="181392" y="122706"/>
                  </a:cubicBezTo>
                  <a:cubicBezTo>
                    <a:pt x="213653" y="138413"/>
                    <a:pt x="252534" y="124982"/>
                    <a:pt x="268232" y="92731"/>
                  </a:cubicBezTo>
                  <a:cubicBezTo>
                    <a:pt x="279185" y="70233"/>
                    <a:pt x="276242" y="43448"/>
                    <a:pt x="260669" y="2386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2" name="Google Shape;2542;p4"/>
            <p:cNvSpPr/>
            <p:nvPr/>
          </p:nvSpPr>
          <p:spPr>
            <a:xfrm>
              <a:off x="6239205" y="1800554"/>
              <a:ext cx="352621" cy="197774"/>
            </a:xfrm>
            <a:custGeom>
              <a:avLst/>
              <a:gdLst/>
              <a:ahLst/>
              <a:cxnLst/>
              <a:rect l="l" t="t" r="r" b="b"/>
              <a:pathLst>
                <a:path w="303984" h="170495" extrusionOk="0">
                  <a:moveTo>
                    <a:pt x="288482" y="27019"/>
                  </a:moveTo>
                  <a:cubicBezTo>
                    <a:pt x="270375" y="4197"/>
                    <a:pt x="240257" y="-5404"/>
                    <a:pt x="212282" y="2730"/>
                  </a:cubicBezTo>
                  <a:lnTo>
                    <a:pt x="212282" y="2730"/>
                  </a:lnTo>
                  <a:lnTo>
                    <a:pt x="209424" y="3682"/>
                  </a:lnTo>
                  <a:lnTo>
                    <a:pt x="165895" y="17113"/>
                  </a:lnTo>
                  <a:cubicBezTo>
                    <a:pt x="95905" y="38658"/>
                    <a:pt x="36641" y="85845"/>
                    <a:pt x="-30" y="149224"/>
                  </a:cubicBezTo>
                  <a:lnTo>
                    <a:pt x="23211" y="170370"/>
                  </a:lnTo>
                  <a:lnTo>
                    <a:pt x="41022" y="139318"/>
                  </a:lnTo>
                  <a:cubicBezTo>
                    <a:pt x="68616" y="90989"/>
                    <a:pt x="114070" y="55422"/>
                    <a:pt x="167610" y="40258"/>
                  </a:cubicBezTo>
                  <a:cubicBezTo>
                    <a:pt x="150198" y="75891"/>
                    <a:pt x="164971" y="118906"/>
                    <a:pt x="200604" y="136318"/>
                  </a:cubicBezTo>
                  <a:cubicBezTo>
                    <a:pt x="236237" y="153730"/>
                    <a:pt x="279252" y="138956"/>
                    <a:pt x="296664" y="103323"/>
                  </a:cubicBezTo>
                  <a:cubicBezTo>
                    <a:pt x="308837" y="78406"/>
                    <a:pt x="305579" y="48707"/>
                    <a:pt x="288291" y="2701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3" name="Google Shape;2543;p4"/>
            <p:cNvSpPr/>
            <p:nvPr/>
          </p:nvSpPr>
          <p:spPr>
            <a:xfrm>
              <a:off x="6186716" y="2044921"/>
              <a:ext cx="358027" cy="254636"/>
            </a:xfrm>
            <a:custGeom>
              <a:avLst/>
              <a:gdLst/>
              <a:ahLst/>
              <a:cxnLst/>
              <a:rect l="l" t="t" r="r" b="b"/>
              <a:pathLst>
                <a:path w="308644" h="219514" extrusionOk="0">
                  <a:moveTo>
                    <a:pt x="282672" y="19459"/>
                  </a:moveTo>
                  <a:cubicBezTo>
                    <a:pt x="259536" y="-1267"/>
                    <a:pt x="226179" y="-6001"/>
                    <a:pt x="198185" y="7458"/>
                  </a:cubicBezTo>
                  <a:lnTo>
                    <a:pt x="198185" y="7458"/>
                  </a:lnTo>
                  <a:lnTo>
                    <a:pt x="198185" y="7458"/>
                  </a:lnTo>
                  <a:lnTo>
                    <a:pt x="195328" y="8886"/>
                  </a:lnTo>
                  <a:lnTo>
                    <a:pt x="151512" y="31461"/>
                  </a:lnTo>
                  <a:cubicBezTo>
                    <a:pt x="81408" y="66960"/>
                    <a:pt x="27287" y="127616"/>
                    <a:pt x="-30" y="201291"/>
                  </a:cubicBezTo>
                  <a:lnTo>
                    <a:pt x="28545" y="219389"/>
                  </a:lnTo>
                  <a:lnTo>
                    <a:pt x="41785" y="183289"/>
                  </a:lnTo>
                  <a:cubicBezTo>
                    <a:pt x="62225" y="127263"/>
                    <a:pt x="103811" y="81476"/>
                    <a:pt x="157608" y="55749"/>
                  </a:cubicBezTo>
                  <a:cubicBezTo>
                    <a:pt x="145635" y="96593"/>
                    <a:pt x="169038" y="139398"/>
                    <a:pt x="209872" y="151371"/>
                  </a:cubicBezTo>
                  <a:cubicBezTo>
                    <a:pt x="250715" y="163344"/>
                    <a:pt x="293530" y="139941"/>
                    <a:pt x="305503" y="99107"/>
                  </a:cubicBezTo>
                  <a:cubicBezTo>
                    <a:pt x="313866" y="70561"/>
                    <a:pt x="305055" y="39747"/>
                    <a:pt x="282862" y="1993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4" name="Google Shape;2544;p4"/>
            <p:cNvSpPr/>
            <p:nvPr/>
          </p:nvSpPr>
          <p:spPr>
            <a:xfrm>
              <a:off x="6192904" y="2299051"/>
              <a:ext cx="351586" cy="330573"/>
            </a:xfrm>
            <a:custGeom>
              <a:avLst/>
              <a:gdLst/>
              <a:ahLst/>
              <a:cxnLst/>
              <a:rect l="l" t="t" r="r" b="b"/>
              <a:pathLst>
                <a:path w="303091" h="284977" extrusionOk="0">
                  <a:moveTo>
                    <a:pt x="259812" y="10628"/>
                  </a:moveTo>
                  <a:cubicBezTo>
                    <a:pt x="230018" y="-6003"/>
                    <a:pt x="193156" y="-3155"/>
                    <a:pt x="166276" y="17867"/>
                  </a:cubicBezTo>
                  <a:lnTo>
                    <a:pt x="166276" y="17867"/>
                  </a:lnTo>
                  <a:lnTo>
                    <a:pt x="166276" y="17867"/>
                  </a:lnTo>
                  <a:lnTo>
                    <a:pt x="163514" y="20058"/>
                  </a:lnTo>
                  <a:lnTo>
                    <a:pt x="122080" y="54062"/>
                  </a:lnTo>
                  <a:cubicBezTo>
                    <a:pt x="55300" y="108745"/>
                    <a:pt x="11676" y="186669"/>
                    <a:pt x="-30" y="272184"/>
                  </a:cubicBezTo>
                  <a:lnTo>
                    <a:pt x="34736" y="284853"/>
                  </a:lnTo>
                  <a:lnTo>
                    <a:pt x="40261" y="243038"/>
                  </a:lnTo>
                  <a:cubicBezTo>
                    <a:pt x="48938" y="178249"/>
                    <a:pt x="82609" y="119413"/>
                    <a:pt x="134082" y="79113"/>
                  </a:cubicBezTo>
                  <a:cubicBezTo>
                    <a:pt x="130996" y="125728"/>
                    <a:pt x="166276" y="166019"/>
                    <a:pt x="212882" y="169105"/>
                  </a:cubicBezTo>
                  <a:cubicBezTo>
                    <a:pt x="259497" y="172191"/>
                    <a:pt x="299788" y="136920"/>
                    <a:pt x="302874" y="90305"/>
                  </a:cubicBezTo>
                  <a:cubicBezTo>
                    <a:pt x="305037" y="57748"/>
                    <a:pt x="288272" y="26859"/>
                    <a:pt x="259812" y="1091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45" name="Google Shape;2545;p4"/>
          <p:cNvGrpSpPr/>
          <p:nvPr/>
        </p:nvGrpSpPr>
        <p:grpSpPr>
          <a:xfrm>
            <a:off x="-1626013" y="-1585965"/>
            <a:ext cx="9312878" cy="11872302"/>
            <a:chOff x="-1026386" y="-475480"/>
            <a:chExt cx="5147227" cy="6561821"/>
          </a:xfrm>
        </p:grpSpPr>
        <p:grpSp>
          <p:nvGrpSpPr>
            <p:cNvPr id="2546" name="Google Shape;2546;p4"/>
            <p:cNvGrpSpPr/>
            <p:nvPr/>
          </p:nvGrpSpPr>
          <p:grpSpPr>
            <a:xfrm flipH="1">
              <a:off x="975198" y="650742"/>
              <a:ext cx="3145643" cy="5435548"/>
              <a:chOff x="5143500" y="1785980"/>
              <a:chExt cx="1901380" cy="3285510"/>
            </a:xfrm>
          </p:grpSpPr>
          <p:sp>
            <p:nvSpPr>
              <p:cNvPr id="2547" name="Google Shape;2547;p4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8" name="Google Shape;2548;p4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9" name="Google Shape;2549;p4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5E7E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0" name="Google Shape;2550;p4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709F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1" name="Google Shape;2551;p4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A3C91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2" name="Google Shape;2552;p4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72A1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3" name="Google Shape;2553;p4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A4C9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4" name="Google Shape;2554;p4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83AA1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5" name="Google Shape;2555;p4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BDE2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6" name="Google Shape;2556;p4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7" name="Google Shape;2557;p4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8" name="Google Shape;2558;p4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noFill/>
              <a:ln w="9525" cap="flat" cmpd="sng">
                <a:solidFill>
                  <a:srgbClr val="56730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9" name="Google Shape;2559;p4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0" name="Google Shape;2560;p4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1" name="Google Shape;2561;p4"/>
              <p:cNvSpPr/>
              <p:nvPr/>
            </p:nvSpPr>
            <p:spPr>
              <a:xfrm>
                <a:off x="6373289" y="4608766"/>
                <a:ext cx="21524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2" name="Google Shape;2562;p4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3" name="Google Shape;2563;p4"/>
              <p:cNvSpPr/>
              <p:nvPr/>
            </p:nvSpPr>
            <p:spPr>
              <a:xfrm>
                <a:off x="6377394" y="4277105"/>
                <a:ext cx="188618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4" name="Google Shape;2564;p4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5" name="Google Shape;2565;p4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6" name="Google Shape;2566;p4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7" name="Google Shape;2567;p4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8" name="Google Shape;2568;p4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9" name="Google Shape;2569;p4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0" name="Google Shape;2570;p4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1" name="Google Shape;2571;p4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2" name="Google Shape;2572;p4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3" name="Google Shape;2573;p4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4" name="Google Shape;2574;p4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5" name="Google Shape;2575;p4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6" name="Google Shape;2576;p4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7" name="Google Shape;2577;p4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8" name="Google Shape;2578;p4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9" name="Google Shape;2579;p4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0" name="Google Shape;2580;p4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C0DE3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1" name="Google Shape;2581;p4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2" name="Google Shape;2582;p4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7EAE0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3" name="Google Shape;2583;p4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598A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4" name="Google Shape;2584;p4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74A0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5" name="Google Shape;2585;p4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A4C8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6" name="Google Shape;2586;p4"/>
              <p:cNvSpPr/>
              <p:nvPr/>
            </p:nvSpPr>
            <p:spPr>
              <a:xfrm>
                <a:off x="5741680" y="2254948"/>
                <a:ext cx="97616" cy="645389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7" name="Google Shape;2587;p4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AE90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88" name="Google Shape;2588;p4"/>
            <p:cNvGrpSpPr/>
            <p:nvPr/>
          </p:nvGrpSpPr>
          <p:grpSpPr>
            <a:xfrm>
              <a:off x="-1026386" y="-475480"/>
              <a:ext cx="3797436" cy="6561821"/>
              <a:chOff x="5143500" y="1785980"/>
              <a:chExt cx="1901380" cy="3285510"/>
            </a:xfrm>
          </p:grpSpPr>
          <p:sp>
            <p:nvSpPr>
              <p:cNvPr id="2589" name="Google Shape;2589;p4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0" name="Google Shape;2590;p4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1" name="Google Shape;2591;p4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5E7E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2" name="Google Shape;2592;p4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709F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3" name="Google Shape;2593;p4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A3C91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4" name="Google Shape;2594;p4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72A1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5" name="Google Shape;2595;p4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A4C9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6" name="Google Shape;2596;p4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83AA1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7" name="Google Shape;2597;p4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BDE2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8" name="Google Shape;2598;p4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9" name="Google Shape;2599;p4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0" name="Google Shape;2600;p4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noFill/>
              <a:ln w="9525" cap="flat" cmpd="sng">
                <a:solidFill>
                  <a:srgbClr val="56730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1" name="Google Shape;2601;p4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2" name="Google Shape;2602;p4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3" name="Google Shape;2603;p4"/>
              <p:cNvSpPr/>
              <p:nvPr/>
            </p:nvSpPr>
            <p:spPr>
              <a:xfrm>
                <a:off x="6373289" y="4608766"/>
                <a:ext cx="18941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4" name="Google Shape;2604;p4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5" name="Google Shape;2605;p4"/>
              <p:cNvSpPr/>
              <p:nvPr/>
            </p:nvSpPr>
            <p:spPr>
              <a:xfrm>
                <a:off x="6377394" y="4277105"/>
                <a:ext cx="158911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6" name="Google Shape;2606;p4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7" name="Google Shape;2607;p4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8" name="Google Shape;2608;p4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9" name="Google Shape;2609;p4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0" name="Google Shape;2610;p4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1" name="Google Shape;2611;p4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2" name="Google Shape;2612;p4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3" name="Google Shape;2613;p4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4" name="Google Shape;2614;p4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5" name="Google Shape;2615;p4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6" name="Google Shape;2616;p4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7" name="Google Shape;2617;p4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8" name="Google Shape;2618;p4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9" name="Google Shape;2619;p4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0" name="Google Shape;2620;p4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1" name="Google Shape;2621;p4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2" name="Google Shape;2622;p4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C0DE3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3" name="Google Shape;2623;p4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4" name="Google Shape;2624;p4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7EAE0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5" name="Google Shape;2625;p4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598A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6" name="Google Shape;2626;p4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74A0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7" name="Google Shape;2627;p4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A4C8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8" name="Google Shape;2628;p4"/>
              <p:cNvSpPr/>
              <p:nvPr/>
            </p:nvSpPr>
            <p:spPr>
              <a:xfrm>
                <a:off x="5746521" y="2254947"/>
                <a:ext cx="84152" cy="703421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9" name="Google Shape;2629;p4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AE90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630" name="Google Shape;2630;p4"/>
          <p:cNvSpPr/>
          <p:nvPr/>
        </p:nvSpPr>
        <p:spPr>
          <a:xfrm flipH="1">
            <a:off x="1261535" y="6407177"/>
            <a:ext cx="2011233" cy="2857311"/>
          </a:xfrm>
          <a:custGeom>
            <a:avLst/>
            <a:gdLst/>
            <a:ahLst/>
            <a:cxnLst/>
            <a:rect l="l" t="t" r="r" b="b"/>
            <a:pathLst>
              <a:path w="1062037" h="1508811" extrusionOk="0">
                <a:moveTo>
                  <a:pt x="381953" y="1176267"/>
                </a:moveTo>
                <a:cubicBezTo>
                  <a:pt x="569595" y="1036250"/>
                  <a:pt x="628650" y="893375"/>
                  <a:pt x="758190" y="761930"/>
                </a:cubicBezTo>
                <a:cubicBezTo>
                  <a:pt x="514350" y="834320"/>
                  <a:pt x="391478" y="1110545"/>
                  <a:pt x="380047" y="1168647"/>
                </a:cubicBezTo>
                <a:cubicBezTo>
                  <a:pt x="364808" y="1073397"/>
                  <a:pt x="360997" y="978147"/>
                  <a:pt x="369570" y="885755"/>
                </a:cubicBezTo>
                <a:cubicBezTo>
                  <a:pt x="478155" y="790505"/>
                  <a:pt x="597217" y="737165"/>
                  <a:pt x="676275" y="600957"/>
                </a:cubicBezTo>
                <a:cubicBezTo>
                  <a:pt x="521970" y="635247"/>
                  <a:pt x="401003" y="805745"/>
                  <a:pt x="370522" y="871467"/>
                </a:cubicBezTo>
                <a:cubicBezTo>
                  <a:pt x="379095" y="789552"/>
                  <a:pt x="397192" y="709542"/>
                  <a:pt x="424815" y="632390"/>
                </a:cubicBezTo>
                <a:cubicBezTo>
                  <a:pt x="537210" y="579050"/>
                  <a:pt x="633412" y="507612"/>
                  <a:pt x="709612" y="422840"/>
                </a:cubicBezTo>
                <a:cubicBezTo>
                  <a:pt x="599122" y="451415"/>
                  <a:pt x="503872" y="511422"/>
                  <a:pt x="440055" y="594290"/>
                </a:cubicBezTo>
                <a:cubicBezTo>
                  <a:pt x="463867" y="535235"/>
                  <a:pt x="494347" y="478085"/>
                  <a:pt x="529590" y="423792"/>
                </a:cubicBezTo>
                <a:cubicBezTo>
                  <a:pt x="534353" y="424745"/>
                  <a:pt x="539115" y="426650"/>
                  <a:pt x="543878" y="427602"/>
                </a:cubicBezTo>
                <a:cubicBezTo>
                  <a:pt x="642937" y="405695"/>
                  <a:pt x="728662" y="357117"/>
                  <a:pt x="786765" y="288537"/>
                </a:cubicBezTo>
                <a:cubicBezTo>
                  <a:pt x="701040" y="301872"/>
                  <a:pt x="621983" y="334257"/>
                  <a:pt x="559117" y="382835"/>
                </a:cubicBezTo>
                <a:cubicBezTo>
                  <a:pt x="581978" y="351402"/>
                  <a:pt x="606742" y="321875"/>
                  <a:pt x="633412" y="293300"/>
                </a:cubicBezTo>
                <a:cubicBezTo>
                  <a:pt x="649605" y="292347"/>
                  <a:pt x="701040" y="284727"/>
                  <a:pt x="701040" y="284727"/>
                </a:cubicBezTo>
                <a:cubicBezTo>
                  <a:pt x="784860" y="264725"/>
                  <a:pt x="857250" y="229482"/>
                  <a:pt x="926783" y="190430"/>
                </a:cubicBezTo>
                <a:cubicBezTo>
                  <a:pt x="855345" y="190430"/>
                  <a:pt x="686753" y="259010"/>
                  <a:pt x="641033" y="284727"/>
                </a:cubicBezTo>
                <a:cubicBezTo>
                  <a:pt x="677228" y="246627"/>
                  <a:pt x="717233" y="210432"/>
                  <a:pt x="760095" y="177095"/>
                </a:cubicBezTo>
                <a:cubicBezTo>
                  <a:pt x="762000" y="177095"/>
                  <a:pt x="763905" y="177095"/>
                  <a:pt x="765810" y="178047"/>
                </a:cubicBezTo>
                <a:cubicBezTo>
                  <a:pt x="830580" y="173285"/>
                  <a:pt x="887730" y="147567"/>
                  <a:pt x="935355" y="114230"/>
                </a:cubicBezTo>
                <a:cubicBezTo>
                  <a:pt x="982028" y="80892"/>
                  <a:pt x="1021080" y="40887"/>
                  <a:pt x="1062037" y="1835"/>
                </a:cubicBezTo>
                <a:cubicBezTo>
                  <a:pt x="902970" y="-16263"/>
                  <a:pt x="832485" y="103752"/>
                  <a:pt x="750570" y="175190"/>
                </a:cubicBezTo>
                <a:cubicBezTo>
                  <a:pt x="750570" y="175190"/>
                  <a:pt x="751522" y="175190"/>
                  <a:pt x="751522" y="175190"/>
                </a:cubicBezTo>
                <a:cubicBezTo>
                  <a:pt x="712470" y="204717"/>
                  <a:pt x="676275" y="236150"/>
                  <a:pt x="641985" y="270440"/>
                </a:cubicBezTo>
                <a:cubicBezTo>
                  <a:pt x="659130" y="187572"/>
                  <a:pt x="689610" y="108515"/>
                  <a:pt x="722947" y="29457"/>
                </a:cubicBezTo>
                <a:cubicBezTo>
                  <a:pt x="655320" y="88512"/>
                  <a:pt x="620078" y="172332"/>
                  <a:pt x="622935" y="258057"/>
                </a:cubicBezTo>
                <a:cubicBezTo>
                  <a:pt x="622935" y="258057"/>
                  <a:pt x="628650" y="274250"/>
                  <a:pt x="633412" y="279012"/>
                </a:cubicBezTo>
                <a:cubicBezTo>
                  <a:pt x="590550" y="322827"/>
                  <a:pt x="551497" y="369500"/>
                  <a:pt x="518160" y="419982"/>
                </a:cubicBezTo>
                <a:lnTo>
                  <a:pt x="518160" y="419982"/>
                </a:lnTo>
                <a:lnTo>
                  <a:pt x="518160" y="419982"/>
                </a:lnTo>
                <a:cubicBezTo>
                  <a:pt x="513397" y="427602"/>
                  <a:pt x="507683" y="435222"/>
                  <a:pt x="502920" y="442842"/>
                </a:cubicBezTo>
                <a:cubicBezTo>
                  <a:pt x="506730" y="404742"/>
                  <a:pt x="546735" y="218052"/>
                  <a:pt x="469583" y="71367"/>
                </a:cubicBezTo>
                <a:cubicBezTo>
                  <a:pt x="437197" y="187572"/>
                  <a:pt x="453390" y="330447"/>
                  <a:pt x="500062" y="446652"/>
                </a:cubicBezTo>
                <a:cubicBezTo>
                  <a:pt x="461962" y="506660"/>
                  <a:pt x="431483" y="569525"/>
                  <a:pt x="406717" y="636200"/>
                </a:cubicBezTo>
                <a:cubicBezTo>
                  <a:pt x="396240" y="571430"/>
                  <a:pt x="383858" y="340925"/>
                  <a:pt x="300037" y="196145"/>
                </a:cubicBezTo>
                <a:cubicBezTo>
                  <a:pt x="308610" y="269487"/>
                  <a:pt x="288608" y="359975"/>
                  <a:pt x="298133" y="433317"/>
                </a:cubicBezTo>
                <a:cubicBezTo>
                  <a:pt x="306705" y="503802"/>
                  <a:pt x="353378" y="586670"/>
                  <a:pt x="402908" y="646677"/>
                </a:cubicBezTo>
                <a:cubicBezTo>
                  <a:pt x="376237" y="720972"/>
                  <a:pt x="359092" y="799077"/>
                  <a:pt x="350520" y="879087"/>
                </a:cubicBezTo>
                <a:cubicBezTo>
                  <a:pt x="295275" y="704780"/>
                  <a:pt x="235267" y="511422"/>
                  <a:pt x="94297" y="334257"/>
                </a:cubicBezTo>
                <a:cubicBezTo>
                  <a:pt x="81915" y="515232"/>
                  <a:pt x="300990" y="836225"/>
                  <a:pt x="349567" y="889565"/>
                </a:cubicBezTo>
                <a:cubicBezTo>
                  <a:pt x="340995" y="981005"/>
                  <a:pt x="343853" y="1074350"/>
                  <a:pt x="357187" y="1168647"/>
                </a:cubicBezTo>
                <a:cubicBezTo>
                  <a:pt x="333375" y="1115308"/>
                  <a:pt x="271462" y="944810"/>
                  <a:pt x="220028" y="862895"/>
                </a:cubicBezTo>
                <a:cubicBezTo>
                  <a:pt x="155257" y="765740"/>
                  <a:pt x="101917" y="679062"/>
                  <a:pt x="0" y="599052"/>
                </a:cubicBezTo>
                <a:cubicBezTo>
                  <a:pt x="41910" y="854322"/>
                  <a:pt x="181928" y="1036250"/>
                  <a:pt x="359092" y="1181983"/>
                </a:cubicBezTo>
                <a:cubicBezTo>
                  <a:pt x="376237" y="1288662"/>
                  <a:pt x="406717" y="1394390"/>
                  <a:pt x="451485" y="1498212"/>
                </a:cubicBezTo>
                <a:cubicBezTo>
                  <a:pt x="451485" y="1498212"/>
                  <a:pt x="451485" y="1498212"/>
                  <a:pt x="451485" y="1498212"/>
                </a:cubicBezTo>
                <a:cubicBezTo>
                  <a:pt x="454342" y="1504880"/>
                  <a:pt x="461962" y="1509642"/>
                  <a:pt x="468630" y="1508690"/>
                </a:cubicBezTo>
                <a:cubicBezTo>
                  <a:pt x="475297" y="1507737"/>
                  <a:pt x="478155" y="1502022"/>
                  <a:pt x="475297" y="1495355"/>
                </a:cubicBezTo>
                <a:cubicBezTo>
                  <a:pt x="432435" y="1391533"/>
                  <a:pt x="400050" y="1283900"/>
                  <a:pt x="381953" y="1176267"/>
                </a:cubicBezTo>
                <a:close/>
              </a:path>
            </a:pathLst>
          </a:custGeom>
          <a:solidFill>
            <a:srgbClr val="367023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1" name="Google Shape;2631;p4"/>
          <p:cNvSpPr/>
          <p:nvPr/>
        </p:nvSpPr>
        <p:spPr>
          <a:xfrm flipH="1">
            <a:off x="512902" y="6188722"/>
            <a:ext cx="1430195" cy="3049745"/>
          </a:xfrm>
          <a:custGeom>
            <a:avLst/>
            <a:gdLst/>
            <a:ahLst/>
            <a:cxnLst/>
            <a:rect l="l" t="t" r="r" b="b"/>
            <a:pathLst>
              <a:path w="755218" h="1610426" extrusionOk="0">
                <a:moveTo>
                  <a:pt x="124839" y="867728"/>
                </a:moveTo>
                <a:cubicBezTo>
                  <a:pt x="176273" y="796290"/>
                  <a:pt x="243901" y="733425"/>
                  <a:pt x="271523" y="649605"/>
                </a:cubicBezTo>
                <a:cubicBezTo>
                  <a:pt x="296289" y="573405"/>
                  <a:pt x="285811" y="488633"/>
                  <a:pt x="316291" y="415290"/>
                </a:cubicBezTo>
                <a:cubicBezTo>
                  <a:pt x="349628" y="333375"/>
                  <a:pt x="426781" y="279083"/>
                  <a:pt x="493456" y="221933"/>
                </a:cubicBezTo>
                <a:cubicBezTo>
                  <a:pt x="561084" y="164783"/>
                  <a:pt x="625853" y="88583"/>
                  <a:pt x="620139" y="0"/>
                </a:cubicBezTo>
                <a:cubicBezTo>
                  <a:pt x="735391" y="220980"/>
                  <a:pt x="775396" y="477203"/>
                  <a:pt x="745868" y="724853"/>
                </a:cubicBezTo>
                <a:cubicBezTo>
                  <a:pt x="716341" y="972503"/>
                  <a:pt x="618234" y="1209675"/>
                  <a:pt x="475359" y="1412557"/>
                </a:cubicBezTo>
                <a:cubicBezTo>
                  <a:pt x="431543" y="1474470"/>
                  <a:pt x="382014" y="1535430"/>
                  <a:pt x="316291" y="1573530"/>
                </a:cubicBezTo>
                <a:cubicBezTo>
                  <a:pt x="250568" y="1611630"/>
                  <a:pt x="165796" y="1624965"/>
                  <a:pt x="98168" y="1590675"/>
                </a:cubicBezTo>
                <a:lnTo>
                  <a:pt x="98168" y="1590675"/>
                </a:lnTo>
                <a:cubicBezTo>
                  <a:pt x="-7559" y="1536382"/>
                  <a:pt x="2918" y="1370648"/>
                  <a:pt x="61" y="1267778"/>
                </a:cubicBezTo>
                <a:cubicBezTo>
                  <a:pt x="-1844" y="1126807"/>
                  <a:pt x="41018" y="982980"/>
                  <a:pt x="124839" y="867728"/>
                </a:cubicBezTo>
                <a:close/>
              </a:path>
            </a:pathLst>
          </a:custGeom>
          <a:solidFill>
            <a:srgbClr val="2F5B06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32" name="Google Shape;2632;p4"/>
          <p:cNvGrpSpPr/>
          <p:nvPr/>
        </p:nvGrpSpPr>
        <p:grpSpPr>
          <a:xfrm flipH="1">
            <a:off x="2715125" y="6044458"/>
            <a:ext cx="2056691" cy="4714991"/>
            <a:chOff x="6209082" y="1899985"/>
            <a:chExt cx="1085697" cy="2488975"/>
          </a:xfrm>
        </p:grpSpPr>
        <p:sp>
          <p:nvSpPr>
            <p:cNvPr id="2633" name="Google Shape;2633;p4"/>
            <p:cNvSpPr/>
            <p:nvPr/>
          </p:nvSpPr>
          <p:spPr>
            <a:xfrm>
              <a:off x="6209082" y="1899985"/>
              <a:ext cx="1085697" cy="2325514"/>
            </a:xfrm>
            <a:custGeom>
              <a:avLst/>
              <a:gdLst/>
              <a:ahLst/>
              <a:cxnLst/>
              <a:rect l="l" t="t" r="r" b="b"/>
              <a:pathLst>
                <a:path w="1085697" h="2325514" extrusionOk="0">
                  <a:moveTo>
                    <a:pt x="140933" y="1965007"/>
                  </a:moveTo>
                  <a:lnTo>
                    <a:pt x="140933" y="1965007"/>
                  </a:lnTo>
                  <a:cubicBezTo>
                    <a:pt x="116169" y="1839278"/>
                    <a:pt x="185701" y="1717357"/>
                    <a:pt x="230469" y="1597343"/>
                  </a:cubicBezTo>
                  <a:cubicBezTo>
                    <a:pt x="275236" y="1477328"/>
                    <a:pt x="286666" y="1318260"/>
                    <a:pt x="182844" y="1243965"/>
                  </a:cubicBezTo>
                  <a:cubicBezTo>
                    <a:pt x="130456" y="1205865"/>
                    <a:pt x="51398" y="1191578"/>
                    <a:pt x="32348" y="1130618"/>
                  </a:cubicBezTo>
                  <a:cubicBezTo>
                    <a:pt x="3773" y="1041082"/>
                    <a:pt x="135219" y="968693"/>
                    <a:pt x="130456" y="875347"/>
                  </a:cubicBezTo>
                  <a:cubicBezTo>
                    <a:pt x="127598" y="809625"/>
                    <a:pt x="60923" y="768668"/>
                    <a:pt x="27586" y="712470"/>
                  </a:cubicBezTo>
                  <a:cubicBezTo>
                    <a:pt x="-16229" y="640080"/>
                    <a:pt x="-1942" y="545783"/>
                    <a:pt x="29491" y="467678"/>
                  </a:cubicBezTo>
                  <a:cubicBezTo>
                    <a:pt x="60923" y="389572"/>
                    <a:pt x="108548" y="317183"/>
                    <a:pt x="131408" y="235267"/>
                  </a:cubicBezTo>
                  <a:cubicBezTo>
                    <a:pt x="154269" y="153353"/>
                    <a:pt x="146648" y="55245"/>
                    <a:pt x="82831" y="0"/>
                  </a:cubicBezTo>
                  <a:cubicBezTo>
                    <a:pt x="219991" y="76200"/>
                    <a:pt x="359056" y="154305"/>
                    <a:pt x="470498" y="263842"/>
                  </a:cubicBezTo>
                  <a:cubicBezTo>
                    <a:pt x="582894" y="373380"/>
                    <a:pt x="666713" y="521017"/>
                    <a:pt x="666713" y="678180"/>
                  </a:cubicBezTo>
                  <a:cubicBezTo>
                    <a:pt x="666713" y="784860"/>
                    <a:pt x="631471" y="904875"/>
                    <a:pt x="696241" y="988695"/>
                  </a:cubicBezTo>
                  <a:cubicBezTo>
                    <a:pt x="736246" y="1041082"/>
                    <a:pt x="803873" y="1062038"/>
                    <a:pt x="864833" y="1087755"/>
                  </a:cubicBezTo>
                  <a:cubicBezTo>
                    <a:pt x="925794" y="1113473"/>
                    <a:pt x="990563" y="1153478"/>
                    <a:pt x="1002946" y="1218248"/>
                  </a:cubicBezTo>
                  <a:cubicBezTo>
                    <a:pt x="1017233" y="1288732"/>
                    <a:pt x="965798" y="1355407"/>
                    <a:pt x="959131" y="1427798"/>
                  </a:cubicBezTo>
                  <a:cubicBezTo>
                    <a:pt x="951511" y="1522095"/>
                    <a:pt x="1021044" y="1602105"/>
                    <a:pt x="1057239" y="1689735"/>
                  </a:cubicBezTo>
                  <a:cubicBezTo>
                    <a:pt x="1117246" y="1834515"/>
                    <a:pt x="1078194" y="2009775"/>
                    <a:pt x="979133" y="2131695"/>
                  </a:cubicBezTo>
                  <a:cubicBezTo>
                    <a:pt x="882931" y="2250758"/>
                    <a:pt x="705766" y="2368868"/>
                    <a:pt x="550508" y="2309813"/>
                  </a:cubicBezTo>
                  <a:cubicBezTo>
                    <a:pt x="394298" y="2248853"/>
                    <a:pt x="176176" y="2145983"/>
                    <a:pt x="140933" y="1965007"/>
                  </a:cubicBezTo>
                  <a:close/>
                </a:path>
              </a:pathLst>
            </a:custGeom>
            <a:solidFill>
              <a:srgbClr val="2F5B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4" name="Google Shape;2634;p4"/>
            <p:cNvSpPr/>
            <p:nvPr/>
          </p:nvSpPr>
          <p:spPr>
            <a:xfrm>
              <a:off x="6442316" y="2213685"/>
              <a:ext cx="561812" cy="2175275"/>
            </a:xfrm>
            <a:custGeom>
              <a:avLst/>
              <a:gdLst/>
              <a:ahLst/>
              <a:cxnLst/>
              <a:rect l="l" t="t" r="r" b="b"/>
              <a:pathLst>
                <a:path w="561812" h="2175275" extrusionOk="0">
                  <a:moveTo>
                    <a:pt x="329658" y="1406516"/>
                  </a:moveTo>
                  <a:cubicBezTo>
                    <a:pt x="365853" y="1257926"/>
                    <a:pt x="422050" y="1114098"/>
                    <a:pt x="495393" y="979796"/>
                  </a:cubicBezTo>
                  <a:cubicBezTo>
                    <a:pt x="498250" y="975033"/>
                    <a:pt x="490630" y="971223"/>
                    <a:pt x="488725" y="975986"/>
                  </a:cubicBezTo>
                  <a:cubicBezTo>
                    <a:pt x="417287" y="1105526"/>
                    <a:pt x="362995" y="1244591"/>
                    <a:pt x="325848" y="1387466"/>
                  </a:cubicBezTo>
                  <a:cubicBezTo>
                    <a:pt x="322990" y="1361748"/>
                    <a:pt x="320133" y="1336031"/>
                    <a:pt x="318228" y="1311266"/>
                  </a:cubicBezTo>
                  <a:cubicBezTo>
                    <a:pt x="290605" y="1018848"/>
                    <a:pt x="282033" y="722621"/>
                    <a:pt x="205833" y="437823"/>
                  </a:cubicBezTo>
                  <a:cubicBezTo>
                    <a:pt x="204880" y="433061"/>
                    <a:pt x="202975" y="428298"/>
                    <a:pt x="202023" y="423536"/>
                  </a:cubicBezTo>
                  <a:cubicBezTo>
                    <a:pt x="202023" y="423536"/>
                    <a:pt x="202023" y="423536"/>
                    <a:pt x="202023" y="422583"/>
                  </a:cubicBezTo>
                  <a:cubicBezTo>
                    <a:pt x="212500" y="353051"/>
                    <a:pt x="222978" y="283518"/>
                    <a:pt x="232503" y="213986"/>
                  </a:cubicBezTo>
                  <a:cubicBezTo>
                    <a:pt x="233455" y="209223"/>
                    <a:pt x="224883" y="209223"/>
                    <a:pt x="224883" y="213986"/>
                  </a:cubicBezTo>
                  <a:cubicBezTo>
                    <a:pt x="215358" y="277803"/>
                    <a:pt x="205833" y="340668"/>
                    <a:pt x="196308" y="404486"/>
                  </a:cubicBezTo>
                  <a:cubicBezTo>
                    <a:pt x="196308" y="404486"/>
                    <a:pt x="196308" y="404486"/>
                    <a:pt x="196308" y="404486"/>
                  </a:cubicBezTo>
                  <a:cubicBezTo>
                    <a:pt x="196308" y="403533"/>
                    <a:pt x="196308" y="401628"/>
                    <a:pt x="195355" y="400676"/>
                  </a:cubicBezTo>
                  <a:cubicBezTo>
                    <a:pt x="153445" y="258753"/>
                    <a:pt x="94390" y="122546"/>
                    <a:pt x="7712" y="1578"/>
                  </a:cubicBezTo>
                  <a:cubicBezTo>
                    <a:pt x="4855" y="-2232"/>
                    <a:pt x="-2765" y="1578"/>
                    <a:pt x="1045" y="5388"/>
                  </a:cubicBezTo>
                  <a:cubicBezTo>
                    <a:pt x="84865" y="123498"/>
                    <a:pt x="142968" y="254943"/>
                    <a:pt x="183925" y="391151"/>
                  </a:cubicBezTo>
                  <a:cubicBezTo>
                    <a:pt x="135348" y="354003"/>
                    <a:pt x="86770" y="317808"/>
                    <a:pt x="38193" y="280661"/>
                  </a:cubicBezTo>
                  <a:cubicBezTo>
                    <a:pt x="34383" y="277803"/>
                    <a:pt x="29620" y="284471"/>
                    <a:pt x="34383" y="287328"/>
                  </a:cubicBezTo>
                  <a:cubicBezTo>
                    <a:pt x="85818" y="326381"/>
                    <a:pt x="136300" y="365433"/>
                    <a:pt x="187735" y="403533"/>
                  </a:cubicBezTo>
                  <a:cubicBezTo>
                    <a:pt x="228693" y="543551"/>
                    <a:pt x="252505" y="689283"/>
                    <a:pt x="268698" y="834063"/>
                  </a:cubicBezTo>
                  <a:cubicBezTo>
                    <a:pt x="282985" y="958841"/>
                    <a:pt x="291558" y="1084571"/>
                    <a:pt x="302035" y="1210301"/>
                  </a:cubicBezTo>
                  <a:cubicBezTo>
                    <a:pt x="233455" y="1045518"/>
                    <a:pt x="139158" y="891213"/>
                    <a:pt x="24858" y="754053"/>
                  </a:cubicBezTo>
                  <a:cubicBezTo>
                    <a:pt x="21048" y="750243"/>
                    <a:pt x="15333" y="755958"/>
                    <a:pt x="19143" y="759768"/>
                  </a:cubicBezTo>
                  <a:cubicBezTo>
                    <a:pt x="137253" y="900738"/>
                    <a:pt x="232503" y="1058853"/>
                    <a:pt x="301083" y="1229351"/>
                  </a:cubicBezTo>
                  <a:cubicBezTo>
                    <a:pt x="302035" y="1230303"/>
                    <a:pt x="302987" y="1231256"/>
                    <a:pt x="303940" y="1231256"/>
                  </a:cubicBezTo>
                  <a:cubicBezTo>
                    <a:pt x="318228" y="1395086"/>
                    <a:pt x="335373" y="1557963"/>
                    <a:pt x="372520" y="1717983"/>
                  </a:cubicBezTo>
                  <a:cubicBezTo>
                    <a:pt x="409668" y="1878003"/>
                    <a:pt x="465865" y="2034213"/>
                    <a:pt x="554448" y="2173278"/>
                  </a:cubicBezTo>
                  <a:cubicBezTo>
                    <a:pt x="557305" y="2178041"/>
                    <a:pt x="563973" y="2173278"/>
                    <a:pt x="561115" y="2169468"/>
                  </a:cubicBezTo>
                  <a:cubicBezTo>
                    <a:pt x="416335" y="1940868"/>
                    <a:pt x="359185" y="1673216"/>
                    <a:pt x="328705" y="1406516"/>
                  </a:cubicBezTo>
                  <a:cubicBezTo>
                    <a:pt x="328705" y="1408421"/>
                    <a:pt x="329658" y="1407468"/>
                    <a:pt x="329658" y="1406516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35" name="Google Shape;2635;p4"/>
          <p:cNvSpPr/>
          <p:nvPr/>
        </p:nvSpPr>
        <p:spPr>
          <a:xfrm flipH="1">
            <a:off x="-529737" y="6525601"/>
            <a:ext cx="1943639" cy="3197603"/>
          </a:xfrm>
          <a:custGeom>
            <a:avLst/>
            <a:gdLst/>
            <a:ahLst/>
            <a:cxnLst/>
            <a:rect l="l" t="t" r="r" b="b"/>
            <a:pathLst>
              <a:path w="1026344" h="1688503" extrusionOk="0">
                <a:moveTo>
                  <a:pt x="224555" y="1223284"/>
                </a:moveTo>
                <a:cubicBezTo>
                  <a:pt x="165500" y="1170897"/>
                  <a:pt x="100730" y="1123272"/>
                  <a:pt x="54057" y="1059454"/>
                </a:cubicBezTo>
                <a:cubicBezTo>
                  <a:pt x="7385" y="995637"/>
                  <a:pt x="-17380" y="908959"/>
                  <a:pt x="14052" y="836569"/>
                </a:cubicBezTo>
                <a:cubicBezTo>
                  <a:pt x="45485" y="764179"/>
                  <a:pt x="149307" y="725127"/>
                  <a:pt x="209315" y="776562"/>
                </a:cubicBezTo>
                <a:cubicBezTo>
                  <a:pt x="234080" y="797517"/>
                  <a:pt x="258845" y="831807"/>
                  <a:pt x="288373" y="819424"/>
                </a:cubicBezTo>
                <a:cubicBezTo>
                  <a:pt x="315995" y="807994"/>
                  <a:pt x="312185" y="766084"/>
                  <a:pt x="296945" y="740367"/>
                </a:cubicBezTo>
                <a:cubicBezTo>
                  <a:pt x="271227" y="698457"/>
                  <a:pt x="230270" y="667977"/>
                  <a:pt x="193123" y="635592"/>
                </a:cubicBezTo>
                <a:cubicBezTo>
                  <a:pt x="155975" y="603207"/>
                  <a:pt x="119780" y="565107"/>
                  <a:pt x="110255" y="516529"/>
                </a:cubicBezTo>
                <a:cubicBezTo>
                  <a:pt x="100730" y="467952"/>
                  <a:pt x="129305" y="409849"/>
                  <a:pt x="177882" y="403182"/>
                </a:cubicBezTo>
                <a:cubicBezTo>
                  <a:pt x="195980" y="401277"/>
                  <a:pt x="215030" y="406039"/>
                  <a:pt x="232175" y="399372"/>
                </a:cubicBezTo>
                <a:cubicBezTo>
                  <a:pt x="260750" y="388894"/>
                  <a:pt x="270275" y="350794"/>
                  <a:pt x="263607" y="320314"/>
                </a:cubicBezTo>
                <a:cubicBezTo>
                  <a:pt x="256940" y="289834"/>
                  <a:pt x="237890" y="264117"/>
                  <a:pt x="227412" y="235542"/>
                </a:cubicBezTo>
                <a:cubicBezTo>
                  <a:pt x="189312" y="133624"/>
                  <a:pt x="271227" y="6942"/>
                  <a:pt x="379812" y="274"/>
                </a:cubicBezTo>
                <a:cubicBezTo>
                  <a:pt x="488398" y="-6393"/>
                  <a:pt x="585552" y="109812"/>
                  <a:pt x="560787" y="215539"/>
                </a:cubicBezTo>
                <a:cubicBezTo>
                  <a:pt x="553167" y="247924"/>
                  <a:pt x="536023" y="279357"/>
                  <a:pt x="533165" y="312694"/>
                </a:cubicBezTo>
                <a:cubicBezTo>
                  <a:pt x="531260" y="346032"/>
                  <a:pt x="552215" y="386037"/>
                  <a:pt x="585552" y="385084"/>
                </a:cubicBezTo>
                <a:cubicBezTo>
                  <a:pt x="619842" y="384132"/>
                  <a:pt x="638892" y="346032"/>
                  <a:pt x="667467" y="327934"/>
                </a:cubicBezTo>
                <a:cubicBezTo>
                  <a:pt x="715092" y="297454"/>
                  <a:pt x="783673" y="331744"/>
                  <a:pt x="805580" y="384132"/>
                </a:cubicBezTo>
                <a:cubicBezTo>
                  <a:pt x="827487" y="436519"/>
                  <a:pt x="813200" y="497479"/>
                  <a:pt x="790340" y="548914"/>
                </a:cubicBezTo>
                <a:cubicBezTo>
                  <a:pt x="767480" y="600349"/>
                  <a:pt x="735095" y="648927"/>
                  <a:pt x="718902" y="703219"/>
                </a:cubicBezTo>
                <a:cubicBezTo>
                  <a:pt x="713187" y="722269"/>
                  <a:pt x="710330" y="746082"/>
                  <a:pt x="726523" y="758464"/>
                </a:cubicBezTo>
                <a:cubicBezTo>
                  <a:pt x="751287" y="778467"/>
                  <a:pt x="783673" y="747987"/>
                  <a:pt x="809390" y="729889"/>
                </a:cubicBezTo>
                <a:cubicBezTo>
                  <a:pt x="872255" y="687027"/>
                  <a:pt x="965600" y="726079"/>
                  <a:pt x="1001795" y="792754"/>
                </a:cubicBezTo>
                <a:cubicBezTo>
                  <a:pt x="1037990" y="860382"/>
                  <a:pt x="1029417" y="942297"/>
                  <a:pt x="1006557" y="1015639"/>
                </a:cubicBezTo>
                <a:lnTo>
                  <a:pt x="1006557" y="1015639"/>
                </a:lnTo>
                <a:cubicBezTo>
                  <a:pt x="970362" y="1133749"/>
                  <a:pt x="903687" y="1237572"/>
                  <a:pt x="835107" y="1338537"/>
                </a:cubicBezTo>
                <a:cubicBezTo>
                  <a:pt x="768432" y="1436644"/>
                  <a:pt x="715092" y="1549992"/>
                  <a:pt x="645560" y="1643337"/>
                </a:cubicBezTo>
                <a:cubicBezTo>
                  <a:pt x="547452" y="1775734"/>
                  <a:pt x="504590" y="1582377"/>
                  <a:pt x="457917" y="1506177"/>
                </a:cubicBezTo>
                <a:cubicBezTo>
                  <a:pt x="396005" y="1401402"/>
                  <a:pt x="316948" y="1305199"/>
                  <a:pt x="224555" y="1223284"/>
                </a:cubicBezTo>
                <a:close/>
              </a:path>
            </a:pathLst>
          </a:custGeom>
          <a:gradFill>
            <a:gsLst>
              <a:gs pos="0">
                <a:srgbClr val="BDD559"/>
              </a:gs>
              <a:gs pos="8000">
                <a:srgbClr val="BDD559"/>
              </a:gs>
              <a:gs pos="100000">
                <a:srgbClr val="5F9322"/>
              </a:gs>
            </a:gsLst>
            <a:lin ang="2700006" scaled="0"/>
          </a:gra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6" name="Google Shape;2636;p4"/>
          <p:cNvSpPr/>
          <p:nvPr/>
        </p:nvSpPr>
        <p:spPr>
          <a:xfrm flipH="1">
            <a:off x="4086860" y="7057853"/>
            <a:ext cx="2346935" cy="3375656"/>
          </a:xfrm>
          <a:custGeom>
            <a:avLst/>
            <a:gdLst/>
            <a:ahLst/>
            <a:cxnLst/>
            <a:rect l="l" t="t" r="r" b="b"/>
            <a:pathLst>
              <a:path w="1109662" h="1587610" extrusionOk="0">
                <a:moveTo>
                  <a:pt x="828675" y="1237922"/>
                </a:moveTo>
                <a:cubicBezTo>
                  <a:pt x="626745" y="1089332"/>
                  <a:pt x="549592" y="938837"/>
                  <a:pt x="404813" y="799772"/>
                </a:cubicBezTo>
                <a:cubicBezTo>
                  <a:pt x="650557" y="878829"/>
                  <a:pt x="809625" y="1168389"/>
                  <a:pt x="828675" y="1230302"/>
                </a:cubicBezTo>
                <a:cubicBezTo>
                  <a:pt x="828675" y="1131242"/>
                  <a:pt x="818197" y="1031229"/>
                  <a:pt x="796290" y="934074"/>
                </a:cubicBezTo>
                <a:cubicBezTo>
                  <a:pt x="678180" y="833109"/>
                  <a:pt x="554355" y="775959"/>
                  <a:pt x="458153" y="632132"/>
                </a:cubicBezTo>
                <a:cubicBezTo>
                  <a:pt x="611505" y="670232"/>
                  <a:pt x="753428" y="850254"/>
                  <a:pt x="792480" y="919787"/>
                </a:cubicBezTo>
                <a:cubicBezTo>
                  <a:pt x="771525" y="834062"/>
                  <a:pt x="742950" y="749289"/>
                  <a:pt x="704850" y="669279"/>
                </a:cubicBezTo>
                <a:cubicBezTo>
                  <a:pt x="588645" y="611177"/>
                  <a:pt x="485775" y="535929"/>
                  <a:pt x="399097" y="446394"/>
                </a:cubicBezTo>
                <a:cubicBezTo>
                  <a:pt x="509588" y="476874"/>
                  <a:pt x="610553" y="541644"/>
                  <a:pt x="684847" y="628322"/>
                </a:cubicBezTo>
                <a:cubicBezTo>
                  <a:pt x="652463" y="566409"/>
                  <a:pt x="615315" y="506402"/>
                  <a:pt x="573405" y="449252"/>
                </a:cubicBezTo>
                <a:cubicBezTo>
                  <a:pt x="568642" y="450204"/>
                  <a:pt x="564832" y="452109"/>
                  <a:pt x="560070" y="453062"/>
                </a:cubicBezTo>
                <a:cubicBezTo>
                  <a:pt x="461010" y="429249"/>
                  <a:pt x="371475" y="376862"/>
                  <a:pt x="305753" y="304472"/>
                </a:cubicBezTo>
                <a:cubicBezTo>
                  <a:pt x="390525" y="318759"/>
                  <a:pt x="471488" y="354002"/>
                  <a:pt x="539115" y="405437"/>
                </a:cubicBezTo>
                <a:cubicBezTo>
                  <a:pt x="512445" y="373052"/>
                  <a:pt x="483870" y="341619"/>
                  <a:pt x="454342" y="311139"/>
                </a:cubicBezTo>
                <a:cubicBezTo>
                  <a:pt x="439103" y="310187"/>
                  <a:pt x="387667" y="300662"/>
                  <a:pt x="387667" y="300662"/>
                </a:cubicBezTo>
                <a:cubicBezTo>
                  <a:pt x="303847" y="278754"/>
                  <a:pt x="229553" y="241607"/>
                  <a:pt x="156210" y="198744"/>
                </a:cubicBezTo>
                <a:cubicBezTo>
                  <a:pt x="224790" y="199697"/>
                  <a:pt x="398145" y="273039"/>
                  <a:pt x="445770" y="301614"/>
                </a:cubicBezTo>
                <a:cubicBezTo>
                  <a:pt x="404813" y="260657"/>
                  <a:pt x="360997" y="222557"/>
                  <a:pt x="315278" y="188267"/>
                </a:cubicBezTo>
                <a:cubicBezTo>
                  <a:pt x="313372" y="188267"/>
                  <a:pt x="311467" y="188267"/>
                  <a:pt x="310515" y="189219"/>
                </a:cubicBezTo>
                <a:cubicBezTo>
                  <a:pt x="247650" y="183504"/>
                  <a:pt x="188595" y="155882"/>
                  <a:pt x="138113" y="120639"/>
                </a:cubicBezTo>
                <a:cubicBezTo>
                  <a:pt x="87630" y="85397"/>
                  <a:pt x="44767" y="42534"/>
                  <a:pt x="0" y="1577"/>
                </a:cubicBezTo>
                <a:cubicBezTo>
                  <a:pt x="151447" y="-15568"/>
                  <a:pt x="236220" y="111114"/>
                  <a:pt x="326707" y="187314"/>
                </a:cubicBezTo>
                <a:cubicBezTo>
                  <a:pt x="326707" y="187314"/>
                  <a:pt x="325755" y="187314"/>
                  <a:pt x="325755" y="187314"/>
                </a:cubicBezTo>
                <a:cubicBezTo>
                  <a:pt x="367665" y="218747"/>
                  <a:pt x="407670" y="252084"/>
                  <a:pt x="444817" y="288279"/>
                </a:cubicBezTo>
                <a:cubicBezTo>
                  <a:pt x="416242" y="201602"/>
                  <a:pt x="375285" y="117782"/>
                  <a:pt x="331470" y="34914"/>
                </a:cubicBezTo>
                <a:cubicBezTo>
                  <a:pt x="404813" y="97779"/>
                  <a:pt x="452438" y="185409"/>
                  <a:pt x="461963" y="275897"/>
                </a:cubicBezTo>
                <a:cubicBezTo>
                  <a:pt x="461963" y="275897"/>
                  <a:pt x="459105" y="292089"/>
                  <a:pt x="454342" y="297804"/>
                </a:cubicBezTo>
                <a:cubicBezTo>
                  <a:pt x="501967" y="344477"/>
                  <a:pt x="546735" y="394007"/>
                  <a:pt x="585788" y="446394"/>
                </a:cubicBezTo>
                <a:lnTo>
                  <a:pt x="585788" y="446394"/>
                </a:lnTo>
                <a:lnTo>
                  <a:pt x="585788" y="446394"/>
                </a:lnTo>
                <a:cubicBezTo>
                  <a:pt x="591503" y="454014"/>
                  <a:pt x="598170" y="462587"/>
                  <a:pt x="603885" y="471159"/>
                </a:cubicBezTo>
                <a:cubicBezTo>
                  <a:pt x="594360" y="431154"/>
                  <a:pt x="528638" y="234939"/>
                  <a:pt x="581025" y="83492"/>
                </a:cubicBezTo>
                <a:cubicBezTo>
                  <a:pt x="629603" y="205412"/>
                  <a:pt x="635317" y="354954"/>
                  <a:pt x="606742" y="474969"/>
                </a:cubicBezTo>
                <a:cubicBezTo>
                  <a:pt x="651510" y="537834"/>
                  <a:pt x="691515" y="604509"/>
                  <a:pt x="723900" y="674042"/>
                </a:cubicBezTo>
                <a:cubicBezTo>
                  <a:pt x="724853" y="606414"/>
                  <a:pt x="702945" y="365432"/>
                  <a:pt x="762000" y="214937"/>
                </a:cubicBezTo>
                <a:cubicBezTo>
                  <a:pt x="764857" y="292089"/>
                  <a:pt x="797242" y="386387"/>
                  <a:pt x="799147" y="463539"/>
                </a:cubicBezTo>
                <a:cubicBezTo>
                  <a:pt x="801053" y="537834"/>
                  <a:pt x="768667" y="622607"/>
                  <a:pt x="729615" y="685472"/>
                </a:cubicBezTo>
                <a:cubicBezTo>
                  <a:pt x="765810" y="763577"/>
                  <a:pt x="794385" y="845492"/>
                  <a:pt x="814388" y="929312"/>
                </a:cubicBezTo>
                <a:cubicBezTo>
                  <a:pt x="842010" y="747384"/>
                  <a:pt x="871538" y="546407"/>
                  <a:pt x="981075" y="363527"/>
                </a:cubicBezTo>
                <a:cubicBezTo>
                  <a:pt x="1020128" y="553074"/>
                  <a:pt x="855345" y="886449"/>
                  <a:pt x="816292" y="941694"/>
                </a:cubicBezTo>
                <a:cubicBezTo>
                  <a:pt x="838200" y="1036944"/>
                  <a:pt x="849630" y="1135052"/>
                  <a:pt x="849630" y="1234112"/>
                </a:cubicBezTo>
                <a:cubicBezTo>
                  <a:pt x="864870" y="1177914"/>
                  <a:pt x="899160" y="1000749"/>
                  <a:pt x="937260" y="915977"/>
                </a:cubicBezTo>
                <a:cubicBezTo>
                  <a:pt x="984885" y="815964"/>
                  <a:pt x="1023938" y="725477"/>
                  <a:pt x="1109663" y="642609"/>
                </a:cubicBezTo>
                <a:cubicBezTo>
                  <a:pt x="1106805" y="909309"/>
                  <a:pt x="998220" y="1096952"/>
                  <a:pt x="849630" y="1247447"/>
                </a:cubicBezTo>
                <a:cubicBezTo>
                  <a:pt x="848678" y="1357937"/>
                  <a:pt x="834390" y="1469379"/>
                  <a:pt x="807720" y="1577012"/>
                </a:cubicBezTo>
                <a:cubicBezTo>
                  <a:pt x="807720" y="1577012"/>
                  <a:pt x="807720" y="1577012"/>
                  <a:pt x="807720" y="1577012"/>
                </a:cubicBezTo>
                <a:cubicBezTo>
                  <a:pt x="805815" y="1583679"/>
                  <a:pt x="799147" y="1588442"/>
                  <a:pt x="792480" y="1587489"/>
                </a:cubicBezTo>
                <a:cubicBezTo>
                  <a:pt x="785813" y="1586537"/>
                  <a:pt x="782003" y="1579869"/>
                  <a:pt x="783907" y="1573202"/>
                </a:cubicBezTo>
                <a:cubicBezTo>
                  <a:pt x="812482" y="1463664"/>
                  <a:pt x="827722" y="1351269"/>
                  <a:pt x="828675" y="1237922"/>
                </a:cubicBezTo>
                <a:close/>
              </a:path>
            </a:pathLst>
          </a:custGeom>
          <a:gradFill>
            <a:gsLst>
              <a:gs pos="0">
                <a:srgbClr val="BDD559"/>
              </a:gs>
              <a:gs pos="8000">
                <a:srgbClr val="BDD559"/>
              </a:gs>
              <a:gs pos="100000">
                <a:srgbClr val="5F9322"/>
              </a:gs>
            </a:gsLst>
            <a:lin ang="2700006" scaled="0"/>
          </a:gra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7" name="Google Shape;2637;p4"/>
          <p:cNvSpPr/>
          <p:nvPr/>
        </p:nvSpPr>
        <p:spPr>
          <a:xfrm rot="1022161" flipH="1">
            <a:off x="677307" y="7623119"/>
            <a:ext cx="635094" cy="2401644"/>
          </a:xfrm>
          <a:custGeom>
            <a:avLst/>
            <a:gdLst/>
            <a:ahLst/>
            <a:cxnLst/>
            <a:rect l="l" t="t" r="r" b="b"/>
            <a:pathLst>
              <a:path w="335253" h="1267777" extrusionOk="0">
                <a:moveTo>
                  <a:pt x="281655" y="1267778"/>
                </a:moveTo>
                <a:cubicBezTo>
                  <a:pt x="203550" y="1220153"/>
                  <a:pt x="190215" y="1205865"/>
                  <a:pt x="127350" y="1138238"/>
                </a:cubicBezTo>
                <a:cubicBezTo>
                  <a:pt x="65438" y="1070610"/>
                  <a:pt x="21623" y="981075"/>
                  <a:pt x="29243" y="889635"/>
                </a:cubicBezTo>
                <a:cubicBezTo>
                  <a:pt x="34958" y="824865"/>
                  <a:pt x="66390" y="762953"/>
                  <a:pt x="60675" y="698182"/>
                </a:cubicBezTo>
                <a:cubicBezTo>
                  <a:pt x="55913" y="641985"/>
                  <a:pt x="25433" y="591503"/>
                  <a:pt x="10193" y="536257"/>
                </a:cubicBezTo>
                <a:cubicBezTo>
                  <a:pt x="-36479" y="360997"/>
                  <a:pt x="94013" y="179070"/>
                  <a:pt x="63533" y="0"/>
                </a:cubicBezTo>
                <a:cubicBezTo>
                  <a:pt x="154021" y="172403"/>
                  <a:pt x="246413" y="357188"/>
                  <a:pt x="232125" y="551497"/>
                </a:cubicBezTo>
                <a:cubicBezTo>
                  <a:pt x="228315" y="606743"/>
                  <a:pt x="214980" y="661988"/>
                  <a:pt x="215933" y="717232"/>
                </a:cubicBezTo>
                <a:cubicBezTo>
                  <a:pt x="217838" y="811530"/>
                  <a:pt x="259748" y="900113"/>
                  <a:pt x="293085" y="988695"/>
                </a:cubicBezTo>
                <a:cubicBezTo>
                  <a:pt x="326423" y="1077278"/>
                  <a:pt x="352140" y="1175385"/>
                  <a:pt x="321660" y="1264920"/>
                </a:cubicBezTo>
                <a:lnTo>
                  <a:pt x="281655" y="1267778"/>
                </a:lnTo>
                <a:close/>
              </a:path>
            </a:pathLst>
          </a:custGeom>
          <a:gradFill>
            <a:gsLst>
              <a:gs pos="0">
                <a:srgbClr val="367023"/>
              </a:gs>
              <a:gs pos="52999">
                <a:srgbClr val="367023"/>
              </a:gs>
              <a:gs pos="100000">
                <a:srgbClr val="2A5B52"/>
              </a:gs>
            </a:gsLst>
            <a:lin ang="2700006" scaled="0"/>
          </a:gra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38" name="Google Shape;2638;p4"/>
          <p:cNvGrpSpPr/>
          <p:nvPr/>
        </p:nvGrpSpPr>
        <p:grpSpPr>
          <a:xfrm flipH="1">
            <a:off x="2823576" y="7877697"/>
            <a:ext cx="1640022" cy="3430998"/>
            <a:chOff x="6371781" y="2867726"/>
            <a:chExt cx="865744" cy="1811174"/>
          </a:xfrm>
        </p:grpSpPr>
        <p:sp>
          <p:nvSpPr>
            <p:cNvPr id="2639" name="Google Shape;2639;p4"/>
            <p:cNvSpPr/>
            <p:nvPr/>
          </p:nvSpPr>
          <p:spPr>
            <a:xfrm>
              <a:off x="6371781" y="2867726"/>
              <a:ext cx="736425" cy="1790700"/>
            </a:xfrm>
            <a:custGeom>
              <a:avLst/>
              <a:gdLst/>
              <a:ahLst/>
              <a:cxnLst/>
              <a:rect l="l" t="t" r="r" b="b"/>
              <a:pathLst>
                <a:path w="736425" h="1790700" extrusionOk="0">
                  <a:moveTo>
                    <a:pt x="736425" y="0"/>
                  </a:moveTo>
                  <a:cubicBezTo>
                    <a:pt x="622125" y="66675"/>
                    <a:pt x="519255" y="145732"/>
                    <a:pt x="428768" y="234315"/>
                  </a:cubicBezTo>
                  <a:cubicBezTo>
                    <a:pt x="463058" y="277178"/>
                    <a:pt x="499253" y="318135"/>
                    <a:pt x="526875" y="340042"/>
                  </a:cubicBezTo>
                  <a:cubicBezTo>
                    <a:pt x="526875" y="340042"/>
                    <a:pt x="449723" y="317182"/>
                    <a:pt x="379238" y="284797"/>
                  </a:cubicBezTo>
                  <a:cubicBezTo>
                    <a:pt x="295418" y="374332"/>
                    <a:pt x="223980" y="473392"/>
                    <a:pt x="166830" y="579120"/>
                  </a:cubicBezTo>
                  <a:cubicBezTo>
                    <a:pt x="229695" y="633413"/>
                    <a:pt x="299228" y="690563"/>
                    <a:pt x="341138" y="718185"/>
                  </a:cubicBezTo>
                  <a:cubicBezTo>
                    <a:pt x="399240" y="755332"/>
                    <a:pt x="250650" y="713422"/>
                    <a:pt x="123968" y="665797"/>
                  </a:cubicBezTo>
                  <a:cubicBezTo>
                    <a:pt x="106823" y="703897"/>
                    <a:pt x="91583" y="741997"/>
                    <a:pt x="78248" y="782003"/>
                  </a:cubicBezTo>
                  <a:cubicBezTo>
                    <a:pt x="50625" y="860107"/>
                    <a:pt x="30623" y="942022"/>
                    <a:pt x="18240" y="1024890"/>
                  </a:cubicBezTo>
                  <a:cubicBezTo>
                    <a:pt x="104918" y="1069657"/>
                    <a:pt x="193500" y="1113473"/>
                    <a:pt x="214455" y="1117282"/>
                  </a:cubicBezTo>
                  <a:cubicBezTo>
                    <a:pt x="242078" y="1122998"/>
                    <a:pt x="120158" y="1123950"/>
                    <a:pt x="6810" y="1111567"/>
                  </a:cubicBezTo>
                  <a:cubicBezTo>
                    <a:pt x="3000" y="1154430"/>
                    <a:pt x="143" y="1197292"/>
                    <a:pt x="143" y="1241107"/>
                  </a:cubicBezTo>
                  <a:cubicBezTo>
                    <a:pt x="-810" y="1311592"/>
                    <a:pt x="3000" y="1383982"/>
                    <a:pt x="11573" y="1456373"/>
                  </a:cubicBezTo>
                  <a:cubicBezTo>
                    <a:pt x="43958" y="1461135"/>
                    <a:pt x="73485" y="1465898"/>
                    <a:pt x="84915" y="1464945"/>
                  </a:cubicBezTo>
                  <a:cubicBezTo>
                    <a:pt x="103965" y="1463992"/>
                    <a:pt x="64913" y="1504950"/>
                    <a:pt x="21098" y="1524953"/>
                  </a:cubicBezTo>
                  <a:cubicBezTo>
                    <a:pt x="28718" y="1573530"/>
                    <a:pt x="40148" y="1622107"/>
                    <a:pt x="53483" y="1669732"/>
                  </a:cubicBezTo>
                  <a:cubicBezTo>
                    <a:pt x="71580" y="1733550"/>
                    <a:pt x="96345" y="1771650"/>
                    <a:pt x="124920" y="1790700"/>
                  </a:cubicBezTo>
                  <a:cubicBezTo>
                    <a:pt x="299228" y="1196340"/>
                    <a:pt x="506873" y="569595"/>
                    <a:pt x="736425" y="0"/>
                  </a:cubicBezTo>
                  <a:cubicBezTo>
                    <a:pt x="736425" y="952"/>
                    <a:pt x="736425" y="0"/>
                    <a:pt x="736425" y="0"/>
                  </a:cubicBezTo>
                  <a:close/>
                </a:path>
              </a:pathLst>
            </a:custGeom>
            <a:gradFill>
              <a:gsLst>
                <a:gs pos="0">
                  <a:srgbClr val="BDD559"/>
                </a:gs>
                <a:gs pos="8000">
                  <a:srgbClr val="BDD559"/>
                </a:gs>
                <a:gs pos="100000">
                  <a:srgbClr val="5F932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0" name="Google Shape;2640;p4"/>
            <p:cNvSpPr/>
            <p:nvPr/>
          </p:nvSpPr>
          <p:spPr>
            <a:xfrm>
              <a:off x="6488181" y="2872787"/>
              <a:ext cx="749344" cy="1806113"/>
            </a:xfrm>
            <a:custGeom>
              <a:avLst/>
              <a:gdLst/>
              <a:ahLst/>
              <a:cxnLst/>
              <a:rect l="l" t="t" r="r" b="b"/>
              <a:pathLst>
                <a:path w="749344" h="1806113" extrusionOk="0">
                  <a:moveTo>
                    <a:pt x="360998" y="1284923"/>
                  </a:moveTo>
                  <a:cubicBezTo>
                    <a:pt x="394335" y="1312545"/>
                    <a:pt x="464820" y="1352550"/>
                    <a:pt x="532448" y="1387793"/>
                  </a:cubicBezTo>
                  <a:cubicBezTo>
                    <a:pt x="596265" y="1290637"/>
                    <a:pt x="646748" y="1186815"/>
                    <a:pt x="682943" y="1077277"/>
                  </a:cubicBezTo>
                  <a:cubicBezTo>
                    <a:pt x="688658" y="1060133"/>
                    <a:pt x="693420" y="1043940"/>
                    <a:pt x="698183" y="1026795"/>
                  </a:cubicBezTo>
                  <a:cubicBezTo>
                    <a:pt x="609600" y="1008698"/>
                    <a:pt x="501015" y="978218"/>
                    <a:pt x="544830" y="977265"/>
                  </a:cubicBezTo>
                  <a:cubicBezTo>
                    <a:pt x="576263" y="977265"/>
                    <a:pt x="649605" y="970598"/>
                    <a:pt x="714375" y="964883"/>
                  </a:cubicBezTo>
                  <a:cubicBezTo>
                    <a:pt x="745807" y="827723"/>
                    <a:pt x="756285" y="684848"/>
                    <a:pt x="744855" y="539115"/>
                  </a:cubicBezTo>
                  <a:cubicBezTo>
                    <a:pt x="658178" y="530543"/>
                    <a:pt x="552450" y="505777"/>
                    <a:pt x="591503" y="508635"/>
                  </a:cubicBezTo>
                  <a:cubicBezTo>
                    <a:pt x="621983" y="510540"/>
                    <a:pt x="683895" y="483870"/>
                    <a:pt x="736282" y="458152"/>
                  </a:cubicBezTo>
                  <a:cubicBezTo>
                    <a:pt x="717232" y="305752"/>
                    <a:pt x="675323" y="151448"/>
                    <a:pt x="610553" y="0"/>
                  </a:cubicBezTo>
                  <a:cubicBezTo>
                    <a:pt x="381000" y="568643"/>
                    <a:pt x="173355" y="1195387"/>
                    <a:pt x="0" y="1790700"/>
                  </a:cubicBezTo>
                  <a:cubicBezTo>
                    <a:pt x="53340" y="1825943"/>
                    <a:pt x="122873" y="1797368"/>
                    <a:pt x="200025" y="1739265"/>
                  </a:cubicBezTo>
                  <a:cubicBezTo>
                    <a:pt x="219075" y="1724977"/>
                    <a:pt x="238125" y="1709737"/>
                    <a:pt x="256223" y="1694498"/>
                  </a:cubicBezTo>
                  <a:cubicBezTo>
                    <a:pt x="222885" y="1642110"/>
                    <a:pt x="199073" y="1542098"/>
                    <a:pt x="220028" y="1564005"/>
                  </a:cubicBezTo>
                  <a:cubicBezTo>
                    <a:pt x="232410" y="1577340"/>
                    <a:pt x="273368" y="1612583"/>
                    <a:pt x="311468" y="1645920"/>
                  </a:cubicBezTo>
                  <a:cubicBezTo>
                    <a:pt x="375285" y="1586865"/>
                    <a:pt x="433388" y="1523048"/>
                    <a:pt x="483870" y="1455420"/>
                  </a:cubicBezTo>
                  <a:cubicBezTo>
                    <a:pt x="397193" y="1366837"/>
                    <a:pt x="312420" y="1243965"/>
                    <a:pt x="360998" y="1284923"/>
                  </a:cubicBezTo>
                  <a:close/>
                </a:path>
              </a:pathLst>
            </a:custGeom>
            <a:solidFill>
              <a:srgbClr val="2F5B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41" name="Google Shape;2641;p4"/>
          <p:cNvSpPr/>
          <p:nvPr/>
        </p:nvSpPr>
        <p:spPr>
          <a:xfrm rot="-581164" flipH="1">
            <a:off x="9218" y="6980350"/>
            <a:ext cx="1064357" cy="4121075"/>
          </a:xfrm>
          <a:custGeom>
            <a:avLst/>
            <a:gdLst/>
            <a:ahLst/>
            <a:cxnLst/>
            <a:rect l="l" t="t" r="r" b="b"/>
            <a:pathLst>
              <a:path w="561812" h="2175275" extrusionOk="0">
                <a:moveTo>
                  <a:pt x="329658" y="1406516"/>
                </a:moveTo>
                <a:cubicBezTo>
                  <a:pt x="365853" y="1257926"/>
                  <a:pt x="422050" y="1114098"/>
                  <a:pt x="495393" y="979796"/>
                </a:cubicBezTo>
                <a:cubicBezTo>
                  <a:pt x="498250" y="975033"/>
                  <a:pt x="490630" y="971223"/>
                  <a:pt x="488725" y="975986"/>
                </a:cubicBezTo>
                <a:cubicBezTo>
                  <a:pt x="417287" y="1105526"/>
                  <a:pt x="362995" y="1244591"/>
                  <a:pt x="325848" y="1387466"/>
                </a:cubicBezTo>
                <a:cubicBezTo>
                  <a:pt x="322990" y="1361748"/>
                  <a:pt x="320133" y="1336031"/>
                  <a:pt x="318228" y="1311266"/>
                </a:cubicBezTo>
                <a:cubicBezTo>
                  <a:pt x="290605" y="1018848"/>
                  <a:pt x="282033" y="722621"/>
                  <a:pt x="205833" y="437823"/>
                </a:cubicBezTo>
                <a:cubicBezTo>
                  <a:pt x="204880" y="433061"/>
                  <a:pt x="202975" y="428298"/>
                  <a:pt x="202023" y="423536"/>
                </a:cubicBezTo>
                <a:cubicBezTo>
                  <a:pt x="202023" y="423536"/>
                  <a:pt x="202023" y="423536"/>
                  <a:pt x="202023" y="422583"/>
                </a:cubicBezTo>
                <a:cubicBezTo>
                  <a:pt x="212500" y="353051"/>
                  <a:pt x="222978" y="283518"/>
                  <a:pt x="232503" y="213986"/>
                </a:cubicBezTo>
                <a:cubicBezTo>
                  <a:pt x="233455" y="209223"/>
                  <a:pt x="224883" y="209223"/>
                  <a:pt x="224883" y="213986"/>
                </a:cubicBezTo>
                <a:cubicBezTo>
                  <a:pt x="215358" y="277803"/>
                  <a:pt x="205833" y="340668"/>
                  <a:pt x="196308" y="404486"/>
                </a:cubicBezTo>
                <a:cubicBezTo>
                  <a:pt x="196308" y="404486"/>
                  <a:pt x="196308" y="404486"/>
                  <a:pt x="196308" y="404486"/>
                </a:cubicBezTo>
                <a:cubicBezTo>
                  <a:pt x="196308" y="403533"/>
                  <a:pt x="196308" y="401628"/>
                  <a:pt x="195355" y="400676"/>
                </a:cubicBezTo>
                <a:cubicBezTo>
                  <a:pt x="153445" y="258753"/>
                  <a:pt x="94390" y="122546"/>
                  <a:pt x="7712" y="1578"/>
                </a:cubicBezTo>
                <a:cubicBezTo>
                  <a:pt x="4855" y="-2232"/>
                  <a:pt x="-2765" y="1578"/>
                  <a:pt x="1045" y="5388"/>
                </a:cubicBezTo>
                <a:cubicBezTo>
                  <a:pt x="84865" y="123498"/>
                  <a:pt x="142968" y="254943"/>
                  <a:pt x="183925" y="391151"/>
                </a:cubicBezTo>
                <a:cubicBezTo>
                  <a:pt x="135348" y="354003"/>
                  <a:pt x="86770" y="317808"/>
                  <a:pt x="38193" y="280661"/>
                </a:cubicBezTo>
                <a:cubicBezTo>
                  <a:pt x="34383" y="277803"/>
                  <a:pt x="29620" y="284471"/>
                  <a:pt x="34383" y="287328"/>
                </a:cubicBezTo>
                <a:cubicBezTo>
                  <a:pt x="85818" y="326381"/>
                  <a:pt x="136300" y="365433"/>
                  <a:pt x="187735" y="403533"/>
                </a:cubicBezTo>
                <a:cubicBezTo>
                  <a:pt x="228693" y="543551"/>
                  <a:pt x="252505" y="689283"/>
                  <a:pt x="268698" y="834063"/>
                </a:cubicBezTo>
                <a:cubicBezTo>
                  <a:pt x="282985" y="958841"/>
                  <a:pt x="291558" y="1084571"/>
                  <a:pt x="302035" y="1210301"/>
                </a:cubicBezTo>
                <a:cubicBezTo>
                  <a:pt x="233455" y="1045518"/>
                  <a:pt x="139158" y="891213"/>
                  <a:pt x="24858" y="754053"/>
                </a:cubicBezTo>
                <a:cubicBezTo>
                  <a:pt x="21048" y="750243"/>
                  <a:pt x="15333" y="755958"/>
                  <a:pt x="19143" y="759768"/>
                </a:cubicBezTo>
                <a:cubicBezTo>
                  <a:pt x="137253" y="900738"/>
                  <a:pt x="232503" y="1058853"/>
                  <a:pt x="301083" y="1229351"/>
                </a:cubicBezTo>
                <a:cubicBezTo>
                  <a:pt x="302035" y="1230303"/>
                  <a:pt x="302987" y="1231256"/>
                  <a:pt x="303940" y="1231256"/>
                </a:cubicBezTo>
                <a:cubicBezTo>
                  <a:pt x="318228" y="1395086"/>
                  <a:pt x="335373" y="1557963"/>
                  <a:pt x="372520" y="1717983"/>
                </a:cubicBezTo>
                <a:cubicBezTo>
                  <a:pt x="409668" y="1878003"/>
                  <a:pt x="465865" y="2034213"/>
                  <a:pt x="554448" y="2173278"/>
                </a:cubicBezTo>
                <a:cubicBezTo>
                  <a:pt x="557305" y="2178041"/>
                  <a:pt x="563973" y="2173278"/>
                  <a:pt x="561115" y="2169468"/>
                </a:cubicBezTo>
                <a:cubicBezTo>
                  <a:pt x="416335" y="1940868"/>
                  <a:pt x="359185" y="1673216"/>
                  <a:pt x="328705" y="1406516"/>
                </a:cubicBezTo>
                <a:cubicBezTo>
                  <a:pt x="328705" y="1408421"/>
                  <a:pt x="329658" y="1407468"/>
                  <a:pt x="329658" y="1406516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42" name="Google Shape;2642;p4"/>
          <p:cNvGrpSpPr/>
          <p:nvPr/>
        </p:nvGrpSpPr>
        <p:grpSpPr>
          <a:xfrm flipH="1">
            <a:off x="-243318" y="8034822"/>
            <a:ext cx="1288007" cy="2537646"/>
            <a:chOff x="8191513" y="2954403"/>
            <a:chExt cx="679920" cy="1339587"/>
          </a:xfrm>
        </p:grpSpPr>
        <p:sp>
          <p:nvSpPr>
            <p:cNvPr id="2643" name="Google Shape;2643;p4"/>
            <p:cNvSpPr/>
            <p:nvPr/>
          </p:nvSpPr>
          <p:spPr>
            <a:xfrm>
              <a:off x="8191513" y="2954403"/>
              <a:ext cx="679920" cy="1339587"/>
            </a:xfrm>
            <a:custGeom>
              <a:avLst/>
              <a:gdLst/>
              <a:ahLst/>
              <a:cxnLst/>
              <a:rect l="l" t="t" r="r" b="b"/>
              <a:pathLst>
                <a:path w="679920" h="1339587" extrusionOk="0">
                  <a:moveTo>
                    <a:pt x="129226" y="707707"/>
                  </a:moveTo>
                  <a:cubicBezTo>
                    <a:pt x="176851" y="650557"/>
                    <a:pt x="236858" y="600075"/>
                    <a:pt x="264481" y="531495"/>
                  </a:cubicBezTo>
                  <a:cubicBezTo>
                    <a:pt x="289246" y="468630"/>
                    <a:pt x="285435" y="396240"/>
                    <a:pt x="314963" y="335280"/>
                  </a:cubicBezTo>
                  <a:cubicBezTo>
                    <a:pt x="347348" y="267652"/>
                    <a:pt x="414976" y="226695"/>
                    <a:pt x="474983" y="180975"/>
                  </a:cubicBezTo>
                  <a:cubicBezTo>
                    <a:pt x="534990" y="136207"/>
                    <a:pt x="594046" y="75247"/>
                    <a:pt x="593093" y="0"/>
                  </a:cubicBezTo>
                  <a:cubicBezTo>
                    <a:pt x="678818" y="192405"/>
                    <a:pt x="699773" y="411480"/>
                    <a:pt x="661673" y="619125"/>
                  </a:cubicBezTo>
                  <a:cubicBezTo>
                    <a:pt x="623573" y="826770"/>
                    <a:pt x="528323" y="1022032"/>
                    <a:pt x="396878" y="1186815"/>
                  </a:cubicBezTo>
                  <a:cubicBezTo>
                    <a:pt x="356873" y="1237298"/>
                    <a:pt x="311153" y="1285875"/>
                    <a:pt x="254003" y="1314450"/>
                  </a:cubicBezTo>
                  <a:cubicBezTo>
                    <a:pt x="196853" y="1343977"/>
                    <a:pt x="124463" y="1350645"/>
                    <a:pt x="69218" y="1317307"/>
                  </a:cubicBezTo>
                  <a:lnTo>
                    <a:pt x="69218" y="1317307"/>
                  </a:lnTo>
                  <a:cubicBezTo>
                    <a:pt x="-17460" y="1265873"/>
                    <a:pt x="638" y="1126807"/>
                    <a:pt x="3496" y="1039177"/>
                  </a:cubicBezTo>
                  <a:cubicBezTo>
                    <a:pt x="8258" y="919163"/>
                    <a:pt x="52073" y="800100"/>
                    <a:pt x="129226" y="707707"/>
                  </a:cubicBezTo>
                  <a:close/>
                </a:path>
              </a:pathLst>
            </a:custGeom>
            <a:gradFill>
              <a:gsLst>
                <a:gs pos="0">
                  <a:srgbClr val="367023"/>
                </a:gs>
                <a:gs pos="52999">
                  <a:srgbClr val="367023"/>
                </a:gs>
                <a:gs pos="100000">
                  <a:srgbClr val="2A5B5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4" name="Google Shape;2644;p4"/>
            <p:cNvSpPr/>
            <p:nvPr/>
          </p:nvSpPr>
          <p:spPr>
            <a:xfrm>
              <a:off x="8301689" y="3128809"/>
              <a:ext cx="462055" cy="1157079"/>
            </a:xfrm>
            <a:custGeom>
              <a:avLst/>
              <a:gdLst/>
              <a:ahLst/>
              <a:cxnLst/>
              <a:rect l="l" t="t" r="r" b="b"/>
              <a:pathLst>
                <a:path w="462055" h="1157079" extrusionOk="0">
                  <a:moveTo>
                    <a:pt x="7620" y="1153379"/>
                  </a:moveTo>
                  <a:cubicBezTo>
                    <a:pt x="19050" y="990501"/>
                    <a:pt x="80963" y="838101"/>
                    <a:pt x="153352" y="694274"/>
                  </a:cubicBezTo>
                  <a:cubicBezTo>
                    <a:pt x="226695" y="548541"/>
                    <a:pt x="312420" y="408524"/>
                    <a:pt x="378143" y="258981"/>
                  </a:cubicBezTo>
                  <a:cubicBezTo>
                    <a:pt x="414338" y="177066"/>
                    <a:pt x="443865" y="92294"/>
                    <a:pt x="461963" y="4664"/>
                  </a:cubicBezTo>
                  <a:cubicBezTo>
                    <a:pt x="462915" y="-99"/>
                    <a:pt x="456247" y="-2004"/>
                    <a:pt x="455295" y="2759"/>
                  </a:cubicBezTo>
                  <a:cubicBezTo>
                    <a:pt x="421957" y="164684"/>
                    <a:pt x="348615" y="313274"/>
                    <a:pt x="271463" y="458054"/>
                  </a:cubicBezTo>
                  <a:cubicBezTo>
                    <a:pt x="195263" y="599976"/>
                    <a:pt x="113347" y="739994"/>
                    <a:pt x="58102" y="892394"/>
                  </a:cubicBezTo>
                  <a:cubicBezTo>
                    <a:pt x="27622" y="977166"/>
                    <a:pt x="6668" y="1063844"/>
                    <a:pt x="0" y="1154331"/>
                  </a:cubicBezTo>
                  <a:cubicBezTo>
                    <a:pt x="0" y="1158141"/>
                    <a:pt x="6668" y="1158141"/>
                    <a:pt x="7620" y="1153379"/>
                  </a:cubicBezTo>
                  <a:lnTo>
                    <a:pt x="7620" y="11533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45" name="Google Shape;2645;p4"/>
          <p:cNvGrpSpPr/>
          <p:nvPr/>
        </p:nvGrpSpPr>
        <p:grpSpPr>
          <a:xfrm flipH="1">
            <a:off x="749660" y="8397356"/>
            <a:ext cx="1021293" cy="2243553"/>
            <a:chOff x="7793199" y="3142045"/>
            <a:chExt cx="539126" cy="1184339"/>
          </a:xfrm>
        </p:grpSpPr>
        <p:sp>
          <p:nvSpPr>
            <p:cNvPr id="2646" name="Google Shape;2646;p4"/>
            <p:cNvSpPr/>
            <p:nvPr/>
          </p:nvSpPr>
          <p:spPr>
            <a:xfrm>
              <a:off x="7793199" y="3142045"/>
              <a:ext cx="539126" cy="1184339"/>
            </a:xfrm>
            <a:custGeom>
              <a:avLst/>
              <a:gdLst/>
              <a:ahLst/>
              <a:cxnLst/>
              <a:rect l="l" t="t" r="r" b="b"/>
              <a:pathLst>
                <a:path w="539126" h="1184339" extrusionOk="0">
                  <a:moveTo>
                    <a:pt x="89390" y="737235"/>
                  </a:moveTo>
                  <a:cubicBezTo>
                    <a:pt x="89390" y="671513"/>
                    <a:pt x="101772" y="604838"/>
                    <a:pt x="81770" y="541972"/>
                  </a:cubicBezTo>
                  <a:cubicBezTo>
                    <a:pt x="63672" y="485775"/>
                    <a:pt x="19857" y="439103"/>
                    <a:pt x="5570" y="381953"/>
                  </a:cubicBezTo>
                  <a:cubicBezTo>
                    <a:pt x="-10623" y="318135"/>
                    <a:pt x="12237" y="252413"/>
                    <a:pt x="26524" y="188595"/>
                  </a:cubicBezTo>
                  <a:cubicBezTo>
                    <a:pt x="41765" y="124778"/>
                    <a:pt x="46527" y="50483"/>
                    <a:pt x="4617" y="0"/>
                  </a:cubicBezTo>
                  <a:cubicBezTo>
                    <a:pt x="170352" y="81915"/>
                    <a:pt x="307512" y="217170"/>
                    <a:pt x="398952" y="379095"/>
                  </a:cubicBezTo>
                  <a:cubicBezTo>
                    <a:pt x="490392" y="540068"/>
                    <a:pt x="536112" y="724853"/>
                    <a:pt x="538970" y="910590"/>
                  </a:cubicBezTo>
                  <a:cubicBezTo>
                    <a:pt x="539922" y="966788"/>
                    <a:pt x="537065" y="1024890"/>
                    <a:pt x="515157" y="1077278"/>
                  </a:cubicBezTo>
                  <a:cubicBezTo>
                    <a:pt x="493249" y="1128713"/>
                    <a:pt x="447529" y="1174433"/>
                    <a:pt x="392285" y="1183005"/>
                  </a:cubicBezTo>
                  <a:lnTo>
                    <a:pt x="392285" y="1183005"/>
                  </a:lnTo>
                  <a:cubicBezTo>
                    <a:pt x="304654" y="1197293"/>
                    <a:pt x="238932" y="1093470"/>
                    <a:pt x="192260" y="1032510"/>
                  </a:cubicBezTo>
                  <a:cubicBezTo>
                    <a:pt x="126537" y="947738"/>
                    <a:pt x="89390" y="842963"/>
                    <a:pt x="89390" y="737235"/>
                  </a:cubicBezTo>
                  <a:close/>
                </a:path>
              </a:pathLst>
            </a:custGeom>
            <a:solidFill>
              <a:srgbClr val="3A7B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7" name="Google Shape;2647;p4"/>
            <p:cNvSpPr/>
            <p:nvPr/>
          </p:nvSpPr>
          <p:spPr>
            <a:xfrm>
              <a:off x="7878077" y="3272865"/>
              <a:ext cx="346292" cy="1036599"/>
            </a:xfrm>
            <a:custGeom>
              <a:avLst/>
              <a:gdLst/>
              <a:ahLst/>
              <a:cxnLst/>
              <a:rect l="l" t="t" r="r" b="b"/>
              <a:pathLst>
                <a:path w="346292" h="1036599" extrusionOk="0">
                  <a:moveTo>
                    <a:pt x="345507" y="1031231"/>
                  </a:moveTo>
                  <a:cubicBezTo>
                    <a:pt x="262639" y="915978"/>
                    <a:pt x="217872" y="778818"/>
                    <a:pt x="186439" y="641658"/>
                  </a:cubicBezTo>
                  <a:cubicBezTo>
                    <a:pt x="154055" y="501641"/>
                    <a:pt x="133099" y="358766"/>
                    <a:pt x="93094" y="220653"/>
                  </a:cubicBezTo>
                  <a:cubicBezTo>
                    <a:pt x="71187" y="144453"/>
                    <a:pt x="43564" y="71111"/>
                    <a:pt x="6417" y="1578"/>
                  </a:cubicBezTo>
                  <a:cubicBezTo>
                    <a:pt x="4512" y="-2232"/>
                    <a:pt x="-2156" y="1578"/>
                    <a:pt x="702" y="5388"/>
                  </a:cubicBezTo>
                  <a:cubicBezTo>
                    <a:pt x="69282" y="132071"/>
                    <a:pt x="102619" y="273041"/>
                    <a:pt x="132147" y="413058"/>
                  </a:cubicBezTo>
                  <a:cubicBezTo>
                    <a:pt x="160722" y="553076"/>
                    <a:pt x="184534" y="694998"/>
                    <a:pt x="234064" y="829301"/>
                  </a:cubicBezTo>
                  <a:cubicBezTo>
                    <a:pt x="260734" y="902643"/>
                    <a:pt x="295024" y="972176"/>
                    <a:pt x="340744" y="1035993"/>
                  </a:cubicBezTo>
                  <a:cubicBezTo>
                    <a:pt x="342649" y="1037898"/>
                    <a:pt x="348364" y="1035041"/>
                    <a:pt x="345507" y="1031231"/>
                  </a:cubicBezTo>
                  <a:lnTo>
                    <a:pt x="345507" y="10312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48" name="Google Shape;2648;p4"/>
          <p:cNvGrpSpPr/>
          <p:nvPr/>
        </p:nvGrpSpPr>
        <p:grpSpPr>
          <a:xfrm flipH="1">
            <a:off x="1150729" y="8341418"/>
            <a:ext cx="2190284" cy="2512361"/>
            <a:chOff x="6964378" y="3112518"/>
            <a:chExt cx="1156219" cy="1326239"/>
          </a:xfrm>
        </p:grpSpPr>
        <p:sp>
          <p:nvSpPr>
            <p:cNvPr id="2649" name="Google Shape;2649;p4"/>
            <p:cNvSpPr/>
            <p:nvPr/>
          </p:nvSpPr>
          <p:spPr>
            <a:xfrm>
              <a:off x="6964378" y="3113470"/>
              <a:ext cx="1156219" cy="1325287"/>
            </a:xfrm>
            <a:custGeom>
              <a:avLst/>
              <a:gdLst/>
              <a:ahLst/>
              <a:cxnLst/>
              <a:rect l="l" t="t" r="r" b="b"/>
              <a:pathLst>
                <a:path w="1156219" h="1325287" extrusionOk="0">
                  <a:moveTo>
                    <a:pt x="1148715" y="907733"/>
                  </a:moveTo>
                  <a:cubicBezTo>
                    <a:pt x="1148715" y="906780"/>
                    <a:pt x="1148715" y="905828"/>
                    <a:pt x="1147763" y="904875"/>
                  </a:cubicBezTo>
                  <a:cubicBezTo>
                    <a:pt x="1141095" y="905828"/>
                    <a:pt x="1134428" y="905828"/>
                    <a:pt x="1127760" y="905828"/>
                  </a:cubicBezTo>
                  <a:cubicBezTo>
                    <a:pt x="1020128" y="902018"/>
                    <a:pt x="921068" y="845820"/>
                    <a:pt x="827723" y="791528"/>
                  </a:cubicBezTo>
                  <a:cubicBezTo>
                    <a:pt x="919163" y="825818"/>
                    <a:pt x="1022985" y="824865"/>
                    <a:pt x="1114425" y="792480"/>
                  </a:cubicBezTo>
                  <a:cubicBezTo>
                    <a:pt x="1080135" y="706755"/>
                    <a:pt x="1030605" y="626745"/>
                    <a:pt x="980123" y="548640"/>
                  </a:cubicBezTo>
                  <a:cubicBezTo>
                    <a:pt x="956310" y="512445"/>
                    <a:pt x="932498" y="477203"/>
                    <a:pt x="908685" y="441008"/>
                  </a:cubicBezTo>
                  <a:cubicBezTo>
                    <a:pt x="886778" y="446722"/>
                    <a:pt x="862965" y="447675"/>
                    <a:pt x="840105" y="444818"/>
                  </a:cubicBezTo>
                  <a:cubicBezTo>
                    <a:pt x="784860" y="438150"/>
                    <a:pt x="733425" y="410528"/>
                    <a:pt x="686753" y="379095"/>
                  </a:cubicBezTo>
                  <a:cubicBezTo>
                    <a:pt x="738188" y="373380"/>
                    <a:pt x="790575" y="366713"/>
                    <a:pt x="837248" y="344805"/>
                  </a:cubicBezTo>
                  <a:cubicBezTo>
                    <a:pt x="838200" y="343853"/>
                    <a:pt x="840105" y="343853"/>
                    <a:pt x="841057" y="342900"/>
                  </a:cubicBezTo>
                  <a:cubicBezTo>
                    <a:pt x="760095" y="226695"/>
                    <a:pt x="677228" y="112395"/>
                    <a:pt x="590550" y="0"/>
                  </a:cubicBezTo>
                  <a:cubicBezTo>
                    <a:pt x="588645" y="2858"/>
                    <a:pt x="587693" y="4763"/>
                    <a:pt x="585788" y="7620"/>
                  </a:cubicBezTo>
                  <a:cubicBezTo>
                    <a:pt x="534353" y="90488"/>
                    <a:pt x="448628" y="142875"/>
                    <a:pt x="363855" y="195263"/>
                  </a:cubicBezTo>
                  <a:cubicBezTo>
                    <a:pt x="411480" y="246697"/>
                    <a:pt x="463868" y="294322"/>
                    <a:pt x="521018" y="334328"/>
                  </a:cubicBezTo>
                  <a:cubicBezTo>
                    <a:pt x="449580" y="331470"/>
                    <a:pt x="383857" y="298133"/>
                    <a:pt x="320993" y="265747"/>
                  </a:cubicBezTo>
                  <a:cubicBezTo>
                    <a:pt x="309563" y="260033"/>
                    <a:pt x="297180" y="253365"/>
                    <a:pt x="285750" y="245745"/>
                  </a:cubicBezTo>
                  <a:cubicBezTo>
                    <a:pt x="279082" y="250508"/>
                    <a:pt x="272415" y="255270"/>
                    <a:pt x="265748" y="260033"/>
                  </a:cubicBezTo>
                  <a:cubicBezTo>
                    <a:pt x="214313" y="299085"/>
                    <a:pt x="170498" y="345758"/>
                    <a:pt x="133350" y="397193"/>
                  </a:cubicBezTo>
                  <a:cubicBezTo>
                    <a:pt x="229553" y="457200"/>
                    <a:pt x="342900" y="490538"/>
                    <a:pt x="456248" y="489585"/>
                  </a:cubicBezTo>
                  <a:cubicBezTo>
                    <a:pt x="402907" y="536258"/>
                    <a:pt x="324803" y="537210"/>
                    <a:pt x="253365" y="535305"/>
                  </a:cubicBezTo>
                  <a:cubicBezTo>
                    <a:pt x="203835" y="534353"/>
                    <a:pt x="154305" y="533400"/>
                    <a:pt x="104775" y="532447"/>
                  </a:cubicBezTo>
                  <a:cubicBezTo>
                    <a:pt x="89535" y="532447"/>
                    <a:pt x="73343" y="531495"/>
                    <a:pt x="58103" y="528638"/>
                  </a:cubicBezTo>
                  <a:cubicBezTo>
                    <a:pt x="22860" y="611505"/>
                    <a:pt x="2858" y="700088"/>
                    <a:pt x="0" y="790575"/>
                  </a:cubicBezTo>
                  <a:cubicBezTo>
                    <a:pt x="91440" y="799147"/>
                    <a:pt x="185738" y="784860"/>
                    <a:pt x="277178" y="770572"/>
                  </a:cubicBezTo>
                  <a:cubicBezTo>
                    <a:pt x="215265" y="836295"/>
                    <a:pt x="140018" y="888683"/>
                    <a:pt x="57150" y="925830"/>
                  </a:cubicBezTo>
                  <a:cubicBezTo>
                    <a:pt x="42863" y="931545"/>
                    <a:pt x="28575" y="938213"/>
                    <a:pt x="13335" y="940118"/>
                  </a:cubicBezTo>
                  <a:cubicBezTo>
                    <a:pt x="14288" y="945833"/>
                    <a:pt x="16193" y="951547"/>
                    <a:pt x="17145" y="958215"/>
                  </a:cubicBezTo>
                  <a:cubicBezTo>
                    <a:pt x="40958" y="1056323"/>
                    <a:pt x="89535" y="1150620"/>
                    <a:pt x="161925" y="1219200"/>
                  </a:cubicBezTo>
                  <a:cubicBezTo>
                    <a:pt x="223838" y="1190625"/>
                    <a:pt x="286703" y="1161098"/>
                    <a:pt x="348615" y="1132523"/>
                  </a:cubicBezTo>
                  <a:cubicBezTo>
                    <a:pt x="338138" y="1171575"/>
                    <a:pt x="325755" y="1209675"/>
                    <a:pt x="302895" y="1243013"/>
                  </a:cubicBezTo>
                  <a:cubicBezTo>
                    <a:pt x="291465" y="1260158"/>
                    <a:pt x="276225" y="1275398"/>
                    <a:pt x="259080" y="1286828"/>
                  </a:cubicBezTo>
                  <a:cubicBezTo>
                    <a:pt x="261938" y="1287780"/>
                    <a:pt x="263843" y="1289685"/>
                    <a:pt x="266700" y="1290638"/>
                  </a:cubicBezTo>
                  <a:cubicBezTo>
                    <a:pt x="392430" y="1346835"/>
                    <a:pt x="559118" y="1316355"/>
                    <a:pt x="637223" y="1204913"/>
                  </a:cubicBezTo>
                  <a:cubicBezTo>
                    <a:pt x="641032" y="1210628"/>
                    <a:pt x="644843" y="1215390"/>
                    <a:pt x="648653" y="1221105"/>
                  </a:cubicBezTo>
                  <a:cubicBezTo>
                    <a:pt x="689610" y="1273493"/>
                    <a:pt x="750570" y="1309688"/>
                    <a:pt x="816293" y="1321118"/>
                  </a:cubicBezTo>
                  <a:cubicBezTo>
                    <a:pt x="890588" y="1334453"/>
                    <a:pt x="969645" y="1315403"/>
                    <a:pt x="1029653" y="1269683"/>
                  </a:cubicBezTo>
                  <a:cubicBezTo>
                    <a:pt x="1031557" y="1268730"/>
                    <a:pt x="1032510" y="1266825"/>
                    <a:pt x="1034415" y="1265873"/>
                  </a:cubicBezTo>
                  <a:cubicBezTo>
                    <a:pt x="1007745" y="1251585"/>
                    <a:pt x="986790" y="1230630"/>
                    <a:pt x="967740" y="1206818"/>
                  </a:cubicBezTo>
                  <a:cubicBezTo>
                    <a:pt x="929640" y="1161098"/>
                    <a:pt x="900113" y="1107758"/>
                    <a:pt x="879157" y="1052513"/>
                  </a:cubicBezTo>
                  <a:cubicBezTo>
                    <a:pt x="943928" y="1112520"/>
                    <a:pt x="1027748" y="1150620"/>
                    <a:pt x="1115378" y="1162050"/>
                  </a:cubicBezTo>
                  <a:cubicBezTo>
                    <a:pt x="1155382" y="1084898"/>
                    <a:pt x="1164907" y="992505"/>
                    <a:pt x="1148715" y="907733"/>
                  </a:cubicBezTo>
                  <a:close/>
                </a:path>
              </a:pathLst>
            </a:custGeom>
            <a:gradFill>
              <a:gsLst>
                <a:gs pos="0">
                  <a:srgbClr val="BDD559"/>
                </a:gs>
                <a:gs pos="8000">
                  <a:srgbClr val="BDD559"/>
                </a:gs>
                <a:gs pos="100000">
                  <a:srgbClr val="5F932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0" name="Google Shape;2650;p4"/>
            <p:cNvSpPr/>
            <p:nvPr/>
          </p:nvSpPr>
          <p:spPr>
            <a:xfrm>
              <a:off x="7527095" y="3112518"/>
              <a:ext cx="593165" cy="1325287"/>
            </a:xfrm>
            <a:custGeom>
              <a:avLst/>
              <a:gdLst/>
              <a:ahLst/>
              <a:cxnLst/>
              <a:rect l="l" t="t" r="r" b="b"/>
              <a:pathLst>
                <a:path w="593165" h="1325287" extrusionOk="0">
                  <a:moveTo>
                    <a:pt x="140229" y="1269683"/>
                  </a:moveTo>
                  <a:cubicBezTo>
                    <a:pt x="174519" y="1295400"/>
                    <a:pt x="214524" y="1313498"/>
                    <a:pt x="256434" y="1321118"/>
                  </a:cubicBezTo>
                  <a:cubicBezTo>
                    <a:pt x="330729" y="1334453"/>
                    <a:pt x="409787" y="1315403"/>
                    <a:pt x="469794" y="1269683"/>
                  </a:cubicBezTo>
                  <a:cubicBezTo>
                    <a:pt x="471699" y="1268730"/>
                    <a:pt x="472651" y="1266825"/>
                    <a:pt x="474557" y="1265873"/>
                  </a:cubicBezTo>
                  <a:cubicBezTo>
                    <a:pt x="447887" y="1251585"/>
                    <a:pt x="426932" y="1230630"/>
                    <a:pt x="407882" y="1206818"/>
                  </a:cubicBezTo>
                  <a:cubicBezTo>
                    <a:pt x="369782" y="1161098"/>
                    <a:pt x="340254" y="1107758"/>
                    <a:pt x="319299" y="1052513"/>
                  </a:cubicBezTo>
                  <a:cubicBezTo>
                    <a:pt x="384069" y="1112520"/>
                    <a:pt x="467889" y="1150620"/>
                    <a:pt x="555519" y="1162050"/>
                  </a:cubicBezTo>
                  <a:cubicBezTo>
                    <a:pt x="592666" y="1085850"/>
                    <a:pt x="601239" y="992505"/>
                    <a:pt x="585999" y="907733"/>
                  </a:cubicBezTo>
                  <a:cubicBezTo>
                    <a:pt x="585999" y="906780"/>
                    <a:pt x="585999" y="905828"/>
                    <a:pt x="585046" y="904875"/>
                  </a:cubicBezTo>
                  <a:cubicBezTo>
                    <a:pt x="578379" y="905828"/>
                    <a:pt x="571712" y="905828"/>
                    <a:pt x="565044" y="905828"/>
                  </a:cubicBezTo>
                  <a:cubicBezTo>
                    <a:pt x="457412" y="902018"/>
                    <a:pt x="358351" y="845820"/>
                    <a:pt x="265007" y="791528"/>
                  </a:cubicBezTo>
                  <a:cubicBezTo>
                    <a:pt x="356446" y="825818"/>
                    <a:pt x="460269" y="824865"/>
                    <a:pt x="551709" y="792480"/>
                  </a:cubicBezTo>
                  <a:cubicBezTo>
                    <a:pt x="517419" y="706755"/>
                    <a:pt x="467889" y="626745"/>
                    <a:pt x="417407" y="548640"/>
                  </a:cubicBezTo>
                  <a:cubicBezTo>
                    <a:pt x="393594" y="512445"/>
                    <a:pt x="369782" y="477203"/>
                    <a:pt x="345969" y="441008"/>
                  </a:cubicBezTo>
                  <a:cubicBezTo>
                    <a:pt x="324062" y="446723"/>
                    <a:pt x="300249" y="447675"/>
                    <a:pt x="277389" y="444818"/>
                  </a:cubicBezTo>
                  <a:cubicBezTo>
                    <a:pt x="222144" y="438150"/>
                    <a:pt x="170709" y="410528"/>
                    <a:pt x="124037" y="379095"/>
                  </a:cubicBezTo>
                  <a:cubicBezTo>
                    <a:pt x="175471" y="373380"/>
                    <a:pt x="227859" y="366713"/>
                    <a:pt x="274532" y="344805"/>
                  </a:cubicBezTo>
                  <a:cubicBezTo>
                    <a:pt x="275484" y="343853"/>
                    <a:pt x="277389" y="343853"/>
                    <a:pt x="278341" y="342900"/>
                  </a:cubicBezTo>
                  <a:cubicBezTo>
                    <a:pt x="197379" y="226695"/>
                    <a:pt x="114512" y="112395"/>
                    <a:pt x="27834" y="0"/>
                  </a:cubicBezTo>
                  <a:cubicBezTo>
                    <a:pt x="25929" y="2858"/>
                    <a:pt x="24976" y="4763"/>
                    <a:pt x="23071" y="7620"/>
                  </a:cubicBezTo>
                  <a:cubicBezTo>
                    <a:pt x="16404" y="51435"/>
                    <a:pt x="-37888" y="387668"/>
                    <a:pt x="47837" y="694373"/>
                  </a:cubicBezTo>
                  <a:cubicBezTo>
                    <a:pt x="133562" y="1001078"/>
                    <a:pt x="76412" y="1203960"/>
                    <a:pt x="76412" y="1203960"/>
                  </a:cubicBezTo>
                  <a:lnTo>
                    <a:pt x="140229" y="1269683"/>
                  </a:lnTo>
                  <a:close/>
                </a:path>
              </a:pathLst>
            </a:custGeom>
            <a:gradFill>
              <a:gsLst>
                <a:gs pos="0">
                  <a:srgbClr val="BDD559"/>
                </a:gs>
                <a:gs pos="8000">
                  <a:srgbClr val="BDD559"/>
                </a:gs>
                <a:gs pos="100000">
                  <a:srgbClr val="5F932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51" name="Google Shape;2651;p4"/>
          <p:cNvSpPr txBox="1">
            <a:spLocks noGrp="1"/>
          </p:cNvSpPr>
          <p:nvPr>
            <p:ph type="title"/>
          </p:nvPr>
        </p:nvSpPr>
        <p:spPr>
          <a:xfrm>
            <a:off x="8275088" y="3243263"/>
            <a:ext cx="7384050" cy="7186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652" name="Google Shape;2652;p4"/>
          <p:cNvSpPr txBox="1">
            <a:spLocks noGrp="1"/>
          </p:cNvSpPr>
          <p:nvPr>
            <p:ph type="body" idx="1"/>
          </p:nvPr>
        </p:nvSpPr>
        <p:spPr>
          <a:xfrm>
            <a:off x="8275088" y="4014666"/>
            <a:ext cx="7384050" cy="3943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685800" lvl="0" indent="-523875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371600" lvl="1" indent="-523875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2057400" lvl="2" indent="-523875">
              <a:spcBef>
                <a:spcPts val="3150"/>
              </a:spcBef>
              <a:spcAft>
                <a:spcPts val="0"/>
              </a:spcAft>
              <a:buSzPts val="1900"/>
              <a:buChar char="■"/>
              <a:defRPr/>
            </a:lvl3pPr>
            <a:lvl4pPr marL="2743200" lvl="3" indent="-523875">
              <a:spcBef>
                <a:spcPts val="3150"/>
              </a:spcBef>
              <a:spcAft>
                <a:spcPts val="0"/>
              </a:spcAft>
              <a:buSzPts val="1900"/>
              <a:buChar char="●"/>
              <a:defRPr/>
            </a:lvl4pPr>
            <a:lvl5pPr marL="3429000" lvl="4" indent="-523875">
              <a:spcBef>
                <a:spcPts val="3150"/>
              </a:spcBef>
              <a:spcAft>
                <a:spcPts val="0"/>
              </a:spcAft>
              <a:buSzPts val="1900"/>
              <a:buChar char="○"/>
              <a:defRPr/>
            </a:lvl5pPr>
            <a:lvl6pPr marL="4114800" lvl="5" indent="-523875">
              <a:spcBef>
                <a:spcPts val="3150"/>
              </a:spcBef>
              <a:spcAft>
                <a:spcPts val="0"/>
              </a:spcAft>
              <a:buSzPts val="1900"/>
              <a:buChar char="■"/>
              <a:defRPr/>
            </a:lvl6pPr>
            <a:lvl7pPr marL="4800600" lvl="6" indent="-523875">
              <a:spcBef>
                <a:spcPts val="3150"/>
              </a:spcBef>
              <a:spcAft>
                <a:spcPts val="0"/>
              </a:spcAft>
              <a:buSzPts val="1900"/>
              <a:buChar char="●"/>
              <a:defRPr/>
            </a:lvl7pPr>
            <a:lvl8pPr marL="5486400" lvl="7" indent="-523875">
              <a:spcBef>
                <a:spcPts val="3150"/>
              </a:spcBef>
              <a:spcAft>
                <a:spcPts val="0"/>
              </a:spcAft>
              <a:buSzPts val="1900"/>
              <a:buChar char="○"/>
              <a:defRPr/>
            </a:lvl8pPr>
            <a:lvl9pPr marL="6172200" lvl="8" indent="-523875">
              <a:spcBef>
                <a:spcPts val="3150"/>
              </a:spcBef>
              <a:spcAft>
                <a:spcPts val="315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pic>
        <p:nvPicPr>
          <p:cNvPr id="2653" name="Google Shape;2653;p4">
            <a:hlinkClick r:id="rId2" action="ppaction://hlinksldjump"/>
          </p:cNvPr>
          <p:cNvPicPr preferRelativeResize="0"/>
          <p:nvPr/>
        </p:nvPicPr>
        <p:blipFill rotWithShape="1">
          <a:blip r:embed="rId3">
            <a:alphaModFix/>
          </a:blip>
          <a:srcRect l="17002" t="6236" r="22340" b="21409"/>
          <a:stretch/>
        </p:blipFill>
        <p:spPr>
          <a:xfrm>
            <a:off x="110851" y="7784870"/>
            <a:ext cx="3138410" cy="2306739"/>
          </a:xfrm>
          <a:prstGeom prst="rect">
            <a:avLst/>
          </a:prstGeom>
          <a:noFill/>
          <a:ln>
            <a:noFill/>
          </a:ln>
        </p:spPr>
      </p:pic>
      <p:sp>
        <p:nvSpPr>
          <p:cNvPr id="2654" name="Google Shape;2654;p4"/>
          <p:cNvSpPr/>
          <p:nvPr/>
        </p:nvSpPr>
        <p:spPr>
          <a:xfrm rot="-5400000">
            <a:off x="17249914" y="913396"/>
            <a:ext cx="1697018" cy="171884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One column 1">
  <p:cSld name="CUSTOM_5_1"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p5"/>
          <p:cNvSpPr/>
          <p:nvPr/>
        </p:nvSpPr>
        <p:spPr>
          <a:xfrm flipH="1">
            <a:off x="11671329" y="8059784"/>
            <a:ext cx="6587994" cy="2229171"/>
          </a:xfrm>
          <a:custGeom>
            <a:avLst/>
            <a:gdLst/>
            <a:ahLst/>
            <a:cxnLst/>
            <a:rect l="l" t="t" r="r" b="b"/>
            <a:pathLst>
              <a:path w="2661816" h="1046559" extrusionOk="0">
                <a:moveTo>
                  <a:pt x="0" y="290958"/>
                </a:moveTo>
                <a:cubicBezTo>
                  <a:pt x="205740" y="173515"/>
                  <a:pt x="534257" y="25496"/>
                  <a:pt x="952500" y="3113"/>
                </a:cubicBezTo>
                <a:cubicBezTo>
                  <a:pt x="1412748" y="-21462"/>
                  <a:pt x="1950625" y="107888"/>
                  <a:pt x="1968532" y="282481"/>
                </a:cubicBezTo>
                <a:cubicBezTo>
                  <a:pt x="1981200" y="402115"/>
                  <a:pt x="1743075" y="487840"/>
                  <a:pt x="1773746" y="578899"/>
                </a:cubicBezTo>
                <a:cubicBezTo>
                  <a:pt x="1796415" y="646336"/>
                  <a:pt x="1938528" y="631667"/>
                  <a:pt x="2281809" y="705867"/>
                </a:cubicBezTo>
                <a:cubicBezTo>
                  <a:pt x="2558034" y="765494"/>
                  <a:pt x="2631662" y="810642"/>
                  <a:pt x="2654332" y="875222"/>
                </a:cubicBezTo>
                <a:cubicBezTo>
                  <a:pt x="2675858" y="936467"/>
                  <a:pt x="2646712" y="1002761"/>
                  <a:pt x="2620423" y="1046672"/>
                </a:cubicBezTo>
                <a:lnTo>
                  <a:pt x="0" y="1046672"/>
                </a:lnTo>
                <a:close/>
              </a:path>
            </a:pathLst>
          </a:custGeom>
          <a:solidFill>
            <a:srgbClr val="F0B066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7" name="Google Shape;2657;p5"/>
          <p:cNvSpPr/>
          <p:nvPr/>
        </p:nvSpPr>
        <p:spPr>
          <a:xfrm flipH="1">
            <a:off x="11831037" y="8125096"/>
            <a:ext cx="6428286" cy="2162453"/>
          </a:xfrm>
          <a:custGeom>
            <a:avLst/>
            <a:gdLst/>
            <a:ahLst/>
            <a:cxnLst/>
            <a:rect l="l" t="t" r="r" b="b"/>
            <a:pathLst>
              <a:path w="2661816" h="1046559" extrusionOk="0">
                <a:moveTo>
                  <a:pt x="0" y="290958"/>
                </a:moveTo>
                <a:cubicBezTo>
                  <a:pt x="205740" y="173515"/>
                  <a:pt x="534257" y="25496"/>
                  <a:pt x="952500" y="3113"/>
                </a:cubicBezTo>
                <a:cubicBezTo>
                  <a:pt x="1412748" y="-21462"/>
                  <a:pt x="1950625" y="107888"/>
                  <a:pt x="1968532" y="282481"/>
                </a:cubicBezTo>
                <a:cubicBezTo>
                  <a:pt x="1981200" y="402115"/>
                  <a:pt x="1743075" y="487840"/>
                  <a:pt x="1773746" y="578899"/>
                </a:cubicBezTo>
                <a:cubicBezTo>
                  <a:pt x="1796415" y="646336"/>
                  <a:pt x="1938528" y="631667"/>
                  <a:pt x="2281809" y="705867"/>
                </a:cubicBezTo>
                <a:cubicBezTo>
                  <a:pt x="2558034" y="765494"/>
                  <a:pt x="2631662" y="810642"/>
                  <a:pt x="2654332" y="875222"/>
                </a:cubicBezTo>
                <a:cubicBezTo>
                  <a:pt x="2675858" y="936467"/>
                  <a:pt x="2646712" y="1002761"/>
                  <a:pt x="2620423" y="1046672"/>
                </a:cubicBezTo>
                <a:lnTo>
                  <a:pt x="0" y="1046672"/>
                </a:lnTo>
                <a:close/>
              </a:path>
            </a:pathLst>
          </a:custGeom>
          <a:solidFill>
            <a:srgbClr val="72A103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58" name="Google Shape;2658;p5"/>
          <p:cNvGrpSpPr/>
          <p:nvPr/>
        </p:nvGrpSpPr>
        <p:grpSpPr>
          <a:xfrm rot="672343" flipH="1">
            <a:off x="10267360" y="7624469"/>
            <a:ext cx="2370278" cy="1794434"/>
            <a:chOff x="2802501" y="1045028"/>
            <a:chExt cx="6661196" cy="5042897"/>
          </a:xfrm>
        </p:grpSpPr>
        <p:sp>
          <p:nvSpPr>
            <p:cNvPr id="2659" name="Google Shape;2659;p5"/>
            <p:cNvSpPr/>
            <p:nvPr/>
          </p:nvSpPr>
          <p:spPr>
            <a:xfrm>
              <a:off x="3994060" y="2418937"/>
              <a:ext cx="4457450" cy="1800655"/>
            </a:xfrm>
            <a:custGeom>
              <a:avLst/>
              <a:gdLst/>
              <a:ahLst/>
              <a:cxnLst/>
              <a:rect l="l" t="t" r="r" b="b"/>
              <a:pathLst>
                <a:path w="3842629" h="1552289" extrusionOk="0">
                  <a:moveTo>
                    <a:pt x="2683748" y="256"/>
                  </a:moveTo>
                  <a:cubicBezTo>
                    <a:pt x="2175303" y="256"/>
                    <a:pt x="1858597" y="347728"/>
                    <a:pt x="1976326" y="776258"/>
                  </a:cubicBezTo>
                  <a:cubicBezTo>
                    <a:pt x="2094055" y="1204787"/>
                    <a:pt x="2601833" y="1552164"/>
                    <a:pt x="3110277" y="1552164"/>
                  </a:cubicBezTo>
                  <a:cubicBezTo>
                    <a:pt x="3618722" y="1552164"/>
                    <a:pt x="3935523" y="1204502"/>
                    <a:pt x="3818175" y="775877"/>
                  </a:cubicBezTo>
                  <a:cubicBezTo>
                    <a:pt x="3700827" y="347252"/>
                    <a:pt x="3192764" y="-125"/>
                    <a:pt x="2684224" y="-125"/>
                  </a:cubicBezTo>
                  <a:close/>
                  <a:moveTo>
                    <a:pt x="1158509" y="256"/>
                  </a:moveTo>
                  <a:cubicBezTo>
                    <a:pt x="1666954" y="256"/>
                    <a:pt x="1983660" y="347728"/>
                    <a:pt x="1865931" y="776258"/>
                  </a:cubicBezTo>
                  <a:cubicBezTo>
                    <a:pt x="1748202" y="1204787"/>
                    <a:pt x="1240424" y="1552164"/>
                    <a:pt x="732075" y="1552164"/>
                  </a:cubicBezTo>
                  <a:cubicBezTo>
                    <a:pt x="223726" y="1552164"/>
                    <a:pt x="-93266" y="1204502"/>
                    <a:pt x="24558" y="775877"/>
                  </a:cubicBezTo>
                  <a:cubicBezTo>
                    <a:pt x="142382" y="347252"/>
                    <a:pt x="649970" y="256"/>
                    <a:pt x="1158509" y="256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0" name="Google Shape;2660;p5"/>
            <p:cNvSpPr/>
            <p:nvPr/>
          </p:nvSpPr>
          <p:spPr>
            <a:xfrm>
              <a:off x="5384234" y="1207418"/>
              <a:ext cx="1358580" cy="1563486"/>
            </a:xfrm>
            <a:custGeom>
              <a:avLst/>
              <a:gdLst/>
              <a:ahLst/>
              <a:cxnLst/>
              <a:rect l="l" t="t" r="r" b="b"/>
              <a:pathLst>
                <a:path w="1171190" h="1347833" extrusionOk="0">
                  <a:moveTo>
                    <a:pt x="346390" y="141272"/>
                  </a:moveTo>
                  <a:cubicBezTo>
                    <a:pt x="386490" y="47737"/>
                    <a:pt x="499361" y="-10271"/>
                    <a:pt x="618233" y="1350"/>
                  </a:cubicBezTo>
                  <a:cubicBezTo>
                    <a:pt x="737105" y="12970"/>
                    <a:pt x="830545" y="91361"/>
                    <a:pt x="843214" y="189945"/>
                  </a:cubicBezTo>
                  <a:lnTo>
                    <a:pt x="874551" y="162322"/>
                  </a:lnTo>
                  <a:cubicBezTo>
                    <a:pt x="922938" y="119841"/>
                    <a:pt x="997614" y="106125"/>
                    <a:pt x="1063146" y="127842"/>
                  </a:cubicBezTo>
                  <a:cubicBezTo>
                    <a:pt x="1128678" y="149559"/>
                    <a:pt x="1171350" y="202041"/>
                    <a:pt x="1171159" y="260430"/>
                  </a:cubicBezTo>
                  <a:cubicBezTo>
                    <a:pt x="1170807" y="324066"/>
                    <a:pt x="1161768" y="387360"/>
                    <a:pt x="1144299" y="448549"/>
                  </a:cubicBezTo>
                  <a:cubicBezTo>
                    <a:pt x="1103160" y="592290"/>
                    <a:pt x="1081882" y="740995"/>
                    <a:pt x="1081053" y="890508"/>
                  </a:cubicBezTo>
                  <a:lnTo>
                    <a:pt x="607660" y="1347709"/>
                  </a:lnTo>
                  <a:lnTo>
                    <a:pt x="241615" y="1056720"/>
                  </a:lnTo>
                  <a:cubicBezTo>
                    <a:pt x="243720" y="1044899"/>
                    <a:pt x="244072" y="1032831"/>
                    <a:pt x="242662" y="1020906"/>
                  </a:cubicBezTo>
                  <a:lnTo>
                    <a:pt x="208849" y="767255"/>
                  </a:lnTo>
                  <a:lnTo>
                    <a:pt x="170749" y="652955"/>
                  </a:lnTo>
                  <a:cubicBezTo>
                    <a:pt x="137592" y="554086"/>
                    <a:pt x="89405" y="460921"/>
                    <a:pt x="27873" y="376730"/>
                  </a:cubicBezTo>
                  <a:cubicBezTo>
                    <a:pt x="-22704" y="307198"/>
                    <a:pt x="-2892" y="217377"/>
                    <a:pt x="74070" y="167180"/>
                  </a:cubicBezTo>
                  <a:cubicBezTo>
                    <a:pt x="151032" y="116983"/>
                    <a:pt x="261046" y="122032"/>
                    <a:pt x="331245" y="178991"/>
                  </a:cubicBezTo>
                  <a:close/>
                </a:path>
              </a:pathLst>
            </a:custGeom>
            <a:solidFill>
              <a:srgbClr val="C230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1" name="Google Shape;2661;p5"/>
            <p:cNvSpPr/>
            <p:nvPr/>
          </p:nvSpPr>
          <p:spPr>
            <a:xfrm>
              <a:off x="5820282" y="2890462"/>
              <a:ext cx="626036" cy="1276049"/>
            </a:xfrm>
            <a:custGeom>
              <a:avLst/>
              <a:gdLst/>
              <a:ahLst/>
              <a:cxnLst/>
              <a:rect l="l" t="t" r="r" b="b"/>
              <a:pathLst>
                <a:path w="539686" h="1100042" extrusionOk="0">
                  <a:moveTo>
                    <a:pt x="0" y="0"/>
                  </a:moveTo>
                  <a:lnTo>
                    <a:pt x="539686" y="0"/>
                  </a:lnTo>
                  <a:lnTo>
                    <a:pt x="539686" y="1100042"/>
                  </a:lnTo>
                  <a:lnTo>
                    <a:pt x="0" y="1100042"/>
                  </a:ln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2" name="Google Shape;2662;p5"/>
            <p:cNvSpPr/>
            <p:nvPr/>
          </p:nvSpPr>
          <p:spPr>
            <a:xfrm>
              <a:off x="4590932" y="3666649"/>
              <a:ext cx="1616018" cy="2421056"/>
            </a:xfrm>
            <a:custGeom>
              <a:avLst/>
              <a:gdLst/>
              <a:ahLst/>
              <a:cxnLst/>
              <a:rect l="l" t="t" r="r" b="b"/>
              <a:pathLst>
                <a:path w="1393119" h="2087117" extrusionOk="0">
                  <a:moveTo>
                    <a:pt x="1119427" y="-125"/>
                  </a:moveTo>
                  <a:lnTo>
                    <a:pt x="707947" y="137702"/>
                  </a:lnTo>
                  <a:cubicBezTo>
                    <a:pt x="349521" y="257621"/>
                    <a:pt x="104348" y="530608"/>
                    <a:pt x="26433" y="896368"/>
                  </a:cubicBezTo>
                  <a:cubicBezTo>
                    <a:pt x="-51481" y="1262128"/>
                    <a:pt x="44245" y="1690562"/>
                    <a:pt x="292562" y="2086993"/>
                  </a:cubicBezTo>
                  <a:cubicBezTo>
                    <a:pt x="381811" y="1821245"/>
                    <a:pt x="696327" y="1675227"/>
                    <a:pt x="979219" y="1514064"/>
                  </a:cubicBezTo>
                  <a:cubicBezTo>
                    <a:pt x="1469185" y="1235077"/>
                    <a:pt x="1534527" y="601950"/>
                    <a:pt x="1119427" y="-125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3" name="Google Shape;2663;p5"/>
            <p:cNvSpPr/>
            <p:nvPr/>
          </p:nvSpPr>
          <p:spPr>
            <a:xfrm>
              <a:off x="4930384" y="3666538"/>
              <a:ext cx="1276611" cy="2421387"/>
            </a:xfrm>
            <a:custGeom>
              <a:avLst/>
              <a:gdLst/>
              <a:ahLst/>
              <a:cxnLst/>
              <a:rect l="l" t="t" r="r" b="b"/>
              <a:pathLst>
                <a:path w="1100527" h="2087403" extrusionOk="0">
                  <a:moveTo>
                    <a:pt x="-30" y="2087279"/>
                  </a:moveTo>
                  <a:cubicBezTo>
                    <a:pt x="89219" y="1821531"/>
                    <a:pt x="403735" y="1675513"/>
                    <a:pt x="686627" y="1514350"/>
                  </a:cubicBezTo>
                  <a:cubicBezTo>
                    <a:pt x="1176593" y="1235172"/>
                    <a:pt x="1241935" y="602045"/>
                    <a:pt x="826835" y="-125"/>
                  </a:cubicBezTo>
                  <a:cubicBezTo>
                    <a:pt x="427356" y="655576"/>
                    <a:pt x="162276" y="1354806"/>
                    <a:pt x="-30" y="2087279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4" name="Google Shape;2664;p5"/>
            <p:cNvSpPr/>
            <p:nvPr/>
          </p:nvSpPr>
          <p:spPr>
            <a:xfrm>
              <a:off x="5051167" y="3666649"/>
              <a:ext cx="838397" cy="1940535"/>
            </a:xfrm>
            <a:custGeom>
              <a:avLst/>
              <a:gdLst/>
              <a:ahLst/>
              <a:cxnLst/>
              <a:rect l="l" t="t" r="r" b="b"/>
              <a:pathLst>
                <a:path w="722756" h="1672875" extrusionOk="0">
                  <a:moveTo>
                    <a:pt x="722727" y="-125"/>
                  </a:moveTo>
                  <a:cubicBezTo>
                    <a:pt x="337726" y="485650"/>
                    <a:pt x="105983" y="1047625"/>
                    <a:pt x="-30" y="1672751"/>
                  </a:cubicBezTo>
                  <a:cubicBezTo>
                    <a:pt x="195994" y="1109156"/>
                    <a:pt x="431452" y="550801"/>
                    <a:pt x="72272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5" name="Google Shape;2665;p5"/>
            <p:cNvSpPr/>
            <p:nvPr/>
          </p:nvSpPr>
          <p:spPr>
            <a:xfrm>
              <a:off x="2802501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2374266" y="177891"/>
                  </a:moveTo>
                  <a:lnTo>
                    <a:pt x="1914495" y="54066"/>
                  </a:lnTo>
                  <a:cubicBezTo>
                    <a:pt x="1082115" y="-170324"/>
                    <a:pt x="225438" y="322557"/>
                    <a:pt x="1051" y="1154937"/>
                  </a:cubicBezTo>
                  <a:cubicBezTo>
                    <a:pt x="689" y="1156280"/>
                    <a:pt x="329" y="1157623"/>
                    <a:pt x="-30" y="1158967"/>
                  </a:cubicBezTo>
                  <a:cubicBezTo>
                    <a:pt x="288577" y="1025617"/>
                    <a:pt x="672625" y="1092292"/>
                    <a:pt x="1041909" y="1132296"/>
                  </a:cubicBezTo>
                  <a:cubicBezTo>
                    <a:pt x="1681894" y="1201448"/>
                    <a:pt x="2244917" y="806256"/>
                    <a:pt x="2374266" y="17789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6" name="Google Shape;2666;p5"/>
            <p:cNvSpPr/>
            <p:nvPr/>
          </p:nvSpPr>
          <p:spPr>
            <a:xfrm>
              <a:off x="280294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-30" y="981331"/>
                  </a:moveTo>
                  <a:cubicBezTo>
                    <a:pt x="288577" y="847981"/>
                    <a:pt x="672625" y="914656"/>
                    <a:pt x="1041909" y="954661"/>
                  </a:cubicBezTo>
                  <a:cubicBezTo>
                    <a:pt x="1681513" y="1023431"/>
                    <a:pt x="2244536" y="628239"/>
                    <a:pt x="2373885" y="-125"/>
                  </a:cubicBezTo>
                  <a:cubicBezTo>
                    <a:pt x="1544191" y="225131"/>
                    <a:pt x="746501" y="554925"/>
                    <a:pt x="-30" y="98133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7" name="Google Shape;2667;p5"/>
            <p:cNvSpPr/>
            <p:nvPr/>
          </p:nvSpPr>
          <p:spPr>
            <a:xfrm>
              <a:off x="3290602" y="3457794"/>
              <a:ext cx="2266149" cy="875522"/>
            </a:xfrm>
            <a:custGeom>
              <a:avLst/>
              <a:gdLst/>
              <a:ahLst/>
              <a:cxnLst/>
              <a:rect l="l" t="t" r="r" b="b"/>
              <a:pathLst>
                <a:path w="1953577" h="754760" extrusionOk="0">
                  <a:moveTo>
                    <a:pt x="1953547" y="-125"/>
                  </a:moveTo>
                  <a:cubicBezTo>
                    <a:pt x="1237362" y="126653"/>
                    <a:pt x="590329" y="386209"/>
                    <a:pt x="-30" y="754636"/>
                  </a:cubicBezTo>
                  <a:cubicBezTo>
                    <a:pt x="636106" y="465705"/>
                    <a:pt x="1288388" y="213692"/>
                    <a:pt x="195354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8" name="Google Shape;2668;p5"/>
            <p:cNvSpPr/>
            <p:nvPr/>
          </p:nvSpPr>
          <p:spPr>
            <a:xfrm>
              <a:off x="6059479" y="3666649"/>
              <a:ext cx="1616274" cy="2421056"/>
            </a:xfrm>
            <a:custGeom>
              <a:avLst/>
              <a:gdLst/>
              <a:ahLst/>
              <a:cxnLst/>
              <a:rect l="l" t="t" r="r" b="b"/>
              <a:pathLst>
                <a:path w="1393340" h="2087117" extrusionOk="0">
                  <a:moveTo>
                    <a:pt x="273567" y="-125"/>
                  </a:moveTo>
                  <a:lnTo>
                    <a:pt x="685333" y="137702"/>
                  </a:lnTo>
                  <a:cubicBezTo>
                    <a:pt x="1043759" y="257621"/>
                    <a:pt x="1288932" y="530608"/>
                    <a:pt x="1366847" y="896368"/>
                  </a:cubicBezTo>
                  <a:cubicBezTo>
                    <a:pt x="1444761" y="1262128"/>
                    <a:pt x="1349035" y="1690562"/>
                    <a:pt x="1100718" y="2086993"/>
                  </a:cubicBezTo>
                  <a:cubicBezTo>
                    <a:pt x="1011469" y="1821245"/>
                    <a:pt x="696953" y="1675227"/>
                    <a:pt x="414156" y="1514064"/>
                  </a:cubicBezTo>
                  <a:cubicBezTo>
                    <a:pt x="-76096" y="1235077"/>
                    <a:pt x="-141532" y="601950"/>
                    <a:pt x="273567" y="-125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9" name="Google Shape;2669;p5"/>
            <p:cNvSpPr/>
            <p:nvPr/>
          </p:nvSpPr>
          <p:spPr>
            <a:xfrm>
              <a:off x="6059450" y="3666538"/>
              <a:ext cx="1276565" cy="2421387"/>
            </a:xfrm>
            <a:custGeom>
              <a:avLst/>
              <a:gdLst/>
              <a:ahLst/>
              <a:cxnLst/>
              <a:rect l="l" t="t" r="r" b="b"/>
              <a:pathLst>
                <a:path w="1100487" h="2087403" extrusionOk="0">
                  <a:moveTo>
                    <a:pt x="1100457" y="2087279"/>
                  </a:moveTo>
                  <a:cubicBezTo>
                    <a:pt x="1011208" y="1821531"/>
                    <a:pt x="696693" y="1675513"/>
                    <a:pt x="413895" y="1514350"/>
                  </a:cubicBezTo>
                  <a:cubicBezTo>
                    <a:pt x="-76071" y="1235172"/>
                    <a:pt x="-141508" y="602045"/>
                    <a:pt x="273592" y="-125"/>
                  </a:cubicBezTo>
                  <a:cubicBezTo>
                    <a:pt x="673070" y="655576"/>
                    <a:pt x="938151" y="1354806"/>
                    <a:pt x="1100457" y="2087279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0" name="Google Shape;2670;p5"/>
            <p:cNvSpPr/>
            <p:nvPr/>
          </p:nvSpPr>
          <p:spPr>
            <a:xfrm>
              <a:off x="6376895" y="3666649"/>
              <a:ext cx="838508" cy="1940535"/>
            </a:xfrm>
            <a:custGeom>
              <a:avLst/>
              <a:gdLst/>
              <a:ahLst/>
              <a:cxnLst/>
              <a:rect l="l" t="t" r="r" b="b"/>
              <a:pathLst>
                <a:path w="722852" h="1672875" extrusionOk="0">
                  <a:moveTo>
                    <a:pt x="-30" y="-125"/>
                  </a:moveTo>
                  <a:cubicBezTo>
                    <a:pt x="385066" y="485650"/>
                    <a:pt x="616713" y="1047625"/>
                    <a:pt x="722822" y="1672751"/>
                  </a:cubicBezTo>
                  <a:cubicBezTo>
                    <a:pt x="526702" y="1109156"/>
                    <a:pt x="291339" y="550801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1" name="Google Shape;2671;p5"/>
            <p:cNvSpPr/>
            <p:nvPr/>
          </p:nvSpPr>
          <p:spPr>
            <a:xfrm>
              <a:off x="6709514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-30" y="177891"/>
                  </a:moveTo>
                  <a:lnTo>
                    <a:pt x="459742" y="54066"/>
                  </a:lnTo>
                  <a:cubicBezTo>
                    <a:pt x="1292122" y="-170324"/>
                    <a:pt x="2148800" y="322557"/>
                    <a:pt x="2373181" y="1154937"/>
                  </a:cubicBezTo>
                  <a:cubicBezTo>
                    <a:pt x="2373552" y="1156280"/>
                    <a:pt x="2373905" y="1157623"/>
                    <a:pt x="2374267" y="1158967"/>
                  </a:cubicBezTo>
                  <a:cubicBezTo>
                    <a:pt x="2085659" y="1025617"/>
                    <a:pt x="1701611" y="1092292"/>
                    <a:pt x="1332327" y="1132296"/>
                  </a:cubicBezTo>
                  <a:cubicBezTo>
                    <a:pt x="692342" y="1201448"/>
                    <a:pt x="129795" y="806256"/>
                    <a:pt x="-30" y="17789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2" name="Google Shape;2672;p5"/>
            <p:cNvSpPr/>
            <p:nvPr/>
          </p:nvSpPr>
          <p:spPr>
            <a:xfrm>
              <a:off x="670951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2373885" y="981331"/>
                  </a:moveTo>
                  <a:cubicBezTo>
                    <a:pt x="2085278" y="847981"/>
                    <a:pt x="1701230" y="914656"/>
                    <a:pt x="1331946" y="954661"/>
                  </a:cubicBezTo>
                  <a:cubicBezTo>
                    <a:pt x="692342" y="1023431"/>
                    <a:pt x="129795" y="628239"/>
                    <a:pt x="-30" y="-125"/>
                  </a:cubicBezTo>
                  <a:cubicBezTo>
                    <a:pt x="829664" y="225131"/>
                    <a:pt x="1627354" y="554925"/>
                    <a:pt x="2373885" y="98133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3" name="Google Shape;2673;p5"/>
            <p:cNvSpPr/>
            <p:nvPr/>
          </p:nvSpPr>
          <p:spPr>
            <a:xfrm>
              <a:off x="6709514" y="3457794"/>
              <a:ext cx="2266481" cy="875522"/>
            </a:xfrm>
            <a:custGeom>
              <a:avLst/>
              <a:gdLst/>
              <a:ahLst/>
              <a:cxnLst/>
              <a:rect l="l" t="t" r="r" b="b"/>
              <a:pathLst>
                <a:path w="1953863" h="754760" extrusionOk="0">
                  <a:moveTo>
                    <a:pt x="-30" y="-125"/>
                  </a:moveTo>
                  <a:cubicBezTo>
                    <a:pt x="716154" y="126653"/>
                    <a:pt x="1363283" y="386209"/>
                    <a:pt x="1953833" y="754636"/>
                  </a:cubicBezTo>
                  <a:cubicBezTo>
                    <a:pt x="1317601" y="465676"/>
                    <a:pt x="665234" y="213673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4" name="Google Shape;2674;p5"/>
            <p:cNvSpPr/>
            <p:nvPr/>
          </p:nvSpPr>
          <p:spPr>
            <a:xfrm>
              <a:off x="4195189" y="1588120"/>
              <a:ext cx="1966770" cy="1559655"/>
            </a:xfrm>
            <a:custGeom>
              <a:avLst/>
              <a:gdLst/>
              <a:ahLst/>
              <a:cxnLst/>
              <a:rect l="l" t="t" r="r" b="b"/>
              <a:pathLst>
                <a:path w="1695491" h="1344530" extrusionOk="0">
                  <a:moveTo>
                    <a:pt x="1600556" y="861542"/>
                  </a:moveTo>
                  <a:cubicBezTo>
                    <a:pt x="1426192" y="495467"/>
                    <a:pt x="1131212" y="200516"/>
                    <a:pt x="765119" y="26199"/>
                  </a:cubicBezTo>
                  <a:cubicBezTo>
                    <a:pt x="630378" y="-37980"/>
                    <a:pt x="469129" y="19227"/>
                    <a:pt x="404950" y="153958"/>
                  </a:cubicBezTo>
                  <a:cubicBezTo>
                    <a:pt x="390777" y="183724"/>
                    <a:pt x="382166" y="215842"/>
                    <a:pt x="379547" y="248703"/>
                  </a:cubicBezTo>
                  <a:lnTo>
                    <a:pt x="314014" y="264229"/>
                  </a:lnTo>
                  <a:cubicBezTo>
                    <a:pt x="142555" y="304701"/>
                    <a:pt x="36361" y="476513"/>
                    <a:pt x="76842" y="647972"/>
                  </a:cubicBezTo>
                  <a:cubicBezTo>
                    <a:pt x="78309" y="654182"/>
                    <a:pt x="79957" y="660355"/>
                    <a:pt x="81795" y="666470"/>
                  </a:cubicBezTo>
                  <a:lnTo>
                    <a:pt x="29979" y="757148"/>
                  </a:lnTo>
                  <a:cubicBezTo>
                    <a:pt x="-32448" y="866590"/>
                    <a:pt x="5671" y="1005903"/>
                    <a:pt x="115104" y="1068329"/>
                  </a:cubicBezTo>
                  <a:cubicBezTo>
                    <a:pt x="185160" y="1108287"/>
                    <a:pt x="271104" y="1108287"/>
                    <a:pt x="341161" y="1068329"/>
                  </a:cubicBezTo>
                  <a:lnTo>
                    <a:pt x="439268" y="1053661"/>
                  </a:lnTo>
                  <a:cubicBezTo>
                    <a:pt x="764842" y="1005179"/>
                    <a:pt x="1095941" y="1093885"/>
                    <a:pt x="1353668" y="1298644"/>
                  </a:cubicBezTo>
                  <a:cubicBezTo>
                    <a:pt x="1444765" y="1371043"/>
                    <a:pt x="1577306" y="1355899"/>
                    <a:pt x="1649705" y="1264802"/>
                  </a:cubicBezTo>
                  <a:cubicBezTo>
                    <a:pt x="1710713" y="1188049"/>
                    <a:pt x="1710713" y="1079360"/>
                    <a:pt x="1649705" y="1002607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5" name="Google Shape;2675;p5"/>
            <p:cNvSpPr/>
            <p:nvPr/>
          </p:nvSpPr>
          <p:spPr>
            <a:xfrm>
              <a:off x="4692689" y="2737378"/>
              <a:ext cx="1407753" cy="410400"/>
            </a:xfrm>
            <a:custGeom>
              <a:avLst/>
              <a:gdLst/>
              <a:ahLst/>
              <a:cxnLst/>
              <a:rect l="l" t="t" r="r" b="b"/>
              <a:pathLst>
                <a:path w="1213580" h="353793" extrusionOk="0">
                  <a:moveTo>
                    <a:pt x="-30" y="64674"/>
                  </a:moveTo>
                  <a:lnTo>
                    <a:pt x="10447" y="63055"/>
                  </a:lnTo>
                  <a:cubicBezTo>
                    <a:pt x="336021" y="14572"/>
                    <a:pt x="667120" y="103279"/>
                    <a:pt x="924847" y="308038"/>
                  </a:cubicBezTo>
                  <a:cubicBezTo>
                    <a:pt x="1008743" y="374589"/>
                    <a:pt x="1129215" y="367626"/>
                    <a:pt x="1204882" y="291845"/>
                  </a:cubicBezTo>
                  <a:cubicBezTo>
                    <a:pt x="1207835" y="288797"/>
                    <a:pt x="1210692" y="285749"/>
                    <a:pt x="1213550" y="282320"/>
                  </a:cubicBezTo>
                  <a:cubicBezTo>
                    <a:pt x="1167068" y="250411"/>
                    <a:pt x="1105727" y="218884"/>
                    <a:pt x="1070675" y="197262"/>
                  </a:cubicBezTo>
                  <a:cubicBezTo>
                    <a:pt x="739491" y="-7907"/>
                    <a:pt x="344584" y="-54960"/>
                    <a:pt x="-3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6" name="Google Shape;2676;p5"/>
            <p:cNvSpPr/>
            <p:nvPr/>
          </p:nvSpPr>
          <p:spPr>
            <a:xfrm>
              <a:off x="4507483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1140303" y="881223"/>
                  </a:moveTo>
                  <a:cubicBezTo>
                    <a:pt x="802641" y="486317"/>
                    <a:pt x="426690" y="302103"/>
                    <a:pt x="-30" y="397353"/>
                  </a:cubicBezTo>
                  <a:cubicBezTo>
                    <a:pt x="451645" y="418403"/>
                    <a:pt x="822263" y="598426"/>
                    <a:pt x="1140303" y="881223"/>
                  </a:cubicBezTo>
                  <a:close/>
                  <a:moveTo>
                    <a:pt x="1238410" y="764256"/>
                  </a:moveTo>
                  <a:cubicBezTo>
                    <a:pt x="952660" y="410498"/>
                    <a:pt x="628810" y="141893"/>
                    <a:pt x="248477" y="-125"/>
                  </a:cubicBezTo>
                  <a:cubicBezTo>
                    <a:pt x="640526" y="41404"/>
                    <a:pt x="974472" y="282672"/>
                    <a:pt x="123841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7" name="Google Shape;2677;p5"/>
            <p:cNvSpPr/>
            <p:nvPr/>
          </p:nvSpPr>
          <p:spPr>
            <a:xfrm>
              <a:off x="4402449" y="2807555"/>
              <a:ext cx="1759496" cy="1525932"/>
            </a:xfrm>
            <a:custGeom>
              <a:avLst/>
              <a:gdLst/>
              <a:ahLst/>
              <a:cxnLst/>
              <a:rect l="l" t="t" r="r" b="b"/>
              <a:pathLst>
                <a:path w="1516807" h="1315459" extrusionOk="0">
                  <a:moveTo>
                    <a:pt x="1516777" y="269456"/>
                  </a:moveTo>
                  <a:cubicBezTo>
                    <a:pt x="1484678" y="226784"/>
                    <a:pt x="1373235" y="180397"/>
                    <a:pt x="1320943" y="151822"/>
                  </a:cubicBezTo>
                  <a:cubicBezTo>
                    <a:pt x="951306" y="-50774"/>
                    <a:pt x="503860" y="-50774"/>
                    <a:pt x="134223" y="151822"/>
                  </a:cubicBezTo>
                  <a:cubicBezTo>
                    <a:pt x="9046" y="220469"/>
                    <a:pt x="-36789" y="377603"/>
                    <a:pt x="31867" y="502790"/>
                  </a:cubicBezTo>
                  <a:cubicBezTo>
                    <a:pt x="78226" y="587315"/>
                    <a:pt x="167761" y="639026"/>
                    <a:pt x="264144" y="636930"/>
                  </a:cubicBezTo>
                  <a:lnTo>
                    <a:pt x="234426" y="719227"/>
                  </a:lnTo>
                  <a:cubicBezTo>
                    <a:pt x="179010" y="872598"/>
                    <a:pt x="258410" y="1041858"/>
                    <a:pt x="411782" y="1097274"/>
                  </a:cubicBezTo>
                  <a:cubicBezTo>
                    <a:pt x="476628" y="1120705"/>
                    <a:pt x="547627" y="1120705"/>
                    <a:pt x="612473" y="1097274"/>
                  </a:cubicBezTo>
                  <a:lnTo>
                    <a:pt x="643811" y="1149471"/>
                  </a:lnTo>
                  <a:cubicBezTo>
                    <a:pt x="738470" y="1307376"/>
                    <a:pt x="941305" y="1361745"/>
                    <a:pt x="1102249" y="1272343"/>
                  </a:cubicBezTo>
                  <a:cubicBezTo>
                    <a:pt x="1344841" y="1137689"/>
                    <a:pt x="1493422" y="880247"/>
                    <a:pt x="1488678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8" name="Google Shape;2678;p5"/>
            <p:cNvSpPr/>
            <p:nvPr/>
          </p:nvSpPr>
          <p:spPr>
            <a:xfrm>
              <a:off x="4836124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-30" y="296736"/>
                  </a:moveTo>
                  <a:cubicBezTo>
                    <a:pt x="295245" y="70517"/>
                    <a:pt x="620809" y="-14922"/>
                    <a:pt x="967234" y="1938"/>
                  </a:cubicBezTo>
                  <a:cubicBezTo>
                    <a:pt x="639764" y="82805"/>
                    <a:pt x="316876" y="181208"/>
                    <a:pt x="-30" y="296736"/>
                  </a:cubicBezTo>
                  <a:close/>
                  <a:moveTo>
                    <a:pt x="998285" y="85758"/>
                  </a:moveTo>
                  <a:cubicBezTo>
                    <a:pt x="751092" y="289383"/>
                    <a:pt x="516320" y="507639"/>
                    <a:pt x="295245" y="739363"/>
                  </a:cubicBezTo>
                  <a:cubicBezTo>
                    <a:pt x="578995" y="587916"/>
                    <a:pt x="819024" y="378175"/>
                    <a:pt x="998285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9" name="Google Shape;2679;p5"/>
            <p:cNvSpPr/>
            <p:nvPr/>
          </p:nvSpPr>
          <p:spPr>
            <a:xfrm>
              <a:off x="6104459" y="1588120"/>
              <a:ext cx="1966840" cy="1559875"/>
            </a:xfrm>
            <a:custGeom>
              <a:avLst/>
              <a:gdLst/>
              <a:ahLst/>
              <a:cxnLst/>
              <a:rect l="l" t="t" r="r" b="b"/>
              <a:pathLst>
                <a:path w="1695552" h="1344720" extrusionOk="0">
                  <a:moveTo>
                    <a:pt x="94874" y="861542"/>
                  </a:moveTo>
                  <a:cubicBezTo>
                    <a:pt x="269201" y="495477"/>
                    <a:pt x="564152" y="200526"/>
                    <a:pt x="930217" y="26199"/>
                  </a:cubicBezTo>
                  <a:cubicBezTo>
                    <a:pt x="1064957" y="-37980"/>
                    <a:pt x="1226206" y="19227"/>
                    <a:pt x="1290385" y="153958"/>
                  </a:cubicBezTo>
                  <a:cubicBezTo>
                    <a:pt x="1304559" y="183724"/>
                    <a:pt x="1313169" y="215842"/>
                    <a:pt x="1315789" y="248703"/>
                  </a:cubicBezTo>
                  <a:lnTo>
                    <a:pt x="1381321" y="264229"/>
                  </a:lnTo>
                  <a:cubicBezTo>
                    <a:pt x="1552837" y="304720"/>
                    <a:pt x="1659051" y="476579"/>
                    <a:pt x="1618560" y="648096"/>
                  </a:cubicBezTo>
                  <a:cubicBezTo>
                    <a:pt x="1617103" y="654268"/>
                    <a:pt x="1615455" y="660393"/>
                    <a:pt x="1613636" y="666470"/>
                  </a:cubicBezTo>
                  <a:lnTo>
                    <a:pt x="1665356" y="757148"/>
                  </a:lnTo>
                  <a:cubicBezTo>
                    <a:pt x="1727917" y="866447"/>
                    <a:pt x="1690036" y="1005769"/>
                    <a:pt x="1580736" y="1068329"/>
                  </a:cubicBezTo>
                  <a:cubicBezTo>
                    <a:pt x="1510556" y="1108506"/>
                    <a:pt x="1424355" y="1108506"/>
                    <a:pt x="1354175" y="1068329"/>
                  </a:cubicBezTo>
                  <a:lnTo>
                    <a:pt x="1256162" y="1053851"/>
                  </a:lnTo>
                  <a:cubicBezTo>
                    <a:pt x="930588" y="1005369"/>
                    <a:pt x="599490" y="1094075"/>
                    <a:pt x="341762" y="1298835"/>
                  </a:cubicBezTo>
                  <a:cubicBezTo>
                    <a:pt x="250665" y="1371234"/>
                    <a:pt x="118125" y="1356089"/>
                    <a:pt x="45725" y="1264992"/>
                  </a:cubicBezTo>
                  <a:cubicBezTo>
                    <a:pt x="-15282" y="1188240"/>
                    <a:pt x="-15282" y="1079550"/>
                    <a:pt x="45725" y="1002798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0" name="Google Shape;2680;p5"/>
            <p:cNvSpPr/>
            <p:nvPr/>
          </p:nvSpPr>
          <p:spPr>
            <a:xfrm>
              <a:off x="6165941" y="2737378"/>
              <a:ext cx="1407753" cy="410562"/>
            </a:xfrm>
            <a:custGeom>
              <a:avLst/>
              <a:gdLst/>
              <a:ahLst/>
              <a:cxnLst/>
              <a:rect l="l" t="t" r="r" b="b"/>
              <a:pathLst>
                <a:path w="1213580" h="353933" extrusionOk="0">
                  <a:moveTo>
                    <a:pt x="1213550" y="64674"/>
                  </a:moveTo>
                  <a:lnTo>
                    <a:pt x="1203168" y="63245"/>
                  </a:lnTo>
                  <a:cubicBezTo>
                    <a:pt x="877594" y="14763"/>
                    <a:pt x="546495" y="103469"/>
                    <a:pt x="288768" y="308228"/>
                  </a:cubicBezTo>
                  <a:cubicBezTo>
                    <a:pt x="204843" y="374779"/>
                    <a:pt x="84333" y="367721"/>
                    <a:pt x="8733" y="291845"/>
                  </a:cubicBezTo>
                  <a:cubicBezTo>
                    <a:pt x="5685" y="288797"/>
                    <a:pt x="2827" y="285749"/>
                    <a:pt x="-30" y="282320"/>
                  </a:cubicBezTo>
                  <a:cubicBezTo>
                    <a:pt x="46452" y="250411"/>
                    <a:pt x="107793" y="218884"/>
                    <a:pt x="142845" y="197262"/>
                  </a:cubicBezTo>
                  <a:cubicBezTo>
                    <a:pt x="474505" y="-7907"/>
                    <a:pt x="868936" y="-54960"/>
                    <a:pt x="121355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1" name="Google Shape;2681;p5"/>
            <p:cNvSpPr/>
            <p:nvPr/>
          </p:nvSpPr>
          <p:spPr>
            <a:xfrm>
              <a:off x="6322305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98077" y="881223"/>
                  </a:moveTo>
                  <a:cubicBezTo>
                    <a:pt x="435738" y="486317"/>
                    <a:pt x="811690" y="302103"/>
                    <a:pt x="1238410" y="397353"/>
                  </a:cubicBezTo>
                  <a:cubicBezTo>
                    <a:pt x="786735" y="418403"/>
                    <a:pt x="416212" y="598426"/>
                    <a:pt x="98077" y="881223"/>
                  </a:cubicBezTo>
                  <a:close/>
                  <a:moveTo>
                    <a:pt x="-30" y="764256"/>
                  </a:moveTo>
                  <a:cubicBezTo>
                    <a:pt x="285720" y="410498"/>
                    <a:pt x="609570" y="141893"/>
                    <a:pt x="989903" y="-125"/>
                  </a:cubicBezTo>
                  <a:cubicBezTo>
                    <a:pt x="597854" y="41404"/>
                    <a:pt x="263908" y="282672"/>
                    <a:pt x="-3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2" name="Google Shape;2682;p5"/>
            <p:cNvSpPr/>
            <p:nvPr/>
          </p:nvSpPr>
          <p:spPr>
            <a:xfrm>
              <a:off x="6104389" y="2807555"/>
              <a:ext cx="1759612" cy="1525900"/>
            </a:xfrm>
            <a:custGeom>
              <a:avLst/>
              <a:gdLst/>
              <a:ahLst/>
              <a:cxnLst/>
              <a:rect l="l" t="t" r="r" b="b"/>
              <a:pathLst>
                <a:path w="1516907" h="1315431" extrusionOk="0">
                  <a:moveTo>
                    <a:pt x="-30" y="269456"/>
                  </a:moveTo>
                  <a:cubicBezTo>
                    <a:pt x="32164" y="226784"/>
                    <a:pt x="143607" y="180397"/>
                    <a:pt x="195804" y="151822"/>
                  </a:cubicBezTo>
                  <a:cubicBezTo>
                    <a:pt x="565469" y="-50774"/>
                    <a:pt x="1012953" y="-50774"/>
                    <a:pt x="1382619" y="151822"/>
                  </a:cubicBezTo>
                  <a:cubicBezTo>
                    <a:pt x="1507806" y="220469"/>
                    <a:pt x="1553631" y="377603"/>
                    <a:pt x="1484984" y="502790"/>
                  </a:cubicBezTo>
                  <a:cubicBezTo>
                    <a:pt x="1438607" y="587343"/>
                    <a:pt x="1349024" y="639064"/>
                    <a:pt x="1252603" y="636930"/>
                  </a:cubicBezTo>
                  <a:lnTo>
                    <a:pt x="1282321" y="719227"/>
                  </a:lnTo>
                  <a:cubicBezTo>
                    <a:pt x="1337718" y="872608"/>
                    <a:pt x="1258289" y="1041848"/>
                    <a:pt x="1104908" y="1097245"/>
                  </a:cubicBezTo>
                  <a:cubicBezTo>
                    <a:pt x="1040109" y="1120648"/>
                    <a:pt x="969167" y="1120658"/>
                    <a:pt x="904369" y="1097274"/>
                  </a:cubicBezTo>
                  <a:lnTo>
                    <a:pt x="873031" y="1149471"/>
                  </a:lnTo>
                  <a:cubicBezTo>
                    <a:pt x="778305" y="1307348"/>
                    <a:pt x="575470" y="1361697"/>
                    <a:pt x="414498" y="1272343"/>
                  </a:cubicBezTo>
                  <a:cubicBezTo>
                    <a:pt x="171906" y="1137689"/>
                    <a:pt x="23325" y="880247"/>
                    <a:pt x="28069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3" name="Google Shape;2683;p5"/>
            <p:cNvSpPr/>
            <p:nvPr/>
          </p:nvSpPr>
          <p:spPr>
            <a:xfrm>
              <a:off x="6272246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998285" y="296736"/>
                  </a:moveTo>
                  <a:cubicBezTo>
                    <a:pt x="703010" y="70517"/>
                    <a:pt x="377445" y="-14922"/>
                    <a:pt x="31021" y="1938"/>
                  </a:cubicBezTo>
                  <a:cubicBezTo>
                    <a:pt x="358491" y="82805"/>
                    <a:pt x="681379" y="181208"/>
                    <a:pt x="998285" y="296736"/>
                  </a:cubicBezTo>
                  <a:close/>
                  <a:moveTo>
                    <a:pt x="-30" y="85758"/>
                  </a:moveTo>
                  <a:cubicBezTo>
                    <a:pt x="247172" y="289402"/>
                    <a:pt x="481973" y="507668"/>
                    <a:pt x="703105" y="739363"/>
                  </a:cubicBezTo>
                  <a:cubicBezTo>
                    <a:pt x="419260" y="587916"/>
                    <a:pt x="179326" y="378175"/>
                    <a:pt x="-30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4" name="Google Shape;2684;p5"/>
            <p:cNvSpPr/>
            <p:nvPr/>
          </p:nvSpPr>
          <p:spPr>
            <a:xfrm>
              <a:off x="5933277" y="1045028"/>
              <a:ext cx="728290" cy="2152002"/>
            </a:xfrm>
            <a:custGeom>
              <a:avLst/>
              <a:gdLst/>
              <a:ahLst/>
              <a:cxnLst/>
              <a:rect l="l" t="t" r="r" b="b"/>
              <a:pathLst>
                <a:path w="627836" h="1855174" extrusionOk="0">
                  <a:moveTo>
                    <a:pt x="359201" y="1576072"/>
                  </a:moveTo>
                  <a:cubicBezTo>
                    <a:pt x="408045" y="1669255"/>
                    <a:pt x="372097" y="1784393"/>
                    <a:pt x="278905" y="1833237"/>
                  </a:cubicBezTo>
                  <a:cubicBezTo>
                    <a:pt x="185722" y="1882082"/>
                    <a:pt x="70584" y="1846134"/>
                    <a:pt x="21740" y="1752942"/>
                  </a:cubicBezTo>
                  <a:cubicBezTo>
                    <a:pt x="-11236" y="1690029"/>
                    <a:pt x="-6464" y="1613991"/>
                    <a:pt x="34112" y="1555688"/>
                  </a:cubicBezTo>
                  <a:cubicBezTo>
                    <a:pt x="109541" y="1450323"/>
                    <a:pt x="152994" y="1325450"/>
                    <a:pt x="159271" y="1196024"/>
                  </a:cubicBezTo>
                  <a:cubicBezTo>
                    <a:pt x="188798" y="706916"/>
                    <a:pt x="361106" y="264575"/>
                    <a:pt x="627806" y="-125"/>
                  </a:cubicBezTo>
                  <a:lnTo>
                    <a:pt x="579704" y="76075"/>
                  </a:lnTo>
                  <a:cubicBezTo>
                    <a:pt x="410159" y="342775"/>
                    <a:pt x="300527" y="679865"/>
                    <a:pt x="258902" y="1038100"/>
                  </a:cubicBezTo>
                  <a:cubicBezTo>
                    <a:pt x="234985" y="1223504"/>
                    <a:pt x="270085" y="1411737"/>
                    <a:pt x="359201" y="1576072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5" name="Google Shape;2685;p5"/>
            <p:cNvSpPr/>
            <p:nvPr/>
          </p:nvSpPr>
          <p:spPr>
            <a:xfrm>
              <a:off x="6364756" y="1045028"/>
              <a:ext cx="147589" cy="253242"/>
            </a:xfrm>
            <a:custGeom>
              <a:avLst/>
              <a:gdLst/>
              <a:ahLst/>
              <a:cxnLst/>
              <a:rect l="l" t="t" r="r" b="b"/>
              <a:pathLst>
                <a:path w="127232" h="218312" extrusionOk="0">
                  <a:moveTo>
                    <a:pt x="51866" y="-125"/>
                  </a:moveTo>
                  <a:cubicBezTo>
                    <a:pt x="72726" y="-1"/>
                    <a:pt x="91491" y="12610"/>
                    <a:pt x="99491" y="31879"/>
                  </a:cubicBezTo>
                  <a:lnTo>
                    <a:pt x="99491" y="31879"/>
                  </a:lnTo>
                  <a:cubicBezTo>
                    <a:pt x="99787" y="32527"/>
                    <a:pt x="100044" y="33193"/>
                    <a:pt x="100254" y="33879"/>
                  </a:cubicBezTo>
                  <a:lnTo>
                    <a:pt x="112636" y="64645"/>
                  </a:lnTo>
                  <a:cubicBezTo>
                    <a:pt x="132058" y="113984"/>
                    <a:pt x="132058" y="168848"/>
                    <a:pt x="112636" y="218188"/>
                  </a:cubicBezTo>
                  <a:lnTo>
                    <a:pt x="90252" y="214473"/>
                  </a:lnTo>
                  <a:lnTo>
                    <a:pt x="99777" y="190470"/>
                  </a:lnTo>
                  <a:cubicBezTo>
                    <a:pt x="114636" y="153056"/>
                    <a:pt x="114265" y="111308"/>
                    <a:pt x="98730" y="74170"/>
                  </a:cubicBezTo>
                  <a:cubicBezTo>
                    <a:pt x="86366" y="100040"/>
                    <a:pt x="55372" y="110984"/>
                    <a:pt x="29511" y="98621"/>
                  </a:cubicBezTo>
                  <a:cubicBezTo>
                    <a:pt x="3642" y="86257"/>
                    <a:pt x="-7303" y="55272"/>
                    <a:pt x="5051" y="29402"/>
                  </a:cubicBezTo>
                  <a:cubicBezTo>
                    <a:pt x="13662" y="11400"/>
                    <a:pt x="31817" y="-78"/>
                    <a:pt x="51771" y="-12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6" name="Google Shape;2686;p5"/>
            <p:cNvSpPr/>
            <p:nvPr/>
          </p:nvSpPr>
          <p:spPr>
            <a:xfrm>
              <a:off x="6229754" y="1203588"/>
              <a:ext cx="189398" cy="231601"/>
            </a:xfrm>
            <a:custGeom>
              <a:avLst/>
              <a:gdLst/>
              <a:ahLst/>
              <a:cxnLst/>
              <a:rect l="l" t="t" r="r" b="b"/>
              <a:pathLst>
                <a:path w="163274" h="199656" extrusionOk="0">
                  <a:moveTo>
                    <a:pt x="37167" y="2269"/>
                  </a:moveTo>
                  <a:cubicBezTo>
                    <a:pt x="57570" y="-4065"/>
                    <a:pt x="79783" y="2421"/>
                    <a:pt x="93556" y="18747"/>
                  </a:cubicBezTo>
                  <a:lnTo>
                    <a:pt x="93556" y="18747"/>
                  </a:lnTo>
                  <a:lnTo>
                    <a:pt x="94984" y="20557"/>
                  </a:lnTo>
                  <a:lnTo>
                    <a:pt x="116035" y="46751"/>
                  </a:lnTo>
                  <a:cubicBezTo>
                    <a:pt x="149858" y="88908"/>
                    <a:pt x="166527" y="142286"/>
                    <a:pt x="162707" y="196198"/>
                  </a:cubicBezTo>
                  <a:lnTo>
                    <a:pt x="139752" y="199532"/>
                  </a:lnTo>
                  <a:lnTo>
                    <a:pt x="141752" y="173147"/>
                  </a:lnTo>
                  <a:cubicBezTo>
                    <a:pt x="144848" y="132180"/>
                    <a:pt x="131779" y="91642"/>
                    <a:pt x="105367" y="60181"/>
                  </a:cubicBezTo>
                  <a:cubicBezTo>
                    <a:pt x="101233" y="89137"/>
                    <a:pt x="74410" y="109263"/>
                    <a:pt x="45454" y="105129"/>
                  </a:cubicBezTo>
                  <a:cubicBezTo>
                    <a:pt x="16498" y="100995"/>
                    <a:pt x="-3618" y="74173"/>
                    <a:pt x="506" y="45217"/>
                  </a:cubicBezTo>
                  <a:cubicBezTo>
                    <a:pt x="3392" y="25024"/>
                    <a:pt x="17613" y="8289"/>
                    <a:pt x="37072" y="217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7" name="Google Shape;2687;p5"/>
            <p:cNvSpPr/>
            <p:nvPr/>
          </p:nvSpPr>
          <p:spPr>
            <a:xfrm>
              <a:off x="6056489" y="1401667"/>
              <a:ext cx="269867" cy="253644"/>
            </a:xfrm>
            <a:custGeom>
              <a:avLst/>
              <a:gdLst/>
              <a:ahLst/>
              <a:cxnLst/>
              <a:rect l="l" t="t" r="r" b="b"/>
              <a:pathLst>
                <a:path w="232644" h="218659" extrusionOk="0">
                  <a:moveTo>
                    <a:pt x="32875" y="8127"/>
                  </a:moveTo>
                  <a:cubicBezTo>
                    <a:pt x="55783" y="-4626"/>
                    <a:pt x="84100" y="-2455"/>
                    <a:pt x="104789" y="13652"/>
                  </a:cubicBezTo>
                  <a:lnTo>
                    <a:pt x="104789" y="13652"/>
                  </a:lnTo>
                  <a:lnTo>
                    <a:pt x="104789" y="13652"/>
                  </a:lnTo>
                  <a:cubicBezTo>
                    <a:pt x="105551" y="14138"/>
                    <a:pt x="106256" y="14719"/>
                    <a:pt x="106884" y="15366"/>
                  </a:cubicBezTo>
                  <a:lnTo>
                    <a:pt x="138793" y="41465"/>
                  </a:lnTo>
                  <a:cubicBezTo>
                    <a:pt x="190047" y="83508"/>
                    <a:pt x="223546" y="143344"/>
                    <a:pt x="232614" y="209010"/>
                  </a:cubicBezTo>
                  <a:lnTo>
                    <a:pt x="205849" y="218535"/>
                  </a:lnTo>
                  <a:lnTo>
                    <a:pt x="202134" y="186816"/>
                  </a:lnTo>
                  <a:cubicBezTo>
                    <a:pt x="195476" y="136905"/>
                    <a:pt x="169568" y="91576"/>
                    <a:pt x="129935" y="60515"/>
                  </a:cubicBezTo>
                  <a:cubicBezTo>
                    <a:pt x="132354" y="96367"/>
                    <a:pt x="105256" y="127390"/>
                    <a:pt x="69413" y="129809"/>
                  </a:cubicBezTo>
                  <a:cubicBezTo>
                    <a:pt x="33561" y="132229"/>
                    <a:pt x="2538" y="105130"/>
                    <a:pt x="118" y="69278"/>
                  </a:cubicBezTo>
                  <a:cubicBezTo>
                    <a:pt x="-1577" y="44208"/>
                    <a:pt x="11329" y="20405"/>
                    <a:pt x="33256" y="8127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8" name="Google Shape;2688;p5"/>
            <p:cNvSpPr/>
            <p:nvPr/>
          </p:nvSpPr>
          <p:spPr>
            <a:xfrm>
              <a:off x="5940615" y="1628952"/>
              <a:ext cx="298659" cy="280297"/>
            </a:xfrm>
            <a:custGeom>
              <a:avLst/>
              <a:gdLst/>
              <a:ahLst/>
              <a:cxnLst/>
              <a:rect l="l" t="t" r="r" b="b"/>
              <a:pathLst>
                <a:path w="257465" h="241635" extrusionOk="0">
                  <a:moveTo>
                    <a:pt x="36741" y="9005"/>
                  </a:moveTo>
                  <a:cubicBezTo>
                    <a:pt x="62049" y="-5130"/>
                    <a:pt x="93367" y="-2691"/>
                    <a:pt x="116180" y="15197"/>
                  </a:cubicBezTo>
                  <a:lnTo>
                    <a:pt x="116180" y="15197"/>
                  </a:lnTo>
                  <a:cubicBezTo>
                    <a:pt x="117018" y="15778"/>
                    <a:pt x="117809" y="16416"/>
                    <a:pt x="118561" y="17102"/>
                  </a:cubicBezTo>
                  <a:lnTo>
                    <a:pt x="153804" y="45677"/>
                  </a:lnTo>
                  <a:cubicBezTo>
                    <a:pt x="210420" y="92159"/>
                    <a:pt x="247425" y="158281"/>
                    <a:pt x="257436" y="230843"/>
                  </a:cubicBezTo>
                  <a:lnTo>
                    <a:pt x="227908" y="241511"/>
                  </a:lnTo>
                  <a:lnTo>
                    <a:pt x="223146" y="206078"/>
                  </a:lnTo>
                  <a:cubicBezTo>
                    <a:pt x="215878" y="150918"/>
                    <a:pt x="187255" y="100807"/>
                    <a:pt x="143421" y="66536"/>
                  </a:cubicBezTo>
                  <a:cubicBezTo>
                    <a:pt x="146269" y="106094"/>
                    <a:pt x="116504" y="140479"/>
                    <a:pt x="76946" y="143327"/>
                  </a:cubicBezTo>
                  <a:cubicBezTo>
                    <a:pt x="37380" y="146175"/>
                    <a:pt x="3004" y="116409"/>
                    <a:pt x="156" y="76852"/>
                  </a:cubicBezTo>
                  <a:cubicBezTo>
                    <a:pt x="-1845" y="49049"/>
                    <a:pt x="12415" y="22607"/>
                    <a:pt x="36741" y="900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9" name="Google Shape;2689;p5"/>
            <p:cNvSpPr/>
            <p:nvPr/>
          </p:nvSpPr>
          <p:spPr>
            <a:xfrm>
              <a:off x="5866346" y="1910050"/>
              <a:ext cx="320437" cy="300985"/>
            </a:xfrm>
            <a:custGeom>
              <a:avLst/>
              <a:gdLst/>
              <a:ahLst/>
              <a:cxnLst/>
              <a:rect l="l" t="t" r="r" b="b"/>
              <a:pathLst>
                <a:path w="276239" h="259470" extrusionOk="0">
                  <a:moveTo>
                    <a:pt x="39322" y="9695"/>
                  </a:moveTo>
                  <a:cubicBezTo>
                    <a:pt x="66440" y="-5488"/>
                    <a:pt x="100015" y="-2888"/>
                    <a:pt x="124476" y="16267"/>
                  </a:cubicBezTo>
                  <a:lnTo>
                    <a:pt x="124476" y="16267"/>
                  </a:lnTo>
                  <a:lnTo>
                    <a:pt x="126952" y="18267"/>
                  </a:lnTo>
                  <a:lnTo>
                    <a:pt x="165052" y="49319"/>
                  </a:lnTo>
                  <a:cubicBezTo>
                    <a:pt x="225841" y="99077"/>
                    <a:pt x="265550" y="169991"/>
                    <a:pt x="276209" y="247820"/>
                  </a:cubicBezTo>
                  <a:lnTo>
                    <a:pt x="244491" y="259345"/>
                  </a:lnTo>
                  <a:lnTo>
                    <a:pt x="239442" y="221245"/>
                  </a:lnTo>
                  <a:cubicBezTo>
                    <a:pt x="231585" y="162057"/>
                    <a:pt x="200800" y="108316"/>
                    <a:pt x="153717" y="71607"/>
                  </a:cubicBezTo>
                  <a:cubicBezTo>
                    <a:pt x="156584" y="114013"/>
                    <a:pt x="124533" y="150722"/>
                    <a:pt x="82128" y="153589"/>
                  </a:cubicBezTo>
                  <a:cubicBezTo>
                    <a:pt x="39713" y="156456"/>
                    <a:pt x="3013" y="124404"/>
                    <a:pt x="146" y="81989"/>
                  </a:cubicBezTo>
                  <a:cubicBezTo>
                    <a:pt x="-1864" y="52300"/>
                    <a:pt x="13433" y="24106"/>
                    <a:pt x="39417" y="959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0" name="Google Shape;2690;p5"/>
            <p:cNvSpPr/>
            <p:nvPr/>
          </p:nvSpPr>
          <p:spPr>
            <a:xfrm>
              <a:off x="5796627" y="2226118"/>
              <a:ext cx="351032" cy="330573"/>
            </a:xfrm>
            <a:custGeom>
              <a:avLst/>
              <a:gdLst/>
              <a:ahLst/>
              <a:cxnLst/>
              <a:rect l="l" t="t" r="r" b="b"/>
              <a:pathLst>
                <a:path w="302614" h="284977" extrusionOk="0">
                  <a:moveTo>
                    <a:pt x="42743" y="10628"/>
                  </a:moveTo>
                  <a:cubicBezTo>
                    <a:pt x="72537" y="-6003"/>
                    <a:pt x="109398" y="-3155"/>
                    <a:pt x="136278" y="17867"/>
                  </a:cubicBezTo>
                  <a:lnTo>
                    <a:pt x="136278" y="17867"/>
                  </a:lnTo>
                  <a:lnTo>
                    <a:pt x="138945" y="20153"/>
                  </a:lnTo>
                  <a:lnTo>
                    <a:pt x="180474" y="54157"/>
                  </a:lnTo>
                  <a:cubicBezTo>
                    <a:pt x="247235" y="108821"/>
                    <a:pt x="290850" y="186707"/>
                    <a:pt x="302585" y="272184"/>
                  </a:cubicBezTo>
                  <a:lnTo>
                    <a:pt x="268009" y="284853"/>
                  </a:lnTo>
                  <a:lnTo>
                    <a:pt x="262484" y="243038"/>
                  </a:lnTo>
                  <a:cubicBezTo>
                    <a:pt x="253950" y="178182"/>
                    <a:pt x="220374" y="119251"/>
                    <a:pt x="168949" y="78827"/>
                  </a:cubicBezTo>
                  <a:cubicBezTo>
                    <a:pt x="172035" y="125442"/>
                    <a:pt x="136754" y="165733"/>
                    <a:pt x="90148" y="168819"/>
                  </a:cubicBezTo>
                  <a:cubicBezTo>
                    <a:pt x="43533" y="171905"/>
                    <a:pt x="3242" y="136625"/>
                    <a:pt x="156" y="90019"/>
                  </a:cubicBezTo>
                  <a:cubicBezTo>
                    <a:pt x="-2006" y="57462"/>
                    <a:pt x="14758" y="26573"/>
                    <a:pt x="43219" y="10628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1" name="Google Shape;2691;p5"/>
            <p:cNvSpPr/>
            <p:nvPr/>
          </p:nvSpPr>
          <p:spPr>
            <a:xfrm>
              <a:off x="6495246" y="1190651"/>
              <a:ext cx="264796" cy="120793"/>
            </a:xfrm>
            <a:custGeom>
              <a:avLst/>
              <a:gdLst/>
              <a:ahLst/>
              <a:cxnLst/>
              <a:rect l="l" t="t" r="r" b="b"/>
              <a:pathLst>
                <a:path w="228272" h="104132" extrusionOk="0">
                  <a:moveTo>
                    <a:pt x="222283" y="28565"/>
                  </a:moveTo>
                  <a:cubicBezTo>
                    <a:pt x="212872" y="9858"/>
                    <a:pt x="193175" y="-1400"/>
                    <a:pt x="172277" y="-10"/>
                  </a:cubicBezTo>
                  <a:lnTo>
                    <a:pt x="172277" y="-10"/>
                  </a:lnTo>
                  <a:lnTo>
                    <a:pt x="170181" y="-10"/>
                  </a:lnTo>
                  <a:lnTo>
                    <a:pt x="137320" y="2943"/>
                  </a:lnTo>
                  <a:cubicBezTo>
                    <a:pt x="84533" y="7629"/>
                    <a:pt x="35469" y="32090"/>
                    <a:pt x="-30" y="71428"/>
                  </a:cubicBezTo>
                  <a:lnTo>
                    <a:pt x="13209" y="89906"/>
                  </a:lnTo>
                  <a:lnTo>
                    <a:pt x="30545" y="70856"/>
                  </a:lnTo>
                  <a:cubicBezTo>
                    <a:pt x="57405" y="40748"/>
                    <a:pt x="95048" y="22441"/>
                    <a:pt x="135320" y="19898"/>
                  </a:cubicBezTo>
                  <a:cubicBezTo>
                    <a:pt x="117594" y="42491"/>
                    <a:pt x="121537" y="75190"/>
                    <a:pt x="144130" y="92916"/>
                  </a:cubicBezTo>
                  <a:cubicBezTo>
                    <a:pt x="166733" y="110642"/>
                    <a:pt x="199423" y="106699"/>
                    <a:pt x="217149" y="84106"/>
                  </a:cubicBezTo>
                  <a:cubicBezTo>
                    <a:pt x="229560" y="68285"/>
                    <a:pt x="231741" y="46739"/>
                    <a:pt x="222759" y="28756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2" name="Google Shape;2692;p5"/>
            <p:cNvSpPr/>
            <p:nvPr/>
          </p:nvSpPr>
          <p:spPr>
            <a:xfrm>
              <a:off x="6426291" y="1384929"/>
              <a:ext cx="270346" cy="129346"/>
            </a:xfrm>
            <a:custGeom>
              <a:avLst/>
              <a:gdLst/>
              <a:ahLst/>
              <a:cxnLst/>
              <a:rect l="l" t="t" r="r" b="b"/>
              <a:pathLst>
                <a:path w="233057" h="111505" extrusionOk="0">
                  <a:moveTo>
                    <a:pt x="230951" y="44844"/>
                  </a:moveTo>
                  <a:cubicBezTo>
                    <a:pt x="225684" y="24108"/>
                    <a:pt x="208415" y="8611"/>
                    <a:pt x="187231" y="5601"/>
                  </a:cubicBezTo>
                  <a:lnTo>
                    <a:pt x="187231" y="5601"/>
                  </a:lnTo>
                  <a:lnTo>
                    <a:pt x="185041" y="5601"/>
                  </a:lnTo>
                  <a:lnTo>
                    <a:pt x="151608" y="1505"/>
                  </a:lnTo>
                  <a:cubicBezTo>
                    <a:pt x="97972" y="-5153"/>
                    <a:pt x="43794" y="8735"/>
                    <a:pt x="-30" y="40367"/>
                  </a:cubicBezTo>
                  <a:lnTo>
                    <a:pt x="9495" y="61608"/>
                  </a:lnTo>
                  <a:lnTo>
                    <a:pt x="30831" y="46082"/>
                  </a:lnTo>
                  <a:cubicBezTo>
                    <a:pt x="64016" y="21812"/>
                    <a:pt x="105402" y="11554"/>
                    <a:pt x="146083" y="17507"/>
                  </a:cubicBezTo>
                  <a:cubicBezTo>
                    <a:pt x="123538" y="36224"/>
                    <a:pt x="120432" y="69666"/>
                    <a:pt x="139149" y="92212"/>
                  </a:cubicBezTo>
                  <a:cubicBezTo>
                    <a:pt x="157866" y="114757"/>
                    <a:pt x="191308" y="117862"/>
                    <a:pt x="213854" y="99146"/>
                  </a:cubicBezTo>
                  <a:cubicBezTo>
                    <a:pt x="229675" y="86020"/>
                    <a:pt x="236485" y="64932"/>
                    <a:pt x="231332" y="4503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3" name="Google Shape;2693;p5"/>
            <p:cNvSpPr/>
            <p:nvPr/>
          </p:nvSpPr>
          <p:spPr>
            <a:xfrm>
              <a:off x="6313134" y="1528503"/>
              <a:ext cx="318788" cy="178869"/>
            </a:xfrm>
            <a:custGeom>
              <a:avLst/>
              <a:gdLst/>
              <a:ahLst/>
              <a:cxnLst/>
              <a:rect l="l" t="t" r="r" b="b"/>
              <a:pathLst>
                <a:path w="274817" h="154197" extrusionOk="0">
                  <a:moveTo>
                    <a:pt x="261050" y="24341"/>
                  </a:moveTo>
                  <a:cubicBezTo>
                    <a:pt x="244657" y="3872"/>
                    <a:pt x="217606" y="-4796"/>
                    <a:pt x="192375" y="2339"/>
                  </a:cubicBezTo>
                  <a:lnTo>
                    <a:pt x="192375" y="2339"/>
                  </a:lnTo>
                  <a:lnTo>
                    <a:pt x="189803" y="3101"/>
                  </a:lnTo>
                  <a:lnTo>
                    <a:pt x="150465" y="15197"/>
                  </a:lnTo>
                  <a:cubicBezTo>
                    <a:pt x="86971" y="34695"/>
                    <a:pt x="33203" y="77510"/>
                    <a:pt x="-30" y="135022"/>
                  </a:cubicBezTo>
                  <a:lnTo>
                    <a:pt x="21020" y="154072"/>
                  </a:lnTo>
                  <a:lnTo>
                    <a:pt x="37117" y="125497"/>
                  </a:lnTo>
                  <a:cubicBezTo>
                    <a:pt x="62016" y="81815"/>
                    <a:pt x="103059" y="49630"/>
                    <a:pt x="151417" y="35867"/>
                  </a:cubicBezTo>
                  <a:cubicBezTo>
                    <a:pt x="135711" y="68128"/>
                    <a:pt x="149141" y="106999"/>
                    <a:pt x="181392" y="122706"/>
                  </a:cubicBezTo>
                  <a:cubicBezTo>
                    <a:pt x="213653" y="138413"/>
                    <a:pt x="252534" y="124982"/>
                    <a:pt x="268232" y="92731"/>
                  </a:cubicBezTo>
                  <a:cubicBezTo>
                    <a:pt x="279185" y="70233"/>
                    <a:pt x="276242" y="43448"/>
                    <a:pt x="260669" y="2386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4" name="Google Shape;2694;p5"/>
            <p:cNvSpPr/>
            <p:nvPr/>
          </p:nvSpPr>
          <p:spPr>
            <a:xfrm>
              <a:off x="6239205" y="1800554"/>
              <a:ext cx="352621" cy="197774"/>
            </a:xfrm>
            <a:custGeom>
              <a:avLst/>
              <a:gdLst/>
              <a:ahLst/>
              <a:cxnLst/>
              <a:rect l="l" t="t" r="r" b="b"/>
              <a:pathLst>
                <a:path w="303984" h="170495" extrusionOk="0">
                  <a:moveTo>
                    <a:pt x="288482" y="27019"/>
                  </a:moveTo>
                  <a:cubicBezTo>
                    <a:pt x="270375" y="4197"/>
                    <a:pt x="240257" y="-5404"/>
                    <a:pt x="212282" y="2730"/>
                  </a:cubicBezTo>
                  <a:lnTo>
                    <a:pt x="212282" y="2730"/>
                  </a:lnTo>
                  <a:lnTo>
                    <a:pt x="209424" y="3682"/>
                  </a:lnTo>
                  <a:lnTo>
                    <a:pt x="165895" y="17113"/>
                  </a:lnTo>
                  <a:cubicBezTo>
                    <a:pt x="95905" y="38658"/>
                    <a:pt x="36641" y="85845"/>
                    <a:pt x="-30" y="149224"/>
                  </a:cubicBezTo>
                  <a:lnTo>
                    <a:pt x="23211" y="170370"/>
                  </a:lnTo>
                  <a:lnTo>
                    <a:pt x="41022" y="139318"/>
                  </a:lnTo>
                  <a:cubicBezTo>
                    <a:pt x="68616" y="90989"/>
                    <a:pt x="114070" y="55422"/>
                    <a:pt x="167610" y="40258"/>
                  </a:cubicBezTo>
                  <a:cubicBezTo>
                    <a:pt x="150198" y="75891"/>
                    <a:pt x="164971" y="118906"/>
                    <a:pt x="200604" y="136318"/>
                  </a:cubicBezTo>
                  <a:cubicBezTo>
                    <a:pt x="236237" y="153730"/>
                    <a:pt x="279252" y="138956"/>
                    <a:pt x="296664" y="103323"/>
                  </a:cubicBezTo>
                  <a:cubicBezTo>
                    <a:pt x="308837" y="78406"/>
                    <a:pt x="305579" y="48707"/>
                    <a:pt x="288291" y="2701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5" name="Google Shape;2695;p5"/>
            <p:cNvSpPr/>
            <p:nvPr/>
          </p:nvSpPr>
          <p:spPr>
            <a:xfrm>
              <a:off x="6186716" y="2044921"/>
              <a:ext cx="358027" cy="254636"/>
            </a:xfrm>
            <a:custGeom>
              <a:avLst/>
              <a:gdLst/>
              <a:ahLst/>
              <a:cxnLst/>
              <a:rect l="l" t="t" r="r" b="b"/>
              <a:pathLst>
                <a:path w="308644" h="219514" extrusionOk="0">
                  <a:moveTo>
                    <a:pt x="282672" y="19459"/>
                  </a:moveTo>
                  <a:cubicBezTo>
                    <a:pt x="259536" y="-1267"/>
                    <a:pt x="226179" y="-6001"/>
                    <a:pt x="198185" y="7458"/>
                  </a:cubicBezTo>
                  <a:lnTo>
                    <a:pt x="198185" y="7458"/>
                  </a:lnTo>
                  <a:lnTo>
                    <a:pt x="198185" y="7458"/>
                  </a:lnTo>
                  <a:lnTo>
                    <a:pt x="195328" y="8886"/>
                  </a:lnTo>
                  <a:lnTo>
                    <a:pt x="151512" y="31461"/>
                  </a:lnTo>
                  <a:cubicBezTo>
                    <a:pt x="81408" y="66960"/>
                    <a:pt x="27287" y="127616"/>
                    <a:pt x="-30" y="201291"/>
                  </a:cubicBezTo>
                  <a:lnTo>
                    <a:pt x="28545" y="219389"/>
                  </a:lnTo>
                  <a:lnTo>
                    <a:pt x="41785" y="183289"/>
                  </a:lnTo>
                  <a:cubicBezTo>
                    <a:pt x="62225" y="127263"/>
                    <a:pt x="103811" y="81476"/>
                    <a:pt x="157608" y="55749"/>
                  </a:cubicBezTo>
                  <a:cubicBezTo>
                    <a:pt x="145635" y="96593"/>
                    <a:pt x="169038" y="139398"/>
                    <a:pt x="209872" y="151371"/>
                  </a:cubicBezTo>
                  <a:cubicBezTo>
                    <a:pt x="250715" y="163344"/>
                    <a:pt x="293530" y="139941"/>
                    <a:pt x="305503" y="99107"/>
                  </a:cubicBezTo>
                  <a:cubicBezTo>
                    <a:pt x="313866" y="70561"/>
                    <a:pt x="305055" y="39747"/>
                    <a:pt x="282862" y="1993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6" name="Google Shape;2696;p5"/>
            <p:cNvSpPr/>
            <p:nvPr/>
          </p:nvSpPr>
          <p:spPr>
            <a:xfrm>
              <a:off x="6192904" y="2299051"/>
              <a:ext cx="351586" cy="330573"/>
            </a:xfrm>
            <a:custGeom>
              <a:avLst/>
              <a:gdLst/>
              <a:ahLst/>
              <a:cxnLst/>
              <a:rect l="l" t="t" r="r" b="b"/>
              <a:pathLst>
                <a:path w="303091" h="284977" extrusionOk="0">
                  <a:moveTo>
                    <a:pt x="259812" y="10628"/>
                  </a:moveTo>
                  <a:cubicBezTo>
                    <a:pt x="230018" y="-6003"/>
                    <a:pt x="193156" y="-3155"/>
                    <a:pt x="166276" y="17867"/>
                  </a:cubicBezTo>
                  <a:lnTo>
                    <a:pt x="166276" y="17867"/>
                  </a:lnTo>
                  <a:lnTo>
                    <a:pt x="166276" y="17867"/>
                  </a:lnTo>
                  <a:lnTo>
                    <a:pt x="163514" y="20058"/>
                  </a:lnTo>
                  <a:lnTo>
                    <a:pt x="122080" y="54062"/>
                  </a:lnTo>
                  <a:cubicBezTo>
                    <a:pt x="55300" y="108745"/>
                    <a:pt x="11676" y="186669"/>
                    <a:pt x="-30" y="272184"/>
                  </a:cubicBezTo>
                  <a:lnTo>
                    <a:pt x="34736" y="284853"/>
                  </a:lnTo>
                  <a:lnTo>
                    <a:pt x="40261" y="243038"/>
                  </a:lnTo>
                  <a:cubicBezTo>
                    <a:pt x="48938" y="178249"/>
                    <a:pt x="82609" y="119413"/>
                    <a:pt x="134082" y="79113"/>
                  </a:cubicBezTo>
                  <a:cubicBezTo>
                    <a:pt x="130996" y="125728"/>
                    <a:pt x="166276" y="166019"/>
                    <a:pt x="212882" y="169105"/>
                  </a:cubicBezTo>
                  <a:cubicBezTo>
                    <a:pt x="259497" y="172191"/>
                    <a:pt x="299788" y="136920"/>
                    <a:pt x="302874" y="90305"/>
                  </a:cubicBezTo>
                  <a:cubicBezTo>
                    <a:pt x="305037" y="57748"/>
                    <a:pt x="288272" y="26859"/>
                    <a:pt x="259812" y="1091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97" name="Google Shape;2697;p5"/>
          <p:cNvGrpSpPr/>
          <p:nvPr/>
        </p:nvGrpSpPr>
        <p:grpSpPr>
          <a:xfrm rot="-5400000" flipH="1">
            <a:off x="2373542" y="362806"/>
            <a:ext cx="7933629" cy="10446341"/>
            <a:chOff x="3767130" y="581037"/>
            <a:chExt cx="4659577" cy="5693449"/>
          </a:xfrm>
        </p:grpSpPr>
        <p:sp>
          <p:nvSpPr>
            <p:cNvPr id="2698" name="Google Shape;2698;p5"/>
            <p:cNvSpPr/>
            <p:nvPr/>
          </p:nvSpPr>
          <p:spPr>
            <a:xfrm>
              <a:off x="7875555" y="3143250"/>
              <a:ext cx="198977" cy="210707"/>
            </a:xfrm>
            <a:custGeom>
              <a:avLst/>
              <a:gdLst/>
              <a:ahLst/>
              <a:cxnLst/>
              <a:rect l="l" t="t" r="r" b="b"/>
              <a:pathLst>
                <a:path w="198977" h="210707" extrusionOk="0">
                  <a:moveTo>
                    <a:pt x="101632" y="190500"/>
                  </a:moveTo>
                  <a:cubicBezTo>
                    <a:pt x="147638" y="152400"/>
                    <a:pt x="191834" y="65913"/>
                    <a:pt x="198977" y="0"/>
                  </a:cubicBezTo>
                  <a:cubicBezTo>
                    <a:pt x="166497" y="86678"/>
                    <a:pt x="116586" y="163735"/>
                    <a:pt x="0" y="209550"/>
                  </a:cubicBezTo>
                  <a:cubicBezTo>
                    <a:pt x="12383" y="213170"/>
                    <a:pt x="32195" y="207454"/>
                    <a:pt x="51530" y="204026"/>
                  </a:cubicBezTo>
                  <a:cubicBezTo>
                    <a:pt x="70866" y="200596"/>
                    <a:pt x="92107" y="197929"/>
                    <a:pt x="101632" y="190500"/>
                  </a:cubicBezTo>
                </a:path>
              </a:pathLst>
            </a:custGeom>
            <a:solidFill>
              <a:srgbClr val="6CA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9" name="Google Shape;2699;p5"/>
            <p:cNvSpPr/>
            <p:nvPr/>
          </p:nvSpPr>
          <p:spPr>
            <a:xfrm>
              <a:off x="8156826" y="929595"/>
              <a:ext cx="89743" cy="60502"/>
            </a:xfrm>
            <a:custGeom>
              <a:avLst/>
              <a:gdLst/>
              <a:ahLst/>
              <a:cxnLst/>
              <a:rect l="l" t="t" r="r" b="b"/>
              <a:pathLst>
                <a:path w="89743" h="60502" extrusionOk="0">
                  <a:moveTo>
                    <a:pt x="44102" y="60053"/>
                  </a:moveTo>
                  <a:cubicBezTo>
                    <a:pt x="19623" y="62910"/>
                    <a:pt x="-189" y="51861"/>
                    <a:pt x="1" y="35383"/>
                  </a:cubicBezTo>
                  <a:cubicBezTo>
                    <a:pt x="192" y="18905"/>
                    <a:pt x="20671" y="3188"/>
                    <a:pt x="45626" y="426"/>
                  </a:cubicBezTo>
                  <a:cubicBezTo>
                    <a:pt x="70582" y="-2336"/>
                    <a:pt x="90394" y="8617"/>
                    <a:pt x="89727" y="25096"/>
                  </a:cubicBezTo>
                  <a:cubicBezTo>
                    <a:pt x="89060" y="41574"/>
                    <a:pt x="68677" y="57290"/>
                    <a:pt x="44102" y="60053"/>
                  </a:cubicBezTo>
                </a:path>
              </a:pathLst>
            </a:custGeom>
            <a:solidFill>
              <a:srgbClr val="893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0" name="Google Shape;2700;p5"/>
            <p:cNvSpPr/>
            <p:nvPr/>
          </p:nvSpPr>
          <p:spPr>
            <a:xfrm>
              <a:off x="8075296" y="930684"/>
              <a:ext cx="113050" cy="86490"/>
            </a:xfrm>
            <a:custGeom>
              <a:avLst/>
              <a:gdLst/>
              <a:ahLst/>
              <a:cxnLst/>
              <a:rect l="l" t="t" r="r" b="b"/>
              <a:pathLst>
                <a:path w="113050" h="86490" extrusionOk="0">
                  <a:moveTo>
                    <a:pt x="56291" y="670"/>
                  </a:moveTo>
                  <a:cubicBezTo>
                    <a:pt x="91248" y="-4759"/>
                    <a:pt x="131443" y="23149"/>
                    <a:pt x="103916" y="71346"/>
                  </a:cubicBezTo>
                  <a:cubicBezTo>
                    <a:pt x="94029" y="77758"/>
                    <a:pt x="83104" y="82400"/>
                    <a:pt x="71626" y="85062"/>
                  </a:cubicBezTo>
                  <a:cubicBezTo>
                    <a:pt x="71626" y="82776"/>
                    <a:pt x="71626" y="80776"/>
                    <a:pt x="71626" y="78394"/>
                  </a:cubicBezTo>
                  <a:lnTo>
                    <a:pt x="61434" y="85919"/>
                  </a:lnTo>
                  <a:cubicBezTo>
                    <a:pt x="50395" y="86681"/>
                    <a:pt x="39327" y="86681"/>
                    <a:pt x="28287" y="85919"/>
                  </a:cubicBezTo>
                  <a:cubicBezTo>
                    <a:pt x="-31625" y="57344"/>
                    <a:pt x="16095" y="7052"/>
                    <a:pt x="56862" y="670"/>
                  </a:cubicBezTo>
                </a:path>
              </a:pathLst>
            </a:custGeom>
            <a:solidFill>
              <a:srgbClr val="B342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1" name="Google Shape;2701;p5"/>
            <p:cNvSpPr/>
            <p:nvPr/>
          </p:nvSpPr>
          <p:spPr>
            <a:xfrm>
              <a:off x="4450922" y="935363"/>
              <a:ext cx="63155" cy="231651"/>
            </a:xfrm>
            <a:custGeom>
              <a:avLst/>
              <a:gdLst/>
              <a:ahLst/>
              <a:cxnLst/>
              <a:rect l="l" t="t" r="r" b="b"/>
              <a:pathLst>
                <a:path w="63155" h="231651" extrusionOk="0">
                  <a:moveTo>
                    <a:pt x="63070" y="13517"/>
                  </a:moveTo>
                  <a:cubicBezTo>
                    <a:pt x="63854" y="6882"/>
                    <a:pt x="59112" y="868"/>
                    <a:pt x="52477" y="84"/>
                  </a:cubicBezTo>
                  <a:cubicBezTo>
                    <a:pt x="46481" y="-624"/>
                    <a:pt x="40879" y="3198"/>
                    <a:pt x="39353" y="9041"/>
                  </a:cubicBezTo>
                  <a:lnTo>
                    <a:pt x="396" y="216495"/>
                  </a:lnTo>
                  <a:cubicBezTo>
                    <a:pt x="-1293" y="222959"/>
                    <a:pt x="2579" y="229568"/>
                    <a:pt x="9043" y="231256"/>
                  </a:cubicBezTo>
                  <a:cubicBezTo>
                    <a:pt x="15507" y="232945"/>
                    <a:pt x="22116" y="229073"/>
                    <a:pt x="23804" y="222609"/>
                  </a:cubicBezTo>
                  <a:cubicBezTo>
                    <a:pt x="23944" y="222071"/>
                    <a:pt x="24047" y="221524"/>
                    <a:pt x="24113" y="220972"/>
                  </a:cubicBezTo>
                  <a:lnTo>
                    <a:pt x="63070" y="135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2" name="Google Shape;2702;p5"/>
            <p:cNvSpPr/>
            <p:nvPr/>
          </p:nvSpPr>
          <p:spPr>
            <a:xfrm>
              <a:off x="4237493" y="3319237"/>
              <a:ext cx="223931" cy="89439"/>
            </a:xfrm>
            <a:custGeom>
              <a:avLst/>
              <a:gdLst/>
              <a:ahLst/>
              <a:cxnLst/>
              <a:rect l="l" t="t" r="r" b="b"/>
              <a:pathLst>
                <a:path w="223931" h="89439" extrusionOk="0">
                  <a:moveTo>
                    <a:pt x="8274" y="23466"/>
                  </a:moveTo>
                  <a:cubicBezTo>
                    <a:pt x="1962" y="21390"/>
                    <a:pt x="-1472" y="14589"/>
                    <a:pt x="607" y="8274"/>
                  </a:cubicBezTo>
                  <a:cubicBezTo>
                    <a:pt x="2685" y="1959"/>
                    <a:pt x="9487" y="-1470"/>
                    <a:pt x="15799" y="606"/>
                  </a:cubicBezTo>
                  <a:lnTo>
                    <a:pt x="216396" y="66138"/>
                  </a:lnTo>
                  <a:cubicBezTo>
                    <a:pt x="222583" y="68662"/>
                    <a:pt x="225555" y="75720"/>
                    <a:pt x="223034" y="81902"/>
                  </a:cubicBezTo>
                  <a:cubicBezTo>
                    <a:pt x="220773" y="87455"/>
                    <a:pt x="214789" y="90513"/>
                    <a:pt x="208966" y="89093"/>
                  </a:cubicBezTo>
                  <a:lnTo>
                    <a:pt x="8274" y="2346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3" name="Google Shape;2703;p5"/>
            <p:cNvSpPr/>
            <p:nvPr/>
          </p:nvSpPr>
          <p:spPr>
            <a:xfrm>
              <a:off x="4448921" y="5661741"/>
              <a:ext cx="63465" cy="232818"/>
            </a:xfrm>
            <a:custGeom>
              <a:avLst/>
              <a:gdLst/>
              <a:ahLst/>
              <a:cxnLst/>
              <a:rect l="l" t="t" r="r" b="b"/>
              <a:pathLst>
                <a:path w="63465" h="232818" extrusionOk="0">
                  <a:moveTo>
                    <a:pt x="63070" y="217660"/>
                  </a:moveTo>
                  <a:cubicBezTo>
                    <a:pt x="64759" y="224128"/>
                    <a:pt x="60887" y="230738"/>
                    <a:pt x="54423" y="232424"/>
                  </a:cubicBezTo>
                  <a:cubicBezTo>
                    <a:pt x="47959" y="234110"/>
                    <a:pt x="41350" y="230243"/>
                    <a:pt x="39662" y="223775"/>
                  </a:cubicBezTo>
                  <a:cubicBezTo>
                    <a:pt x="39522" y="223232"/>
                    <a:pt x="39419" y="222689"/>
                    <a:pt x="39353" y="222137"/>
                  </a:cubicBezTo>
                  <a:lnTo>
                    <a:pt x="396" y="15159"/>
                  </a:lnTo>
                  <a:cubicBezTo>
                    <a:pt x="-1293" y="8691"/>
                    <a:pt x="2579" y="2090"/>
                    <a:pt x="9043" y="395"/>
                  </a:cubicBezTo>
                  <a:cubicBezTo>
                    <a:pt x="15507" y="-1291"/>
                    <a:pt x="22116" y="2576"/>
                    <a:pt x="23804" y="9043"/>
                  </a:cubicBezTo>
                  <a:cubicBezTo>
                    <a:pt x="23944" y="9586"/>
                    <a:pt x="24047" y="10129"/>
                    <a:pt x="24113" y="10682"/>
                  </a:cubicBezTo>
                  <a:lnTo>
                    <a:pt x="63070" y="21813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4" name="Google Shape;2704;p5"/>
            <p:cNvSpPr/>
            <p:nvPr/>
          </p:nvSpPr>
          <p:spPr>
            <a:xfrm>
              <a:off x="7732687" y="3322856"/>
              <a:ext cx="223632" cy="89414"/>
            </a:xfrm>
            <a:custGeom>
              <a:avLst/>
              <a:gdLst/>
              <a:ahLst/>
              <a:cxnLst/>
              <a:rect l="l" t="t" r="r" b="b"/>
              <a:pathLst>
                <a:path w="223632" h="89414" extrusionOk="0">
                  <a:moveTo>
                    <a:pt x="215924" y="23371"/>
                  </a:moveTo>
                  <a:cubicBezTo>
                    <a:pt x="222154" y="20942"/>
                    <a:pt x="225230" y="13932"/>
                    <a:pt x="222801" y="7712"/>
                  </a:cubicBezTo>
                  <a:cubicBezTo>
                    <a:pt x="220563" y="1959"/>
                    <a:pt x="214362" y="-1184"/>
                    <a:pt x="208400" y="416"/>
                  </a:cubicBezTo>
                  <a:lnTo>
                    <a:pt x="7708" y="66043"/>
                  </a:lnTo>
                  <a:cubicBezTo>
                    <a:pt x="1479" y="68472"/>
                    <a:pt x="-1598" y="75482"/>
                    <a:pt x="831" y="81702"/>
                  </a:cubicBezTo>
                  <a:cubicBezTo>
                    <a:pt x="3069" y="87455"/>
                    <a:pt x="9280" y="90599"/>
                    <a:pt x="15233" y="88998"/>
                  </a:cubicBezTo>
                  <a:lnTo>
                    <a:pt x="215924" y="2337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5" name="Google Shape;2705;p5"/>
            <p:cNvSpPr/>
            <p:nvPr/>
          </p:nvSpPr>
          <p:spPr>
            <a:xfrm>
              <a:off x="7679827" y="938982"/>
              <a:ext cx="63153" cy="231747"/>
            </a:xfrm>
            <a:custGeom>
              <a:avLst/>
              <a:gdLst/>
              <a:ahLst/>
              <a:cxnLst/>
              <a:rect l="l" t="t" r="r" b="b"/>
              <a:pathLst>
                <a:path w="63153" h="231747" extrusionOk="0">
                  <a:moveTo>
                    <a:pt x="84" y="13517"/>
                  </a:moveTo>
                  <a:cubicBezTo>
                    <a:pt x="-697" y="6882"/>
                    <a:pt x="4046" y="868"/>
                    <a:pt x="10676" y="84"/>
                  </a:cubicBezTo>
                  <a:cubicBezTo>
                    <a:pt x="16677" y="-624"/>
                    <a:pt x="22277" y="3198"/>
                    <a:pt x="23801" y="9041"/>
                  </a:cubicBezTo>
                  <a:lnTo>
                    <a:pt x="62759" y="216590"/>
                  </a:lnTo>
                  <a:cubicBezTo>
                    <a:pt x="64444" y="223054"/>
                    <a:pt x="60577" y="229664"/>
                    <a:pt x="54110" y="231351"/>
                  </a:cubicBezTo>
                  <a:cubicBezTo>
                    <a:pt x="47652" y="233040"/>
                    <a:pt x="41042" y="229168"/>
                    <a:pt x="39346" y="222705"/>
                  </a:cubicBezTo>
                  <a:cubicBezTo>
                    <a:pt x="39213" y="222166"/>
                    <a:pt x="39108" y="221620"/>
                    <a:pt x="39041" y="221067"/>
                  </a:cubicBezTo>
                  <a:lnTo>
                    <a:pt x="84" y="135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6" name="Google Shape;2706;p5"/>
            <p:cNvSpPr/>
            <p:nvPr/>
          </p:nvSpPr>
          <p:spPr>
            <a:xfrm>
              <a:off x="7681698" y="5665546"/>
              <a:ext cx="63082" cy="231640"/>
            </a:xfrm>
            <a:custGeom>
              <a:avLst/>
              <a:gdLst/>
              <a:ahLst/>
              <a:cxnLst/>
              <a:rect l="l" t="t" r="r" b="b"/>
              <a:pathLst>
                <a:path w="63082" h="231640" extrusionOk="0">
                  <a:moveTo>
                    <a:pt x="213" y="217379"/>
                  </a:moveTo>
                  <a:cubicBezTo>
                    <a:pt x="-1025" y="223903"/>
                    <a:pt x="3261" y="230190"/>
                    <a:pt x="9786" y="231428"/>
                  </a:cubicBezTo>
                  <a:cubicBezTo>
                    <a:pt x="16310" y="232666"/>
                    <a:pt x="22597" y="228380"/>
                    <a:pt x="23835" y="221855"/>
                  </a:cubicBezTo>
                  <a:lnTo>
                    <a:pt x="62887" y="14401"/>
                  </a:lnTo>
                  <a:cubicBezTo>
                    <a:pt x="64059" y="7876"/>
                    <a:pt x="59849" y="1600"/>
                    <a:pt x="53362" y="209"/>
                  </a:cubicBezTo>
                  <a:cubicBezTo>
                    <a:pt x="46847" y="-1010"/>
                    <a:pt x="40561" y="3228"/>
                    <a:pt x="39266" y="9734"/>
                  </a:cubicBezTo>
                  <a:lnTo>
                    <a:pt x="213" y="217379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7" name="Google Shape;2707;p5"/>
            <p:cNvSpPr/>
            <p:nvPr/>
          </p:nvSpPr>
          <p:spPr>
            <a:xfrm>
              <a:off x="4306129" y="1119867"/>
              <a:ext cx="3565088" cy="4651004"/>
            </a:xfrm>
            <a:custGeom>
              <a:avLst/>
              <a:gdLst/>
              <a:ahLst/>
              <a:cxnLst/>
              <a:rect l="l" t="t" r="r" b="b"/>
              <a:pathLst>
                <a:path w="3565088" h="4651004" extrusionOk="0">
                  <a:moveTo>
                    <a:pt x="63180" y="294628"/>
                  </a:moveTo>
                  <a:cubicBezTo>
                    <a:pt x="38320" y="244622"/>
                    <a:pt x="22699" y="141371"/>
                    <a:pt x="35177" y="89746"/>
                  </a:cubicBezTo>
                  <a:cubicBezTo>
                    <a:pt x="64609" y="-31508"/>
                    <a:pt x="486566" y="93556"/>
                    <a:pt x="635252" y="93556"/>
                  </a:cubicBezTo>
                  <a:cubicBezTo>
                    <a:pt x="832991" y="93556"/>
                    <a:pt x="870233" y="-11219"/>
                    <a:pt x="964436" y="108319"/>
                  </a:cubicBezTo>
                  <a:cubicBezTo>
                    <a:pt x="993582" y="145467"/>
                    <a:pt x="1007584" y="111558"/>
                    <a:pt x="1034063" y="94984"/>
                  </a:cubicBezTo>
                  <a:cubicBezTo>
                    <a:pt x="1272188" y="184900"/>
                    <a:pt x="1244090" y="35739"/>
                    <a:pt x="1398014" y="18784"/>
                  </a:cubicBezTo>
                  <a:cubicBezTo>
                    <a:pt x="1412777" y="17165"/>
                    <a:pt x="1552604" y="235097"/>
                    <a:pt x="1570607" y="236145"/>
                  </a:cubicBezTo>
                  <a:cubicBezTo>
                    <a:pt x="1593276" y="237478"/>
                    <a:pt x="1552700" y="68314"/>
                    <a:pt x="1581560" y="75172"/>
                  </a:cubicBezTo>
                  <a:cubicBezTo>
                    <a:pt x="1607754" y="81364"/>
                    <a:pt x="1623089" y="42216"/>
                    <a:pt x="1655474" y="54027"/>
                  </a:cubicBezTo>
                  <a:cubicBezTo>
                    <a:pt x="1804160" y="108034"/>
                    <a:pt x="1855499" y="95365"/>
                    <a:pt x="1882931" y="57742"/>
                  </a:cubicBezTo>
                  <a:cubicBezTo>
                    <a:pt x="1904648" y="28119"/>
                    <a:pt x="2075336" y="106414"/>
                    <a:pt x="2085147" y="56122"/>
                  </a:cubicBezTo>
                  <a:cubicBezTo>
                    <a:pt x="2102102" y="63552"/>
                    <a:pt x="2167919" y="171756"/>
                    <a:pt x="2212306" y="90317"/>
                  </a:cubicBezTo>
                  <a:cubicBezTo>
                    <a:pt x="2221831" y="73363"/>
                    <a:pt x="2548348" y="37930"/>
                    <a:pt x="2574732" y="37263"/>
                  </a:cubicBezTo>
                  <a:cubicBezTo>
                    <a:pt x="2637788" y="35739"/>
                    <a:pt x="2806666" y="-7409"/>
                    <a:pt x="2915918" y="23737"/>
                  </a:cubicBezTo>
                  <a:cubicBezTo>
                    <a:pt x="3025169" y="54884"/>
                    <a:pt x="2892677" y="280912"/>
                    <a:pt x="3045553" y="410643"/>
                  </a:cubicBezTo>
                  <a:cubicBezTo>
                    <a:pt x="2911060" y="93841"/>
                    <a:pt x="3083653" y="-1599"/>
                    <a:pt x="3098988" y="20"/>
                  </a:cubicBezTo>
                  <a:cubicBezTo>
                    <a:pt x="3343495" y="26595"/>
                    <a:pt x="3188142" y="135942"/>
                    <a:pt x="3210145" y="126036"/>
                  </a:cubicBezTo>
                  <a:cubicBezTo>
                    <a:pt x="3310729" y="80792"/>
                    <a:pt x="3466272" y="14974"/>
                    <a:pt x="3530661" y="34405"/>
                  </a:cubicBezTo>
                  <a:cubicBezTo>
                    <a:pt x="3576286" y="48217"/>
                    <a:pt x="3580858" y="134894"/>
                    <a:pt x="3518183" y="290342"/>
                  </a:cubicBezTo>
                  <a:cubicBezTo>
                    <a:pt x="3476750" y="393117"/>
                    <a:pt x="3449603" y="430741"/>
                    <a:pt x="3501991" y="544564"/>
                  </a:cubicBezTo>
                  <a:cubicBezTo>
                    <a:pt x="3533423" y="613049"/>
                    <a:pt x="3435316" y="663627"/>
                    <a:pt x="3399216" y="709728"/>
                  </a:cubicBezTo>
                  <a:cubicBezTo>
                    <a:pt x="3387500" y="724778"/>
                    <a:pt x="3389691" y="863271"/>
                    <a:pt x="3386929" y="974428"/>
                  </a:cubicBezTo>
                  <a:cubicBezTo>
                    <a:pt x="3384167" y="1105111"/>
                    <a:pt x="3324350" y="1034721"/>
                    <a:pt x="3257675" y="1047865"/>
                  </a:cubicBezTo>
                  <a:cubicBezTo>
                    <a:pt x="3198239" y="1059486"/>
                    <a:pt x="3139184" y="1032530"/>
                    <a:pt x="3042886" y="985096"/>
                  </a:cubicBezTo>
                  <a:cubicBezTo>
                    <a:pt x="3048696" y="996907"/>
                    <a:pt x="3189666" y="1073202"/>
                    <a:pt x="3248912" y="1082251"/>
                  </a:cubicBezTo>
                  <a:cubicBezTo>
                    <a:pt x="3314920" y="1091776"/>
                    <a:pt x="3384643" y="1099586"/>
                    <a:pt x="3384072" y="1103968"/>
                  </a:cubicBezTo>
                  <a:cubicBezTo>
                    <a:pt x="3359688" y="1278942"/>
                    <a:pt x="3489894" y="1095205"/>
                    <a:pt x="3287107" y="1347332"/>
                  </a:cubicBezTo>
                  <a:cubicBezTo>
                    <a:pt x="3143565" y="1637749"/>
                    <a:pt x="3302061" y="1612793"/>
                    <a:pt x="3401407" y="1935119"/>
                  </a:cubicBezTo>
                  <a:cubicBezTo>
                    <a:pt x="3443984" y="2073803"/>
                    <a:pt x="3303109" y="2121143"/>
                    <a:pt x="3347876" y="2154194"/>
                  </a:cubicBezTo>
                  <a:cubicBezTo>
                    <a:pt x="3550188" y="2277162"/>
                    <a:pt x="3649533" y="2493761"/>
                    <a:pt x="3375785" y="2532622"/>
                  </a:cubicBezTo>
                  <a:cubicBezTo>
                    <a:pt x="3262818" y="2548720"/>
                    <a:pt x="3463986" y="2950580"/>
                    <a:pt x="3402836" y="3045068"/>
                  </a:cubicBezTo>
                  <a:cubicBezTo>
                    <a:pt x="3275963" y="3240997"/>
                    <a:pt x="3478178" y="3362250"/>
                    <a:pt x="3457700" y="3534748"/>
                  </a:cubicBezTo>
                  <a:cubicBezTo>
                    <a:pt x="3448175" y="3613520"/>
                    <a:pt x="3348924" y="3516555"/>
                    <a:pt x="3262532" y="3566942"/>
                  </a:cubicBezTo>
                  <a:cubicBezTo>
                    <a:pt x="3501896" y="3569514"/>
                    <a:pt x="3414456" y="3612757"/>
                    <a:pt x="3470368" y="3807925"/>
                  </a:cubicBezTo>
                  <a:cubicBezTo>
                    <a:pt x="3503229" y="3922796"/>
                    <a:pt x="3416456" y="4004330"/>
                    <a:pt x="3458271" y="4244551"/>
                  </a:cubicBezTo>
                  <a:cubicBezTo>
                    <a:pt x="3459986" y="4254076"/>
                    <a:pt x="3496371" y="4410762"/>
                    <a:pt x="3496371" y="4425526"/>
                  </a:cubicBezTo>
                  <a:cubicBezTo>
                    <a:pt x="3496371" y="4431717"/>
                    <a:pt x="3566285" y="4575449"/>
                    <a:pt x="3508182" y="4623265"/>
                  </a:cubicBezTo>
                  <a:cubicBezTo>
                    <a:pt x="3475988" y="4664127"/>
                    <a:pt x="3367879" y="4582688"/>
                    <a:pt x="3293774" y="4547065"/>
                  </a:cubicBezTo>
                  <a:cubicBezTo>
                    <a:pt x="3235100" y="4518490"/>
                    <a:pt x="3145851" y="4516776"/>
                    <a:pt x="3030313" y="4516109"/>
                  </a:cubicBezTo>
                  <a:cubicBezTo>
                    <a:pt x="2939730" y="4515537"/>
                    <a:pt x="2964209" y="4573259"/>
                    <a:pt x="2811238" y="4543350"/>
                  </a:cubicBezTo>
                  <a:cubicBezTo>
                    <a:pt x="2506914" y="4484010"/>
                    <a:pt x="2636740" y="4426574"/>
                    <a:pt x="2337941" y="4535159"/>
                  </a:cubicBezTo>
                  <a:cubicBezTo>
                    <a:pt x="2218688" y="4578593"/>
                    <a:pt x="2185541" y="4524015"/>
                    <a:pt x="2127724" y="4539540"/>
                  </a:cubicBezTo>
                  <a:cubicBezTo>
                    <a:pt x="2101816" y="4463340"/>
                    <a:pt x="2090862" y="4534587"/>
                    <a:pt x="2039808" y="4383235"/>
                  </a:cubicBezTo>
                  <a:cubicBezTo>
                    <a:pt x="2036760" y="4373710"/>
                    <a:pt x="2036474" y="4380663"/>
                    <a:pt x="2031617" y="4372567"/>
                  </a:cubicBezTo>
                  <a:cubicBezTo>
                    <a:pt x="2009805" y="4408095"/>
                    <a:pt x="2070574" y="4528872"/>
                    <a:pt x="2025235" y="4544017"/>
                  </a:cubicBezTo>
                  <a:cubicBezTo>
                    <a:pt x="2013805" y="4534492"/>
                    <a:pt x="1631186" y="4568020"/>
                    <a:pt x="1528887" y="4552780"/>
                  </a:cubicBezTo>
                  <a:cubicBezTo>
                    <a:pt x="1455621" y="4541531"/>
                    <a:pt x="1384383" y="4519642"/>
                    <a:pt x="1317432" y="4487819"/>
                  </a:cubicBezTo>
                  <a:cubicBezTo>
                    <a:pt x="1248852" y="4480199"/>
                    <a:pt x="1190273" y="4498297"/>
                    <a:pt x="1128266" y="4515537"/>
                  </a:cubicBezTo>
                  <a:cubicBezTo>
                    <a:pt x="1105787" y="4521728"/>
                    <a:pt x="1173414" y="4366852"/>
                    <a:pt x="1142363" y="4232264"/>
                  </a:cubicBezTo>
                  <a:cubicBezTo>
                    <a:pt x="1131504" y="4185210"/>
                    <a:pt x="1185606" y="4103486"/>
                    <a:pt x="1142363" y="4069100"/>
                  </a:cubicBezTo>
                  <a:cubicBezTo>
                    <a:pt x="1169318" y="4117773"/>
                    <a:pt x="1109978" y="4200736"/>
                    <a:pt x="1119979" y="4242932"/>
                  </a:cubicBezTo>
                  <a:cubicBezTo>
                    <a:pt x="1158841" y="4407238"/>
                    <a:pt x="1081403" y="4517633"/>
                    <a:pt x="985867" y="4536492"/>
                  </a:cubicBezTo>
                  <a:cubicBezTo>
                    <a:pt x="965579" y="4540493"/>
                    <a:pt x="943481" y="4534016"/>
                    <a:pt x="920335" y="4529539"/>
                  </a:cubicBezTo>
                  <a:cubicBezTo>
                    <a:pt x="802415" y="4506488"/>
                    <a:pt x="676781" y="4635171"/>
                    <a:pt x="527714" y="4541636"/>
                  </a:cubicBezTo>
                  <a:cubicBezTo>
                    <a:pt x="374171" y="4445433"/>
                    <a:pt x="173003" y="4746519"/>
                    <a:pt x="30795" y="4618979"/>
                  </a:cubicBezTo>
                  <a:cubicBezTo>
                    <a:pt x="-53501" y="4543636"/>
                    <a:pt x="59370" y="4455720"/>
                    <a:pt x="83659" y="4248266"/>
                  </a:cubicBezTo>
                  <a:cubicBezTo>
                    <a:pt x="79373" y="4147015"/>
                    <a:pt x="157478" y="3807068"/>
                    <a:pt x="156049" y="3792209"/>
                  </a:cubicBezTo>
                  <a:cubicBezTo>
                    <a:pt x="148524" y="3707531"/>
                    <a:pt x="213199" y="3724581"/>
                    <a:pt x="150715" y="3562465"/>
                  </a:cubicBezTo>
                  <a:cubicBezTo>
                    <a:pt x="65561" y="3343390"/>
                    <a:pt x="281493" y="3361202"/>
                    <a:pt x="164050" y="3057640"/>
                  </a:cubicBezTo>
                  <a:cubicBezTo>
                    <a:pt x="149096" y="2892287"/>
                    <a:pt x="154525" y="2962390"/>
                    <a:pt x="164050" y="2796655"/>
                  </a:cubicBezTo>
                  <a:cubicBezTo>
                    <a:pt x="170146" y="2691404"/>
                    <a:pt x="166907" y="2584820"/>
                    <a:pt x="147953" y="2531861"/>
                  </a:cubicBezTo>
                  <a:cubicBezTo>
                    <a:pt x="74801" y="2328406"/>
                    <a:pt x="32700" y="2302594"/>
                    <a:pt x="107757" y="2095520"/>
                  </a:cubicBezTo>
                  <a:cubicBezTo>
                    <a:pt x="109186" y="2091520"/>
                    <a:pt x="216437" y="1963694"/>
                    <a:pt x="254061" y="1869778"/>
                  </a:cubicBezTo>
                  <a:cubicBezTo>
                    <a:pt x="261014" y="1852347"/>
                    <a:pt x="443228" y="1808437"/>
                    <a:pt x="425511" y="1807103"/>
                  </a:cubicBezTo>
                  <a:cubicBezTo>
                    <a:pt x="366266" y="1802722"/>
                    <a:pt x="302353" y="1849870"/>
                    <a:pt x="245393" y="1745286"/>
                  </a:cubicBezTo>
                  <a:cubicBezTo>
                    <a:pt x="125950" y="1525544"/>
                    <a:pt x="79277" y="1575455"/>
                    <a:pt x="161669" y="1363048"/>
                  </a:cubicBezTo>
                  <a:cubicBezTo>
                    <a:pt x="167669" y="1347712"/>
                    <a:pt x="116806" y="829648"/>
                    <a:pt x="119949" y="714109"/>
                  </a:cubicBezTo>
                  <a:cubicBezTo>
                    <a:pt x="125759" y="497225"/>
                    <a:pt x="22032" y="580759"/>
                    <a:pt x="161669" y="407881"/>
                  </a:cubicBezTo>
                  <a:cubicBezTo>
                    <a:pt x="3554" y="511894"/>
                    <a:pt x="73086" y="313678"/>
                    <a:pt x="63180" y="294628"/>
                  </a:cubicBezTo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8" name="Google Shape;2708;p5"/>
            <p:cNvSpPr/>
            <p:nvPr/>
          </p:nvSpPr>
          <p:spPr>
            <a:xfrm>
              <a:off x="7755921" y="5611558"/>
              <a:ext cx="40386" cy="40385"/>
            </a:xfrm>
            <a:custGeom>
              <a:avLst/>
              <a:gdLst/>
              <a:ahLst/>
              <a:cxnLst/>
              <a:rect l="l" t="t" r="r" b="b"/>
              <a:pathLst>
                <a:path w="40386" h="40385" extrusionOk="0">
                  <a:moveTo>
                    <a:pt x="20193" y="0"/>
                  </a:moveTo>
                  <a:cubicBezTo>
                    <a:pt x="9039" y="0"/>
                    <a:pt x="0" y="9039"/>
                    <a:pt x="0" y="20193"/>
                  </a:cubicBezTo>
                  <a:cubicBezTo>
                    <a:pt x="0" y="31347"/>
                    <a:pt x="9039" y="40386"/>
                    <a:pt x="20193" y="40386"/>
                  </a:cubicBezTo>
                  <a:cubicBezTo>
                    <a:pt x="31347" y="40386"/>
                    <a:pt x="40386" y="31347"/>
                    <a:pt x="40386" y="20193"/>
                  </a:cubicBezTo>
                  <a:cubicBezTo>
                    <a:pt x="40339" y="9058"/>
                    <a:pt x="31328" y="57"/>
                    <a:pt x="20193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9" name="Google Shape;2709;p5"/>
            <p:cNvSpPr/>
            <p:nvPr/>
          </p:nvSpPr>
          <p:spPr>
            <a:xfrm>
              <a:off x="7761160" y="5611558"/>
              <a:ext cx="36194" cy="36194"/>
            </a:xfrm>
            <a:custGeom>
              <a:avLst/>
              <a:gdLst/>
              <a:ahLst/>
              <a:cxnLst/>
              <a:rect l="l" t="t" r="r" b="b"/>
              <a:pathLst>
                <a:path w="36194" h="36194" extrusionOk="0">
                  <a:moveTo>
                    <a:pt x="18097" y="0"/>
                  </a:moveTo>
                  <a:cubicBezTo>
                    <a:pt x="8106" y="0"/>
                    <a:pt x="0" y="8106"/>
                    <a:pt x="0" y="18097"/>
                  </a:cubicBezTo>
                  <a:cubicBezTo>
                    <a:pt x="0" y="28089"/>
                    <a:pt x="8106" y="36195"/>
                    <a:pt x="18097" y="36195"/>
                  </a:cubicBezTo>
                  <a:cubicBezTo>
                    <a:pt x="28089" y="36195"/>
                    <a:pt x="36195" y="28089"/>
                    <a:pt x="36195" y="18097"/>
                  </a:cubicBezTo>
                  <a:cubicBezTo>
                    <a:pt x="36147" y="8125"/>
                    <a:pt x="28070" y="57"/>
                    <a:pt x="18097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0" name="Google Shape;2710;p5"/>
            <p:cNvSpPr/>
            <p:nvPr/>
          </p:nvSpPr>
          <p:spPr>
            <a:xfrm>
              <a:off x="7771358" y="5515505"/>
              <a:ext cx="209442" cy="125146"/>
            </a:xfrm>
            <a:custGeom>
              <a:avLst/>
              <a:gdLst/>
              <a:ahLst/>
              <a:cxnLst/>
              <a:rect l="l" t="t" r="r" b="b"/>
              <a:pathLst>
                <a:path w="209442" h="125146" extrusionOk="0">
                  <a:moveTo>
                    <a:pt x="203162" y="22616"/>
                  </a:moveTo>
                  <a:cubicBezTo>
                    <a:pt x="209001" y="19434"/>
                    <a:pt x="211153" y="12119"/>
                    <a:pt x="207972" y="6281"/>
                  </a:cubicBezTo>
                  <a:cubicBezTo>
                    <a:pt x="204791" y="441"/>
                    <a:pt x="197475" y="-1711"/>
                    <a:pt x="191637" y="1470"/>
                  </a:cubicBezTo>
                  <a:lnTo>
                    <a:pt x="6280" y="102530"/>
                  </a:lnTo>
                  <a:cubicBezTo>
                    <a:pt x="441" y="105712"/>
                    <a:pt x="-1711" y="113027"/>
                    <a:pt x="1470" y="118866"/>
                  </a:cubicBezTo>
                  <a:cubicBezTo>
                    <a:pt x="4651" y="124705"/>
                    <a:pt x="11967" y="126857"/>
                    <a:pt x="17806" y="123676"/>
                  </a:cubicBezTo>
                  <a:lnTo>
                    <a:pt x="203162" y="2261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1" name="Google Shape;2711;p5"/>
            <p:cNvSpPr/>
            <p:nvPr/>
          </p:nvSpPr>
          <p:spPr>
            <a:xfrm>
              <a:off x="7894955" y="2477685"/>
              <a:ext cx="222566" cy="1900754"/>
            </a:xfrm>
            <a:custGeom>
              <a:avLst/>
              <a:gdLst/>
              <a:ahLst/>
              <a:cxnLst/>
              <a:rect l="l" t="t" r="r" b="b"/>
              <a:pathLst>
                <a:path w="222566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34632" y="6339"/>
                    <a:pt x="208057" y="65203"/>
                    <a:pt x="206057" y="95683"/>
                  </a:cubicBezTo>
                  <a:cubicBezTo>
                    <a:pt x="171005" y="651372"/>
                    <a:pt x="162147" y="1212013"/>
                    <a:pt x="206057" y="1782942"/>
                  </a:cubicBezTo>
                  <a:cubicBezTo>
                    <a:pt x="209010" y="1821042"/>
                    <a:pt x="241680" y="1894385"/>
                    <a:pt x="206057" y="189638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2" name="Google Shape;2712;p5"/>
            <p:cNvSpPr/>
            <p:nvPr/>
          </p:nvSpPr>
          <p:spPr>
            <a:xfrm>
              <a:off x="8042909" y="2487072"/>
              <a:ext cx="74924" cy="1880235"/>
            </a:xfrm>
            <a:custGeom>
              <a:avLst/>
              <a:gdLst/>
              <a:ahLst/>
              <a:cxnLst/>
              <a:rect l="l" t="t" r="r" b="b"/>
              <a:pathLst>
                <a:path w="74924" h="1880235" extrusionOk="0">
                  <a:moveTo>
                    <a:pt x="68675" y="286"/>
                  </a:moveTo>
                  <a:cubicBezTo>
                    <a:pt x="78772" y="16097"/>
                    <a:pt x="60008" y="60960"/>
                    <a:pt x="58388" y="86011"/>
                  </a:cubicBezTo>
                  <a:cubicBezTo>
                    <a:pt x="23336" y="641699"/>
                    <a:pt x="14478" y="1202341"/>
                    <a:pt x="58388" y="1773269"/>
                  </a:cubicBezTo>
                  <a:cubicBezTo>
                    <a:pt x="60865" y="1804702"/>
                    <a:pt x="84011" y="1861185"/>
                    <a:pt x="70961" y="1880235"/>
                  </a:cubicBezTo>
                  <a:cubicBezTo>
                    <a:pt x="27622" y="1654397"/>
                    <a:pt x="0" y="1314355"/>
                    <a:pt x="0" y="933926"/>
                  </a:cubicBezTo>
                  <a:cubicBezTo>
                    <a:pt x="0" y="560356"/>
                    <a:pt x="26670" y="225742"/>
                    <a:pt x="68675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3" name="Google Shape;2713;p5"/>
            <p:cNvSpPr/>
            <p:nvPr/>
          </p:nvSpPr>
          <p:spPr>
            <a:xfrm>
              <a:off x="7894955" y="2477685"/>
              <a:ext cx="222965" cy="1900754"/>
            </a:xfrm>
            <a:custGeom>
              <a:avLst/>
              <a:gdLst/>
              <a:ahLst/>
              <a:cxnLst/>
              <a:rect l="l" t="t" r="r" b="b"/>
              <a:pathLst>
                <a:path w="222965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23107" y="5386"/>
                    <a:pt x="220630" y="26627"/>
                    <a:pt x="215582" y="49963"/>
                  </a:cubicBezTo>
                  <a:cubicBezTo>
                    <a:pt x="192712" y="46401"/>
                    <a:pt x="170090" y="41372"/>
                    <a:pt x="147859" y="34914"/>
                  </a:cubicBezTo>
                  <a:cubicBezTo>
                    <a:pt x="127571" y="31104"/>
                    <a:pt x="56419" y="34914"/>
                    <a:pt x="77565" y="144547"/>
                  </a:cubicBezTo>
                  <a:cubicBezTo>
                    <a:pt x="109854" y="312472"/>
                    <a:pt x="116141" y="765672"/>
                    <a:pt x="115665" y="955696"/>
                  </a:cubicBezTo>
                  <a:cubicBezTo>
                    <a:pt x="114807" y="1228682"/>
                    <a:pt x="71564" y="1813517"/>
                    <a:pt x="75278" y="1814374"/>
                  </a:cubicBezTo>
                  <a:cubicBezTo>
                    <a:pt x="87566" y="1865047"/>
                    <a:pt x="217677" y="1875049"/>
                    <a:pt x="202723" y="1787800"/>
                  </a:cubicBezTo>
                  <a:cubicBezTo>
                    <a:pt x="215963" y="1809326"/>
                    <a:pt x="213201" y="1818756"/>
                    <a:pt x="216915" y="1833901"/>
                  </a:cubicBezTo>
                  <a:cubicBezTo>
                    <a:pt x="224250" y="1865238"/>
                    <a:pt x="228917" y="1895146"/>
                    <a:pt x="206438" y="1896385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4" name="Google Shape;2714;p5"/>
            <p:cNvSpPr/>
            <p:nvPr/>
          </p:nvSpPr>
          <p:spPr>
            <a:xfrm>
              <a:off x="7894955" y="2477685"/>
              <a:ext cx="222394" cy="1900754"/>
            </a:xfrm>
            <a:custGeom>
              <a:avLst/>
              <a:gdLst/>
              <a:ahLst/>
              <a:cxnLst/>
              <a:rect l="l" t="t" r="r" b="b"/>
              <a:pathLst>
                <a:path w="222394" h="1900754" extrusionOk="0">
                  <a:moveTo>
                    <a:pt x="206057" y="1896385"/>
                  </a:moveTo>
                  <a:cubicBezTo>
                    <a:pt x="142716" y="1900099"/>
                    <a:pt x="64896" y="1904005"/>
                    <a:pt x="15557" y="1896385"/>
                  </a:cubicBezTo>
                  <a:cubicBezTo>
                    <a:pt x="-17971" y="1891337"/>
                    <a:pt x="12699" y="1824471"/>
                    <a:pt x="15557" y="1788657"/>
                  </a:cubicBezTo>
                  <a:cubicBezTo>
                    <a:pt x="58667" y="1226111"/>
                    <a:pt x="58667" y="661087"/>
                    <a:pt x="15557" y="98541"/>
                  </a:cubicBezTo>
                  <a:cubicBezTo>
                    <a:pt x="13176" y="67108"/>
                    <a:pt x="-14066" y="7006"/>
                    <a:pt x="15557" y="3958"/>
                  </a:cubicBezTo>
                  <a:cubicBezTo>
                    <a:pt x="78946" y="-1319"/>
                    <a:pt x="142668" y="-1319"/>
                    <a:pt x="206057" y="3958"/>
                  </a:cubicBezTo>
                  <a:cubicBezTo>
                    <a:pt x="223869" y="5482"/>
                    <a:pt x="220440" y="28437"/>
                    <a:pt x="214725" y="53011"/>
                  </a:cubicBezTo>
                  <a:cubicBezTo>
                    <a:pt x="215582" y="5863"/>
                    <a:pt x="154717" y="28151"/>
                    <a:pt x="145002" y="26341"/>
                  </a:cubicBezTo>
                  <a:cubicBezTo>
                    <a:pt x="124713" y="22532"/>
                    <a:pt x="19462" y="-7568"/>
                    <a:pt x="53085" y="130259"/>
                  </a:cubicBezTo>
                  <a:cubicBezTo>
                    <a:pt x="93567" y="296185"/>
                    <a:pt x="88994" y="771387"/>
                    <a:pt x="88328" y="961411"/>
                  </a:cubicBezTo>
                  <a:cubicBezTo>
                    <a:pt x="87375" y="1234397"/>
                    <a:pt x="46513" y="1806754"/>
                    <a:pt x="50228" y="1848664"/>
                  </a:cubicBezTo>
                  <a:cubicBezTo>
                    <a:pt x="54514" y="1893051"/>
                    <a:pt x="97853" y="1878382"/>
                    <a:pt x="135953" y="1875430"/>
                  </a:cubicBezTo>
                  <a:cubicBezTo>
                    <a:pt x="178339" y="1872096"/>
                    <a:pt x="207581" y="1884097"/>
                    <a:pt x="216344" y="1833996"/>
                  </a:cubicBezTo>
                  <a:cubicBezTo>
                    <a:pt x="223678" y="1865333"/>
                    <a:pt x="228345" y="1895146"/>
                    <a:pt x="205866" y="189638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5" name="Google Shape;2715;p5"/>
            <p:cNvSpPr/>
            <p:nvPr/>
          </p:nvSpPr>
          <p:spPr>
            <a:xfrm>
              <a:off x="7898003" y="4373703"/>
              <a:ext cx="222543" cy="1900783"/>
            </a:xfrm>
            <a:custGeom>
              <a:avLst/>
              <a:gdLst/>
              <a:ahLst/>
              <a:cxnLst/>
              <a:rect l="l" t="t" r="r" b="b"/>
              <a:pathLst>
                <a:path w="222543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34632" y="6368"/>
                    <a:pt x="207962" y="65137"/>
                    <a:pt x="206057" y="95712"/>
                  </a:cubicBezTo>
                  <a:cubicBezTo>
                    <a:pt x="170910" y="651305"/>
                    <a:pt x="162052" y="1212042"/>
                    <a:pt x="206057" y="1782875"/>
                  </a:cubicBezTo>
                  <a:cubicBezTo>
                    <a:pt x="208914" y="1820975"/>
                    <a:pt x="241680" y="1894318"/>
                    <a:pt x="206057" y="1896414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6" name="Google Shape;2716;p5"/>
            <p:cNvSpPr/>
            <p:nvPr/>
          </p:nvSpPr>
          <p:spPr>
            <a:xfrm>
              <a:off x="8045671" y="4382928"/>
              <a:ext cx="74829" cy="1880330"/>
            </a:xfrm>
            <a:custGeom>
              <a:avLst/>
              <a:gdLst/>
              <a:ahLst/>
              <a:cxnLst/>
              <a:rect l="l" t="t" r="r" b="b"/>
              <a:pathLst>
                <a:path w="74829" h="1880330" extrusionOk="0">
                  <a:moveTo>
                    <a:pt x="68580" y="381"/>
                  </a:moveTo>
                  <a:cubicBezTo>
                    <a:pt x="78772" y="16193"/>
                    <a:pt x="60007" y="61151"/>
                    <a:pt x="58388" y="86106"/>
                  </a:cubicBezTo>
                  <a:cubicBezTo>
                    <a:pt x="23241" y="641699"/>
                    <a:pt x="14383" y="1202436"/>
                    <a:pt x="58388" y="1773269"/>
                  </a:cubicBezTo>
                  <a:cubicBezTo>
                    <a:pt x="60770" y="1804702"/>
                    <a:pt x="83915" y="1861185"/>
                    <a:pt x="70866" y="1880330"/>
                  </a:cubicBezTo>
                  <a:cubicBezTo>
                    <a:pt x="27527" y="1654492"/>
                    <a:pt x="0" y="1314450"/>
                    <a:pt x="0" y="934022"/>
                  </a:cubicBezTo>
                  <a:cubicBezTo>
                    <a:pt x="0" y="560451"/>
                    <a:pt x="26575" y="225838"/>
                    <a:pt x="68580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7" name="Google Shape;2717;p5"/>
            <p:cNvSpPr/>
            <p:nvPr/>
          </p:nvSpPr>
          <p:spPr>
            <a:xfrm>
              <a:off x="7898003" y="4373703"/>
              <a:ext cx="222815" cy="1900783"/>
            </a:xfrm>
            <a:custGeom>
              <a:avLst/>
              <a:gdLst/>
              <a:ahLst/>
              <a:cxnLst/>
              <a:rect l="l" t="t" r="r" b="b"/>
              <a:pathLst>
                <a:path w="222815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23012" y="5415"/>
                    <a:pt x="220630" y="26561"/>
                    <a:pt x="215582" y="49992"/>
                  </a:cubicBezTo>
                  <a:cubicBezTo>
                    <a:pt x="192712" y="46363"/>
                    <a:pt x="170091" y="41305"/>
                    <a:pt x="147859" y="34847"/>
                  </a:cubicBezTo>
                  <a:cubicBezTo>
                    <a:pt x="127476" y="31133"/>
                    <a:pt x="56324" y="34847"/>
                    <a:pt x="77470" y="144575"/>
                  </a:cubicBezTo>
                  <a:cubicBezTo>
                    <a:pt x="109759" y="312501"/>
                    <a:pt x="116141" y="765605"/>
                    <a:pt x="115570" y="955724"/>
                  </a:cubicBezTo>
                  <a:cubicBezTo>
                    <a:pt x="114617" y="1228711"/>
                    <a:pt x="71373" y="1813451"/>
                    <a:pt x="75088" y="1814403"/>
                  </a:cubicBezTo>
                  <a:cubicBezTo>
                    <a:pt x="87375" y="1864981"/>
                    <a:pt x="217487" y="1875077"/>
                    <a:pt x="202533" y="1787733"/>
                  </a:cubicBezTo>
                  <a:cubicBezTo>
                    <a:pt x="215868" y="1809355"/>
                    <a:pt x="213010" y="1818689"/>
                    <a:pt x="216725" y="1833929"/>
                  </a:cubicBezTo>
                  <a:cubicBezTo>
                    <a:pt x="224059" y="1865267"/>
                    <a:pt x="228822" y="1895080"/>
                    <a:pt x="206343" y="1896414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8" name="Google Shape;2718;p5"/>
            <p:cNvSpPr/>
            <p:nvPr/>
          </p:nvSpPr>
          <p:spPr>
            <a:xfrm>
              <a:off x="7898003" y="4373703"/>
              <a:ext cx="222323" cy="1900783"/>
            </a:xfrm>
            <a:custGeom>
              <a:avLst/>
              <a:gdLst/>
              <a:ahLst/>
              <a:cxnLst/>
              <a:rect l="l" t="t" r="r" b="b"/>
              <a:pathLst>
                <a:path w="222323" h="1900783" extrusionOk="0">
                  <a:moveTo>
                    <a:pt x="206057" y="1896414"/>
                  </a:moveTo>
                  <a:cubicBezTo>
                    <a:pt x="142620" y="1900128"/>
                    <a:pt x="64801" y="1904033"/>
                    <a:pt x="15557" y="1896414"/>
                  </a:cubicBezTo>
                  <a:cubicBezTo>
                    <a:pt x="-17971" y="1891270"/>
                    <a:pt x="12699" y="1824404"/>
                    <a:pt x="15557" y="1788591"/>
                  </a:cubicBezTo>
                  <a:cubicBezTo>
                    <a:pt x="58715" y="1226073"/>
                    <a:pt x="58715" y="661088"/>
                    <a:pt x="15557" y="98569"/>
                  </a:cubicBezTo>
                  <a:cubicBezTo>
                    <a:pt x="13271" y="67137"/>
                    <a:pt x="-14066" y="7034"/>
                    <a:pt x="15557" y="3986"/>
                  </a:cubicBezTo>
                  <a:cubicBezTo>
                    <a:pt x="78946" y="-1329"/>
                    <a:pt x="142668" y="-1329"/>
                    <a:pt x="206057" y="3986"/>
                  </a:cubicBezTo>
                  <a:cubicBezTo>
                    <a:pt x="223773" y="5415"/>
                    <a:pt x="220345" y="28466"/>
                    <a:pt x="214629" y="53040"/>
                  </a:cubicBezTo>
                  <a:cubicBezTo>
                    <a:pt x="215487" y="5891"/>
                    <a:pt x="154622" y="28085"/>
                    <a:pt x="144906" y="26275"/>
                  </a:cubicBezTo>
                  <a:cubicBezTo>
                    <a:pt x="124618" y="22560"/>
                    <a:pt x="19367" y="-7539"/>
                    <a:pt x="52990" y="130288"/>
                  </a:cubicBezTo>
                  <a:cubicBezTo>
                    <a:pt x="93471" y="296118"/>
                    <a:pt x="88995" y="771320"/>
                    <a:pt x="88328" y="961439"/>
                  </a:cubicBezTo>
                  <a:cubicBezTo>
                    <a:pt x="87375" y="1234426"/>
                    <a:pt x="46418" y="1806783"/>
                    <a:pt x="50228" y="1848693"/>
                  </a:cubicBezTo>
                  <a:cubicBezTo>
                    <a:pt x="54610" y="1893079"/>
                    <a:pt x="97853" y="1878411"/>
                    <a:pt x="135953" y="1875363"/>
                  </a:cubicBezTo>
                  <a:cubicBezTo>
                    <a:pt x="178244" y="1872124"/>
                    <a:pt x="207486" y="1884126"/>
                    <a:pt x="216344" y="1834024"/>
                  </a:cubicBezTo>
                  <a:cubicBezTo>
                    <a:pt x="223583" y="1865267"/>
                    <a:pt x="228250" y="1895080"/>
                    <a:pt x="205866" y="189641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9" name="Google Shape;2719;p5"/>
            <p:cNvSpPr/>
            <p:nvPr/>
          </p:nvSpPr>
          <p:spPr>
            <a:xfrm>
              <a:off x="7941944" y="5482780"/>
              <a:ext cx="135159" cy="130778"/>
            </a:xfrm>
            <a:custGeom>
              <a:avLst/>
              <a:gdLst/>
              <a:ahLst/>
              <a:cxnLst/>
              <a:rect l="l" t="t" r="r" b="b"/>
              <a:pathLst>
                <a:path w="135159" h="130778" extrusionOk="0">
                  <a:moveTo>
                    <a:pt x="0" y="130778"/>
                  </a:moveTo>
                  <a:cubicBezTo>
                    <a:pt x="1143" y="87030"/>
                    <a:pt x="2000" y="43434"/>
                    <a:pt x="2572" y="0"/>
                  </a:cubicBezTo>
                  <a:cubicBezTo>
                    <a:pt x="8449" y="2286"/>
                    <a:pt x="14592" y="3820"/>
                    <a:pt x="20860" y="4572"/>
                  </a:cubicBezTo>
                  <a:cubicBezTo>
                    <a:pt x="47149" y="7811"/>
                    <a:pt x="81725" y="16764"/>
                    <a:pt x="107347" y="8191"/>
                  </a:cubicBezTo>
                  <a:cubicBezTo>
                    <a:pt x="116310" y="7115"/>
                    <a:pt x="125016" y="4467"/>
                    <a:pt x="133064" y="381"/>
                  </a:cubicBezTo>
                  <a:cubicBezTo>
                    <a:pt x="133569" y="41977"/>
                    <a:pt x="134274" y="83630"/>
                    <a:pt x="135160" y="125349"/>
                  </a:cubicBezTo>
                  <a:cubicBezTo>
                    <a:pt x="115348" y="115824"/>
                    <a:pt x="81344" y="104013"/>
                    <a:pt x="70771" y="104394"/>
                  </a:cubicBezTo>
                  <a:cubicBezTo>
                    <a:pt x="24194" y="106394"/>
                    <a:pt x="12097" y="123444"/>
                    <a:pt x="0" y="130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0" name="Google Shape;2720;p5"/>
            <p:cNvSpPr/>
            <p:nvPr/>
          </p:nvSpPr>
          <p:spPr>
            <a:xfrm>
              <a:off x="7922608" y="5763216"/>
              <a:ext cx="171831" cy="269442"/>
            </a:xfrm>
            <a:custGeom>
              <a:avLst/>
              <a:gdLst/>
              <a:ahLst/>
              <a:cxnLst/>
              <a:rect l="l" t="t" r="r" b="b"/>
              <a:pathLst>
                <a:path w="171831" h="269442" extrusionOk="0">
                  <a:moveTo>
                    <a:pt x="0" y="269442"/>
                  </a:moveTo>
                  <a:cubicBezTo>
                    <a:pt x="4001" y="204863"/>
                    <a:pt x="10954" y="77704"/>
                    <a:pt x="13811" y="13696"/>
                  </a:cubicBezTo>
                  <a:cubicBezTo>
                    <a:pt x="25908" y="40938"/>
                    <a:pt x="75438" y="63798"/>
                    <a:pt x="86773" y="61321"/>
                  </a:cubicBezTo>
                  <a:cubicBezTo>
                    <a:pt x="114110" y="56749"/>
                    <a:pt x="136208" y="-2401"/>
                    <a:pt x="159163" y="76"/>
                  </a:cubicBezTo>
                  <a:cubicBezTo>
                    <a:pt x="161735" y="63512"/>
                    <a:pt x="168021" y="192099"/>
                    <a:pt x="171831" y="255726"/>
                  </a:cubicBezTo>
                  <a:cubicBezTo>
                    <a:pt x="154877" y="225437"/>
                    <a:pt x="112681" y="208101"/>
                    <a:pt x="88297" y="201815"/>
                  </a:cubicBezTo>
                  <a:cubicBezTo>
                    <a:pt x="63913" y="195529"/>
                    <a:pt x="24098" y="250298"/>
                    <a:pt x="0" y="26896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1" name="Google Shape;2721;p5"/>
            <p:cNvSpPr/>
            <p:nvPr/>
          </p:nvSpPr>
          <p:spPr>
            <a:xfrm>
              <a:off x="7894955" y="584522"/>
              <a:ext cx="222566" cy="1900824"/>
            </a:xfrm>
            <a:custGeom>
              <a:avLst/>
              <a:gdLst/>
              <a:ahLst/>
              <a:cxnLst/>
              <a:rect l="l" t="t" r="r" b="b"/>
              <a:pathLst>
                <a:path w="222566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34632" y="6409"/>
                    <a:pt x="208057" y="65178"/>
                    <a:pt x="206057" y="95753"/>
                  </a:cubicBezTo>
                  <a:cubicBezTo>
                    <a:pt x="171005" y="651347"/>
                    <a:pt x="162147" y="1212083"/>
                    <a:pt x="206057" y="1782917"/>
                  </a:cubicBezTo>
                  <a:cubicBezTo>
                    <a:pt x="209010" y="1821017"/>
                    <a:pt x="241680" y="1894359"/>
                    <a:pt x="206057" y="189645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2" name="Google Shape;2722;p5"/>
            <p:cNvSpPr/>
            <p:nvPr/>
          </p:nvSpPr>
          <p:spPr>
            <a:xfrm>
              <a:off x="8042909" y="593788"/>
              <a:ext cx="74924" cy="1880330"/>
            </a:xfrm>
            <a:custGeom>
              <a:avLst/>
              <a:gdLst/>
              <a:ahLst/>
              <a:cxnLst/>
              <a:rect l="l" t="t" r="r" b="b"/>
              <a:pathLst>
                <a:path w="74924" h="1880330" extrusionOk="0">
                  <a:moveTo>
                    <a:pt x="68675" y="381"/>
                  </a:moveTo>
                  <a:cubicBezTo>
                    <a:pt x="78772" y="16192"/>
                    <a:pt x="60008" y="61055"/>
                    <a:pt x="58388" y="86106"/>
                  </a:cubicBezTo>
                  <a:cubicBezTo>
                    <a:pt x="23336" y="641699"/>
                    <a:pt x="14478" y="1202436"/>
                    <a:pt x="58388" y="1773269"/>
                  </a:cubicBezTo>
                  <a:cubicBezTo>
                    <a:pt x="60865" y="1804702"/>
                    <a:pt x="84011" y="1861185"/>
                    <a:pt x="70961" y="1880330"/>
                  </a:cubicBezTo>
                  <a:cubicBezTo>
                    <a:pt x="27622" y="1654492"/>
                    <a:pt x="0" y="1314355"/>
                    <a:pt x="0" y="933926"/>
                  </a:cubicBezTo>
                  <a:cubicBezTo>
                    <a:pt x="0" y="560451"/>
                    <a:pt x="26670" y="225743"/>
                    <a:pt x="68675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3" name="Google Shape;2723;p5"/>
            <p:cNvSpPr/>
            <p:nvPr/>
          </p:nvSpPr>
          <p:spPr>
            <a:xfrm>
              <a:off x="7894955" y="584522"/>
              <a:ext cx="223061" cy="1900824"/>
            </a:xfrm>
            <a:custGeom>
              <a:avLst/>
              <a:gdLst/>
              <a:ahLst/>
              <a:cxnLst/>
              <a:rect l="l" t="t" r="r" b="b"/>
              <a:pathLst>
                <a:path w="223061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23107" y="5361"/>
                    <a:pt x="220630" y="26602"/>
                    <a:pt x="215582" y="50033"/>
                  </a:cubicBezTo>
                  <a:cubicBezTo>
                    <a:pt x="192741" y="46307"/>
                    <a:pt x="170157" y="41153"/>
                    <a:pt x="147954" y="34603"/>
                  </a:cubicBezTo>
                  <a:cubicBezTo>
                    <a:pt x="127666" y="30888"/>
                    <a:pt x="56514" y="34603"/>
                    <a:pt x="77660" y="144331"/>
                  </a:cubicBezTo>
                  <a:cubicBezTo>
                    <a:pt x="109950" y="312161"/>
                    <a:pt x="116236" y="765361"/>
                    <a:pt x="115760" y="955480"/>
                  </a:cubicBezTo>
                  <a:cubicBezTo>
                    <a:pt x="114903" y="1228466"/>
                    <a:pt x="71659" y="1813206"/>
                    <a:pt x="75374" y="1814159"/>
                  </a:cubicBezTo>
                  <a:cubicBezTo>
                    <a:pt x="87661" y="1864736"/>
                    <a:pt x="217773" y="1874833"/>
                    <a:pt x="202818" y="1787489"/>
                  </a:cubicBezTo>
                  <a:cubicBezTo>
                    <a:pt x="216058" y="1809110"/>
                    <a:pt x="213296" y="1818445"/>
                    <a:pt x="217011" y="1833685"/>
                  </a:cubicBezTo>
                  <a:cubicBezTo>
                    <a:pt x="224345" y="1865022"/>
                    <a:pt x="229012" y="1894835"/>
                    <a:pt x="206533" y="1896169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4" name="Google Shape;2724;p5"/>
            <p:cNvSpPr/>
            <p:nvPr/>
          </p:nvSpPr>
          <p:spPr>
            <a:xfrm>
              <a:off x="7894955" y="584522"/>
              <a:ext cx="222965" cy="1900824"/>
            </a:xfrm>
            <a:custGeom>
              <a:avLst/>
              <a:gdLst/>
              <a:ahLst/>
              <a:cxnLst/>
              <a:rect l="l" t="t" r="r" b="b"/>
              <a:pathLst>
                <a:path w="222965" h="1900824" extrusionOk="0">
                  <a:moveTo>
                    <a:pt x="206057" y="1896455"/>
                  </a:moveTo>
                  <a:cubicBezTo>
                    <a:pt x="142716" y="1900169"/>
                    <a:pt x="64896" y="1904075"/>
                    <a:pt x="15557" y="1896455"/>
                  </a:cubicBezTo>
                  <a:cubicBezTo>
                    <a:pt x="-17971" y="1891311"/>
                    <a:pt x="12699" y="1824446"/>
                    <a:pt x="15557" y="1788632"/>
                  </a:cubicBezTo>
                  <a:cubicBezTo>
                    <a:pt x="58667" y="1226114"/>
                    <a:pt x="58667" y="661126"/>
                    <a:pt x="15557" y="98611"/>
                  </a:cubicBezTo>
                  <a:cubicBezTo>
                    <a:pt x="13176" y="67178"/>
                    <a:pt x="-14066" y="7076"/>
                    <a:pt x="15557" y="4028"/>
                  </a:cubicBezTo>
                  <a:cubicBezTo>
                    <a:pt x="78946" y="-1343"/>
                    <a:pt x="142668" y="-1343"/>
                    <a:pt x="206057" y="4028"/>
                  </a:cubicBezTo>
                  <a:cubicBezTo>
                    <a:pt x="223869" y="5456"/>
                    <a:pt x="220440" y="28507"/>
                    <a:pt x="214725" y="53081"/>
                  </a:cubicBezTo>
                  <a:cubicBezTo>
                    <a:pt x="215582" y="5456"/>
                    <a:pt x="154717" y="28126"/>
                    <a:pt x="145002" y="26316"/>
                  </a:cubicBezTo>
                  <a:cubicBezTo>
                    <a:pt x="124999" y="22601"/>
                    <a:pt x="19748" y="-7593"/>
                    <a:pt x="53657" y="129853"/>
                  </a:cubicBezTo>
                  <a:cubicBezTo>
                    <a:pt x="94138" y="295778"/>
                    <a:pt x="89566" y="770981"/>
                    <a:pt x="88899" y="961100"/>
                  </a:cubicBezTo>
                  <a:cubicBezTo>
                    <a:pt x="87947" y="1234086"/>
                    <a:pt x="47085" y="1806348"/>
                    <a:pt x="50799" y="1848353"/>
                  </a:cubicBezTo>
                  <a:cubicBezTo>
                    <a:pt x="55086" y="1892740"/>
                    <a:pt x="98424" y="1878071"/>
                    <a:pt x="136524" y="1875023"/>
                  </a:cubicBezTo>
                  <a:cubicBezTo>
                    <a:pt x="178911" y="1871785"/>
                    <a:pt x="208152" y="1883786"/>
                    <a:pt x="216915" y="1833685"/>
                  </a:cubicBezTo>
                  <a:cubicBezTo>
                    <a:pt x="224250" y="1864927"/>
                    <a:pt x="228917" y="1894740"/>
                    <a:pt x="206438" y="189607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5" name="Google Shape;2725;p5"/>
            <p:cNvSpPr/>
            <p:nvPr/>
          </p:nvSpPr>
          <p:spPr>
            <a:xfrm>
              <a:off x="7921942" y="806686"/>
              <a:ext cx="170211" cy="284552"/>
            </a:xfrm>
            <a:custGeom>
              <a:avLst/>
              <a:gdLst/>
              <a:ahLst/>
              <a:cxnLst/>
              <a:rect l="l" t="t" r="r" b="b"/>
              <a:pathLst>
                <a:path w="170211" h="284552" extrusionOk="0">
                  <a:moveTo>
                    <a:pt x="9525" y="230015"/>
                  </a:moveTo>
                  <a:cubicBezTo>
                    <a:pt x="6667" y="167404"/>
                    <a:pt x="3495" y="104983"/>
                    <a:pt x="0" y="42753"/>
                  </a:cubicBezTo>
                  <a:cubicBezTo>
                    <a:pt x="0" y="-12397"/>
                    <a:pt x="41148" y="-2300"/>
                    <a:pt x="42863" y="8463"/>
                  </a:cubicBezTo>
                  <a:cubicBezTo>
                    <a:pt x="51721" y="65613"/>
                    <a:pt x="131350" y="61327"/>
                    <a:pt x="170212" y="37038"/>
                  </a:cubicBezTo>
                  <a:cubicBezTo>
                    <a:pt x="166783" y="101618"/>
                    <a:pt x="163763" y="166197"/>
                    <a:pt x="161163" y="230777"/>
                  </a:cubicBezTo>
                  <a:cubicBezTo>
                    <a:pt x="153352" y="221252"/>
                    <a:pt x="147066" y="216680"/>
                    <a:pt x="117443" y="202773"/>
                  </a:cubicBezTo>
                  <a:cubicBezTo>
                    <a:pt x="101822" y="195534"/>
                    <a:pt x="56388" y="206297"/>
                    <a:pt x="58388" y="261638"/>
                  </a:cubicBezTo>
                  <a:cubicBezTo>
                    <a:pt x="59912" y="304976"/>
                    <a:pt x="49625" y="282497"/>
                    <a:pt x="9906" y="23049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6" name="Google Shape;2726;p5"/>
            <p:cNvSpPr/>
            <p:nvPr/>
          </p:nvSpPr>
          <p:spPr>
            <a:xfrm>
              <a:off x="5318426" y="5801937"/>
              <a:ext cx="1556127" cy="177174"/>
            </a:xfrm>
            <a:custGeom>
              <a:avLst/>
              <a:gdLst/>
              <a:ahLst/>
              <a:cxnLst/>
              <a:rect l="l" t="t" r="r" b="b"/>
              <a:pathLst>
                <a:path w="1556127" h="177174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5191" y="186716"/>
                    <a:pt x="53388" y="165475"/>
                    <a:pt x="78343" y="163951"/>
                  </a:cubicBezTo>
                  <a:cubicBezTo>
                    <a:pt x="533257" y="135948"/>
                    <a:pt x="992743" y="128994"/>
                    <a:pt x="1459468" y="163951"/>
                  </a:cubicBezTo>
                  <a:cubicBezTo>
                    <a:pt x="1490329" y="166237"/>
                    <a:pt x="1550622" y="192526"/>
                    <a:pt x="1552337" y="16395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7" name="Google Shape;2727;p5"/>
            <p:cNvSpPr/>
            <p:nvPr/>
          </p:nvSpPr>
          <p:spPr>
            <a:xfrm>
              <a:off x="5326188" y="5919120"/>
              <a:ext cx="1539335" cy="59612"/>
            </a:xfrm>
            <a:custGeom>
              <a:avLst/>
              <a:gdLst/>
              <a:ahLst/>
              <a:cxnLst/>
              <a:rect l="l" t="t" r="r" b="b"/>
              <a:pathLst>
                <a:path w="1539335" h="59612" extrusionOk="0">
                  <a:moveTo>
                    <a:pt x="191" y="54864"/>
                  </a:moveTo>
                  <a:cubicBezTo>
                    <a:pt x="13145" y="62865"/>
                    <a:pt x="49911" y="48006"/>
                    <a:pt x="70580" y="46768"/>
                  </a:cubicBezTo>
                  <a:cubicBezTo>
                    <a:pt x="525494" y="18765"/>
                    <a:pt x="984980" y="11811"/>
                    <a:pt x="1451705" y="46768"/>
                  </a:cubicBezTo>
                  <a:cubicBezTo>
                    <a:pt x="1477423" y="48673"/>
                    <a:pt x="1523619" y="66961"/>
                    <a:pt x="1539335" y="56293"/>
                  </a:cubicBezTo>
                  <a:cubicBezTo>
                    <a:pt x="1354455" y="21907"/>
                    <a:pt x="1076039" y="0"/>
                    <a:pt x="764572" y="0"/>
                  </a:cubicBezTo>
                  <a:cubicBezTo>
                    <a:pt x="458819" y="0"/>
                    <a:pt x="184785" y="21146"/>
                    <a:pt x="0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8" name="Google Shape;2728;p5"/>
            <p:cNvSpPr/>
            <p:nvPr/>
          </p:nvSpPr>
          <p:spPr>
            <a:xfrm>
              <a:off x="5318426" y="5801937"/>
              <a:ext cx="1556127" cy="176951"/>
            </a:xfrm>
            <a:custGeom>
              <a:avLst/>
              <a:gdLst/>
              <a:ahLst/>
              <a:cxnLst/>
              <a:rect l="l" t="t" r="r" b="b"/>
              <a:pathLst>
                <a:path w="1556127" h="176951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4429" y="177477"/>
                    <a:pt x="21860" y="175476"/>
                    <a:pt x="41386" y="171285"/>
                  </a:cubicBezTo>
                  <a:cubicBezTo>
                    <a:pt x="38405" y="153131"/>
                    <a:pt x="34271" y="135186"/>
                    <a:pt x="29004" y="117564"/>
                  </a:cubicBezTo>
                  <a:cubicBezTo>
                    <a:pt x="25956" y="101372"/>
                    <a:pt x="29004" y="44889"/>
                    <a:pt x="118824" y="61652"/>
                  </a:cubicBezTo>
                  <a:cubicBezTo>
                    <a:pt x="256270" y="87275"/>
                    <a:pt x="627174" y="92323"/>
                    <a:pt x="782812" y="91847"/>
                  </a:cubicBezTo>
                  <a:cubicBezTo>
                    <a:pt x="1006269" y="91085"/>
                    <a:pt x="1484995" y="56795"/>
                    <a:pt x="1485757" y="59748"/>
                  </a:cubicBezTo>
                  <a:cubicBezTo>
                    <a:pt x="1527191" y="69273"/>
                    <a:pt x="1535478" y="172810"/>
                    <a:pt x="1463945" y="160903"/>
                  </a:cubicBezTo>
                  <a:cubicBezTo>
                    <a:pt x="1481662" y="171476"/>
                    <a:pt x="1489281" y="169285"/>
                    <a:pt x="1502045" y="172143"/>
                  </a:cubicBezTo>
                  <a:cubicBezTo>
                    <a:pt x="1527667" y="177953"/>
                    <a:pt x="1552146" y="181668"/>
                    <a:pt x="1553194" y="16395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9" name="Google Shape;2729;p5"/>
            <p:cNvSpPr/>
            <p:nvPr/>
          </p:nvSpPr>
          <p:spPr>
            <a:xfrm>
              <a:off x="5318426" y="5801937"/>
              <a:ext cx="1556127" cy="176999"/>
            </a:xfrm>
            <a:custGeom>
              <a:avLst/>
              <a:gdLst/>
              <a:ahLst/>
              <a:cxnLst/>
              <a:rect l="l" t="t" r="r" b="b"/>
              <a:pathLst>
                <a:path w="1556127" h="176999" extrusionOk="0">
                  <a:moveTo>
                    <a:pt x="1552527" y="163951"/>
                  </a:moveTo>
                  <a:cubicBezTo>
                    <a:pt x="1555575" y="113564"/>
                    <a:pt x="1558814" y="51747"/>
                    <a:pt x="1552527" y="12313"/>
                  </a:cubicBezTo>
                  <a:cubicBezTo>
                    <a:pt x="1548337" y="-14262"/>
                    <a:pt x="1493663" y="10122"/>
                    <a:pt x="1464326" y="12313"/>
                  </a:cubicBezTo>
                  <a:cubicBezTo>
                    <a:pt x="1003764" y="46613"/>
                    <a:pt x="541287" y="46613"/>
                    <a:pt x="80724" y="12313"/>
                  </a:cubicBezTo>
                  <a:cubicBezTo>
                    <a:pt x="55007" y="10503"/>
                    <a:pt x="5763" y="-11214"/>
                    <a:pt x="3286" y="12313"/>
                  </a:cubicBezTo>
                  <a:cubicBezTo>
                    <a:pt x="-1095" y="62767"/>
                    <a:pt x="-1095" y="113497"/>
                    <a:pt x="3286" y="163951"/>
                  </a:cubicBezTo>
                  <a:cubicBezTo>
                    <a:pt x="4524" y="177953"/>
                    <a:pt x="23384" y="175286"/>
                    <a:pt x="43482" y="170714"/>
                  </a:cubicBezTo>
                  <a:cubicBezTo>
                    <a:pt x="4810" y="171381"/>
                    <a:pt x="23098" y="123089"/>
                    <a:pt x="21574" y="115374"/>
                  </a:cubicBezTo>
                  <a:cubicBezTo>
                    <a:pt x="18526" y="99276"/>
                    <a:pt x="-6144" y="15742"/>
                    <a:pt x="106632" y="42412"/>
                  </a:cubicBezTo>
                  <a:cubicBezTo>
                    <a:pt x="242554" y="74511"/>
                    <a:pt x="631555" y="70987"/>
                    <a:pt x="787098" y="70416"/>
                  </a:cubicBezTo>
                  <a:cubicBezTo>
                    <a:pt x="1010650" y="69654"/>
                    <a:pt x="1479185" y="37174"/>
                    <a:pt x="1513475" y="40412"/>
                  </a:cubicBezTo>
                  <a:cubicBezTo>
                    <a:pt x="1549765" y="43841"/>
                    <a:pt x="1537859" y="78512"/>
                    <a:pt x="1535382" y="108420"/>
                  </a:cubicBezTo>
                  <a:cubicBezTo>
                    <a:pt x="1532620" y="142043"/>
                    <a:pt x="1542431" y="165570"/>
                    <a:pt x="1501473" y="172238"/>
                  </a:cubicBezTo>
                  <a:cubicBezTo>
                    <a:pt x="1527096" y="177953"/>
                    <a:pt x="1551480" y="181763"/>
                    <a:pt x="1552527" y="1639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0" name="Google Shape;2730;p5"/>
            <p:cNvSpPr/>
            <p:nvPr/>
          </p:nvSpPr>
          <p:spPr>
            <a:xfrm>
              <a:off x="6870620" y="5804063"/>
              <a:ext cx="1556087" cy="177144"/>
            </a:xfrm>
            <a:custGeom>
              <a:avLst/>
              <a:gdLst/>
              <a:ahLst/>
              <a:cxnLst/>
              <a:rect l="l" t="t" r="r" b="b"/>
              <a:pathLst>
                <a:path w="1556087" h="177144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5191" y="186686"/>
                    <a:pt x="53388" y="165444"/>
                    <a:pt x="78343" y="163921"/>
                  </a:cubicBezTo>
                  <a:cubicBezTo>
                    <a:pt x="533257" y="136013"/>
                    <a:pt x="992267" y="128964"/>
                    <a:pt x="1459468" y="163921"/>
                  </a:cubicBezTo>
                  <a:cubicBezTo>
                    <a:pt x="1490329" y="166207"/>
                    <a:pt x="1550622" y="192496"/>
                    <a:pt x="1552337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1" name="Google Shape;2731;p5"/>
            <p:cNvSpPr/>
            <p:nvPr/>
          </p:nvSpPr>
          <p:spPr>
            <a:xfrm>
              <a:off x="6878383" y="5921216"/>
              <a:ext cx="1539239" cy="59650"/>
            </a:xfrm>
            <a:custGeom>
              <a:avLst/>
              <a:gdLst/>
              <a:ahLst/>
              <a:cxnLst/>
              <a:rect l="l" t="t" r="r" b="b"/>
              <a:pathLst>
                <a:path w="1539239" h="59650" extrusionOk="0">
                  <a:moveTo>
                    <a:pt x="190" y="54864"/>
                  </a:moveTo>
                  <a:cubicBezTo>
                    <a:pt x="13144" y="62960"/>
                    <a:pt x="49816" y="48006"/>
                    <a:pt x="70580" y="46767"/>
                  </a:cubicBezTo>
                  <a:cubicBezTo>
                    <a:pt x="525494" y="18859"/>
                    <a:pt x="984504" y="11811"/>
                    <a:pt x="1451705" y="46767"/>
                  </a:cubicBezTo>
                  <a:cubicBezTo>
                    <a:pt x="1477423" y="48673"/>
                    <a:pt x="1523619" y="67056"/>
                    <a:pt x="1539240" y="56292"/>
                  </a:cubicBezTo>
                  <a:cubicBezTo>
                    <a:pt x="1354360" y="21907"/>
                    <a:pt x="1075944" y="0"/>
                    <a:pt x="764572" y="0"/>
                  </a:cubicBezTo>
                  <a:cubicBezTo>
                    <a:pt x="458724" y="0"/>
                    <a:pt x="184785" y="21145"/>
                    <a:pt x="0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2" name="Google Shape;2732;p5"/>
            <p:cNvSpPr/>
            <p:nvPr/>
          </p:nvSpPr>
          <p:spPr>
            <a:xfrm>
              <a:off x="6870620" y="5804063"/>
              <a:ext cx="1556087" cy="177007"/>
            </a:xfrm>
            <a:custGeom>
              <a:avLst/>
              <a:gdLst/>
              <a:ahLst/>
              <a:cxnLst/>
              <a:rect l="l" t="t" r="r" b="b"/>
              <a:pathLst>
                <a:path w="1556087" h="177007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4429" y="177446"/>
                    <a:pt x="21765" y="175446"/>
                    <a:pt x="40910" y="171255"/>
                  </a:cubicBezTo>
                  <a:cubicBezTo>
                    <a:pt x="37948" y="153110"/>
                    <a:pt x="33842" y="135165"/>
                    <a:pt x="28623" y="117534"/>
                  </a:cubicBezTo>
                  <a:cubicBezTo>
                    <a:pt x="25479" y="101437"/>
                    <a:pt x="28623" y="44954"/>
                    <a:pt x="118348" y="61622"/>
                  </a:cubicBezTo>
                  <a:cubicBezTo>
                    <a:pt x="255794" y="87340"/>
                    <a:pt x="626793" y="92388"/>
                    <a:pt x="782431" y="91816"/>
                  </a:cubicBezTo>
                  <a:cubicBezTo>
                    <a:pt x="1005888" y="91054"/>
                    <a:pt x="1484614" y="56764"/>
                    <a:pt x="1485376" y="59717"/>
                  </a:cubicBezTo>
                  <a:cubicBezTo>
                    <a:pt x="1526810" y="69242"/>
                    <a:pt x="1535097" y="172874"/>
                    <a:pt x="1463564" y="160968"/>
                  </a:cubicBezTo>
                  <a:cubicBezTo>
                    <a:pt x="1481280" y="171445"/>
                    <a:pt x="1488901" y="169255"/>
                    <a:pt x="1501664" y="172207"/>
                  </a:cubicBezTo>
                  <a:cubicBezTo>
                    <a:pt x="1527286" y="178018"/>
                    <a:pt x="1551765" y="181732"/>
                    <a:pt x="1552813" y="16392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3" name="Google Shape;2733;p5"/>
            <p:cNvSpPr/>
            <p:nvPr/>
          </p:nvSpPr>
          <p:spPr>
            <a:xfrm>
              <a:off x="6870620" y="5804063"/>
              <a:ext cx="1556087" cy="177483"/>
            </a:xfrm>
            <a:custGeom>
              <a:avLst/>
              <a:gdLst/>
              <a:ahLst/>
              <a:cxnLst/>
              <a:rect l="l" t="t" r="r" b="b"/>
              <a:pathLst>
                <a:path w="1556087" h="177483" extrusionOk="0">
                  <a:moveTo>
                    <a:pt x="1552528" y="163921"/>
                  </a:moveTo>
                  <a:cubicBezTo>
                    <a:pt x="1555576" y="113629"/>
                    <a:pt x="1558719" y="51811"/>
                    <a:pt x="1552528" y="12378"/>
                  </a:cubicBezTo>
                  <a:cubicBezTo>
                    <a:pt x="1548337" y="-14292"/>
                    <a:pt x="1493568" y="10092"/>
                    <a:pt x="1464326" y="12378"/>
                  </a:cubicBezTo>
                  <a:cubicBezTo>
                    <a:pt x="1003764" y="46630"/>
                    <a:pt x="541287" y="46630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4"/>
                    <a:pt x="-1095" y="113505"/>
                    <a:pt x="3286" y="163921"/>
                  </a:cubicBezTo>
                  <a:cubicBezTo>
                    <a:pt x="4524" y="178018"/>
                    <a:pt x="23289" y="175255"/>
                    <a:pt x="43482" y="170779"/>
                  </a:cubicBezTo>
                  <a:cubicBezTo>
                    <a:pt x="4810" y="171445"/>
                    <a:pt x="23003" y="123154"/>
                    <a:pt x="21574" y="115438"/>
                  </a:cubicBezTo>
                  <a:cubicBezTo>
                    <a:pt x="18526" y="99246"/>
                    <a:pt x="-6144" y="15712"/>
                    <a:pt x="106632" y="42382"/>
                  </a:cubicBezTo>
                  <a:cubicBezTo>
                    <a:pt x="242459" y="74576"/>
                    <a:pt x="631460" y="70957"/>
                    <a:pt x="787098" y="70957"/>
                  </a:cubicBezTo>
                  <a:cubicBezTo>
                    <a:pt x="1010555" y="70194"/>
                    <a:pt x="1479090" y="37714"/>
                    <a:pt x="1513475" y="40953"/>
                  </a:cubicBezTo>
                  <a:cubicBezTo>
                    <a:pt x="1549765" y="44382"/>
                    <a:pt x="1537764" y="78576"/>
                    <a:pt x="1535382" y="108867"/>
                  </a:cubicBezTo>
                  <a:cubicBezTo>
                    <a:pt x="1532620" y="142489"/>
                    <a:pt x="1542431" y="166017"/>
                    <a:pt x="1501473" y="172684"/>
                  </a:cubicBezTo>
                  <a:cubicBezTo>
                    <a:pt x="1527096" y="178494"/>
                    <a:pt x="1551480" y="182209"/>
                    <a:pt x="1552528" y="16439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4" name="Google Shape;2734;p5"/>
            <p:cNvSpPr/>
            <p:nvPr/>
          </p:nvSpPr>
          <p:spPr>
            <a:xfrm>
              <a:off x="7637811" y="5841206"/>
              <a:ext cx="125825" cy="103155"/>
            </a:xfrm>
            <a:custGeom>
              <a:avLst/>
              <a:gdLst/>
              <a:ahLst/>
              <a:cxnLst/>
              <a:rect l="l" t="t" r="r" b="b"/>
              <a:pathLst>
                <a:path w="125825" h="103155" extrusionOk="0">
                  <a:moveTo>
                    <a:pt x="125825" y="286"/>
                  </a:moveTo>
                  <a:cubicBezTo>
                    <a:pt x="87278" y="791"/>
                    <a:pt x="48739" y="1019"/>
                    <a:pt x="10192" y="952"/>
                  </a:cubicBezTo>
                  <a:cubicBezTo>
                    <a:pt x="18421" y="29842"/>
                    <a:pt x="18193" y="60484"/>
                    <a:pt x="9525" y="89249"/>
                  </a:cubicBezTo>
                  <a:cubicBezTo>
                    <a:pt x="7373" y="94507"/>
                    <a:pt x="4124" y="99250"/>
                    <a:pt x="0" y="103156"/>
                  </a:cubicBezTo>
                  <a:cubicBezTo>
                    <a:pt x="38100" y="103156"/>
                    <a:pt x="76553" y="103156"/>
                    <a:pt x="115348" y="103156"/>
                  </a:cubicBezTo>
                  <a:cubicBezTo>
                    <a:pt x="112204" y="79372"/>
                    <a:pt x="111852" y="55302"/>
                    <a:pt x="114300" y="31432"/>
                  </a:cubicBezTo>
                  <a:cubicBezTo>
                    <a:pt x="115881" y="20260"/>
                    <a:pt x="119815" y="9553"/>
                    <a:pt x="125825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5" name="Google Shape;2735;p5"/>
            <p:cNvSpPr/>
            <p:nvPr/>
          </p:nvSpPr>
          <p:spPr>
            <a:xfrm>
              <a:off x="7879841" y="5829300"/>
              <a:ext cx="269748" cy="126777"/>
            </a:xfrm>
            <a:custGeom>
              <a:avLst/>
              <a:gdLst/>
              <a:ahLst/>
              <a:cxnLst/>
              <a:rect l="l" t="t" r="r" b="b"/>
              <a:pathLst>
                <a:path w="269748" h="126777" extrusionOk="0">
                  <a:moveTo>
                    <a:pt x="250698" y="0"/>
                  </a:moveTo>
                  <a:cubicBezTo>
                    <a:pt x="167135" y="4382"/>
                    <a:pt x="84011" y="7554"/>
                    <a:pt x="1334" y="9525"/>
                  </a:cubicBezTo>
                  <a:cubicBezTo>
                    <a:pt x="11430" y="27337"/>
                    <a:pt x="29146" y="35433"/>
                    <a:pt x="46672" y="46767"/>
                  </a:cubicBezTo>
                  <a:cubicBezTo>
                    <a:pt x="72009" y="63246"/>
                    <a:pt x="49244" y="72961"/>
                    <a:pt x="30671" y="86773"/>
                  </a:cubicBezTo>
                  <a:cubicBezTo>
                    <a:pt x="22670" y="92678"/>
                    <a:pt x="5905" y="104013"/>
                    <a:pt x="0" y="116777"/>
                  </a:cubicBezTo>
                  <a:cubicBezTo>
                    <a:pt x="89659" y="118682"/>
                    <a:pt x="179575" y="122015"/>
                    <a:pt x="269748" y="126778"/>
                  </a:cubicBezTo>
                  <a:cubicBezTo>
                    <a:pt x="266700" y="105346"/>
                    <a:pt x="234410" y="78677"/>
                    <a:pt x="218313" y="70675"/>
                  </a:cubicBezTo>
                  <a:cubicBezTo>
                    <a:pt x="212788" y="68009"/>
                    <a:pt x="196882" y="58388"/>
                    <a:pt x="202216" y="50864"/>
                  </a:cubicBezTo>
                  <a:cubicBezTo>
                    <a:pt x="209998" y="40129"/>
                    <a:pt x="218627" y="30023"/>
                    <a:pt x="228029" y="20669"/>
                  </a:cubicBezTo>
                  <a:cubicBezTo>
                    <a:pt x="236106" y="14383"/>
                    <a:pt x="243688" y="7468"/>
                    <a:pt x="250698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6" name="Google Shape;2736;p5"/>
            <p:cNvSpPr/>
            <p:nvPr/>
          </p:nvSpPr>
          <p:spPr>
            <a:xfrm>
              <a:off x="5318426" y="841157"/>
              <a:ext cx="1556127" cy="177144"/>
            </a:xfrm>
            <a:custGeom>
              <a:avLst/>
              <a:gdLst/>
              <a:ahLst/>
              <a:cxnLst/>
              <a:rect l="l" t="t" r="r" b="b"/>
              <a:pathLst>
                <a:path w="1556127" h="177144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5191" y="186685"/>
                    <a:pt x="53388" y="165445"/>
                    <a:pt x="78343" y="163921"/>
                  </a:cubicBezTo>
                  <a:cubicBezTo>
                    <a:pt x="533257" y="136012"/>
                    <a:pt x="992743" y="128964"/>
                    <a:pt x="1459468" y="163921"/>
                  </a:cubicBezTo>
                  <a:cubicBezTo>
                    <a:pt x="1490329" y="166207"/>
                    <a:pt x="1550622" y="192496"/>
                    <a:pt x="1552337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7" name="Google Shape;2737;p5"/>
            <p:cNvSpPr/>
            <p:nvPr/>
          </p:nvSpPr>
          <p:spPr>
            <a:xfrm>
              <a:off x="5326379" y="958691"/>
              <a:ext cx="1539144" cy="59270"/>
            </a:xfrm>
            <a:custGeom>
              <a:avLst/>
              <a:gdLst/>
              <a:ahLst/>
              <a:cxnLst/>
              <a:rect l="l" t="t" r="r" b="b"/>
              <a:pathLst>
                <a:path w="1539144" h="59270" extrusionOk="0">
                  <a:moveTo>
                    <a:pt x="0" y="54483"/>
                  </a:moveTo>
                  <a:cubicBezTo>
                    <a:pt x="12954" y="62579"/>
                    <a:pt x="49721" y="47625"/>
                    <a:pt x="70390" y="46387"/>
                  </a:cubicBezTo>
                  <a:cubicBezTo>
                    <a:pt x="525304" y="18478"/>
                    <a:pt x="984790" y="11430"/>
                    <a:pt x="1451515" y="46387"/>
                  </a:cubicBezTo>
                  <a:cubicBezTo>
                    <a:pt x="1477232" y="48292"/>
                    <a:pt x="1523429" y="66675"/>
                    <a:pt x="1539145" y="55912"/>
                  </a:cubicBezTo>
                  <a:cubicBezTo>
                    <a:pt x="1354455" y="22384"/>
                    <a:pt x="1076039" y="0"/>
                    <a:pt x="764858" y="0"/>
                  </a:cubicBezTo>
                  <a:cubicBezTo>
                    <a:pt x="459105" y="0"/>
                    <a:pt x="185071" y="21145"/>
                    <a:pt x="286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8" name="Google Shape;2738;p5"/>
            <p:cNvSpPr/>
            <p:nvPr/>
          </p:nvSpPr>
          <p:spPr>
            <a:xfrm>
              <a:off x="5318426" y="841157"/>
              <a:ext cx="1556127" cy="177483"/>
            </a:xfrm>
            <a:custGeom>
              <a:avLst/>
              <a:gdLst/>
              <a:ahLst/>
              <a:cxnLst/>
              <a:rect l="l" t="t" r="r" b="b"/>
              <a:pathLst>
                <a:path w="1556127" h="177483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4429" y="177446"/>
                    <a:pt x="21860" y="175446"/>
                    <a:pt x="41386" y="171350"/>
                  </a:cubicBezTo>
                  <a:cubicBezTo>
                    <a:pt x="38414" y="153165"/>
                    <a:pt x="34281" y="135189"/>
                    <a:pt x="29004" y="117534"/>
                  </a:cubicBezTo>
                  <a:cubicBezTo>
                    <a:pt x="25956" y="101437"/>
                    <a:pt x="29004" y="44953"/>
                    <a:pt x="118824" y="61717"/>
                  </a:cubicBezTo>
                  <a:cubicBezTo>
                    <a:pt x="255889" y="87340"/>
                    <a:pt x="626793" y="92293"/>
                    <a:pt x="782336" y="92293"/>
                  </a:cubicBezTo>
                  <a:cubicBezTo>
                    <a:pt x="1005792" y="91531"/>
                    <a:pt x="1484519" y="57241"/>
                    <a:pt x="1485281" y="60193"/>
                  </a:cubicBezTo>
                  <a:cubicBezTo>
                    <a:pt x="1526715" y="69718"/>
                    <a:pt x="1535001" y="173255"/>
                    <a:pt x="1463469" y="161444"/>
                  </a:cubicBezTo>
                  <a:cubicBezTo>
                    <a:pt x="1481185" y="171922"/>
                    <a:pt x="1488805" y="169731"/>
                    <a:pt x="1501569" y="172684"/>
                  </a:cubicBezTo>
                  <a:cubicBezTo>
                    <a:pt x="1527191" y="178494"/>
                    <a:pt x="1551670" y="182209"/>
                    <a:pt x="1552718" y="164397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9" name="Google Shape;2739;p5"/>
            <p:cNvSpPr/>
            <p:nvPr/>
          </p:nvSpPr>
          <p:spPr>
            <a:xfrm>
              <a:off x="5318426" y="841157"/>
              <a:ext cx="1556127" cy="177007"/>
            </a:xfrm>
            <a:custGeom>
              <a:avLst/>
              <a:gdLst/>
              <a:ahLst/>
              <a:cxnLst/>
              <a:rect l="l" t="t" r="r" b="b"/>
              <a:pathLst>
                <a:path w="1556127" h="177007" extrusionOk="0">
                  <a:moveTo>
                    <a:pt x="1552527" y="163921"/>
                  </a:moveTo>
                  <a:cubicBezTo>
                    <a:pt x="1555575" y="113533"/>
                    <a:pt x="1558814" y="51811"/>
                    <a:pt x="1552527" y="12378"/>
                  </a:cubicBezTo>
                  <a:cubicBezTo>
                    <a:pt x="1548337" y="-14292"/>
                    <a:pt x="1493663" y="10092"/>
                    <a:pt x="1464326" y="12378"/>
                  </a:cubicBezTo>
                  <a:cubicBezTo>
                    <a:pt x="1003764" y="46627"/>
                    <a:pt x="541287" y="46627"/>
                    <a:pt x="80724" y="12378"/>
                  </a:cubicBezTo>
                  <a:cubicBezTo>
                    <a:pt x="55007" y="10568"/>
                    <a:pt x="5763" y="-11149"/>
                    <a:pt x="3286" y="12378"/>
                  </a:cubicBezTo>
                  <a:cubicBezTo>
                    <a:pt x="-1095" y="62797"/>
                    <a:pt x="-1095" y="113502"/>
                    <a:pt x="3286" y="163921"/>
                  </a:cubicBezTo>
                  <a:cubicBezTo>
                    <a:pt x="4524" y="178018"/>
                    <a:pt x="23384" y="175255"/>
                    <a:pt x="43482" y="170779"/>
                  </a:cubicBezTo>
                  <a:cubicBezTo>
                    <a:pt x="4810" y="171445"/>
                    <a:pt x="23098" y="123154"/>
                    <a:pt x="21574" y="115438"/>
                  </a:cubicBezTo>
                  <a:cubicBezTo>
                    <a:pt x="18526" y="99246"/>
                    <a:pt x="-6144" y="15712"/>
                    <a:pt x="106632" y="42382"/>
                  </a:cubicBezTo>
                  <a:cubicBezTo>
                    <a:pt x="242554" y="74576"/>
                    <a:pt x="631555" y="70957"/>
                    <a:pt x="787098" y="70385"/>
                  </a:cubicBezTo>
                  <a:cubicBezTo>
                    <a:pt x="1010650" y="69623"/>
                    <a:pt x="1479185" y="37238"/>
                    <a:pt x="1513475" y="40477"/>
                  </a:cubicBezTo>
                  <a:cubicBezTo>
                    <a:pt x="1549765" y="43906"/>
                    <a:pt x="1537859" y="78100"/>
                    <a:pt x="1535382" y="108390"/>
                  </a:cubicBezTo>
                  <a:cubicBezTo>
                    <a:pt x="1532620" y="142013"/>
                    <a:pt x="1542431" y="165540"/>
                    <a:pt x="1501473" y="172207"/>
                  </a:cubicBezTo>
                  <a:cubicBezTo>
                    <a:pt x="1527096" y="178018"/>
                    <a:pt x="1551480" y="181732"/>
                    <a:pt x="1552527" y="16392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0" name="Google Shape;2740;p5"/>
            <p:cNvSpPr/>
            <p:nvPr/>
          </p:nvSpPr>
          <p:spPr>
            <a:xfrm>
              <a:off x="6870620" y="843317"/>
              <a:ext cx="1556087" cy="177101"/>
            </a:xfrm>
            <a:custGeom>
              <a:avLst/>
              <a:gdLst/>
              <a:ahLst/>
              <a:cxnLst/>
              <a:rect l="l" t="t" r="r" b="b"/>
              <a:pathLst>
                <a:path w="1556087" h="177101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5191" y="186716"/>
                    <a:pt x="53388" y="165380"/>
                    <a:pt x="78343" y="163856"/>
                  </a:cubicBezTo>
                  <a:cubicBezTo>
                    <a:pt x="533257" y="135948"/>
                    <a:pt x="992267" y="128994"/>
                    <a:pt x="1459468" y="163856"/>
                  </a:cubicBezTo>
                  <a:cubicBezTo>
                    <a:pt x="1490329" y="166237"/>
                    <a:pt x="1550622" y="192431"/>
                    <a:pt x="1552337" y="163856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1" name="Google Shape;2741;p5"/>
            <p:cNvSpPr/>
            <p:nvPr/>
          </p:nvSpPr>
          <p:spPr>
            <a:xfrm>
              <a:off x="6878383" y="960405"/>
              <a:ext cx="1539239" cy="59662"/>
            </a:xfrm>
            <a:custGeom>
              <a:avLst/>
              <a:gdLst/>
              <a:ahLst/>
              <a:cxnLst/>
              <a:rect l="l" t="t" r="r" b="b"/>
              <a:pathLst>
                <a:path w="1539239" h="59662" extrusionOk="0">
                  <a:moveTo>
                    <a:pt x="190" y="54864"/>
                  </a:moveTo>
                  <a:cubicBezTo>
                    <a:pt x="13144" y="62960"/>
                    <a:pt x="49816" y="48101"/>
                    <a:pt x="70580" y="46768"/>
                  </a:cubicBezTo>
                  <a:cubicBezTo>
                    <a:pt x="525494" y="18859"/>
                    <a:pt x="984504" y="11906"/>
                    <a:pt x="1451705" y="46768"/>
                  </a:cubicBezTo>
                  <a:cubicBezTo>
                    <a:pt x="1477423" y="48768"/>
                    <a:pt x="1523619" y="67056"/>
                    <a:pt x="1539240" y="56293"/>
                  </a:cubicBezTo>
                  <a:cubicBezTo>
                    <a:pt x="1354360" y="21907"/>
                    <a:pt x="1075944" y="0"/>
                    <a:pt x="764572" y="0"/>
                  </a:cubicBezTo>
                  <a:cubicBezTo>
                    <a:pt x="458724" y="0"/>
                    <a:pt x="184785" y="21050"/>
                    <a:pt x="0" y="54388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2" name="Google Shape;2742;p5"/>
            <p:cNvSpPr/>
            <p:nvPr/>
          </p:nvSpPr>
          <p:spPr>
            <a:xfrm>
              <a:off x="6870620" y="843317"/>
              <a:ext cx="1556087" cy="176990"/>
            </a:xfrm>
            <a:custGeom>
              <a:avLst/>
              <a:gdLst/>
              <a:ahLst/>
              <a:cxnLst/>
              <a:rect l="l" t="t" r="r" b="b"/>
              <a:pathLst>
                <a:path w="1556087" h="176990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4429" y="177381"/>
                    <a:pt x="21765" y="175476"/>
                    <a:pt x="40910" y="171285"/>
                  </a:cubicBezTo>
                  <a:cubicBezTo>
                    <a:pt x="37948" y="153137"/>
                    <a:pt x="33842" y="135195"/>
                    <a:pt x="28623" y="117564"/>
                  </a:cubicBezTo>
                  <a:cubicBezTo>
                    <a:pt x="25479" y="101372"/>
                    <a:pt x="28623" y="44889"/>
                    <a:pt x="118348" y="61653"/>
                  </a:cubicBezTo>
                  <a:cubicBezTo>
                    <a:pt x="255794" y="87275"/>
                    <a:pt x="626793" y="92323"/>
                    <a:pt x="782431" y="91847"/>
                  </a:cubicBezTo>
                  <a:cubicBezTo>
                    <a:pt x="1005888" y="91085"/>
                    <a:pt x="1484614" y="56700"/>
                    <a:pt x="1485376" y="59748"/>
                  </a:cubicBezTo>
                  <a:cubicBezTo>
                    <a:pt x="1526810" y="69273"/>
                    <a:pt x="1535097" y="172809"/>
                    <a:pt x="1463564" y="160903"/>
                  </a:cubicBezTo>
                  <a:cubicBezTo>
                    <a:pt x="1481280" y="171476"/>
                    <a:pt x="1488901" y="169285"/>
                    <a:pt x="1501664" y="172238"/>
                  </a:cubicBezTo>
                  <a:cubicBezTo>
                    <a:pt x="1527286" y="177953"/>
                    <a:pt x="1551765" y="181763"/>
                    <a:pt x="1552813" y="163856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3" name="Google Shape;2743;p5"/>
            <p:cNvSpPr/>
            <p:nvPr/>
          </p:nvSpPr>
          <p:spPr>
            <a:xfrm>
              <a:off x="6870620" y="843317"/>
              <a:ext cx="1556087" cy="177085"/>
            </a:xfrm>
            <a:custGeom>
              <a:avLst/>
              <a:gdLst/>
              <a:ahLst/>
              <a:cxnLst/>
              <a:rect l="l" t="t" r="r" b="b"/>
              <a:pathLst>
                <a:path w="1556087" h="177085" extrusionOk="0">
                  <a:moveTo>
                    <a:pt x="1552528" y="163856"/>
                  </a:moveTo>
                  <a:cubicBezTo>
                    <a:pt x="1555576" y="113564"/>
                    <a:pt x="1558719" y="51747"/>
                    <a:pt x="1552528" y="12313"/>
                  </a:cubicBezTo>
                  <a:cubicBezTo>
                    <a:pt x="1548337" y="-14262"/>
                    <a:pt x="1493568" y="10122"/>
                    <a:pt x="1464326" y="12313"/>
                  </a:cubicBezTo>
                  <a:cubicBezTo>
                    <a:pt x="1003764" y="46562"/>
                    <a:pt x="541287" y="46562"/>
                    <a:pt x="80724" y="12313"/>
                  </a:cubicBezTo>
                  <a:cubicBezTo>
                    <a:pt x="55007" y="10503"/>
                    <a:pt x="5763" y="-11118"/>
                    <a:pt x="3286" y="12313"/>
                  </a:cubicBezTo>
                  <a:cubicBezTo>
                    <a:pt x="-1095" y="62732"/>
                    <a:pt x="-1095" y="113437"/>
                    <a:pt x="3286" y="163856"/>
                  </a:cubicBezTo>
                  <a:cubicBezTo>
                    <a:pt x="4524" y="177953"/>
                    <a:pt x="23289" y="175286"/>
                    <a:pt x="43482" y="170714"/>
                  </a:cubicBezTo>
                  <a:cubicBezTo>
                    <a:pt x="4810" y="171381"/>
                    <a:pt x="23003" y="123089"/>
                    <a:pt x="21574" y="115374"/>
                  </a:cubicBezTo>
                  <a:cubicBezTo>
                    <a:pt x="18526" y="99657"/>
                    <a:pt x="-6144" y="15742"/>
                    <a:pt x="106442" y="42507"/>
                  </a:cubicBezTo>
                  <a:cubicBezTo>
                    <a:pt x="242269" y="74607"/>
                    <a:pt x="631269" y="71082"/>
                    <a:pt x="786908" y="70511"/>
                  </a:cubicBezTo>
                  <a:cubicBezTo>
                    <a:pt x="1010364" y="69749"/>
                    <a:pt x="1478899" y="37269"/>
                    <a:pt x="1513285" y="40507"/>
                  </a:cubicBezTo>
                  <a:cubicBezTo>
                    <a:pt x="1549575" y="43936"/>
                    <a:pt x="1537573" y="78607"/>
                    <a:pt x="1535192" y="108516"/>
                  </a:cubicBezTo>
                  <a:cubicBezTo>
                    <a:pt x="1532430" y="142139"/>
                    <a:pt x="1542240" y="165666"/>
                    <a:pt x="1501283" y="172333"/>
                  </a:cubicBezTo>
                  <a:cubicBezTo>
                    <a:pt x="1526905" y="178048"/>
                    <a:pt x="1551289" y="181858"/>
                    <a:pt x="1552337" y="1639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4" name="Google Shape;2744;p5"/>
            <p:cNvSpPr/>
            <p:nvPr/>
          </p:nvSpPr>
          <p:spPr>
            <a:xfrm>
              <a:off x="7715630" y="5827204"/>
              <a:ext cx="29528" cy="136778"/>
            </a:xfrm>
            <a:custGeom>
              <a:avLst/>
              <a:gdLst/>
              <a:ahLst/>
              <a:cxnLst/>
              <a:rect l="l" t="t" r="r" b="b"/>
              <a:pathLst>
                <a:path w="29528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1010" y="5324"/>
                    <a:pt x="6468" y="0"/>
                    <a:pt x="13145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5" name="Google Shape;2745;p5"/>
            <p:cNvSpPr/>
            <p:nvPr/>
          </p:nvSpPr>
          <p:spPr>
            <a:xfrm>
              <a:off x="7721631" y="5827298"/>
              <a:ext cx="17525" cy="136684"/>
            </a:xfrm>
            <a:custGeom>
              <a:avLst/>
              <a:gdLst/>
              <a:ahLst/>
              <a:cxnLst/>
              <a:rect l="l" t="t" r="r" b="b"/>
              <a:pathLst>
                <a:path w="17525" h="136684" extrusionOk="0">
                  <a:moveTo>
                    <a:pt x="9430" y="136685"/>
                  </a:moveTo>
                  <a:lnTo>
                    <a:pt x="6953" y="136685"/>
                  </a:lnTo>
                  <a:cubicBezTo>
                    <a:pt x="3095" y="136637"/>
                    <a:pt x="0" y="133494"/>
                    <a:pt x="0" y="129636"/>
                  </a:cubicBezTo>
                  <a:lnTo>
                    <a:pt x="952" y="6859"/>
                  </a:lnTo>
                  <a:cubicBezTo>
                    <a:pt x="1000" y="3020"/>
                    <a:pt x="4162" y="-47"/>
                    <a:pt x="8001" y="1"/>
                  </a:cubicBezTo>
                  <a:cubicBezTo>
                    <a:pt x="8001" y="1"/>
                    <a:pt x="8001" y="1"/>
                    <a:pt x="8001" y="1"/>
                  </a:cubicBezTo>
                  <a:lnTo>
                    <a:pt x="10573" y="1"/>
                  </a:lnTo>
                  <a:cubicBezTo>
                    <a:pt x="14430" y="48"/>
                    <a:pt x="17526" y="3192"/>
                    <a:pt x="17526" y="7050"/>
                  </a:cubicBezTo>
                  <a:lnTo>
                    <a:pt x="16478" y="129826"/>
                  </a:lnTo>
                  <a:cubicBezTo>
                    <a:pt x="16478" y="133617"/>
                    <a:pt x="13411" y="136685"/>
                    <a:pt x="9620" y="136685"/>
                  </a:cubicBezTo>
                  <a:cubicBezTo>
                    <a:pt x="9553" y="136685"/>
                    <a:pt x="9496" y="136685"/>
                    <a:pt x="9430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6" name="Google Shape;2746;p5"/>
            <p:cNvSpPr/>
            <p:nvPr/>
          </p:nvSpPr>
          <p:spPr>
            <a:xfrm>
              <a:off x="7726774" y="5830919"/>
              <a:ext cx="7620" cy="129445"/>
            </a:xfrm>
            <a:custGeom>
              <a:avLst/>
              <a:gdLst/>
              <a:ahLst/>
              <a:cxnLst/>
              <a:rect l="l" t="t" r="r" b="b"/>
              <a:pathLst>
                <a:path w="7620" h="129445" extrusionOk="0">
                  <a:moveTo>
                    <a:pt x="3620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30" y="128111"/>
                    <a:pt x="5429" y="129388"/>
                    <a:pt x="3905" y="129445"/>
                  </a:cubicBezTo>
                  <a:cubicBezTo>
                    <a:pt x="3877" y="129445"/>
                    <a:pt x="3839" y="129445"/>
                    <a:pt x="3810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7" name="Google Shape;2747;p5"/>
            <p:cNvSpPr/>
            <p:nvPr/>
          </p:nvSpPr>
          <p:spPr>
            <a:xfrm>
              <a:off x="7687245" y="5827204"/>
              <a:ext cx="29528" cy="136778"/>
            </a:xfrm>
            <a:custGeom>
              <a:avLst/>
              <a:gdLst/>
              <a:ahLst/>
              <a:cxnLst/>
              <a:rect l="l" t="t" r="r" b="b"/>
              <a:pathLst>
                <a:path w="29528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1010" y="5324"/>
                    <a:pt x="6468" y="0"/>
                    <a:pt x="13145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8" name="Google Shape;2748;p5"/>
            <p:cNvSpPr/>
            <p:nvPr/>
          </p:nvSpPr>
          <p:spPr>
            <a:xfrm>
              <a:off x="7693246" y="5827298"/>
              <a:ext cx="17526" cy="136685"/>
            </a:xfrm>
            <a:custGeom>
              <a:avLst/>
              <a:gdLst/>
              <a:ahLst/>
              <a:cxnLst/>
              <a:rect l="l" t="t" r="r" b="b"/>
              <a:pathLst>
                <a:path w="17526" h="136685" extrusionOk="0">
                  <a:moveTo>
                    <a:pt x="9430" y="136685"/>
                  </a:moveTo>
                  <a:lnTo>
                    <a:pt x="6859" y="136685"/>
                  </a:lnTo>
                  <a:cubicBezTo>
                    <a:pt x="3020" y="136637"/>
                    <a:pt x="-47" y="133474"/>
                    <a:pt x="1" y="129636"/>
                  </a:cubicBezTo>
                  <a:cubicBezTo>
                    <a:pt x="1" y="129636"/>
                    <a:pt x="1" y="129636"/>
                    <a:pt x="1" y="129636"/>
                  </a:cubicBezTo>
                  <a:lnTo>
                    <a:pt x="953" y="6859"/>
                  </a:lnTo>
                  <a:cubicBezTo>
                    <a:pt x="1010" y="3020"/>
                    <a:pt x="4163" y="-47"/>
                    <a:pt x="8002" y="1"/>
                  </a:cubicBezTo>
                  <a:cubicBezTo>
                    <a:pt x="8002" y="1"/>
                    <a:pt x="8002" y="1"/>
                    <a:pt x="8002" y="1"/>
                  </a:cubicBezTo>
                  <a:lnTo>
                    <a:pt x="10573" y="1"/>
                  </a:lnTo>
                  <a:cubicBezTo>
                    <a:pt x="14431" y="48"/>
                    <a:pt x="17527" y="3192"/>
                    <a:pt x="17527" y="7050"/>
                  </a:cubicBezTo>
                  <a:lnTo>
                    <a:pt x="16479" y="129826"/>
                  </a:lnTo>
                  <a:cubicBezTo>
                    <a:pt x="16431" y="133665"/>
                    <a:pt x="13269" y="136732"/>
                    <a:pt x="9430" y="136685"/>
                  </a:cubicBezTo>
                  <a:cubicBezTo>
                    <a:pt x="9430" y="136685"/>
                    <a:pt x="9430" y="136685"/>
                    <a:pt x="9430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9" name="Google Shape;2749;p5"/>
            <p:cNvSpPr/>
            <p:nvPr/>
          </p:nvSpPr>
          <p:spPr>
            <a:xfrm>
              <a:off x="7698199" y="5830919"/>
              <a:ext cx="7620" cy="129445"/>
            </a:xfrm>
            <a:custGeom>
              <a:avLst/>
              <a:gdLst/>
              <a:ahLst/>
              <a:cxnLst/>
              <a:rect l="l" t="t" r="r" b="b"/>
              <a:pathLst>
                <a:path w="7620" h="129445" extrusionOk="0">
                  <a:moveTo>
                    <a:pt x="3810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30" y="128111"/>
                    <a:pt x="5429" y="129388"/>
                    <a:pt x="3905" y="129445"/>
                  </a:cubicBezTo>
                  <a:cubicBezTo>
                    <a:pt x="3877" y="129445"/>
                    <a:pt x="3839" y="129445"/>
                    <a:pt x="3810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0" name="Google Shape;2750;p5"/>
            <p:cNvSpPr/>
            <p:nvPr/>
          </p:nvSpPr>
          <p:spPr>
            <a:xfrm>
              <a:off x="7659718" y="5827204"/>
              <a:ext cx="29527" cy="136778"/>
            </a:xfrm>
            <a:custGeom>
              <a:avLst/>
              <a:gdLst/>
              <a:ahLst/>
              <a:cxnLst/>
              <a:rect l="l" t="t" r="r" b="b"/>
              <a:pathLst>
                <a:path w="29527" h="136778" extrusionOk="0">
                  <a:moveTo>
                    <a:pt x="16383" y="136779"/>
                  </a:moveTo>
                  <a:lnTo>
                    <a:pt x="12002" y="136779"/>
                  </a:lnTo>
                  <a:cubicBezTo>
                    <a:pt x="5306" y="136674"/>
                    <a:pt x="-57" y="131187"/>
                    <a:pt x="0" y="124491"/>
                  </a:cubicBezTo>
                  <a:lnTo>
                    <a:pt x="858" y="12001"/>
                  </a:lnTo>
                  <a:cubicBezTo>
                    <a:pt x="962" y="5343"/>
                    <a:pt x="6392" y="0"/>
                    <a:pt x="13050" y="0"/>
                  </a:cubicBezTo>
                  <a:lnTo>
                    <a:pt x="17526" y="0"/>
                  </a:lnTo>
                  <a:cubicBezTo>
                    <a:pt x="24184" y="105"/>
                    <a:pt x="29528" y="5534"/>
                    <a:pt x="29528" y="12192"/>
                  </a:cubicBezTo>
                  <a:lnTo>
                    <a:pt x="28575" y="124777"/>
                  </a:lnTo>
                  <a:cubicBezTo>
                    <a:pt x="28471" y="131426"/>
                    <a:pt x="23032" y="136740"/>
                    <a:pt x="16383" y="13668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1" name="Google Shape;2751;p5"/>
            <p:cNvSpPr/>
            <p:nvPr/>
          </p:nvSpPr>
          <p:spPr>
            <a:xfrm>
              <a:off x="7665528" y="5827298"/>
              <a:ext cx="17526" cy="136685"/>
            </a:xfrm>
            <a:custGeom>
              <a:avLst/>
              <a:gdLst/>
              <a:ahLst/>
              <a:cxnLst/>
              <a:rect l="l" t="t" r="r" b="b"/>
              <a:pathLst>
                <a:path w="17526" h="136685" extrusionOk="0">
                  <a:moveTo>
                    <a:pt x="9621" y="136685"/>
                  </a:moveTo>
                  <a:lnTo>
                    <a:pt x="6859" y="136685"/>
                  </a:lnTo>
                  <a:cubicBezTo>
                    <a:pt x="3020" y="136637"/>
                    <a:pt x="-47" y="133474"/>
                    <a:pt x="1" y="129636"/>
                  </a:cubicBezTo>
                  <a:cubicBezTo>
                    <a:pt x="1" y="129636"/>
                    <a:pt x="1" y="129636"/>
                    <a:pt x="1" y="129636"/>
                  </a:cubicBezTo>
                  <a:lnTo>
                    <a:pt x="953" y="6859"/>
                  </a:lnTo>
                  <a:cubicBezTo>
                    <a:pt x="1001" y="3020"/>
                    <a:pt x="4163" y="-47"/>
                    <a:pt x="8002" y="1"/>
                  </a:cubicBezTo>
                  <a:cubicBezTo>
                    <a:pt x="8002" y="1"/>
                    <a:pt x="8002" y="1"/>
                    <a:pt x="8002" y="1"/>
                  </a:cubicBezTo>
                  <a:lnTo>
                    <a:pt x="10573" y="1"/>
                  </a:lnTo>
                  <a:cubicBezTo>
                    <a:pt x="14431" y="48"/>
                    <a:pt x="17527" y="3192"/>
                    <a:pt x="17527" y="7050"/>
                  </a:cubicBezTo>
                  <a:lnTo>
                    <a:pt x="16384" y="129826"/>
                  </a:lnTo>
                  <a:cubicBezTo>
                    <a:pt x="16336" y="133665"/>
                    <a:pt x="13174" y="136732"/>
                    <a:pt x="9335" y="136685"/>
                  </a:cubicBezTo>
                  <a:cubicBezTo>
                    <a:pt x="9335" y="136685"/>
                    <a:pt x="9335" y="136685"/>
                    <a:pt x="9335" y="13668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2" name="Google Shape;2752;p5"/>
            <p:cNvSpPr/>
            <p:nvPr/>
          </p:nvSpPr>
          <p:spPr>
            <a:xfrm>
              <a:off x="7670672" y="5830919"/>
              <a:ext cx="7619" cy="129445"/>
            </a:xfrm>
            <a:custGeom>
              <a:avLst/>
              <a:gdLst/>
              <a:ahLst/>
              <a:cxnLst/>
              <a:rect l="l" t="t" r="r" b="b"/>
              <a:pathLst>
                <a:path w="7619" h="129445" extrusionOk="0">
                  <a:moveTo>
                    <a:pt x="3715" y="129350"/>
                  </a:moveTo>
                  <a:lnTo>
                    <a:pt x="2762" y="129350"/>
                  </a:lnTo>
                  <a:cubicBezTo>
                    <a:pt x="1238" y="129350"/>
                    <a:pt x="0" y="128111"/>
                    <a:pt x="0" y="126588"/>
                  </a:cubicBezTo>
                  <a:lnTo>
                    <a:pt x="953" y="2763"/>
                  </a:lnTo>
                  <a:cubicBezTo>
                    <a:pt x="1048" y="1238"/>
                    <a:pt x="2286" y="48"/>
                    <a:pt x="3810" y="0"/>
                  </a:cubicBezTo>
                  <a:lnTo>
                    <a:pt x="4858" y="0"/>
                  </a:lnTo>
                  <a:cubicBezTo>
                    <a:pt x="6382" y="0"/>
                    <a:pt x="7620" y="1238"/>
                    <a:pt x="7620" y="2763"/>
                  </a:cubicBezTo>
                  <a:lnTo>
                    <a:pt x="6572" y="126588"/>
                  </a:lnTo>
                  <a:cubicBezTo>
                    <a:pt x="6629" y="128111"/>
                    <a:pt x="5429" y="129388"/>
                    <a:pt x="3905" y="129445"/>
                  </a:cubicBezTo>
                  <a:cubicBezTo>
                    <a:pt x="3848" y="129445"/>
                    <a:pt x="3781" y="129445"/>
                    <a:pt x="3715" y="12944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3" name="Google Shape;2753;p5"/>
            <p:cNvSpPr/>
            <p:nvPr/>
          </p:nvSpPr>
          <p:spPr>
            <a:xfrm>
              <a:off x="7930228" y="5498496"/>
              <a:ext cx="163449" cy="29527"/>
            </a:xfrm>
            <a:custGeom>
              <a:avLst/>
              <a:gdLst/>
              <a:ahLst/>
              <a:cxnLst/>
              <a:rect l="l" t="t" r="r" b="b"/>
              <a:pathLst>
                <a:path w="163449" h="29527" extrusionOk="0">
                  <a:moveTo>
                    <a:pt x="163354" y="13050"/>
                  </a:moveTo>
                  <a:lnTo>
                    <a:pt x="163354" y="17431"/>
                  </a:lnTo>
                  <a:cubicBezTo>
                    <a:pt x="163201" y="24118"/>
                    <a:pt x="157762" y="29480"/>
                    <a:pt x="151066" y="29528"/>
                  </a:cubicBezTo>
                  <a:lnTo>
                    <a:pt x="11906" y="28575"/>
                  </a:lnTo>
                  <a:cubicBezTo>
                    <a:pt x="5334" y="28575"/>
                    <a:pt x="0" y="23251"/>
                    <a:pt x="0" y="16669"/>
                  </a:cubicBezTo>
                  <a:cubicBezTo>
                    <a:pt x="0" y="16602"/>
                    <a:pt x="0" y="16545"/>
                    <a:pt x="0" y="16479"/>
                  </a:cubicBezTo>
                  <a:lnTo>
                    <a:pt x="0" y="12002"/>
                  </a:lnTo>
                  <a:cubicBezTo>
                    <a:pt x="105" y="5306"/>
                    <a:pt x="5591" y="-57"/>
                    <a:pt x="12287" y="0"/>
                  </a:cubicBezTo>
                  <a:lnTo>
                    <a:pt x="151447" y="857"/>
                  </a:lnTo>
                  <a:cubicBezTo>
                    <a:pt x="158105" y="962"/>
                    <a:pt x="163449" y="6391"/>
                    <a:pt x="163449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4" name="Google Shape;2754;p5"/>
            <p:cNvSpPr/>
            <p:nvPr/>
          </p:nvSpPr>
          <p:spPr>
            <a:xfrm>
              <a:off x="7930133" y="5504497"/>
              <a:ext cx="163354" cy="17430"/>
            </a:xfrm>
            <a:custGeom>
              <a:avLst/>
              <a:gdLst/>
              <a:ahLst/>
              <a:cxnLst/>
              <a:rect l="l" t="t" r="r" b="b"/>
              <a:pathLst>
                <a:path w="163354" h="17430" extrusionOk="0">
                  <a:moveTo>
                    <a:pt x="163354" y="8001"/>
                  </a:moveTo>
                  <a:lnTo>
                    <a:pt x="163354" y="10477"/>
                  </a:lnTo>
                  <a:cubicBezTo>
                    <a:pt x="163354" y="14316"/>
                    <a:pt x="160239" y="17430"/>
                    <a:pt x="156401" y="17430"/>
                  </a:cubicBezTo>
                  <a:cubicBezTo>
                    <a:pt x="156372" y="17430"/>
                    <a:pt x="156334" y="17430"/>
                    <a:pt x="156305" y="17430"/>
                  </a:cubicBezTo>
                  <a:lnTo>
                    <a:pt x="6858" y="16573"/>
                  </a:lnTo>
                  <a:cubicBezTo>
                    <a:pt x="3038" y="16469"/>
                    <a:pt x="0" y="13345"/>
                    <a:pt x="0" y="9525"/>
                  </a:cubicBezTo>
                  <a:lnTo>
                    <a:pt x="0" y="6953"/>
                  </a:lnTo>
                  <a:cubicBezTo>
                    <a:pt x="105" y="3086"/>
                    <a:pt x="3267" y="0"/>
                    <a:pt x="7144" y="0"/>
                  </a:cubicBezTo>
                  <a:lnTo>
                    <a:pt x="156496" y="952"/>
                  </a:lnTo>
                  <a:cubicBezTo>
                    <a:pt x="160334" y="1000"/>
                    <a:pt x="163401" y="4162"/>
                    <a:pt x="163354" y="8001"/>
                  </a:cubicBezTo>
                  <a:cubicBezTo>
                    <a:pt x="163354" y="8001"/>
                    <a:pt x="163354" y="8001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5" name="Google Shape;2755;p5"/>
            <p:cNvSpPr/>
            <p:nvPr/>
          </p:nvSpPr>
          <p:spPr>
            <a:xfrm>
              <a:off x="7934705" y="5509450"/>
              <a:ext cx="154304" cy="7525"/>
            </a:xfrm>
            <a:custGeom>
              <a:avLst/>
              <a:gdLst/>
              <a:ahLst/>
              <a:cxnLst/>
              <a:rect l="l" t="t" r="r" b="b"/>
              <a:pathLst>
                <a:path w="154304" h="7525" extrusionOk="0">
                  <a:moveTo>
                    <a:pt x="154305" y="3810"/>
                  </a:moveTo>
                  <a:lnTo>
                    <a:pt x="154305" y="4763"/>
                  </a:lnTo>
                  <a:cubicBezTo>
                    <a:pt x="154257" y="6305"/>
                    <a:pt x="152990" y="7525"/>
                    <a:pt x="151447" y="7525"/>
                  </a:cubicBezTo>
                  <a:lnTo>
                    <a:pt x="2667" y="6572"/>
                  </a:lnTo>
                  <a:cubicBezTo>
                    <a:pt x="1191" y="6572"/>
                    <a:pt x="0" y="5382"/>
                    <a:pt x="0" y="3906"/>
                  </a:cubicBezTo>
                  <a:cubicBezTo>
                    <a:pt x="0" y="3877"/>
                    <a:pt x="0" y="3839"/>
                    <a:pt x="0" y="3810"/>
                  </a:cubicBezTo>
                  <a:lnTo>
                    <a:pt x="0" y="2763"/>
                  </a:lnTo>
                  <a:cubicBezTo>
                    <a:pt x="0" y="1238"/>
                    <a:pt x="1238" y="0"/>
                    <a:pt x="2762" y="0"/>
                  </a:cubicBezTo>
                  <a:lnTo>
                    <a:pt x="151543" y="953"/>
                  </a:lnTo>
                  <a:cubicBezTo>
                    <a:pt x="153086" y="1001"/>
                    <a:pt x="154305" y="2267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6" name="Google Shape;2756;p5"/>
            <p:cNvSpPr/>
            <p:nvPr/>
          </p:nvSpPr>
          <p:spPr>
            <a:xfrm>
              <a:off x="7930228" y="5526880"/>
              <a:ext cx="163354" cy="29527"/>
            </a:xfrm>
            <a:custGeom>
              <a:avLst/>
              <a:gdLst/>
              <a:ahLst/>
              <a:cxnLst/>
              <a:rect l="l" t="t" r="r" b="b"/>
              <a:pathLst>
                <a:path w="163354" h="29527" extrusionOk="0">
                  <a:moveTo>
                    <a:pt x="163354" y="13050"/>
                  </a:moveTo>
                  <a:lnTo>
                    <a:pt x="163354" y="17431"/>
                  </a:lnTo>
                  <a:cubicBezTo>
                    <a:pt x="163250" y="24108"/>
                    <a:pt x="157839" y="29480"/>
                    <a:pt x="151162" y="29528"/>
                  </a:cubicBezTo>
                  <a:lnTo>
                    <a:pt x="12002" y="28575"/>
                  </a:lnTo>
                  <a:cubicBezTo>
                    <a:pt x="5325" y="28528"/>
                    <a:pt x="-57" y="23061"/>
                    <a:pt x="0" y="16383"/>
                  </a:cubicBezTo>
                  <a:cubicBezTo>
                    <a:pt x="0" y="16383"/>
                    <a:pt x="0" y="16383"/>
                    <a:pt x="0" y="16383"/>
                  </a:cubicBezTo>
                  <a:lnTo>
                    <a:pt x="0" y="12002"/>
                  </a:lnTo>
                  <a:cubicBezTo>
                    <a:pt x="57" y="5325"/>
                    <a:pt x="5515" y="-47"/>
                    <a:pt x="12192" y="0"/>
                  </a:cubicBezTo>
                  <a:cubicBezTo>
                    <a:pt x="12192" y="0"/>
                    <a:pt x="12192" y="0"/>
                    <a:pt x="12192" y="0"/>
                  </a:cubicBezTo>
                  <a:lnTo>
                    <a:pt x="151353" y="858"/>
                  </a:lnTo>
                  <a:cubicBezTo>
                    <a:pt x="158030" y="915"/>
                    <a:pt x="163402" y="6373"/>
                    <a:pt x="163354" y="13050"/>
                  </a:cubicBezTo>
                  <a:cubicBezTo>
                    <a:pt x="163354" y="13050"/>
                    <a:pt x="163354" y="13050"/>
                    <a:pt x="163354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7" name="Google Shape;2757;p5"/>
            <p:cNvSpPr/>
            <p:nvPr/>
          </p:nvSpPr>
          <p:spPr>
            <a:xfrm>
              <a:off x="7930228" y="5532977"/>
              <a:ext cx="163353" cy="17525"/>
            </a:xfrm>
            <a:custGeom>
              <a:avLst/>
              <a:gdLst/>
              <a:ahLst/>
              <a:cxnLst/>
              <a:rect l="l" t="t" r="r" b="b"/>
              <a:pathLst>
                <a:path w="163353" h="17525" extrusionOk="0">
                  <a:moveTo>
                    <a:pt x="163354" y="7905"/>
                  </a:moveTo>
                  <a:lnTo>
                    <a:pt x="163354" y="10573"/>
                  </a:lnTo>
                  <a:cubicBezTo>
                    <a:pt x="163306" y="14431"/>
                    <a:pt x="160163" y="17526"/>
                    <a:pt x="156305" y="17526"/>
                  </a:cubicBezTo>
                  <a:lnTo>
                    <a:pt x="6953" y="16478"/>
                  </a:lnTo>
                  <a:cubicBezTo>
                    <a:pt x="3115" y="16478"/>
                    <a:pt x="0" y="13364"/>
                    <a:pt x="0" y="9525"/>
                  </a:cubicBezTo>
                  <a:lnTo>
                    <a:pt x="0" y="6953"/>
                  </a:lnTo>
                  <a:cubicBezTo>
                    <a:pt x="48" y="3096"/>
                    <a:pt x="3191" y="0"/>
                    <a:pt x="7048" y="0"/>
                  </a:cubicBezTo>
                  <a:lnTo>
                    <a:pt x="156400" y="952"/>
                  </a:lnTo>
                  <a:cubicBezTo>
                    <a:pt x="160258" y="1000"/>
                    <a:pt x="163354" y="4143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8" name="Google Shape;2758;p5"/>
            <p:cNvSpPr/>
            <p:nvPr/>
          </p:nvSpPr>
          <p:spPr>
            <a:xfrm>
              <a:off x="7934705" y="5537835"/>
              <a:ext cx="154304" cy="7619"/>
            </a:xfrm>
            <a:custGeom>
              <a:avLst/>
              <a:gdLst/>
              <a:ahLst/>
              <a:cxnLst/>
              <a:rect l="l" t="t" r="r" b="b"/>
              <a:pathLst>
                <a:path w="154304" h="7619" extrusionOk="0">
                  <a:moveTo>
                    <a:pt x="154305" y="3810"/>
                  </a:moveTo>
                  <a:lnTo>
                    <a:pt x="154305" y="4857"/>
                  </a:lnTo>
                  <a:cubicBezTo>
                    <a:pt x="154257" y="6401"/>
                    <a:pt x="152990" y="7620"/>
                    <a:pt x="151447" y="7620"/>
                  </a:cubicBezTo>
                  <a:lnTo>
                    <a:pt x="2762" y="6572"/>
                  </a:lnTo>
                  <a:cubicBezTo>
                    <a:pt x="1238" y="6572"/>
                    <a:pt x="0" y="5334"/>
                    <a:pt x="0" y="3810"/>
                  </a:cubicBezTo>
                  <a:lnTo>
                    <a:pt x="0" y="2762"/>
                  </a:lnTo>
                  <a:cubicBezTo>
                    <a:pt x="0" y="1238"/>
                    <a:pt x="1238" y="0"/>
                    <a:pt x="2762" y="0"/>
                  </a:cubicBezTo>
                  <a:cubicBezTo>
                    <a:pt x="2791" y="0"/>
                    <a:pt x="2829" y="0"/>
                    <a:pt x="2857" y="0"/>
                  </a:cubicBezTo>
                  <a:lnTo>
                    <a:pt x="151543" y="952"/>
                  </a:lnTo>
                  <a:cubicBezTo>
                    <a:pt x="153086" y="1000"/>
                    <a:pt x="154305" y="2267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9" name="Google Shape;2759;p5"/>
            <p:cNvSpPr/>
            <p:nvPr/>
          </p:nvSpPr>
          <p:spPr>
            <a:xfrm>
              <a:off x="7930228" y="5554598"/>
              <a:ext cx="163354" cy="29527"/>
            </a:xfrm>
            <a:custGeom>
              <a:avLst/>
              <a:gdLst/>
              <a:ahLst/>
              <a:cxnLst/>
              <a:rect l="l" t="t" r="r" b="b"/>
              <a:pathLst>
                <a:path w="163354" h="29527" extrusionOk="0">
                  <a:moveTo>
                    <a:pt x="163354" y="12859"/>
                  </a:moveTo>
                  <a:lnTo>
                    <a:pt x="163354" y="17526"/>
                  </a:lnTo>
                  <a:cubicBezTo>
                    <a:pt x="163250" y="24184"/>
                    <a:pt x="157820" y="29528"/>
                    <a:pt x="151162" y="29528"/>
                  </a:cubicBezTo>
                  <a:lnTo>
                    <a:pt x="12002" y="28575"/>
                  </a:lnTo>
                  <a:cubicBezTo>
                    <a:pt x="5325" y="28518"/>
                    <a:pt x="-57" y="23060"/>
                    <a:pt x="0" y="16383"/>
                  </a:cubicBezTo>
                  <a:cubicBezTo>
                    <a:pt x="0" y="16383"/>
                    <a:pt x="0" y="16383"/>
                    <a:pt x="0" y="16383"/>
                  </a:cubicBezTo>
                  <a:lnTo>
                    <a:pt x="0" y="12002"/>
                  </a:lnTo>
                  <a:cubicBezTo>
                    <a:pt x="105" y="5344"/>
                    <a:pt x="5534" y="0"/>
                    <a:pt x="12192" y="0"/>
                  </a:cubicBezTo>
                  <a:lnTo>
                    <a:pt x="151353" y="858"/>
                  </a:lnTo>
                  <a:cubicBezTo>
                    <a:pt x="158030" y="905"/>
                    <a:pt x="163402" y="6372"/>
                    <a:pt x="163354" y="13050"/>
                  </a:cubicBezTo>
                  <a:cubicBezTo>
                    <a:pt x="163354" y="13050"/>
                    <a:pt x="163354" y="13050"/>
                    <a:pt x="163354" y="1305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0" name="Google Shape;2760;p5"/>
            <p:cNvSpPr/>
            <p:nvPr/>
          </p:nvSpPr>
          <p:spPr>
            <a:xfrm>
              <a:off x="7930228" y="5560409"/>
              <a:ext cx="163353" cy="17430"/>
            </a:xfrm>
            <a:custGeom>
              <a:avLst/>
              <a:gdLst/>
              <a:ahLst/>
              <a:cxnLst/>
              <a:rect l="l" t="t" r="r" b="b"/>
              <a:pathLst>
                <a:path w="163353" h="17430" extrusionOk="0">
                  <a:moveTo>
                    <a:pt x="163354" y="8001"/>
                  </a:moveTo>
                  <a:lnTo>
                    <a:pt x="163354" y="10573"/>
                  </a:lnTo>
                  <a:cubicBezTo>
                    <a:pt x="163354" y="14364"/>
                    <a:pt x="160287" y="17430"/>
                    <a:pt x="156496" y="17430"/>
                  </a:cubicBezTo>
                  <a:cubicBezTo>
                    <a:pt x="156429" y="17430"/>
                    <a:pt x="156372" y="17430"/>
                    <a:pt x="156305" y="17430"/>
                  </a:cubicBezTo>
                  <a:lnTo>
                    <a:pt x="6953" y="16478"/>
                  </a:lnTo>
                  <a:cubicBezTo>
                    <a:pt x="3115" y="16478"/>
                    <a:pt x="0" y="13363"/>
                    <a:pt x="0" y="9525"/>
                  </a:cubicBezTo>
                  <a:lnTo>
                    <a:pt x="0" y="6953"/>
                  </a:lnTo>
                  <a:cubicBezTo>
                    <a:pt x="48" y="3095"/>
                    <a:pt x="3191" y="0"/>
                    <a:pt x="7048" y="0"/>
                  </a:cubicBezTo>
                  <a:lnTo>
                    <a:pt x="156400" y="952"/>
                  </a:lnTo>
                  <a:cubicBezTo>
                    <a:pt x="160258" y="1000"/>
                    <a:pt x="163354" y="4143"/>
                    <a:pt x="163354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1" name="Google Shape;2761;p5"/>
            <p:cNvSpPr/>
            <p:nvPr/>
          </p:nvSpPr>
          <p:spPr>
            <a:xfrm>
              <a:off x="7934705" y="5565457"/>
              <a:ext cx="154304" cy="7429"/>
            </a:xfrm>
            <a:custGeom>
              <a:avLst/>
              <a:gdLst/>
              <a:ahLst/>
              <a:cxnLst/>
              <a:rect l="l" t="t" r="r" b="b"/>
              <a:pathLst>
                <a:path w="154304" h="7429" extrusionOk="0">
                  <a:moveTo>
                    <a:pt x="154305" y="3715"/>
                  </a:moveTo>
                  <a:lnTo>
                    <a:pt x="154305" y="4667"/>
                  </a:lnTo>
                  <a:cubicBezTo>
                    <a:pt x="154305" y="6191"/>
                    <a:pt x="153067" y="7430"/>
                    <a:pt x="151543" y="7430"/>
                  </a:cubicBezTo>
                  <a:cubicBezTo>
                    <a:pt x="151514" y="7430"/>
                    <a:pt x="151476" y="7430"/>
                    <a:pt x="151447" y="7430"/>
                  </a:cubicBezTo>
                  <a:lnTo>
                    <a:pt x="2762" y="6668"/>
                  </a:lnTo>
                  <a:cubicBezTo>
                    <a:pt x="1219" y="6620"/>
                    <a:pt x="0" y="5353"/>
                    <a:pt x="0" y="3810"/>
                  </a:cubicBezTo>
                  <a:lnTo>
                    <a:pt x="0" y="2763"/>
                  </a:lnTo>
                  <a:cubicBezTo>
                    <a:pt x="48" y="1219"/>
                    <a:pt x="1314" y="0"/>
                    <a:pt x="2857" y="0"/>
                  </a:cubicBezTo>
                  <a:lnTo>
                    <a:pt x="151543" y="953"/>
                  </a:lnTo>
                  <a:cubicBezTo>
                    <a:pt x="153067" y="953"/>
                    <a:pt x="154305" y="2191"/>
                    <a:pt x="154305" y="3715"/>
                  </a:cubicBezTo>
                  <a:cubicBezTo>
                    <a:pt x="154305" y="3743"/>
                    <a:pt x="154305" y="3782"/>
                    <a:pt x="15430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2" name="Google Shape;2762;p5"/>
            <p:cNvSpPr/>
            <p:nvPr/>
          </p:nvSpPr>
          <p:spPr>
            <a:xfrm>
              <a:off x="7916389" y="5779011"/>
              <a:ext cx="228656" cy="195766"/>
            </a:xfrm>
            <a:custGeom>
              <a:avLst/>
              <a:gdLst/>
              <a:ahLst/>
              <a:cxnLst/>
              <a:rect l="l" t="t" r="r" b="b"/>
              <a:pathLst>
                <a:path w="228656" h="195766" extrusionOk="0">
                  <a:moveTo>
                    <a:pt x="226057" y="188210"/>
                  </a:moveTo>
                  <a:lnTo>
                    <a:pt x="223104" y="191545"/>
                  </a:lnTo>
                  <a:cubicBezTo>
                    <a:pt x="218703" y="196564"/>
                    <a:pt x="211122" y="197192"/>
                    <a:pt x="205959" y="192973"/>
                  </a:cubicBezTo>
                  <a:lnTo>
                    <a:pt x="4315" y="24381"/>
                  </a:lnTo>
                  <a:cubicBezTo>
                    <a:pt x="-724" y="20237"/>
                    <a:pt x="-1458" y="12798"/>
                    <a:pt x="2686" y="7759"/>
                  </a:cubicBezTo>
                  <a:cubicBezTo>
                    <a:pt x="2753" y="7674"/>
                    <a:pt x="2819" y="7598"/>
                    <a:pt x="2886" y="7521"/>
                  </a:cubicBezTo>
                  <a:lnTo>
                    <a:pt x="5743" y="4187"/>
                  </a:lnTo>
                  <a:cubicBezTo>
                    <a:pt x="10096" y="-737"/>
                    <a:pt x="17535" y="-1413"/>
                    <a:pt x="22698" y="2664"/>
                  </a:cubicBezTo>
                  <a:lnTo>
                    <a:pt x="224342" y="171256"/>
                  </a:lnTo>
                  <a:cubicBezTo>
                    <a:pt x="229381" y="175400"/>
                    <a:pt x="230114" y="182839"/>
                    <a:pt x="225971" y="187877"/>
                  </a:cubicBezTo>
                  <a:cubicBezTo>
                    <a:pt x="225904" y="187963"/>
                    <a:pt x="225837" y="188039"/>
                    <a:pt x="225771" y="18811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3" name="Google Shape;2763;p5"/>
            <p:cNvSpPr/>
            <p:nvPr/>
          </p:nvSpPr>
          <p:spPr>
            <a:xfrm>
              <a:off x="7918273" y="5781922"/>
              <a:ext cx="224602" cy="190379"/>
            </a:xfrm>
            <a:custGeom>
              <a:avLst/>
              <a:gdLst/>
              <a:ahLst/>
              <a:cxnLst/>
              <a:rect l="l" t="t" r="r" b="b"/>
              <a:pathLst>
                <a:path w="224602" h="190379" extrusionOk="0">
                  <a:moveTo>
                    <a:pt x="223506" y="186062"/>
                  </a:moveTo>
                  <a:lnTo>
                    <a:pt x="221886" y="187967"/>
                  </a:lnTo>
                  <a:cubicBezTo>
                    <a:pt x="219296" y="190863"/>
                    <a:pt x="214886" y="191196"/>
                    <a:pt x="211885" y="188729"/>
                  </a:cubicBezTo>
                  <a:lnTo>
                    <a:pt x="2335" y="13659"/>
                  </a:lnTo>
                  <a:cubicBezTo>
                    <a:pt x="-456" y="11211"/>
                    <a:pt x="-789" y="6992"/>
                    <a:pt x="1573" y="4134"/>
                  </a:cubicBezTo>
                  <a:lnTo>
                    <a:pt x="3192" y="2229"/>
                  </a:lnTo>
                  <a:cubicBezTo>
                    <a:pt x="5707" y="-419"/>
                    <a:pt x="9812" y="-752"/>
                    <a:pt x="12717" y="1467"/>
                  </a:cubicBezTo>
                  <a:lnTo>
                    <a:pt x="222267" y="176537"/>
                  </a:lnTo>
                  <a:cubicBezTo>
                    <a:pt x="225058" y="178985"/>
                    <a:pt x="225392" y="183204"/>
                    <a:pt x="223030" y="18606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4" name="Google Shape;2764;p5"/>
            <p:cNvSpPr/>
            <p:nvPr/>
          </p:nvSpPr>
          <p:spPr>
            <a:xfrm>
              <a:off x="7925992" y="5788487"/>
              <a:ext cx="210021" cy="176500"/>
            </a:xfrm>
            <a:custGeom>
              <a:avLst/>
              <a:gdLst/>
              <a:ahLst/>
              <a:cxnLst/>
              <a:rect l="l" t="t" r="r" b="b"/>
              <a:pathLst>
                <a:path w="210021" h="176500" extrusionOk="0">
                  <a:moveTo>
                    <a:pt x="209214" y="174924"/>
                  </a:moveTo>
                  <a:lnTo>
                    <a:pt x="208548" y="175686"/>
                  </a:lnTo>
                  <a:cubicBezTo>
                    <a:pt x="207433" y="176772"/>
                    <a:pt x="205662" y="176772"/>
                    <a:pt x="204547" y="175686"/>
                  </a:cubicBezTo>
                  <a:lnTo>
                    <a:pt x="807" y="5474"/>
                  </a:lnTo>
                  <a:cubicBezTo>
                    <a:pt x="-269" y="4398"/>
                    <a:pt x="-269" y="2645"/>
                    <a:pt x="807" y="1569"/>
                  </a:cubicBezTo>
                  <a:lnTo>
                    <a:pt x="1474" y="807"/>
                  </a:lnTo>
                  <a:cubicBezTo>
                    <a:pt x="2550" y="-269"/>
                    <a:pt x="4303" y="-269"/>
                    <a:pt x="5379" y="807"/>
                  </a:cubicBezTo>
                  <a:lnTo>
                    <a:pt x="209214" y="171114"/>
                  </a:lnTo>
                  <a:cubicBezTo>
                    <a:pt x="210291" y="172191"/>
                    <a:pt x="210291" y="173943"/>
                    <a:pt x="209214" y="17502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5" name="Google Shape;2765;p5"/>
            <p:cNvSpPr/>
            <p:nvPr/>
          </p:nvSpPr>
          <p:spPr>
            <a:xfrm>
              <a:off x="7898287" y="5800835"/>
              <a:ext cx="228915" cy="195797"/>
            </a:xfrm>
            <a:custGeom>
              <a:avLst/>
              <a:gdLst/>
              <a:ahLst/>
              <a:cxnLst/>
              <a:rect l="l" t="t" r="r" b="b"/>
              <a:pathLst>
                <a:path w="228915" h="195797" extrusionOk="0">
                  <a:moveTo>
                    <a:pt x="226061" y="188295"/>
                  </a:moveTo>
                  <a:lnTo>
                    <a:pt x="223109" y="191628"/>
                  </a:lnTo>
                  <a:cubicBezTo>
                    <a:pt x="218689" y="196619"/>
                    <a:pt x="211107" y="197210"/>
                    <a:pt x="205963" y="192962"/>
                  </a:cubicBezTo>
                  <a:lnTo>
                    <a:pt x="4224" y="24465"/>
                  </a:lnTo>
                  <a:cubicBezTo>
                    <a:pt x="-824" y="20169"/>
                    <a:pt x="-1434" y="12596"/>
                    <a:pt x="2862" y="7548"/>
                  </a:cubicBezTo>
                  <a:cubicBezTo>
                    <a:pt x="2871" y="7538"/>
                    <a:pt x="2881" y="7520"/>
                    <a:pt x="2890" y="7510"/>
                  </a:cubicBezTo>
                  <a:lnTo>
                    <a:pt x="5748" y="4176"/>
                  </a:lnTo>
                  <a:cubicBezTo>
                    <a:pt x="10206" y="-825"/>
                    <a:pt x="17816" y="-1415"/>
                    <a:pt x="22988" y="2843"/>
                  </a:cubicBezTo>
                  <a:lnTo>
                    <a:pt x="224632" y="171340"/>
                  </a:lnTo>
                  <a:cubicBezTo>
                    <a:pt x="229709" y="175607"/>
                    <a:pt x="230367" y="183170"/>
                    <a:pt x="226099" y="188247"/>
                  </a:cubicBezTo>
                  <a:cubicBezTo>
                    <a:pt x="226090" y="188266"/>
                    <a:pt x="226071" y="188276"/>
                    <a:pt x="226061" y="18829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6" name="Google Shape;2766;p5"/>
            <p:cNvSpPr/>
            <p:nvPr/>
          </p:nvSpPr>
          <p:spPr>
            <a:xfrm>
              <a:off x="7900612" y="5803699"/>
              <a:ext cx="224681" cy="190231"/>
            </a:xfrm>
            <a:custGeom>
              <a:avLst/>
              <a:gdLst/>
              <a:ahLst/>
              <a:cxnLst/>
              <a:rect l="l" t="t" r="r" b="b"/>
              <a:pathLst>
                <a:path w="224681" h="190231" extrusionOk="0">
                  <a:moveTo>
                    <a:pt x="223069" y="186097"/>
                  </a:moveTo>
                  <a:lnTo>
                    <a:pt x="221449" y="188002"/>
                  </a:lnTo>
                  <a:cubicBezTo>
                    <a:pt x="218935" y="190650"/>
                    <a:pt x="214830" y="190983"/>
                    <a:pt x="211924" y="188764"/>
                  </a:cubicBezTo>
                  <a:lnTo>
                    <a:pt x="2374" y="13695"/>
                  </a:lnTo>
                  <a:cubicBezTo>
                    <a:pt x="-464" y="11275"/>
                    <a:pt x="-807" y="7008"/>
                    <a:pt x="1612" y="4170"/>
                  </a:cubicBezTo>
                  <a:lnTo>
                    <a:pt x="3232" y="2264"/>
                  </a:lnTo>
                  <a:cubicBezTo>
                    <a:pt x="5727" y="-431"/>
                    <a:pt x="9871" y="-764"/>
                    <a:pt x="12757" y="1502"/>
                  </a:cubicBezTo>
                  <a:lnTo>
                    <a:pt x="222307" y="176572"/>
                  </a:lnTo>
                  <a:cubicBezTo>
                    <a:pt x="225145" y="178991"/>
                    <a:pt x="225488" y="183259"/>
                    <a:pt x="223069" y="186097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7" name="Google Shape;2767;p5"/>
            <p:cNvSpPr/>
            <p:nvPr/>
          </p:nvSpPr>
          <p:spPr>
            <a:xfrm>
              <a:off x="7907894" y="5810335"/>
              <a:ext cx="209735" cy="176524"/>
            </a:xfrm>
            <a:custGeom>
              <a:avLst/>
              <a:gdLst/>
              <a:ahLst/>
              <a:cxnLst/>
              <a:rect l="l" t="t" r="r" b="b"/>
              <a:pathLst>
                <a:path w="209735" h="176524" extrusionOk="0">
                  <a:moveTo>
                    <a:pt x="209214" y="174984"/>
                  </a:moveTo>
                  <a:lnTo>
                    <a:pt x="208548" y="175746"/>
                  </a:lnTo>
                  <a:cubicBezTo>
                    <a:pt x="207414" y="176784"/>
                    <a:pt x="205681" y="176784"/>
                    <a:pt x="204547" y="175746"/>
                  </a:cubicBezTo>
                  <a:lnTo>
                    <a:pt x="807" y="5439"/>
                  </a:lnTo>
                  <a:cubicBezTo>
                    <a:pt x="-269" y="4362"/>
                    <a:pt x="-269" y="2610"/>
                    <a:pt x="807" y="1533"/>
                  </a:cubicBezTo>
                  <a:lnTo>
                    <a:pt x="1474" y="772"/>
                  </a:lnTo>
                  <a:cubicBezTo>
                    <a:pt x="2569" y="-257"/>
                    <a:pt x="4284" y="-257"/>
                    <a:pt x="5379" y="772"/>
                  </a:cubicBezTo>
                  <a:lnTo>
                    <a:pt x="208929" y="171364"/>
                  </a:lnTo>
                  <a:cubicBezTo>
                    <a:pt x="210005" y="172440"/>
                    <a:pt x="210005" y="174193"/>
                    <a:pt x="208929" y="17526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8" name="Google Shape;2768;p5"/>
            <p:cNvSpPr/>
            <p:nvPr/>
          </p:nvSpPr>
          <p:spPr>
            <a:xfrm>
              <a:off x="7880761" y="5821945"/>
              <a:ext cx="228894" cy="195836"/>
            </a:xfrm>
            <a:custGeom>
              <a:avLst/>
              <a:gdLst/>
              <a:ahLst/>
              <a:cxnLst/>
              <a:rect l="l" t="t" r="r" b="b"/>
              <a:pathLst>
                <a:path w="228894" h="195836" extrusionOk="0">
                  <a:moveTo>
                    <a:pt x="225966" y="188330"/>
                  </a:moveTo>
                  <a:lnTo>
                    <a:pt x="223108" y="191568"/>
                  </a:lnTo>
                  <a:cubicBezTo>
                    <a:pt x="218698" y="196645"/>
                    <a:pt x="211050" y="197283"/>
                    <a:pt x="205868" y="192997"/>
                  </a:cubicBezTo>
                  <a:lnTo>
                    <a:pt x="4224" y="24499"/>
                  </a:lnTo>
                  <a:cubicBezTo>
                    <a:pt x="-824" y="20204"/>
                    <a:pt x="-1434" y="12632"/>
                    <a:pt x="2862" y="7583"/>
                  </a:cubicBezTo>
                  <a:cubicBezTo>
                    <a:pt x="2871" y="7574"/>
                    <a:pt x="2881" y="7555"/>
                    <a:pt x="2890" y="7545"/>
                  </a:cubicBezTo>
                  <a:lnTo>
                    <a:pt x="5748" y="4211"/>
                  </a:lnTo>
                  <a:cubicBezTo>
                    <a:pt x="10177" y="-837"/>
                    <a:pt x="17835" y="-1427"/>
                    <a:pt x="22988" y="2878"/>
                  </a:cubicBezTo>
                  <a:lnTo>
                    <a:pt x="224632" y="171375"/>
                  </a:lnTo>
                  <a:cubicBezTo>
                    <a:pt x="229671" y="175595"/>
                    <a:pt x="230338" y="183100"/>
                    <a:pt x="226118" y="188149"/>
                  </a:cubicBezTo>
                  <a:cubicBezTo>
                    <a:pt x="226071" y="188206"/>
                    <a:pt x="226023" y="188273"/>
                    <a:pt x="225966" y="18833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9" name="Google Shape;2769;p5"/>
            <p:cNvSpPr/>
            <p:nvPr/>
          </p:nvSpPr>
          <p:spPr>
            <a:xfrm>
              <a:off x="7882973" y="5824886"/>
              <a:ext cx="224624" cy="190287"/>
            </a:xfrm>
            <a:custGeom>
              <a:avLst/>
              <a:gdLst/>
              <a:ahLst/>
              <a:cxnLst/>
              <a:rect l="l" t="t" r="r" b="b"/>
              <a:pathLst>
                <a:path w="224624" h="190287" extrusionOk="0">
                  <a:moveTo>
                    <a:pt x="223182" y="186151"/>
                  </a:moveTo>
                  <a:lnTo>
                    <a:pt x="221467" y="188056"/>
                  </a:lnTo>
                  <a:cubicBezTo>
                    <a:pt x="218953" y="190713"/>
                    <a:pt x="214848" y="191037"/>
                    <a:pt x="211942" y="188817"/>
                  </a:cubicBezTo>
                  <a:lnTo>
                    <a:pt x="2392" y="13748"/>
                  </a:lnTo>
                  <a:cubicBezTo>
                    <a:pt x="-427" y="11329"/>
                    <a:pt x="-808" y="7109"/>
                    <a:pt x="1535" y="4223"/>
                  </a:cubicBezTo>
                  <a:lnTo>
                    <a:pt x="3250" y="2318"/>
                  </a:lnTo>
                  <a:cubicBezTo>
                    <a:pt x="5717" y="-406"/>
                    <a:pt x="9860" y="-778"/>
                    <a:pt x="12775" y="1461"/>
                  </a:cubicBezTo>
                  <a:lnTo>
                    <a:pt x="222325" y="176530"/>
                  </a:lnTo>
                  <a:cubicBezTo>
                    <a:pt x="225068" y="178997"/>
                    <a:pt x="225401" y="183179"/>
                    <a:pt x="223087" y="18605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0" name="Google Shape;2770;p5"/>
            <p:cNvSpPr/>
            <p:nvPr/>
          </p:nvSpPr>
          <p:spPr>
            <a:xfrm>
              <a:off x="7890654" y="5831819"/>
              <a:ext cx="210021" cy="176186"/>
            </a:xfrm>
            <a:custGeom>
              <a:avLst/>
              <a:gdLst/>
              <a:ahLst/>
              <a:cxnLst/>
              <a:rect l="l" t="t" r="r" b="b"/>
              <a:pathLst>
                <a:path w="210021" h="176186" extrusionOk="0">
                  <a:moveTo>
                    <a:pt x="208929" y="174645"/>
                  </a:moveTo>
                  <a:lnTo>
                    <a:pt x="208262" y="175407"/>
                  </a:lnTo>
                  <a:cubicBezTo>
                    <a:pt x="207128" y="176446"/>
                    <a:pt x="205395" y="176446"/>
                    <a:pt x="204261" y="175407"/>
                  </a:cubicBezTo>
                  <a:lnTo>
                    <a:pt x="807" y="5482"/>
                  </a:lnTo>
                  <a:cubicBezTo>
                    <a:pt x="-269" y="4405"/>
                    <a:pt x="-269" y="2653"/>
                    <a:pt x="807" y="1576"/>
                  </a:cubicBezTo>
                  <a:lnTo>
                    <a:pt x="1474" y="814"/>
                  </a:lnTo>
                  <a:cubicBezTo>
                    <a:pt x="2589" y="-271"/>
                    <a:pt x="4360" y="-271"/>
                    <a:pt x="5474" y="814"/>
                  </a:cubicBezTo>
                  <a:lnTo>
                    <a:pt x="209214" y="171026"/>
                  </a:lnTo>
                  <a:cubicBezTo>
                    <a:pt x="210291" y="172102"/>
                    <a:pt x="210291" y="173855"/>
                    <a:pt x="209214" y="17493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1" name="Google Shape;2771;p5"/>
            <p:cNvSpPr/>
            <p:nvPr/>
          </p:nvSpPr>
          <p:spPr>
            <a:xfrm>
              <a:off x="7869872" y="5771000"/>
              <a:ext cx="223381" cy="202186"/>
            </a:xfrm>
            <a:custGeom>
              <a:avLst/>
              <a:gdLst/>
              <a:ahLst/>
              <a:cxnLst/>
              <a:rect l="l" t="t" r="r" b="b"/>
              <a:pathLst>
                <a:path w="223381" h="202186" extrusionOk="0">
                  <a:moveTo>
                    <a:pt x="217614" y="4198"/>
                  </a:moveTo>
                  <a:lnTo>
                    <a:pt x="220472" y="7531"/>
                  </a:lnTo>
                  <a:cubicBezTo>
                    <a:pt x="224786" y="12637"/>
                    <a:pt x="224243" y="20247"/>
                    <a:pt x="219233" y="24676"/>
                  </a:cubicBezTo>
                  <a:lnTo>
                    <a:pt x="22732" y="199174"/>
                  </a:lnTo>
                  <a:cubicBezTo>
                    <a:pt x="17818" y="203546"/>
                    <a:pt x="10293" y="203108"/>
                    <a:pt x="5921" y="198193"/>
                  </a:cubicBezTo>
                  <a:cubicBezTo>
                    <a:pt x="5873" y="198146"/>
                    <a:pt x="5826" y="198089"/>
                    <a:pt x="5778" y="198031"/>
                  </a:cubicBezTo>
                  <a:lnTo>
                    <a:pt x="2921" y="194698"/>
                  </a:lnTo>
                  <a:cubicBezTo>
                    <a:pt x="-1413" y="189564"/>
                    <a:pt x="-861" y="181915"/>
                    <a:pt x="4159" y="177457"/>
                  </a:cubicBezTo>
                  <a:lnTo>
                    <a:pt x="200659" y="3055"/>
                  </a:lnTo>
                  <a:cubicBezTo>
                    <a:pt x="205498" y="-1327"/>
                    <a:pt x="212966" y="-946"/>
                    <a:pt x="217338" y="3883"/>
                  </a:cubicBezTo>
                  <a:cubicBezTo>
                    <a:pt x="217433" y="3988"/>
                    <a:pt x="217528" y="4093"/>
                    <a:pt x="217614" y="419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2" name="Google Shape;2772;p5"/>
            <p:cNvSpPr/>
            <p:nvPr/>
          </p:nvSpPr>
          <p:spPr>
            <a:xfrm>
              <a:off x="7872204" y="5773487"/>
              <a:ext cx="218982" cy="196359"/>
            </a:xfrm>
            <a:custGeom>
              <a:avLst/>
              <a:gdLst/>
              <a:ahLst/>
              <a:cxnLst/>
              <a:rect l="l" t="t" r="r" b="b"/>
              <a:pathLst>
                <a:path w="218982" h="196359" extrusionOk="0">
                  <a:moveTo>
                    <a:pt x="215854" y="2378"/>
                  </a:moveTo>
                  <a:lnTo>
                    <a:pt x="217473" y="4283"/>
                  </a:lnTo>
                  <a:cubicBezTo>
                    <a:pt x="219721" y="7159"/>
                    <a:pt x="219426" y="11274"/>
                    <a:pt x="216806" y="13808"/>
                  </a:cubicBezTo>
                  <a:lnTo>
                    <a:pt x="12685" y="194783"/>
                  </a:lnTo>
                  <a:cubicBezTo>
                    <a:pt x="9837" y="197116"/>
                    <a:pt x="5656" y="196830"/>
                    <a:pt x="3160" y="194116"/>
                  </a:cubicBezTo>
                  <a:lnTo>
                    <a:pt x="1541" y="192116"/>
                  </a:lnTo>
                  <a:cubicBezTo>
                    <a:pt x="-745" y="189248"/>
                    <a:pt x="-459" y="185105"/>
                    <a:pt x="2208" y="182591"/>
                  </a:cubicBezTo>
                  <a:lnTo>
                    <a:pt x="206329" y="1616"/>
                  </a:lnTo>
                  <a:cubicBezTo>
                    <a:pt x="209167" y="-775"/>
                    <a:pt x="213377" y="-480"/>
                    <a:pt x="215854" y="228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3" name="Google Shape;2773;p5"/>
            <p:cNvSpPr/>
            <p:nvPr/>
          </p:nvSpPr>
          <p:spPr>
            <a:xfrm>
              <a:off x="7879069" y="5780867"/>
              <a:ext cx="204997" cy="182632"/>
            </a:xfrm>
            <a:custGeom>
              <a:avLst/>
              <a:gdLst/>
              <a:ahLst/>
              <a:cxnLst/>
              <a:rect l="l" t="t" r="r" b="b"/>
              <a:pathLst>
                <a:path w="204997" h="182632" extrusionOk="0">
                  <a:moveTo>
                    <a:pt x="203559" y="807"/>
                  </a:moveTo>
                  <a:lnTo>
                    <a:pt x="204226" y="1569"/>
                  </a:lnTo>
                  <a:cubicBezTo>
                    <a:pt x="205254" y="2665"/>
                    <a:pt x="205254" y="4379"/>
                    <a:pt x="204226" y="5474"/>
                  </a:cubicBezTo>
                  <a:lnTo>
                    <a:pt x="5344" y="181782"/>
                  </a:lnTo>
                  <a:cubicBezTo>
                    <a:pt x="4343" y="182858"/>
                    <a:pt x="2657" y="182925"/>
                    <a:pt x="1572" y="181915"/>
                  </a:cubicBezTo>
                  <a:cubicBezTo>
                    <a:pt x="1524" y="181877"/>
                    <a:pt x="1486" y="181830"/>
                    <a:pt x="1438" y="181782"/>
                  </a:cubicBezTo>
                  <a:lnTo>
                    <a:pt x="772" y="181020"/>
                  </a:lnTo>
                  <a:cubicBezTo>
                    <a:pt x="-257" y="179925"/>
                    <a:pt x="-257" y="178210"/>
                    <a:pt x="772" y="177115"/>
                  </a:cubicBezTo>
                  <a:lnTo>
                    <a:pt x="199654" y="807"/>
                  </a:lnTo>
                  <a:cubicBezTo>
                    <a:pt x="200730" y="-269"/>
                    <a:pt x="202482" y="-269"/>
                    <a:pt x="203559" y="80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4" name="Google Shape;2774;p5"/>
            <p:cNvSpPr/>
            <p:nvPr/>
          </p:nvSpPr>
          <p:spPr>
            <a:xfrm>
              <a:off x="7888827" y="5792040"/>
              <a:ext cx="223381" cy="202196"/>
            </a:xfrm>
            <a:custGeom>
              <a:avLst/>
              <a:gdLst/>
              <a:ahLst/>
              <a:cxnLst/>
              <a:rect l="l" t="t" r="r" b="b"/>
              <a:pathLst>
                <a:path w="223381" h="202196" extrusionOk="0">
                  <a:moveTo>
                    <a:pt x="217614" y="4303"/>
                  </a:moveTo>
                  <a:lnTo>
                    <a:pt x="220471" y="7637"/>
                  </a:lnTo>
                  <a:cubicBezTo>
                    <a:pt x="224786" y="12743"/>
                    <a:pt x="224243" y="20353"/>
                    <a:pt x="219233" y="24782"/>
                  </a:cubicBezTo>
                  <a:lnTo>
                    <a:pt x="22732" y="199185"/>
                  </a:lnTo>
                  <a:cubicBezTo>
                    <a:pt x="17818" y="203556"/>
                    <a:pt x="10293" y="203119"/>
                    <a:pt x="5921" y="198203"/>
                  </a:cubicBezTo>
                  <a:cubicBezTo>
                    <a:pt x="5873" y="198156"/>
                    <a:pt x="5826" y="198099"/>
                    <a:pt x="5778" y="198042"/>
                  </a:cubicBezTo>
                  <a:lnTo>
                    <a:pt x="2921" y="194708"/>
                  </a:lnTo>
                  <a:cubicBezTo>
                    <a:pt x="-1413" y="189574"/>
                    <a:pt x="-861" y="181925"/>
                    <a:pt x="4159" y="177467"/>
                  </a:cubicBezTo>
                  <a:lnTo>
                    <a:pt x="200660" y="2970"/>
                  </a:lnTo>
                  <a:cubicBezTo>
                    <a:pt x="205594" y="-1374"/>
                    <a:pt x="213118" y="-897"/>
                    <a:pt x="217461" y="4037"/>
                  </a:cubicBezTo>
                  <a:cubicBezTo>
                    <a:pt x="217519" y="4094"/>
                    <a:pt x="217566" y="4151"/>
                    <a:pt x="217614" y="420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5" name="Google Shape;2775;p5"/>
            <p:cNvSpPr/>
            <p:nvPr/>
          </p:nvSpPr>
          <p:spPr>
            <a:xfrm>
              <a:off x="7891159" y="5795108"/>
              <a:ext cx="219201" cy="196398"/>
            </a:xfrm>
            <a:custGeom>
              <a:avLst/>
              <a:gdLst/>
              <a:ahLst/>
              <a:cxnLst/>
              <a:rect l="l" t="t" r="r" b="b"/>
              <a:pathLst>
                <a:path w="219201" h="196398" extrusionOk="0">
                  <a:moveTo>
                    <a:pt x="215854" y="1902"/>
                  </a:moveTo>
                  <a:lnTo>
                    <a:pt x="217473" y="3807"/>
                  </a:lnTo>
                  <a:cubicBezTo>
                    <a:pt x="220016" y="6759"/>
                    <a:pt x="219721" y="11217"/>
                    <a:pt x="216806" y="13808"/>
                  </a:cubicBezTo>
                  <a:lnTo>
                    <a:pt x="12685" y="194783"/>
                  </a:lnTo>
                  <a:cubicBezTo>
                    <a:pt x="9847" y="197174"/>
                    <a:pt x="5637" y="196879"/>
                    <a:pt x="3160" y="194116"/>
                  </a:cubicBezTo>
                  <a:lnTo>
                    <a:pt x="1541" y="192116"/>
                  </a:lnTo>
                  <a:cubicBezTo>
                    <a:pt x="-745" y="189249"/>
                    <a:pt x="-459" y="185105"/>
                    <a:pt x="2208" y="182591"/>
                  </a:cubicBezTo>
                  <a:lnTo>
                    <a:pt x="206329" y="1616"/>
                  </a:lnTo>
                  <a:cubicBezTo>
                    <a:pt x="209167" y="-775"/>
                    <a:pt x="213377" y="-480"/>
                    <a:pt x="215854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6" name="Google Shape;2776;p5"/>
            <p:cNvSpPr/>
            <p:nvPr/>
          </p:nvSpPr>
          <p:spPr>
            <a:xfrm>
              <a:off x="7898310" y="5802048"/>
              <a:ext cx="204718" cy="182692"/>
            </a:xfrm>
            <a:custGeom>
              <a:avLst/>
              <a:gdLst/>
              <a:ahLst/>
              <a:cxnLst/>
              <a:rect l="l" t="t" r="r" b="b"/>
              <a:pathLst>
                <a:path w="204718" h="182692" extrusionOk="0">
                  <a:moveTo>
                    <a:pt x="203273" y="771"/>
                  </a:moveTo>
                  <a:lnTo>
                    <a:pt x="203940" y="1533"/>
                  </a:lnTo>
                  <a:cubicBezTo>
                    <a:pt x="204978" y="2667"/>
                    <a:pt x="204978" y="4401"/>
                    <a:pt x="203940" y="5534"/>
                  </a:cubicBezTo>
                  <a:lnTo>
                    <a:pt x="5344" y="181842"/>
                  </a:lnTo>
                  <a:cubicBezTo>
                    <a:pt x="4343" y="182918"/>
                    <a:pt x="2648" y="182985"/>
                    <a:pt x="1572" y="181975"/>
                  </a:cubicBezTo>
                  <a:cubicBezTo>
                    <a:pt x="1524" y="181937"/>
                    <a:pt x="1486" y="181889"/>
                    <a:pt x="1438" y="181842"/>
                  </a:cubicBezTo>
                  <a:lnTo>
                    <a:pt x="772" y="181080"/>
                  </a:lnTo>
                  <a:cubicBezTo>
                    <a:pt x="-257" y="179984"/>
                    <a:pt x="-257" y="178270"/>
                    <a:pt x="772" y="177175"/>
                  </a:cubicBezTo>
                  <a:lnTo>
                    <a:pt x="199368" y="771"/>
                  </a:lnTo>
                  <a:cubicBezTo>
                    <a:pt x="200463" y="-257"/>
                    <a:pt x="202178" y="-257"/>
                    <a:pt x="203273" y="77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7" name="Google Shape;2777;p5"/>
            <p:cNvSpPr/>
            <p:nvPr/>
          </p:nvSpPr>
          <p:spPr>
            <a:xfrm>
              <a:off x="7906829" y="5812650"/>
              <a:ext cx="223733" cy="202215"/>
            </a:xfrm>
            <a:custGeom>
              <a:avLst/>
              <a:gdLst/>
              <a:ahLst/>
              <a:cxnLst/>
              <a:rect l="l" t="t" r="r" b="b"/>
              <a:pathLst>
                <a:path w="223733" h="202215" extrusionOk="0">
                  <a:moveTo>
                    <a:pt x="217995" y="4172"/>
                  </a:moveTo>
                  <a:lnTo>
                    <a:pt x="220852" y="7505"/>
                  </a:lnTo>
                  <a:cubicBezTo>
                    <a:pt x="225129" y="12658"/>
                    <a:pt x="224586" y="20260"/>
                    <a:pt x="219614" y="24745"/>
                  </a:cubicBezTo>
                  <a:lnTo>
                    <a:pt x="22733" y="199244"/>
                  </a:lnTo>
                  <a:cubicBezTo>
                    <a:pt x="17751" y="203606"/>
                    <a:pt x="10159" y="203111"/>
                    <a:pt x="5797" y="198120"/>
                  </a:cubicBezTo>
                  <a:cubicBezTo>
                    <a:pt x="5788" y="198120"/>
                    <a:pt x="5788" y="198110"/>
                    <a:pt x="5778" y="198101"/>
                  </a:cubicBezTo>
                  <a:lnTo>
                    <a:pt x="2921" y="194672"/>
                  </a:lnTo>
                  <a:cubicBezTo>
                    <a:pt x="-1413" y="189538"/>
                    <a:pt x="-861" y="181889"/>
                    <a:pt x="4159" y="177431"/>
                  </a:cubicBezTo>
                  <a:lnTo>
                    <a:pt x="200659" y="2933"/>
                  </a:lnTo>
                  <a:cubicBezTo>
                    <a:pt x="205670" y="-1410"/>
                    <a:pt x="213252" y="-867"/>
                    <a:pt x="217585" y="4143"/>
                  </a:cubicBezTo>
                  <a:cubicBezTo>
                    <a:pt x="217595" y="4153"/>
                    <a:pt x="217605" y="4162"/>
                    <a:pt x="217614" y="417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8" name="Google Shape;2778;p5"/>
            <p:cNvSpPr/>
            <p:nvPr/>
          </p:nvSpPr>
          <p:spPr>
            <a:xfrm>
              <a:off x="7909478" y="5815206"/>
              <a:ext cx="219014" cy="196303"/>
            </a:xfrm>
            <a:custGeom>
              <a:avLst/>
              <a:gdLst/>
              <a:ahLst/>
              <a:cxnLst/>
              <a:rect l="l" t="t" r="r" b="b"/>
              <a:pathLst>
                <a:path w="219014" h="196303" extrusionOk="0">
                  <a:moveTo>
                    <a:pt x="215917" y="2283"/>
                  </a:moveTo>
                  <a:lnTo>
                    <a:pt x="217537" y="4188"/>
                  </a:lnTo>
                  <a:cubicBezTo>
                    <a:pt x="219737" y="7083"/>
                    <a:pt x="219451" y="11160"/>
                    <a:pt x="216870" y="13713"/>
                  </a:cubicBezTo>
                  <a:lnTo>
                    <a:pt x="12654" y="194688"/>
                  </a:lnTo>
                  <a:cubicBezTo>
                    <a:pt x="9815" y="197078"/>
                    <a:pt x="5606" y="196783"/>
                    <a:pt x="3129" y="194021"/>
                  </a:cubicBezTo>
                  <a:lnTo>
                    <a:pt x="1510" y="192116"/>
                  </a:lnTo>
                  <a:cubicBezTo>
                    <a:pt x="-738" y="189239"/>
                    <a:pt x="-443" y="185124"/>
                    <a:pt x="2176" y="182591"/>
                  </a:cubicBezTo>
                  <a:lnTo>
                    <a:pt x="206297" y="1616"/>
                  </a:lnTo>
                  <a:cubicBezTo>
                    <a:pt x="209136" y="-775"/>
                    <a:pt x="213346" y="-480"/>
                    <a:pt x="215822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9" name="Google Shape;2779;p5"/>
            <p:cNvSpPr/>
            <p:nvPr/>
          </p:nvSpPr>
          <p:spPr>
            <a:xfrm>
              <a:off x="7916781" y="5822448"/>
              <a:ext cx="204718" cy="182727"/>
            </a:xfrm>
            <a:custGeom>
              <a:avLst/>
              <a:gdLst/>
              <a:ahLst/>
              <a:cxnLst/>
              <a:rect l="l" t="t" r="r" b="b"/>
              <a:pathLst>
                <a:path w="204718" h="182727" extrusionOk="0">
                  <a:moveTo>
                    <a:pt x="203280" y="946"/>
                  </a:moveTo>
                  <a:lnTo>
                    <a:pt x="203947" y="1708"/>
                  </a:lnTo>
                  <a:cubicBezTo>
                    <a:pt x="204976" y="2803"/>
                    <a:pt x="204976" y="4518"/>
                    <a:pt x="203947" y="5613"/>
                  </a:cubicBezTo>
                  <a:lnTo>
                    <a:pt x="5351" y="181921"/>
                  </a:lnTo>
                  <a:cubicBezTo>
                    <a:pt x="4274" y="182997"/>
                    <a:pt x="2522" y="182997"/>
                    <a:pt x="1445" y="181921"/>
                  </a:cubicBezTo>
                  <a:lnTo>
                    <a:pt x="779" y="181159"/>
                  </a:lnTo>
                  <a:cubicBezTo>
                    <a:pt x="-260" y="180026"/>
                    <a:pt x="-260" y="178292"/>
                    <a:pt x="779" y="177158"/>
                  </a:cubicBezTo>
                  <a:lnTo>
                    <a:pt x="199375" y="851"/>
                  </a:lnTo>
                  <a:cubicBezTo>
                    <a:pt x="200375" y="-226"/>
                    <a:pt x="202061" y="-292"/>
                    <a:pt x="203147" y="717"/>
                  </a:cubicBezTo>
                  <a:cubicBezTo>
                    <a:pt x="203194" y="755"/>
                    <a:pt x="203232" y="803"/>
                    <a:pt x="203280" y="8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0" name="Google Shape;2780;p5"/>
            <p:cNvSpPr/>
            <p:nvPr/>
          </p:nvSpPr>
          <p:spPr>
            <a:xfrm>
              <a:off x="7753730" y="1183290"/>
              <a:ext cx="40576" cy="40576"/>
            </a:xfrm>
            <a:custGeom>
              <a:avLst/>
              <a:gdLst/>
              <a:ahLst/>
              <a:cxnLst/>
              <a:rect l="l" t="t" r="r" b="b"/>
              <a:pathLst>
                <a:path w="40576" h="40576" extrusionOk="0">
                  <a:moveTo>
                    <a:pt x="20384" y="0"/>
                  </a:moveTo>
                  <a:cubicBezTo>
                    <a:pt x="9182" y="-52"/>
                    <a:pt x="57" y="8988"/>
                    <a:pt x="0" y="20193"/>
                  </a:cubicBezTo>
                  <a:cubicBezTo>
                    <a:pt x="-57" y="31397"/>
                    <a:pt x="8992" y="40523"/>
                    <a:pt x="20193" y="40577"/>
                  </a:cubicBezTo>
                  <a:cubicBezTo>
                    <a:pt x="31395" y="40629"/>
                    <a:pt x="40520" y="31588"/>
                    <a:pt x="40577" y="20384"/>
                  </a:cubicBezTo>
                  <a:cubicBezTo>
                    <a:pt x="40577" y="20351"/>
                    <a:pt x="40577" y="20320"/>
                    <a:pt x="40577" y="20288"/>
                  </a:cubicBezTo>
                  <a:cubicBezTo>
                    <a:pt x="40577" y="9120"/>
                    <a:pt x="31547" y="53"/>
                    <a:pt x="20384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1" name="Google Shape;2781;p5"/>
            <p:cNvSpPr/>
            <p:nvPr/>
          </p:nvSpPr>
          <p:spPr>
            <a:xfrm>
              <a:off x="7758969" y="1187481"/>
              <a:ext cx="36385" cy="36385"/>
            </a:xfrm>
            <a:custGeom>
              <a:avLst/>
              <a:gdLst/>
              <a:ahLst/>
              <a:cxnLst/>
              <a:rect l="l" t="t" r="r" b="b"/>
              <a:pathLst>
                <a:path w="36385" h="36385" extrusionOk="0">
                  <a:moveTo>
                    <a:pt x="18193" y="0"/>
                  </a:moveTo>
                  <a:cubicBezTo>
                    <a:pt x="8144" y="0"/>
                    <a:pt x="0" y="8146"/>
                    <a:pt x="0" y="18193"/>
                  </a:cubicBezTo>
                  <a:cubicBezTo>
                    <a:pt x="0" y="28241"/>
                    <a:pt x="8144" y="36385"/>
                    <a:pt x="18193" y="36385"/>
                  </a:cubicBezTo>
                  <a:cubicBezTo>
                    <a:pt x="28242" y="36385"/>
                    <a:pt x="36386" y="28240"/>
                    <a:pt x="36386" y="18193"/>
                  </a:cubicBezTo>
                  <a:cubicBezTo>
                    <a:pt x="36386" y="18160"/>
                    <a:pt x="36386" y="18129"/>
                    <a:pt x="36386" y="18098"/>
                  </a:cubicBezTo>
                  <a:cubicBezTo>
                    <a:pt x="36338" y="8087"/>
                    <a:pt x="28204" y="0"/>
                    <a:pt x="18193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2" name="Google Shape;2782;p5"/>
            <p:cNvSpPr/>
            <p:nvPr/>
          </p:nvSpPr>
          <p:spPr>
            <a:xfrm>
              <a:off x="7769357" y="1194583"/>
              <a:ext cx="209442" cy="125146"/>
            </a:xfrm>
            <a:custGeom>
              <a:avLst/>
              <a:gdLst/>
              <a:ahLst/>
              <a:cxnLst/>
              <a:rect l="l" t="t" r="r" b="b"/>
              <a:pathLst>
                <a:path w="209442" h="125146" extrusionOk="0">
                  <a:moveTo>
                    <a:pt x="203162" y="102531"/>
                  </a:moveTo>
                  <a:cubicBezTo>
                    <a:pt x="209001" y="105713"/>
                    <a:pt x="211153" y="113027"/>
                    <a:pt x="207972" y="118866"/>
                  </a:cubicBezTo>
                  <a:cubicBezTo>
                    <a:pt x="204791" y="124705"/>
                    <a:pt x="197476" y="126859"/>
                    <a:pt x="191637" y="123676"/>
                  </a:cubicBezTo>
                  <a:lnTo>
                    <a:pt x="6280" y="22616"/>
                  </a:lnTo>
                  <a:cubicBezTo>
                    <a:pt x="441" y="19434"/>
                    <a:pt x="-1711" y="12120"/>
                    <a:pt x="1470" y="6281"/>
                  </a:cubicBezTo>
                  <a:cubicBezTo>
                    <a:pt x="4652" y="442"/>
                    <a:pt x="11967" y="-1712"/>
                    <a:pt x="17805" y="1471"/>
                  </a:cubicBezTo>
                  <a:lnTo>
                    <a:pt x="203162" y="10253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3" name="Google Shape;2783;p5"/>
            <p:cNvSpPr/>
            <p:nvPr/>
          </p:nvSpPr>
          <p:spPr>
            <a:xfrm>
              <a:off x="7919370" y="802576"/>
              <a:ext cx="174402" cy="269055"/>
            </a:xfrm>
            <a:custGeom>
              <a:avLst/>
              <a:gdLst/>
              <a:ahLst/>
              <a:cxnLst/>
              <a:rect l="l" t="t" r="r" b="b"/>
              <a:pathLst>
                <a:path w="174402" h="269055" extrusionOk="0">
                  <a:moveTo>
                    <a:pt x="0" y="0"/>
                  </a:moveTo>
                  <a:cubicBezTo>
                    <a:pt x="4096" y="64580"/>
                    <a:pt x="11144" y="191738"/>
                    <a:pt x="14002" y="255841"/>
                  </a:cubicBezTo>
                  <a:cubicBezTo>
                    <a:pt x="26289" y="228600"/>
                    <a:pt x="76676" y="205740"/>
                    <a:pt x="88106" y="207645"/>
                  </a:cubicBezTo>
                  <a:cubicBezTo>
                    <a:pt x="115824" y="212217"/>
                    <a:pt x="138303" y="271367"/>
                    <a:pt x="161544" y="268986"/>
                  </a:cubicBezTo>
                  <a:cubicBezTo>
                    <a:pt x="164116" y="205550"/>
                    <a:pt x="170593" y="76867"/>
                    <a:pt x="174403" y="13240"/>
                  </a:cubicBezTo>
                  <a:cubicBezTo>
                    <a:pt x="157258" y="43529"/>
                    <a:pt x="114395" y="60865"/>
                    <a:pt x="89630" y="67246"/>
                  </a:cubicBezTo>
                  <a:cubicBezTo>
                    <a:pt x="64865" y="73628"/>
                    <a:pt x="24479" y="1866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4" name="Google Shape;2784;p5"/>
            <p:cNvSpPr/>
            <p:nvPr/>
          </p:nvSpPr>
          <p:spPr>
            <a:xfrm>
              <a:off x="7633525" y="881062"/>
              <a:ext cx="125920" cy="103155"/>
            </a:xfrm>
            <a:custGeom>
              <a:avLst/>
              <a:gdLst/>
              <a:ahLst/>
              <a:cxnLst/>
              <a:rect l="l" t="t" r="r" b="b"/>
              <a:pathLst>
                <a:path w="125920" h="103155" extrusionOk="0">
                  <a:moveTo>
                    <a:pt x="125921" y="102870"/>
                  </a:moveTo>
                  <a:cubicBezTo>
                    <a:pt x="87249" y="102425"/>
                    <a:pt x="48701" y="102235"/>
                    <a:pt x="10287" y="102299"/>
                  </a:cubicBezTo>
                  <a:cubicBezTo>
                    <a:pt x="18526" y="73372"/>
                    <a:pt x="18259" y="42686"/>
                    <a:pt x="9525" y="13906"/>
                  </a:cubicBezTo>
                  <a:cubicBezTo>
                    <a:pt x="7382" y="8641"/>
                    <a:pt x="4134" y="3899"/>
                    <a:pt x="0" y="0"/>
                  </a:cubicBezTo>
                  <a:cubicBezTo>
                    <a:pt x="38100" y="0"/>
                    <a:pt x="76514" y="0"/>
                    <a:pt x="115252" y="0"/>
                  </a:cubicBezTo>
                  <a:cubicBezTo>
                    <a:pt x="112185" y="23824"/>
                    <a:pt x="111871" y="47921"/>
                    <a:pt x="114300" y="71819"/>
                  </a:cubicBezTo>
                  <a:cubicBezTo>
                    <a:pt x="115833" y="82974"/>
                    <a:pt x="119767" y="93666"/>
                    <a:pt x="125825" y="10315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5" name="Google Shape;2785;p5"/>
            <p:cNvSpPr/>
            <p:nvPr/>
          </p:nvSpPr>
          <p:spPr>
            <a:xfrm>
              <a:off x="7877841" y="879252"/>
              <a:ext cx="269748" cy="126777"/>
            </a:xfrm>
            <a:custGeom>
              <a:avLst/>
              <a:gdLst/>
              <a:ahLst/>
              <a:cxnLst/>
              <a:rect l="l" t="t" r="r" b="b"/>
              <a:pathLst>
                <a:path w="269748" h="126777" extrusionOk="0">
                  <a:moveTo>
                    <a:pt x="250698" y="126302"/>
                  </a:moveTo>
                  <a:cubicBezTo>
                    <a:pt x="167192" y="121920"/>
                    <a:pt x="84077" y="118745"/>
                    <a:pt x="1333" y="116777"/>
                  </a:cubicBezTo>
                  <a:cubicBezTo>
                    <a:pt x="11430" y="99060"/>
                    <a:pt x="29146" y="90868"/>
                    <a:pt x="46672" y="79534"/>
                  </a:cubicBezTo>
                  <a:cubicBezTo>
                    <a:pt x="72009" y="63056"/>
                    <a:pt x="49339" y="53435"/>
                    <a:pt x="30671" y="39529"/>
                  </a:cubicBezTo>
                  <a:cubicBezTo>
                    <a:pt x="22670" y="33623"/>
                    <a:pt x="5905" y="22384"/>
                    <a:pt x="0" y="9525"/>
                  </a:cubicBezTo>
                  <a:cubicBezTo>
                    <a:pt x="89659" y="7620"/>
                    <a:pt x="179575" y="4445"/>
                    <a:pt x="269748" y="0"/>
                  </a:cubicBezTo>
                  <a:cubicBezTo>
                    <a:pt x="266700" y="21336"/>
                    <a:pt x="234410" y="47625"/>
                    <a:pt x="218313" y="56007"/>
                  </a:cubicBezTo>
                  <a:cubicBezTo>
                    <a:pt x="212788" y="58769"/>
                    <a:pt x="196882" y="68294"/>
                    <a:pt x="202216" y="75819"/>
                  </a:cubicBezTo>
                  <a:cubicBezTo>
                    <a:pt x="209998" y="86558"/>
                    <a:pt x="218627" y="96656"/>
                    <a:pt x="228029" y="106013"/>
                  </a:cubicBezTo>
                  <a:cubicBezTo>
                    <a:pt x="236115" y="112335"/>
                    <a:pt x="243697" y="119278"/>
                    <a:pt x="250698" y="126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6" name="Google Shape;2786;p5"/>
            <p:cNvSpPr/>
            <p:nvPr/>
          </p:nvSpPr>
          <p:spPr>
            <a:xfrm>
              <a:off x="7711343" y="861440"/>
              <a:ext cx="29528" cy="136684"/>
            </a:xfrm>
            <a:custGeom>
              <a:avLst/>
              <a:gdLst/>
              <a:ahLst/>
              <a:cxnLst/>
              <a:rect l="l" t="t" r="r" b="b"/>
              <a:pathLst>
                <a:path w="29528" h="136684" extrusionOk="0">
                  <a:moveTo>
                    <a:pt x="16383" y="0"/>
                  </a:moveTo>
                  <a:lnTo>
                    <a:pt x="12002" y="0"/>
                  </a:lnTo>
                  <a:cubicBezTo>
                    <a:pt x="5325" y="53"/>
                    <a:pt x="-47" y="5511"/>
                    <a:pt x="0" y="12191"/>
                  </a:cubicBezTo>
                  <a:cubicBezTo>
                    <a:pt x="0" y="12191"/>
                    <a:pt x="0" y="12192"/>
                    <a:pt x="0" y="12192"/>
                  </a:cubicBezTo>
                  <a:lnTo>
                    <a:pt x="953" y="124683"/>
                  </a:lnTo>
                  <a:cubicBezTo>
                    <a:pt x="1001" y="131363"/>
                    <a:pt x="6468" y="136737"/>
                    <a:pt x="13145" y="136684"/>
                  </a:cubicBezTo>
                  <a:cubicBezTo>
                    <a:pt x="13145" y="136684"/>
                    <a:pt x="13145" y="136684"/>
                    <a:pt x="13145" y="136684"/>
                  </a:cubicBezTo>
                  <a:lnTo>
                    <a:pt x="17526" y="136684"/>
                  </a:lnTo>
                  <a:cubicBezTo>
                    <a:pt x="24222" y="136579"/>
                    <a:pt x="29585" y="131094"/>
                    <a:pt x="29528" y="124397"/>
                  </a:cubicBezTo>
                  <a:lnTo>
                    <a:pt x="28671" y="12002"/>
                  </a:lnTo>
                  <a:cubicBezTo>
                    <a:pt x="28566" y="5306"/>
                    <a:pt x="23079" y="-53"/>
                    <a:pt x="16383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7" name="Google Shape;2787;p5"/>
            <p:cNvSpPr/>
            <p:nvPr/>
          </p:nvSpPr>
          <p:spPr>
            <a:xfrm>
              <a:off x="7717345" y="861441"/>
              <a:ext cx="17525" cy="136779"/>
            </a:xfrm>
            <a:custGeom>
              <a:avLst/>
              <a:gdLst/>
              <a:ahLst/>
              <a:cxnLst/>
              <a:rect l="l" t="t" r="r" b="b"/>
              <a:pathLst>
                <a:path w="17525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048" y="129826"/>
                  </a:lnTo>
                  <a:cubicBezTo>
                    <a:pt x="1048" y="133666"/>
                    <a:pt x="4163" y="136779"/>
                    <a:pt x="8001" y="136780"/>
                  </a:cubicBezTo>
                  <a:cubicBezTo>
                    <a:pt x="8029" y="136780"/>
                    <a:pt x="8068" y="136779"/>
                    <a:pt x="8096" y="136779"/>
                  </a:cubicBezTo>
                  <a:lnTo>
                    <a:pt x="10573" y="136779"/>
                  </a:lnTo>
                  <a:cubicBezTo>
                    <a:pt x="14430" y="136727"/>
                    <a:pt x="17526" y="133586"/>
                    <a:pt x="17526" y="129731"/>
                  </a:cubicBezTo>
                  <a:lnTo>
                    <a:pt x="16573" y="6953"/>
                  </a:lnTo>
                  <a:cubicBezTo>
                    <a:pt x="16526" y="3098"/>
                    <a:pt x="13383" y="0"/>
                    <a:pt x="9525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8" name="Google Shape;2788;p5"/>
            <p:cNvSpPr/>
            <p:nvPr/>
          </p:nvSpPr>
          <p:spPr>
            <a:xfrm>
              <a:off x="7722297" y="865251"/>
              <a:ext cx="7620" cy="129444"/>
            </a:xfrm>
            <a:custGeom>
              <a:avLst/>
              <a:gdLst/>
              <a:ahLst/>
              <a:cxnLst/>
              <a:rect l="l" t="t" r="r" b="b"/>
              <a:pathLst>
                <a:path w="7620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668" y="2762"/>
                  </a:lnTo>
                  <a:cubicBezTo>
                    <a:pt x="6572" y="1242"/>
                    <a:pt x="5334" y="46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9" name="Google Shape;2789;p5"/>
            <p:cNvSpPr/>
            <p:nvPr/>
          </p:nvSpPr>
          <p:spPr>
            <a:xfrm>
              <a:off x="7682959" y="861345"/>
              <a:ext cx="30004" cy="136779"/>
            </a:xfrm>
            <a:custGeom>
              <a:avLst/>
              <a:gdLst/>
              <a:ahLst/>
              <a:cxnLst/>
              <a:rect l="l" t="t" r="r" b="b"/>
              <a:pathLst>
                <a:path w="30004" h="136779" extrusionOk="0">
                  <a:moveTo>
                    <a:pt x="16383" y="96"/>
                  </a:moveTo>
                  <a:lnTo>
                    <a:pt x="12002" y="96"/>
                  </a:lnTo>
                  <a:cubicBezTo>
                    <a:pt x="5325" y="148"/>
                    <a:pt x="-57" y="5606"/>
                    <a:pt x="0" y="12287"/>
                  </a:cubicBezTo>
                  <a:cubicBezTo>
                    <a:pt x="0" y="12287"/>
                    <a:pt x="0" y="12288"/>
                    <a:pt x="0" y="12288"/>
                  </a:cubicBezTo>
                  <a:lnTo>
                    <a:pt x="953" y="124778"/>
                  </a:lnTo>
                  <a:cubicBezTo>
                    <a:pt x="1001" y="131459"/>
                    <a:pt x="6468" y="136832"/>
                    <a:pt x="13145" y="136779"/>
                  </a:cubicBezTo>
                  <a:cubicBezTo>
                    <a:pt x="13145" y="136779"/>
                    <a:pt x="13145" y="136779"/>
                    <a:pt x="13145" y="136779"/>
                  </a:cubicBezTo>
                  <a:lnTo>
                    <a:pt x="18003" y="136779"/>
                  </a:lnTo>
                  <a:cubicBezTo>
                    <a:pt x="24699" y="136675"/>
                    <a:pt x="30061" y="131189"/>
                    <a:pt x="30004" y="124492"/>
                  </a:cubicBezTo>
                  <a:lnTo>
                    <a:pt x="29147" y="12002"/>
                  </a:lnTo>
                  <a:cubicBezTo>
                    <a:pt x="29042" y="5306"/>
                    <a:pt x="23556" y="-53"/>
                    <a:pt x="1686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0" name="Google Shape;2790;p5"/>
            <p:cNvSpPr/>
            <p:nvPr/>
          </p:nvSpPr>
          <p:spPr>
            <a:xfrm>
              <a:off x="7688960" y="861441"/>
              <a:ext cx="17525" cy="136779"/>
            </a:xfrm>
            <a:custGeom>
              <a:avLst/>
              <a:gdLst/>
              <a:ahLst/>
              <a:cxnLst/>
              <a:rect l="l" t="t" r="r" b="b"/>
              <a:pathLst>
                <a:path w="17525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048" y="129826"/>
                  </a:lnTo>
                  <a:cubicBezTo>
                    <a:pt x="1048" y="133666"/>
                    <a:pt x="4163" y="136779"/>
                    <a:pt x="8001" y="136780"/>
                  </a:cubicBezTo>
                  <a:cubicBezTo>
                    <a:pt x="8030" y="136780"/>
                    <a:pt x="8068" y="136779"/>
                    <a:pt x="8096" y="136779"/>
                  </a:cubicBezTo>
                  <a:lnTo>
                    <a:pt x="10573" y="136779"/>
                  </a:lnTo>
                  <a:cubicBezTo>
                    <a:pt x="14431" y="136727"/>
                    <a:pt x="17526" y="133586"/>
                    <a:pt x="17526" y="129731"/>
                  </a:cubicBezTo>
                  <a:lnTo>
                    <a:pt x="16574" y="6953"/>
                  </a:lnTo>
                  <a:cubicBezTo>
                    <a:pt x="16526" y="3098"/>
                    <a:pt x="13383" y="0"/>
                    <a:pt x="9525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1" name="Google Shape;2791;p5"/>
            <p:cNvSpPr/>
            <p:nvPr/>
          </p:nvSpPr>
          <p:spPr>
            <a:xfrm>
              <a:off x="7693913" y="865251"/>
              <a:ext cx="7619" cy="129444"/>
            </a:xfrm>
            <a:custGeom>
              <a:avLst/>
              <a:gdLst/>
              <a:ahLst/>
              <a:cxnLst/>
              <a:rect l="l" t="t" r="r" b="b"/>
              <a:pathLst>
                <a:path w="7619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572" y="2762"/>
                  </a:lnTo>
                  <a:cubicBezTo>
                    <a:pt x="6572" y="1236"/>
                    <a:pt x="5334" y="0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2" name="Google Shape;2792;p5"/>
            <p:cNvSpPr/>
            <p:nvPr/>
          </p:nvSpPr>
          <p:spPr>
            <a:xfrm>
              <a:off x="7655432" y="861345"/>
              <a:ext cx="29528" cy="136779"/>
            </a:xfrm>
            <a:custGeom>
              <a:avLst/>
              <a:gdLst/>
              <a:ahLst/>
              <a:cxnLst/>
              <a:rect l="l" t="t" r="r" b="b"/>
              <a:pathLst>
                <a:path w="29528" h="136779" extrusionOk="0">
                  <a:moveTo>
                    <a:pt x="16383" y="96"/>
                  </a:moveTo>
                  <a:lnTo>
                    <a:pt x="12002" y="96"/>
                  </a:lnTo>
                  <a:cubicBezTo>
                    <a:pt x="5325" y="148"/>
                    <a:pt x="-47" y="5606"/>
                    <a:pt x="0" y="12287"/>
                  </a:cubicBezTo>
                  <a:cubicBezTo>
                    <a:pt x="0" y="12287"/>
                    <a:pt x="0" y="12288"/>
                    <a:pt x="0" y="12288"/>
                  </a:cubicBezTo>
                  <a:lnTo>
                    <a:pt x="953" y="124778"/>
                  </a:lnTo>
                  <a:cubicBezTo>
                    <a:pt x="1010" y="131459"/>
                    <a:pt x="6468" y="136832"/>
                    <a:pt x="13145" y="136779"/>
                  </a:cubicBezTo>
                  <a:cubicBezTo>
                    <a:pt x="13145" y="136779"/>
                    <a:pt x="13145" y="136779"/>
                    <a:pt x="13145" y="136779"/>
                  </a:cubicBezTo>
                  <a:lnTo>
                    <a:pt x="17526" y="136779"/>
                  </a:lnTo>
                  <a:cubicBezTo>
                    <a:pt x="24222" y="136675"/>
                    <a:pt x="29585" y="131189"/>
                    <a:pt x="29528" y="124492"/>
                  </a:cubicBezTo>
                  <a:lnTo>
                    <a:pt x="28671" y="12002"/>
                  </a:lnTo>
                  <a:cubicBezTo>
                    <a:pt x="28566" y="5306"/>
                    <a:pt x="23079" y="-53"/>
                    <a:pt x="16383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3" name="Google Shape;2793;p5"/>
            <p:cNvSpPr/>
            <p:nvPr/>
          </p:nvSpPr>
          <p:spPr>
            <a:xfrm>
              <a:off x="7661433" y="861441"/>
              <a:ext cx="17907" cy="136779"/>
            </a:xfrm>
            <a:custGeom>
              <a:avLst/>
              <a:gdLst/>
              <a:ahLst/>
              <a:cxnLst/>
              <a:rect l="l" t="t" r="r" b="b"/>
              <a:pathLst>
                <a:path w="17907" h="136779" extrusionOk="0">
                  <a:moveTo>
                    <a:pt x="9525" y="0"/>
                  </a:moveTo>
                  <a:lnTo>
                    <a:pt x="6953" y="0"/>
                  </a:lnTo>
                  <a:cubicBezTo>
                    <a:pt x="3086" y="103"/>
                    <a:pt x="0" y="3272"/>
                    <a:pt x="0" y="7144"/>
                  </a:cubicBezTo>
                  <a:lnTo>
                    <a:pt x="1429" y="129826"/>
                  </a:lnTo>
                  <a:cubicBezTo>
                    <a:pt x="1429" y="133666"/>
                    <a:pt x="4543" y="136779"/>
                    <a:pt x="8382" y="136780"/>
                  </a:cubicBezTo>
                  <a:cubicBezTo>
                    <a:pt x="8411" y="136780"/>
                    <a:pt x="8449" y="136779"/>
                    <a:pt x="8477" y="136779"/>
                  </a:cubicBezTo>
                  <a:lnTo>
                    <a:pt x="10954" y="136779"/>
                  </a:lnTo>
                  <a:cubicBezTo>
                    <a:pt x="14811" y="136727"/>
                    <a:pt x="17907" y="133586"/>
                    <a:pt x="17907" y="129731"/>
                  </a:cubicBezTo>
                  <a:lnTo>
                    <a:pt x="16954" y="6953"/>
                  </a:lnTo>
                  <a:cubicBezTo>
                    <a:pt x="16907" y="3098"/>
                    <a:pt x="13764" y="0"/>
                    <a:pt x="9906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4" name="Google Shape;2794;p5"/>
            <p:cNvSpPr/>
            <p:nvPr/>
          </p:nvSpPr>
          <p:spPr>
            <a:xfrm>
              <a:off x="7666386" y="865251"/>
              <a:ext cx="7620" cy="129444"/>
            </a:xfrm>
            <a:custGeom>
              <a:avLst/>
              <a:gdLst/>
              <a:ahLst/>
              <a:cxnLst/>
              <a:rect l="l" t="t" r="r" b="b"/>
              <a:pathLst>
                <a:path w="7620" h="129444" extrusionOk="0">
                  <a:moveTo>
                    <a:pt x="3810" y="0"/>
                  </a:moveTo>
                  <a:lnTo>
                    <a:pt x="2762" y="0"/>
                  </a:lnTo>
                  <a:cubicBezTo>
                    <a:pt x="1219" y="51"/>
                    <a:pt x="0" y="1315"/>
                    <a:pt x="0" y="2857"/>
                  </a:cubicBezTo>
                  <a:lnTo>
                    <a:pt x="1048" y="126682"/>
                  </a:lnTo>
                  <a:cubicBezTo>
                    <a:pt x="1048" y="128208"/>
                    <a:pt x="2286" y="129445"/>
                    <a:pt x="3810" y="129445"/>
                  </a:cubicBezTo>
                  <a:lnTo>
                    <a:pt x="4858" y="129445"/>
                  </a:lnTo>
                  <a:cubicBezTo>
                    <a:pt x="6401" y="129393"/>
                    <a:pt x="7620" y="128129"/>
                    <a:pt x="7620" y="126587"/>
                  </a:cubicBezTo>
                  <a:lnTo>
                    <a:pt x="6668" y="2762"/>
                  </a:lnTo>
                  <a:cubicBezTo>
                    <a:pt x="6572" y="1242"/>
                    <a:pt x="5334" y="46"/>
                    <a:pt x="381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5" name="Google Shape;2795;p5"/>
            <p:cNvSpPr/>
            <p:nvPr/>
          </p:nvSpPr>
          <p:spPr>
            <a:xfrm>
              <a:off x="7914431" y="860467"/>
              <a:ext cx="229001" cy="195827"/>
            </a:xfrm>
            <a:custGeom>
              <a:avLst/>
              <a:gdLst/>
              <a:ahLst/>
              <a:cxnLst/>
              <a:rect l="l" t="t" r="r" b="b"/>
              <a:pathLst>
                <a:path w="229001" h="195827" extrusionOk="0">
                  <a:moveTo>
                    <a:pt x="226014" y="7546"/>
                  </a:moveTo>
                  <a:lnTo>
                    <a:pt x="223156" y="4212"/>
                  </a:lnTo>
                  <a:cubicBezTo>
                    <a:pt x="218727" y="-836"/>
                    <a:pt x="211069" y="-1428"/>
                    <a:pt x="205916" y="2878"/>
                  </a:cubicBezTo>
                  <a:lnTo>
                    <a:pt x="4272" y="171376"/>
                  </a:lnTo>
                  <a:cubicBezTo>
                    <a:pt x="-776" y="175591"/>
                    <a:pt x="-1443" y="183100"/>
                    <a:pt x="2767" y="188146"/>
                  </a:cubicBezTo>
                  <a:cubicBezTo>
                    <a:pt x="2796" y="188176"/>
                    <a:pt x="2815" y="188205"/>
                    <a:pt x="2843" y="188235"/>
                  </a:cubicBezTo>
                  <a:lnTo>
                    <a:pt x="5796" y="191569"/>
                  </a:lnTo>
                  <a:cubicBezTo>
                    <a:pt x="10168" y="196634"/>
                    <a:pt x="17788" y="197269"/>
                    <a:pt x="22941" y="192997"/>
                  </a:cubicBezTo>
                  <a:lnTo>
                    <a:pt x="224681" y="24500"/>
                  </a:lnTo>
                  <a:cubicBezTo>
                    <a:pt x="229748" y="20310"/>
                    <a:pt x="230462" y="12805"/>
                    <a:pt x="226271" y="7737"/>
                  </a:cubicBezTo>
                  <a:cubicBezTo>
                    <a:pt x="226214" y="7673"/>
                    <a:pt x="226166" y="7609"/>
                    <a:pt x="226109" y="754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6" name="Google Shape;2796;p5"/>
            <p:cNvSpPr/>
            <p:nvPr/>
          </p:nvSpPr>
          <p:spPr>
            <a:xfrm>
              <a:off x="7916749" y="863121"/>
              <a:ext cx="224641" cy="190192"/>
            </a:xfrm>
            <a:custGeom>
              <a:avLst/>
              <a:gdLst/>
              <a:ahLst/>
              <a:cxnLst/>
              <a:rect l="l" t="t" r="r" b="b"/>
              <a:pathLst>
                <a:path w="224641" h="190192" extrusionOk="0">
                  <a:moveTo>
                    <a:pt x="223030" y="4225"/>
                  </a:moveTo>
                  <a:lnTo>
                    <a:pt x="221410" y="2320"/>
                  </a:lnTo>
                  <a:cubicBezTo>
                    <a:pt x="218943" y="-406"/>
                    <a:pt x="214800" y="-779"/>
                    <a:pt x="211885" y="1462"/>
                  </a:cubicBezTo>
                  <a:lnTo>
                    <a:pt x="2335" y="176532"/>
                  </a:lnTo>
                  <a:cubicBezTo>
                    <a:pt x="-456" y="178978"/>
                    <a:pt x="-789" y="183198"/>
                    <a:pt x="1573" y="186057"/>
                  </a:cubicBezTo>
                  <a:lnTo>
                    <a:pt x="3192" y="187962"/>
                  </a:lnTo>
                  <a:cubicBezTo>
                    <a:pt x="5707" y="190615"/>
                    <a:pt x="9812" y="190943"/>
                    <a:pt x="12717" y="188724"/>
                  </a:cubicBezTo>
                  <a:lnTo>
                    <a:pt x="222267" y="13654"/>
                  </a:lnTo>
                  <a:cubicBezTo>
                    <a:pt x="225106" y="11233"/>
                    <a:pt x="225449" y="6971"/>
                    <a:pt x="223030" y="412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7" name="Google Shape;2797;p5"/>
            <p:cNvSpPr/>
            <p:nvPr/>
          </p:nvSpPr>
          <p:spPr>
            <a:xfrm>
              <a:off x="7923992" y="870252"/>
              <a:ext cx="210021" cy="176277"/>
            </a:xfrm>
            <a:custGeom>
              <a:avLst/>
              <a:gdLst/>
              <a:ahLst/>
              <a:cxnLst/>
              <a:rect l="l" t="t" r="r" b="b"/>
              <a:pathLst>
                <a:path w="210021" h="176277" extrusionOk="0">
                  <a:moveTo>
                    <a:pt x="209214" y="1571"/>
                  </a:moveTo>
                  <a:lnTo>
                    <a:pt x="208548" y="809"/>
                  </a:lnTo>
                  <a:cubicBezTo>
                    <a:pt x="207471" y="-270"/>
                    <a:pt x="205719" y="-270"/>
                    <a:pt x="204642" y="809"/>
                  </a:cubicBezTo>
                  <a:lnTo>
                    <a:pt x="807" y="170830"/>
                  </a:lnTo>
                  <a:cubicBezTo>
                    <a:pt x="-269" y="171908"/>
                    <a:pt x="-269" y="173657"/>
                    <a:pt x="807" y="174735"/>
                  </a:cubicBezTo>
                  <a:lnTo>
                    <a:pt x="1474" y="175497"/>
                  </a:lnTo>
                  <a:cubicBezTo>
                    <a:pt x="2607" y="176538"/>
                    <a:pt x="4341" y="176538"/>
                    <a:pt x="5474" y="175497"/>
                  </a:cubicBezTo>
                  <a:lnTo>
                    <a:pt x="209214" y="5190"/>
                  </a:lnTo>
                  <a:cubicBezTo>
                    <a:pt x="210291" y="4112"/>
                    <a:pt x="210291" y="2363"/>
                    <a:pt x="209214" y="128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8" name="Google Shape;2798;p5"/>
            <p:cNvSpPr/>
            <p:nvPr/>
          </p:nvSpPr>
          <p:spPr>
            <a:xfrm>
              <a:off x="7896704" y="838608"/>
              <a:ext cx="228878" cy="195532"/>
            </a:xfrm>
            <a:custGeom>
              <a:avLst/>
              <a:gdLst/>
              <a:ahLst/>
              <a:cxnLst/>
              <a:rect l="l" t="t" r="r" b="b"/>
              <a:pathLst>
                <a:path w="228878" h="195532" extrusionOk="0">
                  <a:moveTo>
                    <a:pt x="225643" y="7497"/>
                  </a:moveTo>
                  <a:lnTo>
                    <a:pt x="222691" y="4259"/>
                  </a:lnTo>
                  <a:cubicBezTo>
                    <a:pt x="218319" y="-807"/>
                    <a:pt x="210699" y="-1442"/>
                    <a:pt x="205546" y="2830"/>
                  </a:cubicBezTo>
                  <a:lnTo>
                    <a:pt x="4283" y="171041"/>
                  </a:lnTo>
                  <a:cubicBezTo>
                    <a:pt x="-794" y="175306"/>
                    <a:pt x="-1451" y="182876"/>
                    <a:pt x="2816" y="187950"/>
                  </a:cubicBezTo>
                  <a:cubicBezTo>
                    <a:pt x="2825" y="187965"/>
                    <a:pt x="2844" y="187981"/>
                    <a:pt x="2854" y="187996"/>
                  </a:cubicBezTo>
                  <a:lnTo>
                    <a:pt x="5807" y="191330"/>
                  </a:lnTo>
                  <a:cubicBezTo>
                    <a:pt x="10207" y="196365"/>
                    <a:pt x="17827" y="196958"/>
                    <a:pt x="22951" y="192663"/>
                  </a:cubicBezTo>
                  <a:lnTo>
                    <a:pt x="224596" y="24166"/>
                  </a:lnTo>
                  <a:cubicBezTo>
                    <a:pt x="229673" y="19901"/>
                    <a:pt x="230330" y="12331"/>
                    <a:pt x="226063" y="7257"/>
                  </a:cubicBezTo>
                  <a:cubicBezTo>
                    <a:pt x="226053" y="7242"/>
                    <a:pt x="226034" y="7227"/>
                    <a:pt x="226025" y="721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9" name="Google Shape;2799;p5"/>
            <p:cNvSpPr/>
            <p:nvPr/>
          </p:nvSpPr>
          <p:spPr>
            <a:xfrm>
              <a:off x="7898612" y="841303"/>
              <a:ext cx="224641" cy="190287"/>
            </a:xfrm>
            <a:custGeom>
              <a:avLst/>
              <a:gdLst/>
              <a:ahLst/>
              <a:cxnLst/>
              <a:rect l="l" t="t" r="r" b="b"/>
              <a:pathLst>
                <a:path w="224641" h="190287" extrusionOk="0">
                  <a:moveTo>
                    <a:pt x="223069" y="4136"/>
                  </a:moveTo>
                  <a:lnTo>
                    <a:pt x="221449" y="2231"/>
                  </a:lnTo>
                  <a:cubicBezTo>
                    <a:pt x="218935" y="-422"/>
                    <a:pt x="214830" y="-750"/>
                    <a:pt x="211924" y="1469"/>
                  </a:cubicBezTo>
                  <a:lnTo>
                    <a:pt x="2374" y="176538"/>
                  </a:lnTo>
                  <a:cubicBezTo>
                    <a:pt x="-464" y="178960"/>
                    <a:pt x="-807" y="183221"/>
                    <a:pt x="1613" y="186063"/>
                  </a:cubicBezTo>
                  <a:lnTo>
                    <a:pt x="3232" y="187968"/>
                  </a:lnTo>
                  <a:cubicBezTo>
                    <a:pt x="5699" y="190693"/>
                    <a:pt x="9842" y="191067"/>
                    <a:pt x="12757" y="188826"/>
                  </a:cubicBezTo>
                  <a:lnTo>
                    <a:pt x="222307" y="13756"/>
                  </a:lnTo>
                  <a:cubicBezTo>
                    <a:pt x="225097" y="11310"/>
                    <a:pt x="225431" y="7090"/>
                    <a:pt x="223069" y="423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0" name="Google Shape;2800;p5"/>
            <p:cNvSpPr/>
            <p:nvPr/>
          </p:nvSpPr>
          <p:spPr>
            <a:xfrm>
              <a:off x="7905894" y="848372"/>
              <a:ext cx="210012" cy="176285"/>
            </a:xfrm>
            <a:custGeom>
              <a:avLst/>
              <a:gdLst/>
              <a:ahLst/>
              <a:cxnLst/>
              <a:rect l="l" t="t" r="r" b="b"/>
              <a:pathLst>
                <a:path w="210012" h="176285" extrusionOk="0">
                  <a:moveTo>
                    <a:pt x="209214" y="1638"/>
                  </a:moveTo>
                  <a:lnTo>
                    <a:pt x="208548" y="781"/>
                  </a:lnTo>
                  <a:cubicBezTo>
                    <a:pt x="207414" y="-260"/>
                    <a:pt x="205681" y="-260"/>
                    <a:pt x="204547" y="781"/>
                  </a:cubicBezTo>
                  <a:lnTo>
                    <a:pt x="807" y="170802"/>
                  </a:lnTo>
                  <a:cubicBezTo>
                    <a:pt x="-269" y="171880"/>
                    <a:pt x="-269" y="173629"/>
                    <a:pt x="807" y="174707"/>
                  </a:cubicBezTo>
                  <a:lnTo>
                    <a:pt x="1474" y="175469"/>
                  </a:lnTo>
                  <a:cubicBezTo>
                    <a:pt x="2588" y="176558"/>
                    <a:pt x="4360" y="176558"/>
                    <a:pt x="5474" y="175469"/>
                  </a:cubicBezTo>
                  <a:lnTo>
                    <a:pt x="209214" y="5162"/>
                  </a:lnTo>
                  <a:cubicBezTo>
                    <a:pt x="210262" y="4132"/>
                    <a:pt x="210281" y="2443"/>
                    <a:pt x="209252" y="1390"/>
                  </a:cubicBezTo>
                  <a:cubicBezTo>
                    <a:pt x="209243" y="1378"/>
                    <a:pt x="209224" y="1365"/>
                    <a:pt x="209214" y="1352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1" name="Google Shape;2801;p5"/>
            <p:cNvSpPr/>
            <p:nvPr/>
          </p:nvSpPr>
          <p:spPr>
            <a:xfrm>
              <a:off x="7878729" y="817396"/>
              <a:ext cx="228960" cy="195853"/>
            </a:xfrm>
            <a:custGeom>
              <a:avLst/>
              <a:gdLst/>
              <a:ahLst/>
              <a:cxnLst/>
              <a:rect l="l" t="t" r="r" b="b"/>
              <a:pathLst>
                <a:path w="228960" h="195853" extrusionOk="0">
                  <a:moveTo>
                    <a:pt x="225997" y="7564"/>
                  </a:moveTo>
                  <a:lnTo>
                    <a:pt x="223139" y="4230"/>
                  </a:lnTo>
                  <a:cubicBezTo>
                    <a:pt x="218710" y="-799"/>
                    <a:pt x="211100" y="-1430"/>
                    <a:pt x="205899" y="2801"/>
                  </a:cubicBezTo>
                  <a:lnTo>
                    <a:pt x="4255" y="171394"/>
                  </a:lnTo>
                  <a:cubicBezTo>
                    <a:pt x="-755" y="175566"/>
                    <a:pt x="-1441" y="183012"/>
                    <a:pt x="2731" y="188027"/>
                  </a:cubicBezTo>
                  <a:cubicBezTo>
                    <a:pt x="2788" y="188103"/>
                    <a:pt x="2855" y="188179"/>
                    <a:pt x="2922" y="188253"/>
                  </a:cubicBezTo>
                  <a:lnTo>
                    <a:pt x="5779" y="191587"/>
                  </a:lnTo>
                  <a:cubicBezTo>
                    <a:pt x="10189" y="196663"/>
                    <a:pt x="17838" y="197298"/>
                    <a:pt x="23019" y="193015"/>
                  </a:cubicBezTo>
                  <a:lnTo>
                    <a:pt x="224664" y="24423"/>
                  </a:lnTo>
                  <a:cubicBezTo>
                    <a:pt x="229674" y="20326"/>
                    <a:pt x="230407" y="12945"/>
                    <a:pt x="226311" y="7937"/>
                  </a:cubicBezTo>
                  <a:cubicBezTo>
                    <a:pt x="226216" y="7810"/>
                    <a:pt x="226102" y="7685"/>
                    <a:pt x="225997" y="756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2" name="Google Shape;2802;p5"/>
            <p:cNvSpPr/>
            <p:nvPr/>
          </p:nvSpPr>
          <p:spPr>
            <a:xfrm>
              <a:off x="7880631" y="819878"/>
              <a:ext cx="224620" cy="190383"/>
            </a:xfrm>
            <a:custGeom>
              <a:avLst/>
              <a:gdLst/>
              <a:ahLst/>
              <a:cxnLst/>
              <a:rect l="l" t="t" r="r" b="b"/>
              <a:pathLst>
                <a:path w="224620" h="190383" extrusionOk="0">
                  <a:moveTo>
                    <a:pt x="223524" y="4415"/>
                  </a:moveTo>
                  <a:lnTo>
                    <a:pt x="221905" y="2415"/>
                  </a:lnTo>
                  <a:cubicBezTo>
                    <a:pt x="219314" y="-482"/>
                    <a:pt x="214904" y="-818"/>
                    <a:pt x="211903" y="1653"/>
                  </a:cubicBezTo>
                  <a:lnTo>
                    <a:pt x="2353" y="176722"/>
                  </a:lnTo>
                  <a:cubicBezTo>
                    <a:pt x="-419" y="179165"/>
                    <a:pt x="-790" y="183349"/>
                    <a:pt x="1496" y="186247"/>
                  </a:cubicBezTo>
                  <a:lnTo>
                    <a:pt x="3211" y="188152"/>
                  </a:lnTo>
                  <a:cubicBezTo>
                    <a:pt x="5725" y="190805"/>
                    <a:pt x="9830" y="191134"/>
                    <a:pt x="12736" y="188914"/>
                  </a:cubicBezTo>
                  <a:lnTo>
                    <a:pt x="222286" y="13845"/>
                  </a:lnTo>
                  <a:cubicBezTo>
                    <a:pt x="225076" y="11399"/>
                    <a:pt x="225410" y="7178"/>
                    <a:pt x="223047" y="432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3" name="Google Shape;2803;p5"/>
            <p:cNvSpPr/>
            <p:nvPr/>
          </p:nvSpPr>
          <p:spPr>
            <a:xfrm>
              <a:off x="7888368" y="827132"/>
              <a:ext cx="209985" cy="176277"/>
            </a:xfrm>
            <a:custGeom>
              <a:avLst/>
              <a:gdLst/>
              <a:ahLst/>
              <a:cxnLst/>
              <a:rect l="l" t="t" r="r" b="b"/>
              <a:pathLst>
                <a:path w="209985" h="176277" extrusionOk="0">
                  <a:moveTo>
                    <a:pt x="209214" y="1543"/>
                  </a:moveTo>
                  <a:lnTo>
                    <a:pt x="208548" y="781"/>
                  </a:lnTo>
                  <a:cubicBezTo>
                    <a:pt x="207414" y="-260"/>
                    <a:pt x="205681" y="-260"/>
                    <a:pt x="204547" y="781"/>
                  </a:cubicBezTo>
                  <a:lnTo>
                    <a:pt x="807" y="170802"/>
                  </a:lnTo>
                  <a:cubicBezTo>
                    <a:pt x="-269" y="171880"/>
                    <a:pt x="-269" y="173629"/>
                    <a:pt x="807" y="174707"/>
                  </a:cubicBezTo>
                  <a:lnTo>
                    <a:pt x="1474" y="175469"/>
                  </a:lnTo>
                  <a:cubicBezTo>
                    <a:pt x="2550" y="176548"/>
                    <a:pt x="4303" y="176548"/>
                    <a:pt x="5379" y="175469"/>
                  </a:cubicBezTo>
                  <a:lnTo>
                    <a:pt x="209214" y="5162"/>
                  </a:lnTo>
                  <a:cubicBezTo>
                    <a:pt x="210243" y="4064"/>
                    <a:pt x="210243" y="2355"/>
                    <a:pt x="209214" y="125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4" name="Google Shape;2804;p5"/>
            <p:cNvSpPr/>
            <p:nvPr/>
          </p:nvSpPr>
          <p:spPr>
            <a:xfrm>
              <a:off x="7868090" y="862013"/>
              <a:ext cx="223177" cy="202234"/>
            </a:xfrm>
            <a:custGeom>
              <a:avLst/>
              <a:gdLst/>
              <a:ahLst/>
              <a:cxnLst/>
              <a:rect l="l" t="t" r="r" b="b"/>
              <a:pathLst>
                <a:path w="223177" h="202234" extrusionOk="0">
                  <a:moveTo>
                    <a:pt x="217396" y="198119"/>
                  </a:moveTo>
                  <a:lnTo>
                    <a:pt x="220253" y="194785"/>
                  </a:lnTo>
                  <a:cubicBezTo>
                    <a:pt x="224559" y="189661"/>
                    <a:pt x="224054" y="182056"/>
                    <a:pt x="219110" y="177545"/>
                  </a:cubicBezTo>
                  <a:lnTo>
                    <a:pt x="22514" y="3047"/>
                  </a:lnTo>
                  <a:cubicBezTo>
                    <a:pt x="17723" y="-1305"/>
                    <a:pt x="10313" y="-953"/>
                    <a:pt x="5960" y="3835"/>
                  </a:cubicBezTo>
                  <a:cubicBezTo>
                    <a:pt x="5855" y="3951"/>
                    <a:pt x="5760" y="4070"/>
                    <a:pt x="5655" y="4190"/>
                  </a:cubicBezTo>
                  <a:lnTo>
                    <a:pt x="2798" y="7523"/>
                  </a:lnTo>
                  <a:cubicBezTo>
                    <a:pt x="-1460" y="12730"/>
                    <a:pt x="-784" y="20385"/>
                    <a:pt x="4322" y="24764"/>
                  </a:cubicBezTo>
                  <a:lnTo>
                    <a:pt x="200822" y="199262"/>
                  </a:lnTo>
                  <a:cubicBezTo>
                    <a:pt x="205813" y="203629"/>
                    <a:pt x="213395" y="203127"/>
                    <a:pt x="217758" y="198140"/>
                  </a:cubicBezTo>
                  <a:cubicBezTo>
                    <a:pt x="217767" y="198133"/>
                    <a:pt x="217767" y="198126"/>
                    <a:pt x="217777" y="19811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5" name="Google Shape;2805;p5"/>
            <p:cNvSpPr/>
            <p:nvPr/>
          </p:nvSpPr>
          <p:spPr>
            <a:xfrm>
              <a:off x="7870235" y="865423"/>
              <a:ext cx="219039" cy="196361"/>
            </a:xfrm>
            <a:custGeom>
              <a:avLst/>
              <a:gdLst/>
              <a:ahLst/>
              <a:cxnLst/>
              <a:rect l="l" t="t" r="r" b="b"/>
              <a:pathLst>
                <a:path w="219039" h="196361" extrusionOk="0">
                  <a:moveTo>
                    <a:pt x="215822" y="193947"/>
                  </a:moveTo>
                  <a:lnTo>
                    <a:pt x="217537" y="192042"/>
                  </a:lnTo>
                  <a:cubicBezTo>
                    <a:pt x="219804" y="189153"/>
                    <a:pt x="219470" y="185009"/>
                    <a:pt x="216775" y="182517"/>
                  </a:cubicBezTo>
                  <a:lnTo>
                    <a:pt x="12654" y="1542"/>
                  </a:lnTo>
                  <a:cubicBezTo>
                    <a:pt x="9787" y="-747"/>
                    <a:pt x="5644" y="-457"/>
                    <a:pt x="3129" y="2209"/>
                  </a:cubicBezTo>
                  <a:lnTo>
                    <a:pt x="1510" y="4209"/>
                  </a:lnTo>
                  <a:cubicBezTo>
                    <a:pt x="-738" y="7089"/>
                    <a:pt x="-443" y="11196"/>
                    <a:pt x="2176" y="13734"/>
                  </a:cubicBezTo>
                  <a:lnTo>
                    <a:pt x="206392" y="194709"/>
                  </a:lnTo>
                  <a:cubicBezTo>
                    <a:pt x="209212" y="197150"/>
                    <a:pt x="213470" y="196852"/>
                    <a:pt x="215917" y="1940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6" name="Google Shape;2806;p5"/>
            <p:cNvSpPr/>
            <p:nvPr/>
          </p:nvSpPr>
          <p:spPr>
            <a:xfrm>
              <a:off x="7877062" y="871681"/>
              <a:ext cx="205047" cy="182650"/>
            </a:xfrm>
            <a:custGeom>
              <a:avLst/>
              <a:gdLst/>
              <a:ahLst/>
              <a:cxnLst/>
              <a:rect l="l" t="t" r="r" b="b"/>
              <a:pathLst>
                <a:path w="205047" h="182650" extrusionOk="0">
                  <a:moveTo>
                    <a:pt x="203566" y="181879"/>
                  </a:moveTo>
                  <a:lnTo>
                    <a:pt x="204233" y="181117"/>
                  </a:lnTo>
                  <a:cubicBezTo>
                    <a:pt x="205319" y="180005"/>
                    <a:pt x="205319" y="178228"/>
                    <a:pt x="204233" y="177116"/>
                  </a:cubicBezTo>
                  <a:lnTo>
                    <a:pt x="5351" y="809"/>
                  </a:lnTo>
                  <a:cubicBezTo>
                    <a:pt x="4274" y="-270"/>
                    <a:pt x="2522" y="-270"/>
                    <a:pt x="1446" y="809"/>
                  </a:cubicBezTo>
                  <a:lnTo>
                    <a:pt x="779" y="1571"/>
                  </a:lnTo>
                  <a:cubicBezTo>
                    <a:pt x="-260" y="2701"/>
                    <a:pt x="-260" y="4441"/>
                    <a:pt x="779" y="5571"/>
                  </a:cubicBezTo>
                  <a:lnTo>
                    <a:pt x="199375" y="181879"/>
                  </a:lnTo>
                  <a:cubicBezTo>
                    <a:pt x="200470" y="182908"/>
                    <a:pt x="202185" y="182908"/>
                    <a:pt x="203280" y="1818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7" name="Google Shape;2807;p5"/>
            <p:cNvSpPr/>
            <p:nvPr/>
          </p:nvSpPr>
          <p:spPr>
            <a:xfrm>
              <a:off x="7886866" y="840868"/>
              <a:ext cx="223352" cy="202234"/>
            </a:xfrm>
            <a:custGeom>
              <a:avLst/>
              <a:gdLst/>
              <a:ahLst/>
              <a:cxnLst/>
              <a:rect l="l" t="t" r="r" b="b"/>
              <a:pathLst>
                <a:path w="223352" h="202234" extrusionOk="0">
                  <a:moveTo>
                    <a:pt x="217575" y="198119"/>
                  </a:moveTo>
                  <a:lnTo>
                    <a:pt x="220432" y="194785"/>
                  </a:lnTo>
                  <a:cubicBezTo>
                    <a:pt x="224766" y="189653"/>
                    <a:pt x="224214" y="182005"/>
                    <a:pt x="219194" y="177545"/>
                  </a:cubicBezTo>
                  <a:lnTo>
                    <a:pt x="22693" y="3047"/>
                  </a:lnTo>
                  <a:cubicBezTo>
                    <a:pt x="17902" y="-1305"/>
                    <a:pt x="10492" y="-953"/>
                    <a:pt x="6139" y="3835"/>
                  </a:cubicBezTo>
                  <a:cubicBezTo>
                    <a:pt x="6034" y="3951"/>
                    <a:pt x="5939" y="4070"/>
                    <a:pt x="5834" y="4190"/>
                  </a:cubicBezTo>
                  <a:lnTo>
                    <a:pt x="2881" y="7523"/>
                  </a:lnTo>
                  <a:cubicBezTo>
                    <a:pt x="-1395" y="12672"/>
                    <a:pt x="-852" y="20279"/>
                    <a:pt x="4120" y="24764"/>
                  </a:cubicBezTo>
                  <a:lnTo>
                    <a:pt x="200620" y="199262"/>
                  </a:lnTo>
                  <a:cubicBezTo>
                    <a:pt x="205602" y="203629"/>
                    <a:pt x="213193" y="203127"/>
                    <a:pt x="217556" y="198140"/>
                  </a:cubicBezTo>
                  <a:cubicBezTo>
                    <a:pt x="217565" y="198133"/>
                    <a:pt x="217565" y="198126"/>
                    <a:pt x="217575" y="19811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8" name="Google Shape;2808;p5"/>
            <p:cNvSpPr/>
            <p:nvPr/>
          </p:nvSpPr>
          <p:spPr>
            <a:xfrm>
              <a:off x="7889190" y="844277"/>
              <a:ext cx="219017" cy="196361"/>
            </a:xfrm>
            <a:custGeom>
              <a:avLst/>
              <a:gdLst/>
              <a:ahLst/>
              <a:cxnLst/>
              <a:rect l="l" t="t" r="r" b="b"/>
              <a:pathLst>
                <a:path w="219017" h="196361" extrusionOk="0">
                  <a:moveTo>
                    <a:pt x="215822" y="193947"/>
                  </a:moveTo>
                  <a:lnTo>
                    <a:pt x="217441" y="192042"/>
                  </a:lnTo>
                  <a:cubicBezTo>
                    <a:pt x="219775" y="189193"/>
                    <a:pt x="219489" y="185014"/>
                    <a:pt x="216775" y="182517"/>
                  </a:cubicBezTo>
                  <a:lnTo>
                    <a:pt x="12654" y="1542"/>
                  </a:lnTo>
                  <a:cubicBezTo>
                    <a:pt x="9787" y="-747"/>
                    <a:pt x="5644" y="-457"/>
                    <a:pt x="3129" y="2209"/>
                  </a:cubicBezTo>
                  <a:lnTo>
                    <a:pt x="1510" y="4209"/>
                  </a:lnTo>
                  <a:cubicBezTo>
                    <a:pt x="-738" y="7089"/>
                    <a:pt x="-443" y="11196"/>
                    <a:pt x="2176" y="13734"/>
                  </a:cubicBezTo>
                  <a:lnTo>
                    <a:pt x="206392" y="194709"/>
                  </a:lnTo>
                  <a:cubicBezTo>
                    <a:pt x="209212" y="197150"/>
                    <a:pt x="213470" y="196852"/>
                    <a:pt x="215917" y="1940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9" name="Google Shape;2809;p5"/>
            <p:cNvSpPr/>
            <p:nvPr/>
          </p:nvSpPr>
          <p:spPr>
            <a:xfrm>
              <a:off x="7895636" y="850535"/>
              <a:ext cx="205428" cy="182650"/>
            </a:xfrm>
            <a:custGeom>
              <a:avLst/>
              <a:gdLst/>
              <a:ahLst/>
              <a:cxnLst/>
              <a:rect l="l" t="t" r="r" b="b"/>
              <a:pathLst>
                <a:path w="205428" h="182650" extrusionOk="0">
                  <a:moveTo>
                    <a:pt x="203947" y="181879"/>
                  </a:moveTo>
                  <a:lnTo>
                    <a:pt x="204614" y="181117"/>
                  </a:lnTo>
                  <a:cubicBezTo>
                    <a:pt x="205699" y="180005"/>
                    <a:pt x="205699" y="178228"/>
                    <a:pt x="204614" y="177116"/>
                  </a:cubicBezTo>
                  <a:lnTo>
                    <a:pt x="5351" y="809"/>
                  </a:lnTo>
                  <a:cubicBezTo>
                    <a:pt x="4274" y="-270"/>
                    <a:pt x="2522" y="-270"/>
                    <a:pt x="1445" y="809"/>
                  </a:cubicBezTo>
                  <a:lnTo>
                    <a:pt x="779" y="1571"/>
                  </a:lnTo>
                  <a:cubicBezTo>
                    <a:pt x="-260" y="2701"/>
                    <a:pt x="-260" y="4441"/>
                    <a:pt x="779" y="5571"/>
                  </a:cubicBezTo>
                  <a:lnTo>
                    <a:pt x="199375" y="181879"/>
                  </a:lnTo>
                  <a:cubicBezTo>
                    <a:pt x="200470" y="182908"/>
                    <a:pt x="202185" y="182908"/>
                    <a:pt x="203280" y="1818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0" name="Google Shape;2810;p5"/>
            <p:cNvSpPr/>
            <p:nvPr/>
          </p:nvSpPr>
          <p:spPr>
            <a:xfrm>
              <a:off x="7905210" y="820423"/>
              <a:ext cx="223392" cy="202201"/>
            </a:xfrm>
            <a:custGeom>
              <a:avLst/>
              <a:gdLst/>
              <a:ahLst/>
              <a:cxnLst/>
              <a:rect l="l" t="t" r="r" b="b"/>
              <a:pathLst>
                <a:path w="223392" h="202201" extrusionOk="0">
                  <a:moveTo>
                    <a:pt x="217614" y="198085"/>
                  </a:moveTo>
                  <a:lnTo>
                    <a:pt x="220471" y="194656"/>
                  </a:lnTo>
                  <a:cubicBezTo>
                    <a:pt x="224806" y="189524"/>
                    <a:pt x="224253" y="181876"/>
                    <a:pt x="219233" y="177416"/>
                  </a:cubicBezTo>
                  <a:lnTo>
                    <a:pt x="22732" y="3013"/>
                  </a:lnTo>
                  <a:cubicBezTo>
                    <a:pt x="17818" y="-1359"/>
                    <a:pt x="10293" y="-922"/>
                    <a:pt x="5921" y="3990"/>
                  </a:cubicBezTo>
                  <a:cubicBezTo>
                    <a:pt x="5873" y="4045"/>
                    <a:pt x="5826" y="4100"/>
                    <a:pt x="5778" y="4156"/>
                  </a:cubicBezTo>
                  <a:lnTo>
                    <a:pt x="2921" y="7490"/>
                  </a:lnTo>
                  <a:cubicBezTo>
                    <a:pt x="-1413" y="12622"/>
                    <a:pt x="-861" y="20270"/>
                    <a:pt x="4159" y="24730"/>
                  </a:cubicBezTo>
                  <a:lnTo>
                    <a:pt x="200660" y="199228"/>
                  </a:lnTo>
                  <a:cubicBezTo>
                    <a:pt x="205651" y="203595"/>
                    <a:pt x="213232" y="203093"/>
                    <a:pt x="217595" y="198107"/>
                  </a:cubicBezTo>
                  <a:cubicBezTo>
                    <a:pt x="217605" y="198099"/>
                    <a:pt x="217605" y="198093"/>
                    <a:pt x="217614" y="19808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1" name="Google Shape;2811;p5"/>
            <p:cNvSpPr/>
            <p:nvPr/>
          </p:nvSpPr>
          <p:spPr>
            <a:xfrm>
              <a:off x="7907198" y="823002"/>
              <a:ext cx="219325" cy="196776"/>
            </a:xfrm>
            <a:custGeom>
              <a:avLst/>
              <a:gdLst/>
              <a:ahLst/>
              <a:cxnLst/>
              <a:rect l="l" t="t" r="r" b="b"/>
              <a:pathLst>
                <a:path w="219325" h="196776" extrusionOk="0">
                  <a:moveTo>
                    <a:pt x="216197" y="194744"/>
                  </a:moveTo>
                  <a:lnTo>
                    <a:pt x="217816" y="192839"/>
                  </a:lnTo>
                  <a:cubicBezTo>
                    <a:pt x="220064" y="189960"/>
                    <a:pt x="219769" y="185853"/>
                    <a:pt x="217149" y="183314"/>
                  </a:cubicBezTo>
                  <a:lnTo>
                    <a:pt x="12838" y="1577"/>
                  </a:lnTo>
                  <a:cubicBezTo>
                    <a:pt x="9990" y="-760"/>
                    <a:pt x="5809" y="-468"/>
                    <a:pt x="3313" y="2244"/>
                  </a:cubicBezTo>
                  <a:lnTo>
                    <a:pt x="1694" y="4149"/>
                  </a:lnTo>
                  <a:cubicBezTo>
                    <a:pt x="-802" y="7123"/>
                    <a:pt x="-506" y="11535"/>
                    <a:pt x="2360" y="14150"/>
                  </a:cubicBezTo>
                  <a:lnTo>
                    <a:pt x="206577" y="195125"/>
                  </a:lnTo>
                  <a:cubicBezTo>
                    <a:pt x="209396" y="197565"/>
                    <a:pt x="213654" y="197267"/>
                    <a:pt x="216102" y="194458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2" name="Google Shape;2812;p5"/>
            <p:cNvSpPr/>
            <p:nvPr/>
          </p:nvSpPr>
          <p:spPr>
            <a:xfrm>
              <a:off x="7914693" y="830015"/>
              <a:ext cx="204718" cy="182633"/>
            </a:xfrm>
            <a:custGeom>
              <a:avLst/>
              <a:gdLst/>
              <a:ahLst/>
              <a:cxnLst/>
              <a:rect l="l" t="t" r="r" b="b"/>
              <a:pathLst>
                <a:path w="204718" h="182633" extrusionOk="0">
                  <a:moveTo>
                    <a:pt x="203273" y="181921"/>
                  </a:moveTo>
                  <a:lnTo>
                    <a:pt x="203940" y="181159"/>
                  </a:lnTo>
                  <a:cubicBezTo>
                    <a:pt x="204978" y="180028"/>
                    <a:pt x="204978" y="178289"/>
                    <a:pt x="203940" y="177158"/>
                  </a:cubicBezTo>
                  <a:lnTo>
                    <a:pt x="5344" y="850"/>
                  </a:lnTo>
                  <a:cubicBezTo>
                    <a:pt x="4343" y="-228"/>
                    <a:pt x="2648" y="-289"/>
                    <a:pt x="1572" y="714"/>
                  </a:cubicBezTo>
                  <a:cubicBezTo>
                    <a:pt x="1524" y="758"/>
                    <a:pt x="1486" y="804"/>
                    <a:pt x="1438" y="850"/>
                  </a:cubicBezTo>
                  <a:lnTo>
                    <a:pt x="772" y="1612"/>
                  </a:lnTo>
                  <a:cubicBezTo>
                    <a:pt x="-257" y="2711"/>
                    <a:pt x="-257" y="4419"/>
                    <a:pt x="772" y="5518"/>
                  </a:cubicBezTo>
                  <a:lnTo>
                    <a:pt x="199368" y="181825"/>
                  </a:lnTo>
                  <a:cubicBezTo>
                    <a:pt x="200444" y="182904"/>
                    <a:pt x="202197" y="182904"/>
                    <a:pt x="203273" y="18182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3" name="Google Shape;2813;p5"/>
            <p:cNvSpPr/>
            <p:nvPr/>
          </p:nvSpPr>
          <p:spPr>
            <a:xfrm>
              <a:off x="7940325" y="3265741"/>
              <a:ext cx="132683" cy="130778"/>
            </a:xfrm>
            <a:custGeom>
              <a:avLst/>
              <a:gdLst/>
              <a:ahLst/>
              <a:cxnLst/>
              <a:rect l="l" t="t" r="r" b="b"/>
              <a:pathLst>
                <a:path w="132683" h="130778" extrusionOk="0">
                  <a:moveTo>
                    <a:pt x="0" y="0"/>
                  </a:moveTo>
                  <a:cubicBezTo>
                    <a:pt x="1143" y="43625"/>
                    <a:pt x="2000" y="87221"/>
                    <a:pt x="2572" y="130778"/>
                  </a:cubicBezTo>
                  <a:cubicBezTo>
                    <a:pt x="8296" y="128416"/>
                    <a:pt x="14326" y="126845"/>
                    <a:pt x="20479" y="126111"/>
                  </a:cubicBezTo>
                  <a:cubicBezTo>
                    <a:pt x="46291" y="122873"/>
                    <a:pt x="80200" y="113919"/>
                    <a:pt x="105346" y="122587"/>
                  </a:cubicBezTo>
                  <a:cubicBezTo>
                    <a:pt x="114157" y="123616"/>
                    <a:pt x="122711" y="126235"/>
                    <a:pt x="130588" y="130302"/>
                  </a:cubicBezTo>
                  <a:cubicBezTo>
                    <a:pt x="131035" y="88649"/>
                    <a:pt x="131731" y="46987"/>
                    <a:pt x="132683" y="5334"/>
                  </a:cubicBezTo>
                  <a:cubicBezTo>
                    <a:pt x="113157" y="14859"/>
                    <a:pt x="79820" y="26766"/>
                    <a:pt x="69437" y="26289"/>
                  </a:cubicBezTo>
                  <a:cubicBezTo>
                    <a:pt x="23717" y="24289"/>
                    <a:pt x="12287" y="723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4" name="Google Shape;2814;p5"/>
            <p:cNvSpPr/>
            <p:nvPr/>
          </p:nvSpPr>
          <p:spPr>
            <a:xfrm>
              <a:off x="7928799" y="3351275"/>
              <a:ext cx="160306" cy="29528"/>
            </a:xfrm>
            <a:custGeom>
              <a:avLst/>
              <a:gdLst/>
              <a:ahLst/>
              <a:cxnLst/>
              <a:rect l="l" t="t" r="r" b="b"/>
              <a:pathLst>
                <a:path w="160306" h="29528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5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53" y="24118"/>
                    <a:pt x="5591" y="29480"/>
                    <a:pt x="12287" y="29528"/>
                  </a:cubicBezTo>
                  <a:lnTo>
                    <a:pt x="148400" y="28575"/>
                  </a:lnTo>
                  <a:cubicBezTo>
                    <a:pt x="155029" y="28528"/>
                    <a:pt x="160363" y="23108"/>
                    <a:pt x="160306" y="16479"/>
                  </a:cubicBezTo>
                  <a:cubicBezTo>
                    <a:pt x="160306" y="16450"/>
                    <a:pt x="160306" y="16412"/>
                    <a:pt x="160306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5" name="Google Shape;2815;p5"/>
            <p:cNvSpPr/>
            <p:nvPr/>
          </p:nvSpPr>
          <p:spPr>
            <a:xfrm>
              <a:off x="7928799" y="3357276"/>
              <a:ext cx="160306" cy="17430"/>
            </a:xfrm>
            <a:custGeom>
              <a:avLst/>
              <a:gdLst/>
              <a:ahLst/>
              <a:cxnLst/>
              <a:rect l="l" t="t" r="r" b="b"/>
              <a:pathLst>
                <a:path w="160306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9" y="3096"/>
                    <a:pt x="157115" y="0"/>
                    <a:pt x="153258" y="0"/>
                  </a:cubicBezTo>
                  <a:lnTo>
                    <a:pt x="6859" y="953"/>
                  </a:lnTo>
                  <a:cubicBezTo>
                    <a:pt x="3020" y="1010"/>
                    <a:pt x="-47" y="4163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  <a:lnTo>
                    <a:pt x="1" y="10478"/>
                  </a:lnTo>
                  <a:cubicBezTo>
                    <a:pt x="1" y="14316"/>
                    <a:pt x="3115" y="17431"/>
                    <a:pt x="6954" y="17431"/>
                  </a:cubicBezTo>
                  <a:cubicBezTo>
                    <a:pt x="6982" y="17431"/>
                    <a:pt x="7020" y="17431"/>
                    <a:pt x="7049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63"/>
                    <a:pt x="160306" y="9497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6" name="Google Shape;2816;p5"/>
            <p:cNvSpPr/>
            <p:nvPr/>
          </p:nvSpPr>
          <p:spPr>
            <a:xfrm>
              <a:off x="7933276" y="3362325"/>
              <a:ext cx="151447" cy="7524"/>
            </a:xfrm>
            <a:custGeom>
              <a:avLst/>
              <a:gdLst/>
              <a:ahLst/>
              <a:cxnLst/>
              <a:rect l="l" t="t" r="r" b="b"/>
              <a:pathLst>
                <a:path w="151447" h="7524" extrusionOk="0">
                  <a:moveTo>
                    <a:pt x="151352" y="3715"/>
                  </a:moveTo>
                  <a:lnTo>
                    <a:pt x="151352" y="2667"/>
                  </a:lnTo>
                  <a:cubicBezTo>
                    <a:pt x="151304" y="1219"/>
                    <a:pt x="150133" y="48"/>
                    <a:pt x="148685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95" y="6287"/>
                    <a:pt x="1333" y="7477"/>
                    <a:pt x="2857" y="7525"/>
                  </a:cubicBezTo>
                  <a:lnTo>
                    <a:pt x="148685" y="6572"/>
                  </a:lnTo>
                  <a:cubicBezTo>
                    <a:pt x="150161" y="6630"/>
                    <a:pt x="151390" y="5477"/>
                    <a:pt x="151447" y="4001"/>
                  </a:cubicBezTo>
                  <a:cubicBezTo>
                    <a:pt x="151447" y="3943"/>
                    <a:pt x="151447" y="3877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7" name="Google Shape;2817;p5"/>
            <p:cNvSpPr/>
            <p:nvPr/>
          </p:nvSpPr>
          <p:spPr>
            <a:xfrm>
              <a:off x="7928799" y="3322890"/>
              <a:ext cx="160306" cy="29433"/>
            </a:xfrm>
            <a:custGeom>
              <a:avLst/>
              <a:gdLst/>
              <a:ahLst/>
              <a:cxnLst/>
              <a:rect l="l" t="t" r="r" b="b"/>
              <a:pathLst>
                <a:path w="160306" h="29433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5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05" y="24127"/>
                    <a:pt x="5591" y="29490"/>
                    <a:pt x="12287" y="29433"/>
                  </a:cubicBezTo>
                  <a:lnTo>
                    <a:pt x="148400" y="28575"/>
                  </a:lnTo>
                  <a:cubicBezTo>
                    <a:pt x="155029" y="28528"/>
                    <a:pt x="160363" y="23108"/>
                    <a:pt x="160306" y="16479"/>
                  </a:cubicBezTo>
                  <a:cubicBezTo>
                    <a:pt x="160306" y="16450"/>
                    <a:pt x="160306" y="16412"/>
                    <a:pt x="160306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8" name="Google Shape;2818;p5"/>
            <p:cNvSpPr/>
            <p:nvPr/>
          </p:nvSpPr>
          <p:spPr>
            <a:xfrm>
              <a:off x="7928799" y="3328892"/>
              <a:ext cx="160306" cy="17430"/>
            </a:xfrm>
            <a:custGeom>
              <a:avLst/>
              <a:gdLst/>
              <a:ahLst/>
              <a:cxnLst/>
              <a:rect l="l" t="t" r="r" b="b"/>
              <a:pathLst>
                <a:path w="160306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9" y="3096"/>
                    <a:pt x="157115" y="0"/>
                    <a:pt x="153258" y="0"/>
                  </a:cubicBezTo>
                  <a:lnTo>
                    <a:pt x="6859" y="953"/>
                  </a:lnTo>
                  <a:cubicBezTo>
                    <a:pt x="3020" y="1000"/>
                    <a:pt x="-47" y="4163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  <a:lnTo>
                    <a:pt x="1" y="10478"/>
                  </a:lnTo>
                  <a:cubicBezTo>
                    <a:pt x="48" y="14335"/>
                    <a:pt x="3191" y="17431"/>
                    <a:pt x="7049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54"/>
                    <a:pt x="160306" y="9497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9" name="Google Shape;2819;p5"/>
            <p:cNvSpPr/>
            <p:nvPr/>
          </p:nvSpPr>
          <p:spPr>
            <a:xfrm>
              <a:off x="7933276" y="3333750"/>
              <a:ext cx="151449" cy="7524"/>
            </a:xfrm>
            <a:custGeom>
              <a:avLst/>
              <a:gdLst/>
              <a:ahLst/>
              <a:cxnLst/>
              <a:rect l="l" t="t" r="r" b="b"/>
              <a:pathLst>
                <a:path w="151449" h="7524" extrusionOk="0">
                  <a:moveTo>
                    <a:pt x="151447" y="3905"/>
                  </a:moveTo>
                  <a:lnTo>
                    <a:pt x="151447" y="2857"/>
                  </a:lnTo>
                  <a:cubicBezTo>
                    <a:pt x="151504" y="1334"/>
                    <a:pt x="150304" y="57"/>
                    <a:pt x="148780" y="0"/>
                  </a:cubicBezTo>
                  <a:cubicBezTo>
                    <a:pt x="148752" y="0"/>
                    <a:pt x="148714" y="0"/>
                    <a:pt x="148685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lnTo>
                    <a:pt x="148685" y="6572"/>
                  </a:lnTo>
                  <a:cubicBezTo>
                    <a:pt x="150209" y="6572"/>
                    <a:pt x="151447" y="5334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0" name="Google Shape;2820;p5"/>
            <p:cNvSpPr/>
            <p:nvPr/>
          </p:nvSpPr>
          <p:spPr>
            <a:xfrm>
              <a:off x="7928894" y="3295363"/>
              <a:ext cx="160306" cy="29433"/>
            </a:xfrm>
            <a:custGeom>
              <a:avLst/>
              <a:gdLst/>
              <a:ahLst/>
              <a:cxnLst/>
              <a:rect l="l" t="t" r="r" b="b"/>
              <a:pathLst>
                <a:path w="160306" h="29433" extrusionOk="0">
                  <a:moveTo>
                    <a:pt x="160306" y="16383"/>
                  </a:moveTo>
                  <a:lnTo>
                    <a:pt x="160306" y="12002"/>
                  </a:lnTo>
                  <a:cubicBezTo>
                    <a:pt x="160201" y="5306"/>
                    <a:pt x="154715" y="-57"/>
                    <a:pt x="148019" y="0"/>
                  </a:cubicBezTo>
                  <a:lnTo>
                    <a:pt x="11907" y="858"/>
                  </a:lnTo>
                  <a:cubicBezTo>
                    <a:pt x="5277" y="905"/>
                    <a:pt x="-57" y="6325"/>
                    <a:pt x="0" y="12954"/>
                  </a:cubicBezTo>
                  <a:cubicBezTo>
                    <a:pt x="0" y="12983"/>
                    <a:pt x="0" y="13021"/>
                    <a:pt x="0" y="13050"/>
                  </a:cubicBezTo>
                  <a:lnTo>
                    <a:pt x="0" y="17431"/>
                  </a:lnTo>
                  <a:cubicBezTo>
                    <a:pt x="105" y="24127"/>
                    <a:pt x="5592" y="29490"/>
                    <a:pt x="12288" y="29433"/>
                  </a:cubicBezTo>
                  <a:lnTo>
                    <a:pt x="148305" y="28861"/>
                  </a:lnTo>
                  <a:cubicBezTo>
                    <a:pt x="154982" y="28814"/>
                    <a:pt x="160363" y="23346"/>
                    <a:pt x="160306" y="16669"/>
                  </a:cubicBezTo>
                  <a:cubicBezTo>
                    <a:pt x="160306" y="16669"/>
                    <a:pt x="160306" y="16669"/>
                    <a:pt x="160306" y="1666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1" name="Google Shape;2821;p5"/>
            <p:cNvSpPr/>
            <p:nvPr/>
          </p:nvSpPr>
          <p:spPr>
            <a:xfrm>
              <a:off x="7928800" y="3301365"/>
              <a:ext cx="160305" cy="17430"/>
            </a:xfrm>
            <a:custGeom>
              <a:avLst/>
              <a:gdLst/>
              <a:ahLst/>
              <a:cxnLst/>
              <a:rect l="l" t="t" r="r" b="b"/>
              <a:pathLst>
                <a:path w="160305" h="17430" extrusionOk="0">
                  <a:moveTo>
                    <a:pt x="160306" y="9430"/>
                  </a:moveTo>
                  <a:lnTo>
                    <a:pt x="160306" y="6953"/>
                  </a:lnTo>
                  <a:cubicBezTo>
                    <a:pt x="160258" y="3095"/>
                    <a:pt x="157115" y="0"/>
                    <a:pt x="153257" y="0"/>
                  </a:cubicBezTo>
                  <a:lnTo>
                    <a:pt x="6858" y="953"/>
                  </a:lnTo>
                  <a:cubicBezTo>
                    <a:pt x="3067" y="953"/>
                    <a:pt x="0" y="4020"/>
                    <a:pt x="0" y="7811"/>
                  </a:cubicBezTo>
                  <a:cubicBezTo>
                    <a:pt x="0" y="7877"/>
                    <a:pt x="0" y="7934"/>
                    <a:pt x="0" y="8001"/>
                  </a:cubicBezTo>
                  <a:lnTo>
                    <a:pt x="0" y="10478"/>
                  </a:lnTo>
                  <a:cubicBezTo>
                    <a:pt x="47" y="14335"/>
                    <a:pt x="3191" y="17431"/>
                    <a:pt x="7048" y="17431"/>
                  </a:cubicBezTo>
                  <a:lnTo>
                    <a:pt x="153448" y="16478"/>
                  </a:lnTo>
                  <a:cubicBezTo>
                    <a:pt x="157239" y="16478"/>
                    <a:pt x="160306" y="13411"/>
                    <a:pt x="160306" y="9620"/>
                  </a:cubicBezTo>
                  <a:cubicBezTo>
                    <a:pt x="160306" y="9553"/>
                    <a:pt x="160306" y="9496"/>
                    <a:pt x="160306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2" name="Google Shape;2822;p5"/>
            <p:cNvSpPr/>
            <p:nvPr/>
          </p:nvSpPr>
          <p:spPr>
            <a:xfrm>
              <a:off x="7933276" y="3306317"/>
              <a:ext cx="151447" cy="7524"/>
            </a:xfrm>
            <a:custGeom>
              <a:avLst/>
              <a:gdLst/>
              <a:ahLst/>
              <a:cxnLst/>
              <a:rect l="l" t="t" r="r" b="b"/>
              <a:pathLst>
                <a:path w="151447" h="7524" extrusionOk="0">
                  <a:moveTo>
                    <a:pt x="151447" y="3810"/>
                  </a:moveTo>
                  <a:lnTo>
                    <a:pt x="151447" y="2762"/>
                  </a:lnTo>
                  <a:cubicBezTo>
                    <a:pt x="151352" y="1238"/>
                    <a:pt x="150114" y="48"/>
                    <a:pt x="148590" y="0"/>
                  </a:cubicBezTo>
                  <a:lnTo>
                    <a:pt x="2762" y="953"/>
                  </a:lnTo>
                  <a:cubicBezTo>
                    <a:pt x="1286" y="895"/>
                    <a:pt x="57" y="2048"/>
                    <a:pt x="0" y="3524"/>
                  </a:cubicBezTo>
                  <a:cubicBezTo>
                    <a:pt x="0" y="3581"/>
                    <a:pt x="0" y="3648"/>
                    <a:pt x="0" y="3715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lnTo>
                    <a:pt x="148685" y="6572"/>
                  </a:lnTo>
                  <a:cubicBezTo>
                    <a:pt x="150209" y="6572"/>
                    <a:pt x="151447" y="5334"/>
                    <a:pt x="151447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3" name="Google Shape;2823;p5"/>
            <p:cNvSpPr/>
            <p:nvPr/>
          </p:nvSpPr>
          <p:spPr>
            <a:xfrm>
              <a:off x="7719713" y="3416337"/>
              <a:ext cx="40392" cy="40392"/>
            </a:xfrm>
            <a:custGeom>
              <a:avLst/>
              <a:gdLst/>
              <a:ahLst/>
              <a:cxnLst/>
              <a:rect l="l" t="t" r="r" b="b"/>
              <a:pathLst>
                <a:path w="40392" h="40392" extrusionOk="0">
                  <a:moveTo>
                    <a:pt x="16872" y="280"/>
                  </a:moveTo>
                  <a:cubicBezTo>
                    <a:pt x="5871" y="2118"/>
                    <a:pt x="-1559" y="12519"/>
                    <a:pt x="279" y="23521"/>
                  </a:cubicBezTo>
                  <a:cubicBezTo>
                    <a:pt x="2118" y="34522"/>
                    <a:pt x="12529" y="41952"/>
                    <a:pt x="23530" y="40113"/>
                  </a:cubicBezTo>
                  <a:cubicBezTo>
                    <a:pt x="34522" y="38275"/>
                    <a:pt x="41951" y="27873"/>
                    <a:pt x="40113" y="16872"/>
                  </a:cubicBezTo>
                  <a:cubicBezTo>
                    <a:pt x="40113" y="16863"/>
                    <a:pt x="40113" y="16863"/>
                    <a:pt x="40113" y="16853"/>
                  </a:cubicBezTo>
                  <a:cubicBezTo>
                    <a:pt x="38265" y="5861"/>
                    <a:pt x="27864" y="-1559"/>
                    <a:pt x="16872" y="28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4" name="Google Shape;2824;p5"/>
            <p:cNvSpPr/>
            <p:nvPr/>
          </p:nvSpPr>
          <p:spPr>
            <a:xfrm>
              <a:off x="7725128" y="3419885"/>
              <a:ext cx="36390" cy="36391"/>
            </a:xfrm>
            <a:custGeom>
              <a:avLst/>
              <a:gdLst/>
              <a:ahLst/>
              <a:cxnLst/>
              <a:rect l="l" t="t" r="r" b="b"/>
              <a:pathLst>
                <a:path w="36390" h="36391" extrusionOk="0">
                  <a:moveTo>
                    <a:pt x="15171" y="256"/>
                  </a:moveTo>
                  <a:cubicBezTo>
                    <a:pt x="5265" y="1923"/>
                    <a:pt x="-1412" y="11314"/>
                    <a:pt x="255" y="21220"/>
                  </a:cubicBezTo>
                  <a:cubicBezTo>
                    <a:pt x="1931" y="31127"/>
                    <a:pt x="11314" y="37803"/>
                    <a:pt x="21220" y="36137"/>
                  </a:cubicBezTo>
                  <a:cubicBezTo>
                    <a:pt x="31126" y="34460"/>
                    <a:pt x="37803" y="25078"/>
                    <a:pt x="36136" y="15172"/>
                  </a:cubicBezTo>
                  <a:cubicBezTo>
                    <a:pt x="36136" y="15153"/>
                    <a:pt x="36126" y="15134"/>
                    <a:pt x="36126" y="15115"/>
                  </a:cubicBezTo>
                  <a:cubicBezTo>
                    <a:pt x="34431" y="5237"/>
                    <a:pt x="25058" y="-1411"/>
                    <a:pt x="15171" y="256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5" name="Google Shape;2825;p5"/>
            <p:cNvSpPr/>
            <p:nvPr/>
          </p:nvSpPr>
          <p:spPr>
            <a:xfrm>
              <a:off x="7736158" y="3426257"/>
              <a:ext cx="222501" cy="92733"/>
            </a:xfrm>
            <a:custGeom>
              <a:avLst/>
              <a:gdLst/>
              <a:ahLst/>
              <a:cxnLst/>
              <a:rect l="l" t="t" r="r" b="b"/>
              <a:pathLst>
                <a:path w="222501" h="92733" extrusionOk="0">
                  <a:moveTo>
                    <a:pt x="214930" y="69417"/>
                  </a:moveTo>
                  <a:cubicBezTo>
                    <a:pt x="221121" y="71923"/>
                    <a:pt x="224122" y="78971"/>
                    <a:pt x="221617" y="85162"/>
                  </a:cubicBezTo>
                  <a:cubicBezTo>
                    <a:pt x="219302" y="90887"/>
                    <a:pt x="213063" y="93954"/>
                    <a:pt x="207120" y="92277"/>
                  </a:cubicBezTo>
                  <a:lnTo>
                    <a:pt x="7571" y="23317"/>
                  </a:lnTo>
                  <a:cubicBezTo>
                    <a:pt x="1380" y="20811"/>
                    <a:pt x="-1621" y="13763"/>
                    <a:pt x="884" y="7572"/>
                  </a:cubicBezTo>
                  <a:cubicBezTo>
                    <a:pt x="3199" y="1847"/>
                    <a:pt x="9438" y="-1220"/>
                    <a:pt x="15381" y="457"/>
                  </a:cubicBezTo>
                  <a:lnTo>
                    <a:pt x="214930" y="69417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6" name="Google Shape;2826;p5"/>
            <p:cNvSpPr/>
            <p:nvPr/>
          </p:nvSpPr>
          <p:spPr>
            <a:xfrm>
              <a:off x="7942611" y="3434048"/>
              <a:ext cx="130206" cy="130778"/>
            </a:xfrm>
            <a:custGeom>
              <a:avLst/>
              <a:gdLst/>
              <a:ahLst/>
              <a:cxnLst/>
              <a:rect l="l" t="t" r="r" b="b"/>
              <a:pathLst>
                <a:path w="130206" h="130778" extrusionOk="0">
                  <a:moveTo>
                    <a:pt x="0" y="0"/>
                  </a:moveTo>
                  <a:cubicBezTo>
                    <a:pt x="1143" y="43624"/>
                    <a:pt x="1905" y="87249"/>
                    <a:pt x="2572" y="130778"/>
                  </a:cubicBezTo>
                  <a:cubicBezTo>
                    <a:pt x="8172" y="128416"/>
                    <a:pt x="14068" y="126844"/>
                    <a:pt x="20098" y="126111"/>
                  </a:cubicBezTo>
                  <a:cubicBezTo>
                    <a:pt x="45434" y="122872"/>
                    <a:pt x="78772" y="113919"/>
                    <a:pt x="103442" y="122587"/>
                  </a:cubicBezTo>
                  <a:cubicBezTo>
                    <a:pt x="112100" y="123635"/>
                    <a:pt x="120491" y="126244"/>
                    <a:pt x="128206" y="130302"/>
                  </a:cubicBezTo>
                  <a:cubicBezTo>
                    <a:pt x="128588" y="88649"/>
                    <a:pt x="129254" y="47025"/>
                    <a:pt x="130207" y="5429"/>
                  </a:cubicBezTo>
                  <a:cubicBezTo>
                    <a:pt x="111157" y="14954"/>
                    <a:pt x="78391" y="26765"/>
                    <a:pt x="68199" y="26289"/>
                  </a:cubicBezTo>
                  <a:cubicBezTo>
                    <a:pt x="23336" y="24289"/>
                    <a:pt x="11621" y="7239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7" name="Google Shape;2827;p5"/>
            <p:cNvSpPr/>
            <p:nvPr/>
          </p:nvSpPr>
          <p:spPr>
            <a:xfrm>
              <a:off x="7930990" y="3519582"/>
              <a:ext cx="157639" cy="29527"/>
            </a:xfrm>
            <a:custGeom>
              <a:avLst/>
              <a:gdLst/>
              <a:ahLst/>
              <a:cxnLst/>
              <a:rect l="l" t="t" r="r" b="b"/>
              <a:pathLst>
                <a:path w="157639" h="29527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25" y="905"/>
                    <a:pt x="-47" y="6372"/>
                    <a:pt x="0" y="13050"/>
                  </a:cubicBezTo>
                  <a:cubicBezTo>
                    <a:pt x="0" y="13050"/>
                    <a:pt x="0" y="13050"/>
                    <a:pt x="0" y="13050"/>
                  </a:cubicBezTo>
                  <a:lnTo>
                    <a:pt x="0" y="17431"/>
                  </a:lnTo>
                  <a:cubicBezTo>
                    <a:pt x="48" y="24127"/>
                    <a:pt x="5496" y="29528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9" y="16479"/>
                  </a:cubicBezTo>
                  <a:cubicBezTo>
                    <a:pt x="157449" y="16450"/>
                    <a:pt x="157449" y="16412"/>
                    <a:pt x="157449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8" name="Google Shape;2828;p5"/>
            <p:cNvSpPr/>
            <p:nvPr/>
          </p:nvSpPr>
          <p:spPr>
            <a:xfrm>
              <a:off x="7931752" y="3525583"/>
              <a:ext cx="157352" cy="17431"/>
            </a:xfrm>
            <a:custGeom>
              <a:avLst/>
              <a:gdLst/>
              <a:ahLst/>
              <a:cxnLst/>
              <a:rect l="l" t="t" r="r" b="b"/>
              <a:pathLst>
                <a:path w="157352" h="17431" extrusionOk="0">
                  <a:moveTo>
                    <a:pt x="156877" y="9525"/>
                  </a:moveTo>
                  <a:lnTo>
                    <a:pt x="156877" y="6953"/>
                  </a:lnTo>
                  <a:cubicBezTo>
                    <a:pt x="156772" y="3115"/>
                    <a:pt x="153667" y="47"/>
                    <a:pt x="149828" y="0"/>
                  </a:cubicBezTo>
                  <a:lnTo>
                    <a:pt x="6953" y="952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105" y="14430"/>
                    <a:pt x="3286" y="17488"/>
                    <a:pt x="7144" y="17431"/>
                  </a:cubicBezTo>
                  <a:lnTo>
                    <a:pt x="150495" y="16478"/>
                  </a:lnTo>
                  <a:cubicBezTo>
                    <a:pt x="154295" y="16430"/>
                    <a:pt x="157353" y="13325"/>
                    <a:pt x="157353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9" name="Google Shape;2829;p5"/>
            <p:cNvSpPr/>
            <p:nvPr/>
          </p:nvSpPr>
          <p:spPr>
            <a:xfrm>
              <a:off x="7935753" y="3531012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495" y="3334"/>
                  </a:moveTo>
                  <a:lnTo>
                    <a:pt x="148495" y="2762"/>
                  </a:lnTo>
                  <a:cubicBezTo>
                    <a:pt x="148495" y="1238"/>
                    <a:pt x="147256" y="0"/>
                    <a:pt x="145733" y="0"/>
                  </a:cubicBezTo>
                  <a:cubicBezTo>
                    <a:pt x="145704" y="0"/>
                    <a:pt x="145666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0" y="6287"/>
                    <a:pt x="1238" y="7525"/>
                    <a:pt x="2762" y="7525"/>
                  </a:cubicBezTo>
                  <a:cubicBezTo>
                    <a:pt x="2791" y="7525"/>
                    <a:pt x="2829" y="7525"/>
                    <a:pt x="2858" y="7525"/>
                  </a:cubicBezTo>
                  <a:lnTo>
                    <a:pt x="145733" y="6572"/>
                  </a:lnTo>
                  <a:cubicBezTo>
                    <a:pt x="147256" y="6572"/>
                    <a:pt x="148495" y="5334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0" name="Google Shape;2830;p5"/>
            <p:cNvSpPr/>
            <p:nvPr/>
          </p:nvSpPr>
          <p:spPr>
            <a:xfrm>
              <a:off x="7930990" y="3491197"/>
              <a:ext cx="157639" cy="29528"/>
            </a:xfrm>
            <a:custGeom>
              <a:avLst/>
              <a:gdLst/>
              <a:ahLst/>
              <a:cxnLst/>
              <a:rect l="l" t="t" r="r" b="b"/>
              <a:pathLst>
                <a:path w="157639" h="29528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25" y="905"/>
                    <a:pt x="-47" y="6373"/>
                    <a:pt x="0" y="13050"/>
                  </a:cubicBezTo>
                  <a:cubicBezTo>
                    <a:pt x="0" y="13050"/>
                    <a:pt x="0" y="13050"/>
                    <a:pt x="0" y="13050"/>
                  </a:cubicBezTo>
                  <a:lnTo>
                    <a:pt x="0" y="17431"/>
                  </a:lnTo>
                  <a:cubicBezTo>
                    <a:pt x="105" y="24108"/>
                    <a:pt x="5515" y="29480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9" y="16479"/>
                  </a:cubicBezTo>
                  <a:cubicBezTo>
                    <a:pt x="157449" y="16450"/>
                    <a:pt x="157449" y="16412"/>
                    <a:pt x="157449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1" name="Google Shape;2831;p5"/>
            <p:cNvSpPr/>
            <p:nvPr/>
          </p:nvSpPr>
          <p:spPr>
            <a:xfrm>
              <a:off x="7931752" y="3497199"/>
              <a:ext cx="157257" cy="17430"/>
            </a:xfrm>
            <a:custGeom>
              <a:avLst/>
              <a:gdLst/>
              <a:ahLst/>
              <a:cxnLst/>
              <a:rect l="l" t="t" r="r" b="b"/>
              <a:pathLst>
                <a:path w="157257" h="17430" extrusionOk="0">
                  <a:moveTo>
                    <a:pt x="156877" y="9430"/>
                  </a:moveTo>
                  <a:lnTo>
                    <a:pt x="156877" y="6953"/>
                  </a:lnTo>
                  <a:cubicBezTo>
                    <a:pt x="156772" y="3115"/>
                    <a:pt x="153667" y="48"/>
                    <a:pt x="149828" y="0"/>
                  </a:cubicBezTo>
                  <a:lnTo>
                    <a:pt x="6953" y="953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0" y="14364"/>
                    <a:pt x="3067" y="17431"/>
                    <a:pt x="6858" y="17431"/>
                  </a:cubicBezTo>
                  <a:cubicBezTo>
                    <a:pt x="6925" y="17431"/>
                    <a:pt x="6982" y="17431"/>
                    <a:pt x="7048" y="17431"/>
                  </a:cubicBezTo>
                  <a:lnTo>
                    <a:pt x="150400" y="16478"/>
                  </a:lnTo>
                  <a:cubicBezTo>
                    <a:pt x="154191" y="16478"/>
                    <a:pt x="157258" y="13411"/>
                    <a:pt x="157258" y="9620"/>
                  </a:cubicBezTo>
                  <a:cubicBezTo>
                    <a:pt x="157258" y="9563"/>
                    <a:pt x="157258" y="9497"/>
                    <a:pt x="157258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2" name="Google Shape;2832;p5"/>
            <p:cNvSpPr/>
            <p:nvPr/>
          </p:nvSpPr>
          <p:spPr>
            <a:xfrm>
              <a:off x="7935848" y="3502437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399" y="3524"/>
                  </a:moveTo>
                  <a:lnTo>
                    <a:pt x="148399" y="2762"/>
                  </a:lnTo>
                  <a:cubicBezTo>
                    <a:pt x="148399" y="1238"/>
                    <a:pt x="147161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48" y="6306"/>
                    <a:pt x="1314" y="7525"/>
                    <a:pt x="2857" y="7525"/>
                  </a:cubicBezTo>
                  <a:lnTo>
                    <a:pt x="145732" y="6572"/>
                  </a:lnTo>
                  <a:cubicBezTo>
                    <a:pt x="147209" y="6630"/>
                    <a:pt x="148437" y="5477"/>
                    <a:pt x="148495" y="4001"/>
                  </a:cubicBezTo>
                  <a:cubicBezTo>
                    <a:pt x="148495" y="3943"/>
                    <a:pt x="148495" y="3877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3" name="Google Shape;2833;p5"/>
            <p:cNvSpPr/>
            <p:nvPr/>
          </p:nvSpPr>
          <p:spPr>
            <a:xfrm>
              <a:off x="7930990" y="3463670"/>
              <a:ext cx="157638" cy="29527"/>
            </a:xfrm>
            <a:custGeom>
              <a:avLst/>
              <a:gdLst/>
              <a:ahLst/>
              <a:cxnLst/>
              <a:rect l="l" t="t" r="r" b="b"/>
              <a:pathLst>
                <a:path w="157638" h="29527" extrusionOk="0">
                  <a:moveTo>
                    <a:pt x="157639" y="16383"/>
                  </a:moveTo>
                  <a:lnTo>
                    <a:pt x="157639" y="12002"/>
                  </a:lnTo>
                  <a:cubicBezTo>
                    <a:pt x="157534" y="5306"/>
                    <a:pt x="152048" y="-57"/>
                    <a:pt x="145352" y="0"/>
                  </a:cubicBezTo>
                  <a:lnTo>
                    <a:pt x="12002" y="858"/>
                  </a:lnTo>
                  <a:cubicBezTo>
                    <a:pt x="5344" y="962"/>
                    <a:pt x="0" y="6392"/>
                    <a:pt x="0" y="13050"/>
                  </a:cubicBezTo>
                  <a:lnTo>
                    <a:pt x="0" y="17431"/>
                  </a:lnTo>
                  <a:cubicBezTo>
                    <a:pt x="105" y="24108"/>
                    <a:pt x="5515" y="29480"/>
                    <a:pt x="12192" y="29528"/>
                  </a:cubicBezTo>
                  <a:lnTo>
                    <a:pt x="145542" y="28575"/>
                  </a:lnTo>
                  <a:cubicBezTo>
                    <a:pt x="152172" y="28528"/>
                    <a:pt x="157506" y="23108"/>
                    <a:pt x="157448" y="16479"/>
                  </a:cubicBezTo>
                  <a:cubicBezTo>
                    <a:pt x="157448" y="16450"/>
                    <a:pt x="157448" y="16412"/>
                    <a:pt x="157448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4" name="Google Shape;2834;p5"/>
            <p:cNvSpPr/>
            <p:nvPr/>
          </p:nvSpPr>
          <p:spPr>
            <a:xfrm>
              <a:off x="7931752" y="3469671"/>
              <a:ext cx="157067" cy="17431"/>
            </a:xfrm>
            <a:custGeom>
              <a:avLst/>
              <a:gdLst/>
              <a:ahLst/>
              <a:cxnLst/>
              <a:rect l="l" t="t" r="r" b="b"/>
              <a:pathLst>
                <a:path w="157067" h="17431" extrusionOk="0">
                  <a:moveTo>
                    <a:pt x="156877" y="9430"/>
                  </a:moveTo>
                  <a:lnTo>
                    <a:pt x="156877" y="6953"/>
                  </a:lnTo>
                  <a:cubicBezTo>
                    <a:pt x="156829" y="3096"/>
                    <a:pt x="153686" y="0"/>
                    <a:pt x="149828" y="0"/>
                  </a:cubicBezTo>
                  <a:lnTo>
                    <a:pt x="6953" y="953"/>
                  </a:lnTo>
                  <a:cubicBezTo>
                    <a:pt x="3095" y="1000"/>
                    <a:pt x="0" y="4143"/>
                    <a:pt x="0" y="8001"/>
                  </a:cubicBezTo>
                  <a:lnTo>
                    <a:pt x="0" y="10573"/>
                  </a:lnTo>
                  <a:cubicBezTo>
                    <a:pt x="57" y="14411"/>
                    <a:pt x="3210" y="17479"/>
                    <a:pt x="7048" y="17431"/>
                  </a:cubicBezTo>
                  <a:cubicBezTo>
                    <a:pt x="7048" y="17431"/>
                    <a:pt x="7048" y="17431"/>
                    <a:pt x="7048" y="17431"/>
                  </a:cubicBezTo>
                  <a:lnTo>
                    <a:pt x="150209" y="16478"/>
                  </a:lnTo>
                  <a:cubicBezTo>
                    <a:pt x="154000" y="16478"/>
                    <a:pt x="157067" y="13411"/>
                    <a:pt x="157067" y="9620"/>
                  </a:cubicBezTo>
                  <a:cubicBezTo>
                    <a:pt x="157067" y="9554"/>
                    <a:pt x="157067" y="9497"/>
                    <a:pt x="157067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5" name="Google Shape;2835;p5"/>
            <p:cNvSpPr/>
            <p:nvPr/>
          </p:nvSpPr>
          <p:spPr>
            <a:xfrm>
              <a:off x="7935943" y="3474624"/>
              <a:ext cx="148494" cy="7524"/>
            </a:xfrm>
            <a:custGeom>
              <a:avLst/>
              <a:gdLst/>
              <a:ahLst/>
              <a:cxnLst/>
              <a:rect l="l" t="t" r="r" b="b"/>
              <a:pathLst>
                <a:path w="148494" h="7524" extrusionOk="0">
                  <a:moveTo>
                    <a:pt x="148399" y="3810"/>
                  </a:moveTo>
                  <a:lnTo>
                    <a:pt x="148399" y="2762"/>
                  </a:lnTo>
                  <a:cubicBezTo>
                    <a:pt x="148399" y="1238"/>
                    <a:pt x="147161" y="0"/>
                    <a:pt x="145637" y="0"/>
                  </a:cubicBezTo>
                  <a:lnTo>
                    <a:pt x="2762" y="953"/>
                  </a:lnTo>
                  <a:cubicBezTo>
                    <a:pt x="1238" y="953"/>
                    <a:pt x="0" y="2191"/>
                    <a:pt x="0" y="3715"/>
                  </a:cubicBezTo>
                  <a:cubicBezTo>
                    <a:pt x="0" y="3743"/>
                    <a:pt x="0" y="3781"/>
                    <a:pt x="0" y="3810"/>
                  </a:cubicBezTo>
                  <a:lnTo>
                    <a:pt x="0" y="4763"/>
                  </a:lnTo>
                  <a:cubicBezTo>
                    <a:pt x="95" y="6287"/>
                    <a:pt x="1333" y="7477"/>
                    <a:pt x="2857" y="7525"/>
                  </a:cubicBezTo>
                  <a:lnTo>
                    <a:pt x="145732" y="6572"/>
                  </a:lnTo>
                  <a:cubicBezTo>
                    <a:pt x="147256" y="6572"/>
                    <a:pt x="148495" y="5334"/>
                    <a:pt x="1484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6" name="Google Shape;2836;p5"/>
            <p:cNvSpPr/>
            <p:nvPr/>
          </p:nvSpPr>
          <p:spPr>
            <a:xfrm>
              <a:off x="4397596" y="5608034"/>
              <a:ext cx="40385" cy="40385"/>
            </a:xfrm>
            <a:custGeom>
              <a:avLst/>
              <a:gdLst/>
              <a:ahLst/>
              <a:cxnLst/>
              <a:rect l="l" t="t" r="r" b="b"/>
              <a:pathLst>
                <a:path w="40385" h="40385" extrusionOk="0">
                  <a:moveTo>
                    <a:pt x="20193" y="0"/>
                  </a:moveTo>
                  <a:cubicBezTo>
                    <a:pt x="9041" y="0"/>
                    <a:pt x="0" y="9039"/>
                    <a:pt x="0" y="20193"/>
                  </a:cubicBezTo>
                  <a:cubicBezTo>
                    <a:pt x="0" y="31346"/>
                    <a:pt x="9041" y="40386"/>
                    <a:pt x="20193" y="40386"/>
                  </a:cubicBezTo>
                  <a:cubicBezTo>
                    <a:pt x="31345" y="40386"/>
                    <a:pt x="40386" y="31346"/>
                    <a:pt x="40386" y="20193"/>
                  </a:cubicBezTo>
                  <a:cubicBezTo>
                    <a:pt x="40386" y="9039"/>
                    <a:pt x="31345" y="0"/>
                    <a:pt x="20193" y="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7" name="Google Shape;2837;p5"/>
            <p:cNvSpPr/>
            <p:nvPr/>
          </p:nvSpPr>
          <p:spPr>
            <a:xfrm>
              <a:off x="4396549" y="5608034"/>
              <a:ext cx="36384" cy="36385"/>
            </a:xfrm>
            <a:custGeom>
              <a:avLst/>
              <a:gdLst/>
              <a:ahLst/>
              <a:cxnLst/>
              <a:rect l="l" t="t" r="r" b="b"/>
              <a:pathLst>
                <a:path w="36384" h="36385" extrusionOk="0">
                  <a:moveTo>
                    <a:pt x="18287" y="0"/>
                  </a:moveTo>
                  <a:cubicBezTo>
                    <a:pt x="8240" y="-47"/>
                    <a:pt x="53" y="8049"/>
                    <a:pt x="0" y="18097"/>
                  </a:cubicBezTo>
                  <a:cubicBezTo>
                    <a:pt x="-53" y="28146"/>
                    <a:pt x="8050" y="36328"/>
                    <a:pt x="18098" y="36386"/>
                  </a:cubicBezTo>
                  <a:cubicBezTo>
                    <a:pt x="28145" y="36433"/>
                    <a:pt x="36332" y="28337"/>
                    <a:pt x="36385" y="18288"/>
                  </a:cubicBezTo>
                  <a:cubicBezTo>
                    <a:pt x="36385" y="18221"/>
                    <a:pt x="36385" y="18164"/>
                    <a:pt x="36385" y="18097"/>
                  </a:cubicBezTo>
                  <a:cubicBezTo>
                    <a:pt x="36332" y="8125"/>
                    <a:pt x="28261" y="48"/>
                    <a:pt x="18287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8" name="Google Shape;2838;p5"/>
            <p:cNvSpPr/>
            <p:nvPr/>
          </p:nvSpPr>
          <p:spPr>
            <a:xfrm>
              <a:off x="4213103" y="5511980"/>
              <a:ext cx="209460" cy="125259"/>
            </a:xfrm>
            <a:custGeom>
              <a:avLst/>
              <a:gdLst/>
              <a:ahLst/>
              <a:cxnLst/>
              <a:rect l="l" t="t" r="r" b="b"/>
              <a:pathLst>
                <a:path w="209460" h="125259" extrusionOk="0">
                  <a:moveTo>
                    <a:pt x="6281" y="22616"/>
                  </a:moveTo>
                  <a:cubicBezTo>
                    <a:pt x="442" y="19434"/>
                    <a:pt x="-1712" y="12119"/>
                    <a:pt x="1471" y="6280"/>
                  </a:cubicBezTo>
                  <a:cubicBezTo>
                    <a:pt x="4653" y="441"/>
                    <a:pt x="11967" y="-1711"/>
                    <a:pt x="17806" y="1470"/>
                  </a:cubicBezTo>
                  <a:lnTo>
                    <a:pt x="203162" y="102531"/>
                  </a:lnTo>
                  <a:cubicBezTo>
                    <a:pt x="209028" y="105740"/>
                    <a:pt x="211182" y="113094"/>
                    <a:pt x="207973" y="118961"/>
                  </a:cubicBezTo>
                  <a:cubicBezTo>
                    <a:pt x="204764" y="124829"/>
                    <a:pt x="197407" y="126981"/>
                    <a:pt x="191542" y="123771"/>
                  </a:cubicBezTo>
                  <a:lnTo>
                    <a:pt x="6281" y="22616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9" name="Google Shape;2839;p5"/>
            <p:cNvSpPr/>
            <p:nvPr/>
          </p:nvSpPr>
          <p:spPr>
            <a:xfrm>
              <a:off x="4076023" y="2474192"/>
              <a:ext cx="222543" cy="1900818"/>
            </a:xfrm>
            <a:custGeom>
              <a:avLst/>
              <a:gdLst/>
              <a:ahLst/>
              <a:cxnLst/>
              <a:rect l="l" t="t" r="r" b="b"/>
              <a:pathLst>
                <a:path w="222543" h="1900818" extrusionOk="0">
                  <a:moveTo>
                    <a:pt x="16487" y="1896449"/>
                  </a:moveTo>
                  <a:cubicBezTo>
                    <a:pt x="79924" y="1900164"/>
                    <a:pt x="157743" y="1904069"/>
                    <a:pt x="206987" y="1896449"/>
                  </a:cubicBezTo>
                  <a:cubicBezTo>
                    <a:pt x="240515" y="1891306"/>
                    <a:pt x="209845" y="1824440"/>
                    <a:pt x="206987" y="1788626"/>
                  </a:cubicBezTo>
                  <a:cubicBezTo>
                    <a:pt x="163831" y="1226080"/>
                    <a:pt x="163831" y="661056"/>
                    <a:pt x="206987" y="98510"/>
                  </a:cubicBezTo>
                  <a:cubicBezTo>
                    <a:pt x="209273" y="67077"/>
                    <a:pt x="236610" y="6975"/>
                    <a:pt x="206987" y="4022"/>
                  </a:cubicBezTo>
                  <a:cubicBezTo>
                    <a:pt x="143600" y="-1341"/>
                    <a:pt x="79874" y="-1341"/>
                    <a:pt x="16487" y="4022"/>
                  </a:cubicBezTo>
                  <a:cubicBezTo>
                    <a:pt x="-12088" y="6403"/>
                    <a:pt x="14582" y="65172"/>
                    <a:pt x="16487" y="95652"/>
                  </a:cubicBezTo>
                  <a:cubicBezTo>
                    <a:pt x="51634" y="651341"/>
                    <a:pt x="60492" y="1212078"/>
                    <a:pt x="16487" y="1782911"/>
                  </a:cubicBezTo>
                  <a:cubicBezTo>
                    <a:pt x="13630" y="1821011"/>
                    <a:pt x="-19136" y="1894354"/>
                    <a:pt x="16487" y="1896449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0" name="Google Shape;2840;p5"/>
            <p:cNvSpPr/>
            <p:nvPr/>
          </p:nvSpPr>
          <p:spPr>
            <a:xfrm>
              <a:off x="4076023" y="2483834"/>
              <a:ext cx="74875" cy="1880044"/>
            </a:xfrm>
            <a:custGeom>
              <a:avLst/>
              <a:gdLst/>
              <a:ahLst/>
              <a:cxnLst/>
              <a:rect l="l" t="t" r="r" b="b"/>
              <a:pathLst>
                <a:path w="74875" h="1880044" extrusionOk="0">
                  <a:moveTo>
                    <a:pt x="6296" y="0"/>
                  </a:moveTo>
                  <a:cubicBezTo>
                    <a:pt x="-3896" y="15811"/>
                    <a:pt x="14868" y="60674"/>
                    <a:pt x="16487" y="85725"/>
                  </a:cubicBezTo>
                  <a:cubicBezTo>
                    <a:pt x="51635" y="641413"/>
                    <a:pt x="60493" y="1202150"/>
                    <a:pt x="16487" y="1772984"/>
                  </a:cubicBezTo>
                  <a:cubicBezTo>
                    <a:pt x="14106" y="1804416"/>
                    <a:pt x="-9040" y="1860899"/>
                    <a:pt x="3914" y="1880044"/>
                  </a:cubicBezTo>
                  <a:cubicBezTo>
                    <a:pt x="47348" y="1654207"/>
                    <a:pt x="74876" y="1314069"/>
                    <a:pt x="74876" y="933641"/>
                  </a:cubicBezTo>
                  <a:cubicBezTo>
                    <a:pt x="74876" y="560165"/>
                    <a:pt x="48301" y="225457"/>
                    <a:pt x="6296" y="19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1" name="Google Shape;2841;p5"/>
            <p:cNvSpPr/>
            <p:nvPr/>
          </p:nvSpPr>
          <p:spPr>
            <a:xfrm>
              <a:off x="4075736" y="2474192"/>
              <a:ext cx="222831" cy="1900818"/>
            </a:xfrm>
            <a:custGeom>
              <a:avLst/>
              <a:gdLst/>
              <a:ahLst/>
              <a:cxnLst/>
              <a:rect l="l" t="t" r="r" b="b"/>
              <a:pathLst>
                <a:path w="222831" h="1900818" extrusionOk="0">
                  <a:moveTo>
                    <a:pt x="16775" y="1896449"/>
                  </a:moveTo>
                  <a:cubicBezTo>
                    <a:pt x="80211" y="1900164"/>
                    <a:pt x="158030" y="1904069"/>
                    <a:pt x="207275" y="1896449"/>
                  </a:cubicBezTo>
                  <a:cubicBezTo>
                    <a:pt x="240803" y="1891306"/>
                    <a:pt x="210132" y="1824440"/>
                    <a:pt x="207275" y="1788626"/>
                  </a:cubicBezTo>
                  <a:cubicBezTo>
                    <a:pt x="164119" y="1226080"/>
                    <a:pt x="164119" y="661056"/>
                    <a:pt x="207275" y="98510"/>
                  </a:cubicBezTo>
                  <a:cubicBezTo>
                    <a:pt x="209561" y="67077"/>
                    <a:pt x="236897" y="6975"/>
                    <a:pt x="207275" y="4022"/>
                  </a:cubicBezTo>
                  <a:cubicBezTo>
                    <a:pt x="143888" y="-1341"/>
                    <a:pt x="80162" y="-1341"/>
                    <a:pt x="16775" y="4022"/>
                  </a:cubicBezTo>
                  <a:cubicBezTo>
                    <a:pt x="-275" y="5355"/>
                    <a:pt x="2201" y="26596"/>
                    <a:pt x="7250" y="49932"/>
                  </a:cubicBezTo>
                  <a:cubicBezTo>
                    <a:pt x="30125" y="46380"/>
                    <a:pt x="52747" y="41360"/>
                    <a:pt x="74972" y="34883"/>
                  </a:cubicBezTo>
                  <a:cubicBezTo>
                    <a:pt x="95261" y="31168"/>
                    <a:pt x="166508" y="34883"/>
                    <a:pt x="145362" y="144516"/>
                  </a:cubicBezTo>
                  <a:cubicBezTo>
                    <a:pt x="113072" y="312441"/>
                    <a:pt x="106691" y="765641"/>
                    <a:pt x="107262" y="955760"/>
                  </a:cubicBezTo>
                  <a:cubicBezTo>
                    <a:pt x="108215" y="1228747"/>
                    <a:pt x="151458" y="1813010"/>
                    <a:pt x="147743" y="1814439"/>
                  </a:cubicBezTo>
                  <a:cubicBezTo>
                    <a:pt x="135456" y="1865016"/>
                    <a:pt x="5345" y="1875113"/>
                    <a:pt x="20204" y="1787769"/>
                  </a:cubicBezTo>
                  <a:cubicBezTo>
                    <a:pt x="6964" y="1809295"/>
                    <a:pt x="9821" y="1818725"/>
                    <a:pt x="6011" y="1833965"/>
                  </a:cubicBezTo>
                  <a:cubicBezTo>
                    <a:pt x="-1228" y="1865302"/>
                    <a:pt x="-5990" y="1895115"/>
                    <a:pt x="16489" y="1896449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2" name="Google Shape;2842;p5"/>
            <p:cNvSpPr/>
            <p:nvPr/>
          </p:nvSpPr>
          <p:spPr>
            <a:xfrm>
              <a:off x="4076244" y="2474192"/>
              <a:ext cx="222323" cy="1900818"/>
            </a:xfrm>
            <a:custGeom>
              <a:avLst/>
              <a:gdLst/>
              <a:ahLst/>
              <a:cxnLst/>
              <a:rect l="l" t="t" r="r" b="b"/>
              <a:pathLst>
                <a:path w="222323" h="1900818" extrusionOk="0">
                  <a:moveTo>
                    <a:pt x="16267" y="1896449"/>
                  </a:moveTo>
                  <a:cubicBezTo>
                    <a:pt x="79703" y="1900164"/>
                    <a:pt x="157522" y="1904069"/>
                    <a:pt x="206767" y="1896449"/>
                  </a:cubicBezTo>
                  <a:cubicBezTo>
                    <a:pt x="240295" y="1891306"/>
                    <a:pt x="209624" y="1824440"/>
                    <a:pt x="206767" y="1788626"/>
                  </a:cubicBezTo>
                  <a:cubicBezTo>
                    <a:pt x="163611" y="1226080"/>
                    <a:pt x="163611" y="661056"/>
                    <a:pt x="206767" y="98510"/>
                  </a:cubicBezTo>
                  <a:cubicBezTo>
                    <a:pt x="209053" y="67077"/>
                    <a:pt x="236389" y="6975"/>
                    <a:pt x="206767" y="4022"/>
                  </a:cubicBezTo>
                  <a:cubicBezTo>
                    <a:pt x="143380" y="-1341"/>
                    <a:pt x="79654" y="-1341"/>
                    <a:pt x="16267" y="4022"/>
                  </a:cubicBezTo>
                  <a:cubicBezTo>
                    <a:pt x="-1450" y="5451"/>
                    <a:pt x="1979" y="28501"/>
                    <a:pt x="7694" y="53076"/>
                  </a:cubicBezTo>
                  <a:cubicBezTo>
                    <a:pt x="6837" y="5451"/>
                    <a:pt x="67606" y="28120"/>
                    <a:pt x="77417" y="26310"/>
                  </a:cubicBezTo>
                  <a:cubicBezTo>
                    <a:pt x="97705" y="22596"/>
                    <a:pt x="202861" y="-7599"/>
                    <a:pt x="169333" y="130228"/>
                  </a:cubicBezTo>
                  <a:cubicBezTo>
                    <a:pt x="128852" y="296154"/>
                    <a:pt x="133329" y="771356"/>
                    <a:pt x="133996" y="961475"/>
                  </a:cubicBezTo>
                  <a:cubicBezTo>
                    <a:pt x="134948" y="1234461"/>
                    <a:pt x="175906" y="1806724"/>
                    <a:pt x="172096" y="1848729"/>
                  </a:cubicBezTo>
                  <a:cubicBezTo>
                    <a:pt x="167714" y="1893020"/>
                    <a:pt x="124471" y="1878447"/>
                    <a:pt x="86371" y="1875399"/>
                  </a:cubicBezTo>
                  <a:cubicBezTo>
                    <a:pt x="44080" y="1872065"/>
                    <a:pt x="14838" y="1884066"/>
                    <a:pt x="5980" y="1834060"/>
                  </a:cubicBezTo>
                  <a:cubicBezTo>
                    <a:pt x="-1259" y="1865302"/>
                    <a:pt x="-5927" y="1895115"/>
                    <a:pt x="16457" y="189644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3" name="Google Shape;2843;p5"/>
            <p:cNvSpPr/>
            <p:nvPr/>
          </p:nvSpPr>
          <p:spPr>
            <a:xfrm>
              <a:off x="4073334" y="4370215"/>
              <a:ext cx="222566" cy="1900747"/>
            </a:xfrm>
            <a:custGeom>
              <a:avLst/>
              <a:gdLst/>
              <a:ahLst/>
              <a:cxnLst/>
              <a:rect l="l" t="t" r="r" b="b"/>
              <a:pathLst>
                <a:path w="222566" h="1900747" extrusionOk="0">
                  <a:moveTo>
                    <a:pt x="16510" y="1896377"/>
                  </a:moveTo>
                  <a:cubicBezTo>
                    <a:pt x="79851" y="1900092"/>
                    <a:pt x="157670" y="1903998"/>
                    <a:pt x="207010" y="1896377"/>
                  </a:cubicBezTo>
                  <a:cubicBezTo>
                    <a:pt x="240538" y="1891234"/>
                    <a:pt x="209867" y="1824464"/>
                    <a:pt x="207010" y="1788650"/>
                  </a:cubicBezTo>
                  <a:cubicBezTo>
                    <a:pt x="163806" y="1226103"/>
                    <a:pt x="163806" y="661080"/>
                    <a:pt x="207010" y="98534"/>
                  </a:cubicBezTo>
                  <a:cubicBezTo>
                    <a:pt x="209295" y="67101"/>
                    <a:pt x="236537" y="6998"/>
                    <a:pt x="207010" y="3951"/>
                  </a:cubicBezTo>
                  <a:cubicBezTo>
                    <a:pt x="143619" y="-1317"/>
                    <a:pt x="79900" y="-1317"/>
                    <a:pt x="16510" y="3951"/>
                  </a:cubicBezTo>
                  <a:cubicBezTo>
                    <a:pt x="-12066" y="6332"/>
                    <a:pt x="14604" y="65196"/>
                    <a:pt x="16510" y="95676"/>
                  </a:cubicBezTo>
                  <a:cubicBezTo>
                    <a:pt x="51657" y="651365"/>
                    <a:pt x="60515" y="1212006"/>
                    <a:pt x="16510" y="1782935"/>
                  </a:cubicBezTo>
                  <a:cubicBezTo>
                    <a:pt x="13557" y="1821035"/>
                    <a:pt x="-19114" y="1894282"/>
                    <a:pt x="16510" y="1896377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4" name="Google Shape;2844;p5"/>
            <p:cNvSpPr/>
            <p:nvPr/>
          </p:nvSpPr>
          <p:spPr>
            <a:xfrm>
              <a:off x="4073346" y="4379880"/>
              <a:ext cx="74790" cy="1879949"/>
            </a:xfrm>
            <a:custGeom>
              <a:avLst/>
              <a:gdLst/>
              <a:ahLst/>
              <a:cxnLst/>
              <a:rect l="l" t="t" r="r" b="b"/>
              <a:pathLst>
                <a:path w="74790" h="1879949" extrusionOk="0">
                  <a:moveTo>
                    <a:pt x="6306" y="0"/>
                  </a:moveTo>
                  <a:cubicBezTo>
                    <a:pt x="-3886" y="15812"/>
                    <a:pt x="14879" y="60674"/>
                    <a:pt x="16498" y="85725"/>
                  </a:cubicBezTo>
                  <a:cubicBezTo>
                    <a:pt x="51645" y="641414"/>
                    <a:pt x="60503" y="1202055"/>
                    <a:pt x="16498" y="1772983"/>
                  </a:cubicBezTo>
                  <a:cubicBezTo>
                    <a:pt x="14021" y="1804416"/>
                    <a:pt x="-9029" y="1860804"/>
                    <a:pt x="3925" y="1879950"/>
                  </a:cubicBezTo>
                  <a:cubicBezTo>
                    <a:pt x="47264" y="1654398"/>
                    <a:pt x="74791" y="1314355"/>
                    <a:pt x="74791" y="933926"/>
                  </a:cubicBezTo>
                  <a:cubicBezTo>
                    <a:pt x="74791" y="560356"/>
                    <a:pt x="48216" y="225743"/>
                    <a:pt x="6211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5" name="Google Shape;2845;p5"/>
            <p:cNvSpPr/>
            <p:nvPr/>
          </p:nvSpPr>
          <p:spPr>
            <a:xfrm>
              <a:off x="4073164" y="4370215"/>
              <a:ext cx="222736" cy="1900747"/>
            </a:xfrm>
            <a:custGeom>
              <a:avLst/>
              <a:gdLst/>
              <a:ahLst/>
              <a:cxnLst/>
              <a:rect l="l" t="t" r="r" b="b"/>
              <a:pathLst>
                <a:path w="222736" h="1900747" extrusionOk="0">
                  <a:moveTo>
                    <a:pt x="16679" y="1896377"/>
                  </a:moveTo>
                  <a:cubicBezTo>
                    <a:pt x="80021" y="1900092"/>
                    <a:pt x="157840" y="1903998"/>
                    <a:pt x="207179" y="1896377"/>
                  </a:cubicBezTo>
                  <a:cubicBezTo>
                    <a:pt x="240707" y="1891234"/>
                    <a:pt x="210037" y="1824464"/>
                    <a:pt x="207179" y="1788650"/>
                  </a:cubicBezTo>
                  <a:cubicBezTo>
                    <a:pt x="163976" y="1226103"/>
                    <a:pt x="163976" y="661080"/>
                    <a:pt x="207179" y="98534"/>
                  </a:cubicBezTo>
                  <a:cubicBezTo>
                    <a:pt x="209465" y="67101"/>
                    <a:pt x="236707" y="6998"/>
                    <a:pt x="207179" y="3951"/>
                  </a:cubicBezTo>
                  <a:cubicBezTo>
                    <a:pt x="143789" y="-1317"/>
                    <a:pt x="80070" y="-1317"/>
                    <a:pt x="16679" y="3951"/>
                  </a:cubicBezTo>
                  <a:cubicBezTo>
                    <a:pt x="-370" y="5379"/>
                    <a:pt x="2106" y="26525"/>
                    <a:pt x="7154" y="49956"/>
                  </a:cubicBezTo>
                  <a:cubicBezTo>
                    <a:pt x="30051" y="46356"/>
                    <a:pt x="52700" y="41326"/>
                    <a:pt x="74972" y="34907"/>
                  </a:cubicBezTo>
                  <a:cubicBezTo>
                    <a:pt x="95261" y="31097"/>
                    <a:pt x="166412" y="34907"/>
                    <a:pt x="145362" y="144539"/>
                  </a:cubicBezTo>
                  <a:cubicBezTo>
                    <a:pt x="113072" y="312465"/>
                    <a:pt x="106691" y="765570"/>
                    <a:pt x="107262" y="955688"/>
                  </a:cubicBezTo>
                  <a:cubicBezTo>
                    <a:pt x="108215" y="1228675"/>
                    <a:pt x="151458" y="1813510"/>
                    <a:pt x="147743" y="1814367"/>
                  </a:cubicBezTo>
                  <a:cubicBezTo>
                    <a:pt x="135456" y="1865040"/>
                    <a:pt x="5345" y="1875041"/>
                    <a:pt x="20204" y="1787697"/>
                  </a:cubicBezTo>
                  <a:cubicBezTo>
                    <a:pt x="6964" y="1809319"/>
                    <a:pt x="9726" y="1818654"/>
                    <a:pt x="6011" y="1833893"/>
                  </a:cubicBezTo>
                  <a:cubicBezTo>
                    <a:pt x="-1228" y="1865231"/>
                    <a:pt x="-5990" y="1895140"/>
                    <a:pt x="16489" y="1896377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6" name="Google Shape;2846;p5"/>
            <p:cNvSpPr/>
            <p:nvPr/>
          </p:nvSpPr>
          <p:spPr>
            <a:xfrm>
              <a:off x="4073545" y="4370215"/>
              <a:ext cx="222355" cy="1900747"/>
            </a:xfrm>
            <a:custGeom>
              <a:avLst/>
              <a:gdLst/>
              <a:ahLst/>
              <a:cxnLst/>
              <a:rect l="l" t="t" r="r" b="b"/>
              <a:pathLst>
                <a:path w="222355" h="1900747" extrusionOk="0">
                  <a:moveTo>
                    <a:pt x="16298" y="1896377"/>
                  </a:moveTo>
                  <a:cubicBezTo>
                    <a:pt x="79640" y="1900092"/>
                    <a:pt x="157459" y="1903998"/>
                    <a:pt x="206798" y="1896377"/>
                  </a:cubicBezTo>
                  <a:cubicBezTo>
                    <a:pt x="240326" y="1891234"/>
                    <a:pt x="209656" y="1824464"/>
                    <a:pt x="206798" y="1788650"/>
                  </a:cubicBezTo>
                  <a:cubicBezTo>
                    <a:pt x="163595" y="1226103"/>
                    <a:pt x="163595" y="661080"/>
                    <a:pt x="206798" y="98534"/>
                  </a:cubicBezTo>
                  <a:cubicBezTo>
                    <a:pt x="209084" y="67101"/>
                    <a:pt x="236326" y="6998"/>
                    <a:pt x="206798" y="3951"/>
                  </a:cubicBezTo>
                  <a:cubicBezTo>
                    <a:pt x="143408" y="-1317"/>
                    <a:pt x="79689" y="-1317"/>
                    <a:pt x="16298" y="3951"/>
                  </a:cubicBezTo>
                  <a:cubicBezTo>
                    <a:pt x="-1418" y="5475"/>
                    <a:pt x="2011" y="28430"/>
                    <a:pt x="7631" y="53004"/>
                  </a:cubicBezTo>
                  <a:cubicBezTo>
                    <a:pt x="6773" y="5855"/>
                    <a:pt x="67638" y="28144"/>
                    <a:pt x="77354" y="26334"/>
                  </a:cubicBezTo>
                  <a:cubicBezTo>
                    <a:pt x="97737" y="22524"/>
                    <a:pt x="202893" y="-7575"/>
                    <a:pt x="169270" y="130252"/>
                  </a:cubicBezTo>
                  <a:cubicBezTo>
                    <a:pt x="128884" y="296178"/>
                    <a:pt x="133361" y="771380"/>
                    <a:pt x="134027" y="961403"/>
                  </a:cubicBezTo>
                  <a:cubicBezTo>
                    <a:pt x="134980" y="1234390"/>
                    <a:pt x="175842" y="1806747"/>
                    <a:pt x="172127" y="1848752"/>
                  </a:cubicBezTo>
                  <a:cubicBezTo>
                    <a:pt x="167841" y="1893044"/>
                    <a:pt x="124502" y="1878375"/>
                    <a:pt x="86402" y="1875423"/>
                  </a:cubicBezTo>
                  <a:cubicBezTo>
                    <a:pt x="44016" y="1872089"/>
                    <a:pt x="14774" y="1884090"/>
                    <a:pt x="6011" y="1834084"/>
                  </a:cubicBezTo>
                  <a:cubicBezTo>
                    <a:pt x="-1228" y="1865326"/>
                    <a:pt x="-5990" y="1895140"/>
                    <a:pt x="16489" y="189637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7" name="Google Shape;2847;p5"/>
            <p:cNvSpPr/>
            <p:nvPr/>
          </p:nvSpPr>
          <p:spPr>
            <a:xfrm>
              <a:off x="4116799" y="5479446"/>
              <a:ext cx="135159" cy="130778"/>
            </a:xfrm>
            <a:custGeom>
              <a:avLst/>
              <a:gdLst/>
              <a:ahLst/>
              <a:cxnLst/>
              <a:rect l="l" t="t" r="r" b="b"/>
              <a:pathLst>
                <a:path w="135159" h="130778" extrusionOk="0">
                  <a:moveTo>
                    <a:pt x="135160" y="130778"/>
                  </a:moveTo>
                  <a:cubicBezTo>
                    <a:pt x="134017" y="87087"/>
                    <a:pt x="133160" y="43500"/>
                    <a:pt x="132588" y="0"/>
                  </a:cubicBezTo>
                  <a:cubicBezTo>
                    <a:pt x="126682" y="2324"/>
                    <a:pt x="120505" y="3896"/>
                    <a:pt x="114205" y="4667"/>
                  </a:cubicBezTo>
                  <a:cubicBezTo>
                    <a:pt x="88011" y="7811"/>
                    <a:pt x="53435" y="16859"/>
                    <a:pt x="27813" y="8191"/>
                  </a:cubicBezTo>
                  <a:cubicBezTo>
                    <a:pt x="18852" y="7162"/>
                    <a:pt x="10144" y="4553"/>
                    <a:pt x="2096" y="476"/>
                  </a:cubicBezTo>
                  <a:cubicBezTo>
                    <a:pt x="2096" y="42005"/>
                    <a:pt x="953" y="83725"/>
                    <a:pt x="0" y="125349"/>
                  </a:cubicBezTo>
                  <a:cubicBezTo>
                    <a:pt x="19812" y="115824"/>
                    <a:pt x="53816" y="104013"/>
                    <a:pt x="64389" y="104489"/>
                  </a:cubicBezTo>
                  <a:cubicBezTo>
                    <a:pt x="110966" y="106489"/>
                    <a:pt x="123063" y="123539"/>
                    <a:pt x="135160" y="13077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8" name="Google Shape;2848;p5"/>
            <p:cNvSpPr/>
            <p:nvPr/>
          </p:nvSpPr>
          <p:spPr>
            <a:xfrm>
              <a:off x="4099464" y="5760358"/>
              <a:ext cx="171831" cy="268966"/>
            </a:xfrm>
            <a:custGeom>
              <a:avLst/>
              <a:gdLst/>
              <a:ahLst/>
              <a:cxnLst/>
              <a:rect l="l" t="t" r="r" b="b"/>
              <a:pathLst>
                <a:path w="171831" h="268966" extrusionOk="0">
                  <a:moveTo>
                    <a:pt x="171831" y="268966"/>
                  </a:moveTo>
                  <a:cubicBezTo>
                    <a:pt x="167735" y="204482"/>
                    <a:pt x="160877" y="77323"/>
                    <a:pt x="158020" y="13220"/>
                  </a:cubicBezTo>
                  <a:cubicBezTo>
                    <a:pt x="145828" y="40462"/>
                    <a:pt x="96298" y="63321"/>
                    <a:pt x="85058" y="61417"/>
                  </a:cubicBezTo>
                  <a:cubicBezTo>
                    <a:pt x="57722" y="56749"/>
                    <a:pt x="35624" y="-2401"/>
                    <a:pt x="12668" y="76"/>
                  </a:cubicBezTo>
                  <a:cubicBezTo>
                    <a:pt x="10097" y="63512"/>
                    <a:pt x="3810" y="192099"/>
                    <a:pt x="0" y="255822"/>
                  </a:cubicBezTo>
                  <a:cubicBezTo>
                    <a:pt x="16859" y="225437"/>
                    <a:pt x="59150" y="208197"/>
                    <a:pt x="83439" y="201815"/>
                  </a:cubicBezTo>
                  <a:cubicBezTo>
                    <a:pt x="107728" y="195433"/>
                    <a:pt x="147638" y="250392"/>
                    <a:pt x="171831" y="26896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9" name="Google Shape;2849;p5"/>
            <p:cNvSpPr/>
            <p:nvPr/>
          </p:nvSpPr>
          <p:spPr>
            <a:xfrm>
              <a:off x="4076023" y="581037"/>
              <a:ext cx="222543" cy="1900785"/>
            </a:xfrm>
            <a:custGeom>
              <a:avLst/>
              <a:gdLst/>
              <a:ahLst/>
              <a:cxnLst/>
              <a:rect l="l" t="t" r="r" b="b"/>
              <a:pathLst>
                <a:path w="222543" h="1900785" extrusionOk="0">
                  <a:moveTo>
                    <a:pt x="16487" y="1896415"/>
                  </a:moveTo>
                  <a:cubicBezTo>
                    <a:pt x="79924" y="1900130"/>
                    <a:pt x="157743" y="1904035"/>
                    <a:pt x="206987" y="1896415"/>
                  </a:cubicBezTo>
                  <a:cubicBezTo>
                    <a:pt x="240515" y="1891272"/>
                    <a:pt x="209845" y="1824501"/>
                    <a:pt x="206987" y="1788687"/>
                  </a:cubicBezTo>
                  <a:cubicBezTo>
                    <a:pt x="163831" y="1226141"/>
                    <a:pt x="163831" y="661117"/>
                    <a:pt x="206987" y="98571"/>
                  </a:cubicBezTo>
                  <a:cubicBezTo>
                    <a:pt x="209273" y="67139"/>
                    <a:pt x="236610" y="7036"/>
                    <a:pt x="206987" y="3988"/>
                  </a:cubicBezTo>
                  <a:cubicBezTo>
                    <a:pt x="143598" y="-1329"/>
                    <a:pt x="79876" y="-1329"/>
                    <a:pt x="16487" y="3988"/>
                  </a:cubicBezTo>
                  <a:cubicBezTo>
                    <a:pt x="-12088" y="6369"/>
                    <a:pt x="14582" y="65234"/>
                    <a:pt x="16487" y="95714"/>
                  </a:cubicBezTo>
                  <a:cubicBezTo>
                    <a:pt x="51634" y="651307"/>
                    <a:pt x="60492" y="1212044"/>
                    <a:pt x="16487" y="1782972"/>
                  </a:cubicBezTo>
                  <a:cubicBezTo>
                    <a:pt x="13630" y="1821072"/>
                    <a:pt x="-19136" y="1894320"/>
                    <a:pt x="16487" y="1896415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0" name="Google Shape;2850;p5"/>
            <p:cNvSpPr/>
            <p:nvPr/>
          </p:nvSpPr>
          <p:spPr>
            <a:xfrm>
              <a:off x="4076023" y="590168"/>
              <a:ext cx="74875" cy="1880330"/>
            </a:xfrm>
            <a:custGeom>
              <a:avLst/>
              <a:gdLst/>
              <a:ahLst/>
              <a:cxnLst/>
              <a:rect l="l" t="t" r="r" b="b"/>
              <a:pathLst>
                <a:path w="74875" h="1880330" extrusionOk="0">
                  <a:moveTo>
                    <a:pt x="6296" y="381"/>
                  </a:moveTo>
                  <a:cubicBezTo>
                    <a:pt x="-3896" y="16288"/>
                    <a:pt x="14868" y="61151"/>
                    <a:pt x="16487" y="86106"/>
                  </a:cubicBezTo>
                  <a:cubicBezTo>
                    <a:pt x="51635" y="641699"/>
                    <a:pt x="60493" y="1202436"/>
                    <a:pt x="16487" y="1773365"/>
                  </a:cubicBezTo>
                  <a:cubicBezTo>
                    <a:pt x="14106" y="1804797"/>
                    <a:pt x="-9040" y="1861185"/>
                    <a:pt x="3914" y="1880330"/>
                  </a:cubicBezTo>
                  <a:cubicBezTo>
                    <a:pt x="47348" y="1654493"/>
                    <a:pt x="74876" y="1314450"/>
                    <a:pt x="74876" y="934021"/>
                  </a:cubicBezTo>
                  <a:cubicBezTo>
                    <a:pt x="74876" y="560451"/>
                    <a:pt x="48301" y="225838"/>
                    <a:pt x="6296" y="0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1" name="Google Shape;2851;p5"/>
            <p:cNvSpPr/>
            <p:nvPr/>
          </p:nvSpPr>
          <p:spPr>
            <a:xfrm>
              <a:off x="4075736" y="581037"/>
              <a:ext cx="222831" cy="1900785"/>
            </a:xfrm>
            <a:custGeom>
              <a:avLst/>
              <a:gdLst/>
              <a:ahLst/>
              <a:cxnLst/>
              <a:rect l="l" t="t" r="r" b="b"/>
              <a:pathLst>
                <a:path w="222831" h="1900785" extrusionOk="0">
                  <a:moveTo>
                    <a:pt x="16775" y="1896415"/>
                  </a:moveTo>
                  <a:cubicBezTo>
                    <a:pt x="80211" y="1900130"/>
                    <a:pt x="158030" y="1904035"/>
                    <a:pt x="207275" y="1896415"/>
                  </a:cubicBezTo>
                  <a:cubicBezTo>
                    <a:pt x="240803" y="1891272"/>
                    <a:pt x="210132" y="1824501"/>
                    <a:pt x="207275" y="1788687"/>
                  </a:cubicBezTo>
                  <a:cubicBezTo>
                    <a:pt x="164119" y="1226141"/>
                    <a:pt x="164119" y="661117"/>
                    <a:pt x="207275" y="98571"/>
                  </a:cubicBezTo>
                  <a:cubicBezTo>
                    <a:pt x="209561" y="67139"/>
                    <a:pt x="236897" y="7036"/>
                    <a:pt x="207275" y="3988"/>
                  </a:cubicBezTo>
                  <a:cubicBezTo>
                    <a:pt x="143886" y="-1329"/>
                    <a:pt x="80164" y="-1329"/>
                    <a:pt x="16775" y="3988"/>
                  </a:cubicBezTo>
                  <a:cubicBezTo>
                    <a:pt x="-275" y="5417"/>
                    <a:pt x="2201" y="26562"/>
                    <a:pt x="7250" y="49994"/>
                  </a:cubicBezTo>
                  <a:cubicBezTo>
                    <a:pt x="30107" y="46349"/>
                    <a:pt x="52723" y="41323"/>
                    <a:pt x="74972" y="34944"/>
                  </a:cubicBezTo>
                  <a:cubicBezTo>
                    <a:pt x="95261" y="31134"/>
                    <a:pt x="166508" y="34944"/>
                    <a:pt x="145362" y="144577"/>
                  </a:cubicBezTo>
                  <a:cubicBezTo>
                    <a:pt x="113072" y="312503"/>
                    <a:pt x="106691" y="765607"/>
                    <a:pt x="107262" y="955726"/>
                  </a:cubicBezTo>
                  <a:cubicBezTo>
                    <a:pt x="108215" y="1228713"/>
                    <a:pt x="151458" y="1812976"/>
                    <a:pt x="147743" y="1814405"/>
                  </a:cubicBezTo>
                  <a:cubicBezTo>
                    <a:pt x="135456" y="1865078"/>
                    <a:pt x="5345" y="1875079"/>
                    <a:pt x="20204" y="1787735"/>
                  </a:cubicBezTo>
                  <a:cubicBezTo>
                    <a:pt x="6964" y="1809357"/>
                    <a:pt x="9821" y="1818691"/>
                    <a:pt x="6011" y="1833931"/>
                  </a:cubicBezTo>
                  <a:cubicBezTo>
                    <a:pt x="-1228" y="1865268"/>
                    <a:pt x="-5990" y="1895082"/>
                    <a:pt x="16489" y="1896415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2" name="Google Shape;2852;p5"/>
            <p:cNvSpPr/>
            <p:nvPr/>
          </p:nvSpPr>
          <p:spPr>
            <a:xfrm>
              <a:off x="4076244" y="581037"/>
              <a:ext cx="222323" cy="1900785"/>
            </a:xfrm>
            <a:custGeom>
              <a:avLst/>
              <a:gdLst/>
              <a:ahLst/>
              <a:cxnLst/>
              <a:rect l="l" t="t" r="r" b="b"/>
              <a:pathLst>
                <a:path w="222323" h="1900785" extrusionOk="0">
                  <a:moveTo>
                    <a:pt x="16267" y="1896415"/>
                  </a:moveTo>
                  <a:cubicBezTo>
                    <a:pt x="79703" y="1900130"/>
                    <a:pt x="157522" y="1904035"/>
                    <a:pt x="206767" y="1896415"/>
                  </a:cubicBezTo>
                  <a:cubicBezTo>
                    <a:pt x="240295" y="1891272"/>
                    <a:pt x="209624" y="1824501"/>
                    <a:pt x="206767" y="1788687"/>
                  </a:cubicBezTo>
                  <a:cubicBezTo>
                    <a:pt x="163611" y="1226141"/>
                    <a:pt x="163611" y="661117"/>
                    <a:pt x="206767" y="98571"/>
                  </a:cubicBezTo>
                  <a:cubicBezTo>
                    <a:pt x="209053" y="67139"/>
                    <a:pt x="236389" y="7036"/>
                    <a:pt x="206767" y="3988"/>
                  </a:cubicBezTo>
                  <a:cubicBezTo>
                    <a:pt x="143378" y="-1329"/>
                    <a:pt x="79656" y="-1329"/>
                    <a:pt x="16267" y="3988"/>
                  </a:cubicBezTo>
                  <a:cubicBezTo>
                    <a:pt x="-1450" y="5417"/>
                    <a:pt x="1979" y="28467"/>
                    <a:pt x="7694" y="53042"/>
                  </a:cubicBezTo>
                  <a:cubicBezTo>
                    <a:pt x="6837" y="5893"/>
                    <a:pt x="67606" y="28563"/>
                    <a:pt x="77417" y="26372"/>
                  </a:cubicBezTo>
                  <a:cubicBezTo>
                    <a:pt x="97705" y="22562"/>
                    <a:pt x="202861" y="-7537"/>
                    <a:pt x="169333" y="130290"/>
                  </a:cubicBezTo>
                  <a:cubicBezTo>
                    <a:pt x="129043" y="296215"/>
                    <a:pt x="133329" y="771513"/>
                    <a:pt x="133996" y="961441"/>
                  </a:cubicBezTo>
                  <a:cubicBezTo>
                    <a:pt x="134948" y="1234428"/>
                    <a:pt x="175906" y="1806785"/>
                    <a:pt x="172096" y="1848695"/>
                  </a:cubicBezTo>
                  <a:cubicBezTo>
                    <a:pt x="167714" y="1893081"/>
                    <a:pt x="124471" y="1878413"/>
                    <a:pt x="86371" y="1875460"/>
                  </a:cubicBezTo>
                  <a:cubicBezTo>
                    <a:pt x="44080" y="1872126"/>
                    <a:pt x="14838" y="1884128"/>
                    <a:pt x="5980" y="1834026"/>
                  </a:cubicBezTo>
                  <a:cubicBezTo>
                    <a:pt x="-1259" y="1865364"/>
                    <a:pt x="-5927" y="1895082"/>
                    <a:pt x="16457" y="189641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3" name="Google Shape;2853;p5"/>
            <p:cNvSpPr/>
            <p:nvPr/>
          </p:nvSpPr>
          <p:spPr>
            <a:xfrm>
              <a:off x="4101750" y="803162"/>
              <a:ext cx="170211" cy="284457"/>
            </a:xfrm>
            <a:custGeom>
              <a:avLst/>
              <a:gdLst/>
              <a:ahLst/>
              <a:cxnLst/>
              <a:rect l="l" t="t" r="r" b="b"/>
              <a:pathLst>
                <a:path w="170211" h="284457" extrusionOk="0">
                  <a:moveTo>
                    <a:pt x="160687" y="230015"/>
                  </a:moveTo>
                  <a:cubicBezTo>
                    <a:pt x="163480" y="167404"/>
                    <a:pt x="166656" y="104983"/>
                    <a:pt x="170212" y="42753"/>
                  </a:cubicBezTo>
                  <a:cubicBezTo>
                    <a:pt x="169736" y="-12397"/>
                    <a:pt x="129064" y="-2300"/>
                    <a:pt x="127444" y="8463"/>
                  </a:cubicBezTo>
                  <a:cubicBezTo>
                    <a:pt x="118491" y="65613"/>
                    <a:pt x="38957" y="61422"/>
                    <a:pt x="0" y="37038"/>
                  </a:cubicBezTo>
                  <a:cubicBezTo>
                    <a:pt x="3556" y="101491"/>
                    <a:pt x="6731" y="166070"/>
                    <a:pt x="9525" y="230777"/>
                  </a:cubicBezTo>
                  <a:cubicBezTo>
                    <a:pt x="17335" y="221252"/>
                    <a:pt x="23527" y="216584"/>
                    <a:pt x="53149" y="202773"/>
                  </a:cubicBezTo>
                  <a:cubicBezTo>
                    <a:pt x="68866" y="195439"/>
                    <a:pt x="114300" y="206202"/>
                    <a:pt x="112300" y="261542"/>
                  </a:cubicBezTo>
                  <a:cubicBezTo>
                    <a:pt x="110680" y="304881"/>
                    <a:pt x="121063" y="282402"/>
                    <a:pt x="160782" y="23039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4" name="Google Shape;2854;p5"/>
            <p:cNvSpPr/>
            <p:nvPr/>
          </p:nvSpPr>
          <p:spPr>
            <a:xfrm>
              <a:off x="3767130" y="5800561"/>
              <a:ext cx="1556117" cy="177121"/>
            </a:xfrm>
            <a:custGeom>
              <a:avLst/>
              <a:gdLst/>
              <a:ahLst/>
              <a:cxnLst/>
              <a:rect l="l" t="t" r="r" b="b"/>
              <a:pathLst>
                <a:path w="1556117" h="177121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0867" y="186758"/>
                    <a:pt x="1502670" y="165422"/>
                    <a:pt x="1477810" y="163898"/>
                  </a:cubicBezTo>
                  <a:cubicBezTo>
                    <a:pt x="1022896" y="136085"/>
                    <a:pt x="563886" y="129037"/>
                    <a:pt x="96685" y="163898"/>
                  </a:cubicBezTo>
                  <a:cubicBezTo>
                    <a:pt x="65824" y="166184"/>
                    <a:pt x="5436" y="192473"/>
                    <a:pt x="3721" y="163898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5" name="Google Shape;2855;p5"/>
            <p:cNvSpPr/>
            <p:nvPr/>
          </p:nvSpPr>
          <p:spPr>
            <a:xfrm>
              <a:off x="3776185" y="5917215"/>
              <a:ext cx="1539335" cy="59746"/>
            </a:xfrm>
            <a:custGeom>
              <a:avLst/>
              <a:gdLst/>
              <a:ahLst/>
              <a:cxnLst/>
              <a:rect l="l" t="t" r="r" b="b"/>
              <a:pathLst>
                <a:path w="1539335" h="59746" extrusionOk="0">
                  <a:moveTo>
                    <a:pt x="1539145" y="54959"/>
                  </a:moveTo>
                  <a:cubicBezTo>
                    <a:pt x="1526191" y="63055"/>
                    <a:pt x="1489424" y="48196"/>
                    <a:pt x="1468755" y="46863"/>
                  </a:cubicBezTo>
                  <a:cubicBezTo>
                    <a:pt x="1013841" y="19050"/>
                    <a:pt x="554831" y="12002"/>
                    <a:pt x="87630" y="46863"/>
                  </a:cubicBezTo>
                  <a:cubicBezTo>
                    <a:pt x="61913" y="48768"/>
                    <a:pt x="15716" y="67152"/>
                    <a:pt x="0" y="56388"/>
                  </a:cubicBezTo>
                  <a:cubicBezTo>
                    <a:pt x="184976" y="21908"/>
                    <a:pt x="463296" y="0"/>
                    <a:pt x="774764" y="0"/>
                  </a:cubicBezTo>
                  <a:cubicBezTo>
                    <a:pt x="1080516" y="0"/>
                    <a:pt x="1354550" y="21146"/>
                    <a:pt x="1539335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6" name="Google Shape;2856;p5"/>
            <p:cNvSpPr/>
            <p:nvPr/>
          </p:nvSpPr>
          <p:spPr>
            <a:xfrm>
              <a:off x="3767130" y="5800561"/>
              <a:ext cx="1556117" cy="176984"/>
            </a:xfrm>
            <a:custGeom>
              <a:avLst/>
              <a:gdLst/>
              <a:ahLst/>
              <a:cxnLst/>
              <a:rect l="l" t="t" r="r" b="b"/>
              <a:pathLst>
                <a:path w="1556117" h="176984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1629" y="177423"/>
                    <a:pt x="1534293" y="175518"/>
                    <a:pt x="1514767" y="171327"/>
                  </a:cubicBezTo>
                  <a:cubicBezTo>
                    <a:pt x="1517748" y="153144"/>
                    <a:pt x="1521882" y="135171"/>
                    <a:pt x="1527150" y="117511"/>
                  </a:cubicBezTo>
                  <a:cubicBezTo>
                    <a:pt x="1530198" y="101414"/>
                    <a:pt x="1527150" y="44931"/>
                    <a:pt x="1437424" y="61695"/>
                  </a:cubicBezTo>
                  <a:cubicBezTo>
                    <a:pt x="1299883" y="87317"/>
                    <a:pt x="928884" y="92365"/>
                    <a:pt x="773341" y="91889"/>
                  </a:cubicBezTo>
                  <a:cubicBezTo>
                    <a:pt x="549885" y="91127"/>
                    <a:pt x="71158" y="56742"/>
                    <a:pt x="70396" y="59695"/>
                  </a:cubicBezTo>
                  <a:cubicBezTo>
                    <a:pt x="28867" y="69220"/>
                    <a:pt x="20676" y="172852"/>
                    <a:pt x="92208" y="160945"/>
                  </a:cubicBezTo>
                  <a:cubicBezTo>
                    <a:pt x="74492" y="171518"/>
                    <a:pt x="66777" y="169232"/>
                    <a:pt x="54108" y="172185"/>
                  </a:cubicBezTo>
                  <a:cubicBezTo>
                    <a:pt x="28486" y="177995"/>
                    <a:pt x="4007" y="181710"/>
                    <a:pt x="2864" y="163898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7" name="Google Shape;2857;p5"/>
            <p:cNvSpPr/>
            <p:nvPr/>
          </p:nvSpPr>
          <p:spPr>
            <a:xfrm>
              <a:off x="3767130" y="5800561"/>
              <a:ext cx="1556117" cy="177508"/>
            </a:xfrm>
            <a:custGeom>
              <a:avLst/>
              <a:gdLst/>
              <a:ahLst/>
              <a:cxnLst/>
              <a:rect l="l" t="t" r="r" b="b"/>
              <a:pathLst>
                <a:path w="1556117" h="177508" extrusionOk="0">
                  <a:moveTo>
                    <a:pt x="3531" y="163898"/>
                  </a:moveTo>
                  <a:cubicBezTo>
                    <a:pt x="578" y="113606"/>
                    <a:pt x="-2661" y="51789"/>
                    <a:pt x="3531" y="12356"/>
                  </a:cubicBezTo>
                  <a:cubicBezTo>
                    <a:pt x="7817" y="-14315"/>
                    <a:pt x="62490" y="10165"/>
                    <a:pt x="91827" y="12356"/>
                  </a:cubicBezTo>
                  <a:cubicBezTo>
                    <a:pt x="552391" y="46655"/>
                    <a:pt x="1014867" y="46655"/>
                    <a:pt x="1475429" y="12356"/>
                  </a:cubicBezTo>
                  <a:cubicBezTo>
                    <a:pt x="1501146" y="10546"/>
                    <a:pt x="1550391" y="-11076"/>
                    <a:pt x="1552867" y="12356"/>
                  </a:cubicBezTo>
                  <a:cubicBezTo>
                    <a:pt x="1557201" y="62780"/>
                    <a:pt x="1557201" y="113473"/>
                    <a:pt x="1552867" y="163898"/>
                  </a:cubicBezTo>
                  <a:cubicBezTo>
                    <a:pt x="1551629" y="177995"/>
                    <a:pt x="1532769" y="175233"/>
                    <a:pt x="1512672" y="170756"/>
                  </a:cubicBezTo>
                  <a:cubicBezTo>
                    <a:pt x="1551248" y="171518"/>
                    <a:pt x="1533055" y="123131"/>
                    <a:pt x="1534579" y="115416"/>
                  </a:cubicBezTo>
                  <a:cubicBezTo>
                    <a:pt x="1537627" y="99318"/>
                    <a:pt x="1562297" y="15689"/>
                    <a:pt x="1449426" y="42359"/>
                  </a:cubicBezTo>
                  <a:cubicBezTo>
                    <a:pt x="1313694" y="74554"/>
                    <a:pt x="924598" y="70934"/>
                    <a:pt x="769055" y="70934"/>
                  </a:cubicBezTo>
                  <a:cubicBezTo>
                    <a:pt x="545503" y="70172"/>
                    <a:pt x="76968" y="37692"/>
                    <a:pt x="42678" y="40931"/>
                  </a:cubicBezTo>
                  <a:cubicBezTo>
                    <a:pt x="6388" y="44360"/>
                    <a:pt x="18294" y="79031"/>
                    <a:pt x="20771" y="108843"/>
                  </a:cubicBezTo>
                  <a:cubicBezTo>
                    <a:pt x="23533" y="142562"/>
                    <a:pt x="13722" y="165993"/>
                    <a:pt x="54680" y="172756"/>
                  </a:cubicBezTo>
                  <a:cubicBezTo>
                    <a:pt x="29058" y="178471"/>
                    <a:pt x="4674" y="182281"/>
                    <a:pt x="3531" y="16437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8" name="Google Shape;2858;p5"/>
            <p:cNvSpPr/>
            <p:nvPr/>
          </p:nvSpPr>
          <p:spPr>
            <a:xfrm>
              <a:off x="4430267" y="5837872"/>
              <a:ext cx="125825" cy="103059"/>
            </a:xfrm>
            <a:custGeom>
              <a:avLst/>
              <a:gdLst/>
              <a:ahLst/>
              <a:cxnLst/>
              <a:rect l="l" t="t" r="r" b="b"/>
              <a:pathLst>
                <a:path w="125825" h="103059" extrusionOk="0">
                  <a:moveTo>
                    <a:pt x="0" y="190"/>
                  </a:moveTo>
                  <a:cubicBezTo>
                    <a:pt x="38545" y="571"/>
                    <a:pt x="77089" y="762"/>
                    <a:pt x="115633" y="762"/>
                  </a:cubicBezTo>
                  <a:cubicBezTo>
                    <a:pt x="107359" y="29642"/>
                    <a:pt x="107592" y="60303"/>
                    <a:pt x="116300" y="89059"/>
                  </a:cubicBezTo>
                  <a:cubicBezTo>
                    <a:pt x="118447" y="94345"/>
                    <a:pt x="121694" y="99117"/>
                    <a:pt x="125825" y="103060"/>
                  </a:cubicBezTo>
                  <a:cubicBezTo>
                    <a:pt x="87344" y="103060"/>
                    <a:pt x="48895" y="103060"/>
                    <a:pt x="10477" y="103060"/>
                  </a:cubicBezTo>
                  <a:cubicBezTo>
                    <a:pt x="13638" y="79277"/>
                    <a:pt x="13958" y="55197"/>
                    <a:pt x="11430" y="31337"/>
                  </a:cubicBezTo>
                  <a:cubicBezTo>
                    <a:pt x="9889" y="20202"/>
                    <a:pt x="5993" y="9515"/>
                    <a:pt x="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9" name="Google Shape;2859;p5"/>
            <p:cNvSpPr/>
            <p:nvPr/>
          </p:nvSpPr>
          <p:spPr>
            <a:xfrm>
              <a:off x="4044314" y="5825585"/>
              <a:ext cx="269747" cy="126873"/>
            </a:xfrm>
            <a:custGeom>
              <a:avLst/>
              <a:gdLst/>
              <a:ahLst/>
              <a:cxnLst/>
              <a:rect l="l" t="t" r="r" b="b"/>
              <a:pathLst>
                <a:path w="269747" h="126873" extrusionOk="0">
                  <a:moveTo>
                    <a:pt x="19050" y="571"/>
                  </a:moveTo>
                  <a:cubicBezTo>
                    <a:pt x="102553" y="5077"/>
                    <a:pt x="185642" y="8258"/>
                    <a:pt x="268319" y="10096"/>
                  </a:cubicBezTo>
                  <a:cubicBezTo>
                    <a:pt x="258318" y="27813"/>
                    <a:pt x="240602" y="35909"/>
                    <a:pt x="223076" y="47244"/>
                  </a:cubicBezTo>
                  <a:cubicBezTo>
                    <a:pt x="197739" y="63722"/>
                    <a:pt x="220409" y="73438"/>
                    <a:pt x="239078" y="87249"/>
                  </a:cubicBezTo>
                  <a:cubicBezTo>
                    <a:pt x="246983" y="93155"/>
                    <a:pt x="263843" y="104490"/>
                    <a:pt x="269748" y="117348"/>
                  </a:cubicBezTo>
                  <a:cubicBezTo>
                    <a:pt x="180086" y="119253"/>
                    <a:pt x="90170" y="122425"/>
                    <a:pt x="0" y="126873"/>
                  </a:cubicBezTo>
                  <a:cubicBezTo>
                    <a:pt x="3048" y="105442"/>
                    <a:pt x="35338" y="79248"/>
                    <a:pt x="51435" y="70866"/>
                  </a:cubicBezTo>
                  <a:cubicBezTo>
                    <a:pt x="56960" y="68104"/>
                    <a:pt x="72866" y="58484"/>
                    <a:pt x="67532" y="50959"/>
                  </a:cubicBezTo>
                  <a:cubicBezTo>
                    <a:pt x="59747" y="40253"/>
                    <a:pt x="51114" y="30185"/>
                    <a:pt x="41719" y="20860"/>
                  </a:cubicBezTo>
                  <a:cubicBezTo>
                    <a:pt x="33634" y="14507"/>
                    <a:pt x="26055" y="7534"/>
                    <a:pt x="19050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0" name="Google Shape;2860;p5"/>
            <p:cNvSpPr/>
            <p:nvPr/>
          </p:nvSpPr>
          <p:spPr>
            <a:xfrm>
              <a:off x="3767130" y="839823"/>
              <a:ext cx="1556117" cy="177144"/>
            </a:xfrm>
            <a:custGeom>
              <a:avLst/>
              <a:gdLst/>
              <a:ahLst/>
              <a:cxnLst/>
              <a:rect l="l" t="t" r="r" b="b"/>
              <a:pathLst>
                <a:path w="1556117" h="177144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0867" y="186685"/>
                    <a:pt x="1502670" y="165445"/>
                    <a:pt x="1477810" y="163921"/>
                  </a:cubicBezTo>
                  <a:cubicBezTo>
                    <a:pt x="1022896" y="136012"/>
                    <a:pt x="563886" y="128964"/>
                    <a:pt x="96685" y="163921"/>
                  </a:cubicBezTo>
                  <a:cubicBezTo>
                    <a:pt x="65824" y="166207"/>
                    <a:pt x="5436" y="192496"/>
                    <a:pt x="3721" y="163921"/>
                  </a:cubicBezTo>
                </a:path>
              </a:pathLst>
            </a:custGeom>
            <a:solidFill>
              <a:srgbClr val="FBCA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1" name="Google Shape;2861;p5"/>
            <p:cNvSpPr/>
            <p:nvPr/>
          </p:nvSpPr>
          <p:spPr>
            <a:xfrm>
              <a:off x="3776185" y="956976"/>
              <a:ext cx="1539335" cy="59651"/>
            </a:xfrm>
            <a:custGeom>
              <a:avLst/>
              <a:gdLst/>
              <a:ahLst/>
              <a:cxnLst/>
              <a:rect l="l" t="t" r="r" b="b"/>
              <a:pathLst>
                <a:path w="1539335" h="59651" extrusionOk="0">
                  <a:moveTo>
                    <a:pt x="1539145" y="54864"/>
                  </a:moveTo>
                  <a:cubicBezTo>
                    <a:pt x="1526191" y="62865"/>
                    <a:pt x="1489424" y="48006"/>
                    <a:pt x="1468755" y="46768"/>
                  </a:cubicBezTo>
                  <a:cubicBezTo>
                    <a:pt x="1013841" y="18859"/>
                    <a:pt x="554831" y="11811"/>
                    <a:pt x="87630" y="46768"/>
                  </a:cubicBezTo>
                  <a:cubicBezTo>
                    <a:pt x="61913" y="48673"/>
                    <a:pt x="15716" y="67056"/>
                    <a:pt x="0" y="56293"/>
                  </a:cubicBezTo>
                  <a:cubicBezTo>
                    <a:pt x="184976" y="21907"/>
                    <a:pt x="463296" y="0"/>
                    <a:pt x="774764" y="0"/>
                  </a:cubicBezTo>
                  <a:cubicBezTo>
                    <a:pt x="1080516" y="0"/>
                    <a:pt x="1354550" y="21145"/>
                    <a:pt x="1539335" y="54483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2" name="Google Shape;2862;p5"/>
            <p:cNvSpPr/>
            <p:nvPr/>
          </p:nvSpPr>
          <p:spPr>
            <a:xfrm>
              <a:off x="3767130" y="839823"/>
              <a:ext cx="1556117" cy="177007"/>
            </a:xfrm>
            <a:custGeom>
              <a:avLst/>
              <a:gdLst/>
              <a:ahLst/>
              <a:cxnLst/>
              <a:rect l="l" t="t" r="r" b="b"/>
              <a:pathLst>
                <a:path w="1556117" h="177007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1629" y="177446"/>
                    <a:pt x="1534293" y="175446"/>
                    <a:pt x="1514767" y="171255"/>
                  </a:cubicBezTo>
                  <a:cubicBezTo>
                    <a:pt x="1517748" y="153103"/>
                    <a:pt x="1521882" y="135159"/>
                    <a:pt x="1527150" y="117534"/>
                  </a:cubicBezTo>
                  <a:cubicBezTo>
                    <a:pt x="1530198" y="101437"/>
                    <a:pt x="1527150" y="44858"/>
                    <a:pt x="1437424" y="61622"/>
                  </a:cubicBezTo>
                  <a:cubicBezTo>
                    <a:pt x="1299883" y="87244"/>
                    <a:pt x="928884" y="92388"/>
                    <a:pt x="773341" y="91816"/>
                  </a:cubicBezTo>
                  <a:cubicBezTo>
                    <a:pt x="549885" y="91054"/>
                    <a:pt x="71158" y="56764"/>
                    <a:pt x="70396" y="59717"/>
                  </a:cubicBezTo>
                  <a:cubicBezTo>
                    <a:pt x="28867" y="69242"/>
                    <a:pt x="20676" y="172779"/>
                    <a:pt x="92208" y="160873"/>
                  </a:cubicBezTo>
                  <a:cubicBezTo>
                    <a:pt x="74492" y="171445"/>
                    <a:pt x="66777" y="169255"/>
                    <a:pt x="54108" y="172207"/>
                  </a:cubicBezTo>
                  <a:cubicBezTo>
                    <a:pt x="28486" y="178018"/>
                    <a:pt x="4007" y="181732"/>
                    <a:pt x="2864" y="163921"/>
                  </a:cubicBezTo>
                </a:path>
              </a:pathLst>
            </a:custGeom>
            <a:solidFill>
              <a:srgbClr val="F0B0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3" name="Google Shape;2863;p5"/>
            <p:cNvSpPr/>
            <p:nvPr/>
          </p:nvSpPr>
          <p:spPr>
            <a:xfrm>
              <a:off x="3767130" y="839823"/>
              <a:ext cx="1556117" cy="177007"/>
            </a:xfrm>
            <a:custGeom>
              <a:avLst/>
              <a:gdLst/>
              <a:ahLst/>
              <a:cxnLst/>
              <a:rect l="l" t="t" r="r" b="b"/>
              <a:pathLst>
                <a:path w="1556117" h="177007" extrusionOk="0">
                  <a:moveTo>
                    <a:pt x="3531" y="163921"/>
                  </a:moveTo>
                  <a:cubicBezTo>
                    <a:pt x="578" y="113533"/>
                    <a:pt x="-2661" y="51811"/>
                    <a:pt x="3531" y="12378"/>
                  </a:cubicBezTo>
                  <a:cubicBezTo>
                    <a:pt x="7817" y="-14292"/>
                    <a:pt x="62490" y="10092"/>
                    <a:pt x="91827" y="12378"/>
                  </a:cubicBezTo>
                  <a:cubicBezTo>
                    <a:pt x="552392" y="46627"/>
                    <a:pt x="1014867" y="46627"/>
                    <a:pt x="1475429" y="12378"/>
                  </a:cubicBezTo>
                  <a:cubicBezTo>
                    <a:pt x="1501146" y="10473"/>
                    <a:pt x="1550391" y="-11149"/>
                    <a:pt x="1552867" y="12378"/>
                  </a:cubicBezTo>
                  <a:cubicBezTo>
                    <a:pt x="1557201" y="62799"/>
                    <a:pt x="1557201" y="113499"/>
                    <a:pt x="1552867" y="163921"/>
                  </a:cubicBezTo>
                  <a:cubicBezTo>
                    <a:pt x="1551629" y="178018"/>
                    <a:pt x="1532769" y="175255"/>
                    <a:pt x="1512672" y="170779"/>
                  </a:cubicBezTo>
                  <a:cubicBezTo>
                    <a:pt x="1551248" y="171445"/>
                    <a:pt x="1533055" y="123154"/>
                    <a:pt x="1534579" y="115343"/>
                  </a:cubicBezTo>
                  <a:cubicBezTo>
                    <a:pt x="1537627" y="99246"/>
                    <a:pt x="1562297" y="15712"/>
                    <a:pt x="1449426" y="42382"/>
                  </a:cubicBezTo>
                  <a:cubicBezTo>
                    <a:pt x="1313694" y="74481"/>
                    <a:pt x="924598" y="70957"/>
                    <a:pt x="769055" y="70385"/>
                  </a:cubicBezTo>
                  <a:cubicBezTo>
                    <a:pt x="545503" y="69623"/>
                    <a:pt x="76968" y="37143"/>
                    <a:pt x="42678" y="40477"/>
                  </a:cubicBezTo>
                  <a:cubicBezTo>
                    <a:pt x="6388" y="43906"/>
                    <a:pt x="18294" y="78100"/>
                    <a:pt x="20771" y="108390"/>
                  </a:cubicBezTo>
                  <a:cubicBezTo>
                    <a:pt x="23533" y="142013"/>
                    <a:pt x="13722" y="165540"/>
                    <a:pt x="54680" y="172207"/>
                  </a:cubicBezTo>
                  <a:cubicBezTo>
                    <a:pt x="29058" y="178018"/>
                    <a:pt x="4674" y="181732"/>
                    <a:pt x="3531" y="16392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4" name="Google Shape;2864;p5"/>
            <p:cNvSpPr/>
            <p:nvPr/>
          </p:nvSpPr>
          <p:spPr>
            <a:xfrm>
              <a:off x="4448745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5" y="136685"/>
                  </a:moveTo>
                  <a:lnTo>
                    <a:pt x="17526" y="136685"/>
                  </a:lnTo>
                  <a:cubicBezTo>
                    <a:pt x="24185" y="136579"/>
                    <a:pt x="29529" y="131150"/>
                    <a:pt x="29528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3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5" y="136779"/>
                    <a:pt x="13145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5" name="Google Shape;2865;p5"/>
            <p:cNvSpPr/>
            <p:nvPr/>
          </p:nvSpPr>
          <p:spPr>
            <a:xfrm>
              <a:off x="4454460" y="5823489"/>
              <a:ext cx="17537" cy="137064"/>
            </a:xfrm>
            <a:custGeom>
              <a:avLst/>
              <a:gdLst/>
              <a:ahLst/>
              <a:cxnLst/>
              <a:rect l="l" t="t" r="r" b="b"/>
              <a:pathLst>
                <a:path w="17537" h="137064" extrusionOk="0">
                  <a:moveTo>
                    <a:pt x="8002" y="137065"/>
                  </a:moveTo>
                  <a:lnTo>
                    <a:pt x="10478" y="137065"/>
                  </a:lnTo>
                  <a:cubicBezTo>
                    <a:pt x="14371" y="137074"/>
                    <a:pt x="17531" y="133921"/>
                    <a:pt x="17537" y="130026"/>
                  </a:cubicBezTo>
                  <a:cubicBezTo>
                    <a:pt x="17537" y="129892"/>
                    <a:pt x="17533" y="129768"/>
                    <a:pt x="17527" y="129635"/>
                  </a:cubicBezTo>
                  <a:lnTo>
                    <a:pt x="16479" y="6953"/>
                  </a:lnTo>
                  <a:cubicBezTo>
                    <a:pt x="16479" y="3114"/>
                    <a:pt x="13366" y="0"/>
                    <a:pt x="9527" y="0"/>
                  </a:cubicBezTo>
                  <a:cubicBezTo>
                    <a:pt x="9494" y="0"/>
                    <a:pt x="9463" y="0"/>
                    <a:pt x="9430" y="0"/>
                  </a:cubicBezTo>
                  <a:lnTo>
                    <a:pt x="6859" y="0"/>
                  </a:lnTo>
                  <a:cubicBezTo>
                    <a:pt x="3019" y="57"/>
                    <a:pt x="-52" y="3210"/>
                    <a:pt x="1" y="7048"/>
                  </a:cubicBezTo>
                  <a:cubicBezTo>
                    <a:pt x="1" y="7048"/>
                    <a:pt x="1" y="7048"/>
                    <a:pt x="1" y="7048"/>
                  </a:cubicBezTo>
                  <a:lnTo>
                    <a:pt x="1048" y="129826"/>
                  </a:lnTo>
                  <a:cubicBezTo>
                    <a:pt x="1101" y="133683"/>
                    <a:pt x="4241" y="136779"/>
                    <a:pt x="8097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6" name="Google Shape;2866;p5"/>
            <p:cNvSpPr/>
            <p:nvPr/>
          </p:nvSpPr>
          <p:spPr>
            <a:xfrm>
              <a:off x="4459699" y="5827394"/>
              <a:ext cx="7620" cy="129349"/>
            </a:xfrm>
            <a:custGeom>
              <a:avLst/>
              <a:gdLst/>
              <a:ahLst/>
              <a:cxnLst/>
              <a:rect l="l" t="t" r="r" b="b"/>
              <a:pathLst>
                <a:path w="7620" h="129349" extrusionOk="0">
                  <a:moveTo>
                    <a:pt x="3810" y="129350"/>
                  </a:moveTo>
                  <a:lnTo>
                    <a:pt x="4858" y="129350"/>
                  </a:lnTo>
                  <a:cubicBezTo>
                    <a:pt x="6384" y="129350"/>
                    <a:pt x="7620" y="128111"/>
                    <a:pt x="7620" y="126588"/>
                  </a:cubicBezTo>
                  <a:lnTo>
                    <a:pt x="6572" y="2763"/>
                  </a:lnTo>
                  <a:cubicBezTo>
                    <a:pt x="6572" y="1238"/>
                    <a:pt x="5336" y="0"/>
                    <a:pt x="3810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1048" y="126588"/>
                  </a:lnTo>
                  <a:cubicBezTo>
                    <a:pt x="1048" y="128111"/>
                    <a:pt x="2284" y="129350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7" name="Google Shape;2867;p5"/>
            <p:cNvSpPr/>
            <p:nvPr/>
          </p:nvSpPr>
          <p:spPr>
            <a:xfrm>
              <a:off x="4477130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4" y="136685"/>
                  </a:moveTo>
                  <a:lnTo>
                    <a:pt x="17526" y="136685"/>
                  </a:lnTo>
                  <a:cubicBezTo>
                    <a:pt x="24207" y="136637"/>
                    <a:pt x="29580" y="131169"/>
                    <a:pt x="29527" y="124492"/>
                  </a:cubicBezTo>
                  <a:cubicBezTo>
                    <a:pt x="29527" y="124492"/>
                    <a:pt x="29527" y="124492"/>
                    <a:pt x="29527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2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4" y="136779"/>
                    <a:pt x="13144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8" name="Google Shape;2868;p5"/>
            <p:cNvSpPr/>
            <p:nvPr/>
          </p:nvSpPr>
          <p:spPr>
            <a:xfrm>
              <a:off x="4483131" y="5823489"/>
              <a:ext cx="17441" cy="137064"/>
            </a:xfrm>
            <a:custGeom>
              <a:avLst/>
              <a:gdLst/>
              <a:ahLst/>
              <a:cxnLst/>
              <a:rect l="l" t="t" r="r" b="b"/>
              <a:pathLst>
                <a:path w="17441" h="137064" extrusionOk="0">
                  <a:moveTo>
                    <a:pt x="7906" y="137065"/>
                  </a:moveTo>
                  <a:lnTo>
                    <a:pt x="10382" y="137065"/>
                  </a:lnTo>
                  <a:cubicBezTo>
                    <a:pt x="14275" y="137074"/>
                    <a:pt x="17436" y="133921"/>
                    <a:pt x="17441" y="130026"/>
                  </a:cubicBezTo>
                  <a:cubicBezTo>
                    <a:pt x="17441" y="129892"/>
                    <a:pt x="17437" y="129768"/>
                    <a:pt x="17431" y="129635"/>
                  </a:cubicBezTo>
                  <a:lnTo>
                    <a:pt x="16383" y="6953"/>
                  </a:lnTo>
                  <a:cubicBezTo>
                    <a:pt x="16383" y="3114"/>
                    <a:pt x="13270" y="0"/>
                    <a:pt x="9431" y="0"/>
                  </a:cubicBezTo>
                  <a:cubicBezTo>
                    <a:pt x="9398" y="0"/>
                    <a:pt x="9367" y="0"/>
                    <a:pt x="9335" y="0"/>
                  </a:cubicBezTo>
                  <a:lnTo>
                    <a:pt x="6953" y="0"/>
                  </a:lnTo>
                  <a:cubicBezTo>
                    <a:pt x="3098" y="57"/>
                    <a:pt x="0" y="3191"/>
                    <a:pt x="0" y="7048"/>
                  </a:cubicBezTo>
                  <a:lnTo>
                    <a:pt x="1048" y="129826"/>
                  </a:lnTo>
                  <a:cubicBezTo>
                    <a:pt x="1100" y="133683"/>
                    <a:pt x="4241" y="136779"/>
                    <a:pt x="8096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9" name="Google Shape;2869;p5"/>
            <p:cNvSpPr/>
            <p:nvPr/>
          </p:nvSpPr>
          <p:spPr>
            <a:xfrm>
              <a:off x="4488274" y="5827394"/>
              <a:ext cx="7429" cy="129349"/>
            </a:xfrm>
            <a:custGeom>
              <a:avLst/>
              <a:gdLst/>
              <a:ahLst/>
              <a:cxnLst/>
              <a:rect l="l" t="t" r="r" b="b"/>
              <a:pathLst>
                <a:path w="7429" h="129349" extrusionOk="0">
                  <a:moveTo>
                    <a:pt x="3619" y="129350"/>
                  </a:moveTo>
                  <a:lnTo>
                    <a:pt x="4667" y="129350"/>
                  </a:lnTo>
                  <a:cubicBezTo>
                    <a:pt x="6193" y="129350"/>
                    <a:pt x="7429" y="128111"/>
                    <a:pt x="7429" y="126588"/>
                  </a:cubicBezTo>
                  <a:lnTo>
                    <a:pt x="6382" y="2763"/>
                  </a:lnTo>
                  <a:cubicBezTo>
                    <a:pt x="6382" y="1238"/>
                    <a:pt x="5145" y="0"/>
                    <a:pt x="3619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1048" y="126588"/>
                  </a:lnTo>
                  <a:cubicBezTo>
                    <a:pt x="1048" y="128111"/>
                    <a:pt x="2284" y="129350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0" name="Google Shape;2870;p5"/>
            <p:cNvSpPr/>
            <p:nvPr/>
          </p:nvSpPr>
          <p:spPr>
            <a:xfrm>
              <a:off x="4504657" y="5823870"/>
              <a:ext cx="29527" cy="136779"/>
            </a:xfrm>
            <a:custGeom>
              <a:avLst/>
              <a:gdLst/>
              <a:ahLst/>
              <a:cxnLst/>
              <a:rect l="l" t="t" r="r" b="b"/>
              <a:pathLst>
                <a:path w="29527" h="136779" extrusionOk="0">
                  <a:moveTo>
                    <a:pt x="13144" y="136685"/>
                  </a:moveTo>
                  <a:lnTo>
                    <a:pt x="17526" y="136685"/>
                  </a:lnTo>
                  <a:cubicBezTo>
                    <a:pt x="24185" y="136579"/>
                    <a:pt x="29528" y="131150"/>
                    <a:pt x="29527" y="124492"/>
                  </a:cubicBezTo>
                  <a:lnTo>
                    <a:pt x="28575" y="11907"/>
                  </a:lnTo>
                  <a:cubicBezTo>
                    <a:pt x="28524" y="5277"/>
                    <a:pt x="23109" y="-57"/>
                    <a:pt x="16480" y="0"/>
                  </a:cubicBezTo>
                  <a:cubicBezTo>
                    <a:pt x="16448" y="0"/>
                    <a:pt x="16415" y="0"/>
                    <a:pt x="16383" y="0"/>
                  </a:cubicBezTo>
                  <a:lnTo>
                    <a:pt x="12002" y="0"/>
                  </a:lnTo>
                  <a:cubicBezTo>
                    <a:pt x="5343" y="105"/>
                    <a:pt x="-1" y="5534"/>
                    <a:pt x="0" y="12193"/>
                  </a:cubicBezTo>
                  <a:lnTo>
                    <a:pt x="952" y="124778"/>
                  </a:lnTo>
                  <a:cubicBezTo>
                    <a:pt x="1005" y="131455"/>
                    <a:pt x="6463" y="136837"/>
                    <a:pt x="13144" y="136779"/>
                  </a:cubicBezTo>
                  <a:cubicBezTo>
                    <a:pt x="13144" y="136779"/>
                    <a:pt x="13144" y="136779"/>
                    <a:pt x="13144" y="13677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1" name="Google Shape;2871;p5"/>
            <p:cNvSpPr/>
            <p:nvPr/>
          </p:nvSpPr>
          <p:spPr>
            <a:xfrm>
              <a:off x="4510658" y="5823870"/>
              <a:ext cx="17526" cy="136778"/>
            </a:xfrm>
            <a:custGeom>
              <a:avLst/>
              <a:gdLst/>
              <a:ahLst/>
              <a:cxnLst/>
              <a:rect l="l" t="t" r="r" b="b"/>
              <a:pathLst>
                <a:path w="17526" h="136778" extrusionOk="0">
                  <a:moveTo>
                    <a:pt x="8001" y="136684"/>
                  </a:moveTo>
                  <a:lnTo>
                    <a:pt x="10573" y="136684"/>
                  </a:lnTo>
                  <a:cubicBezTo>
                    <a:pt x="14413" y="136684"/>
                    <a:pt x="17526" y="133569"/>
                    <a:pt x="17527" y="129730"/>
                  </a:cubicBezTo>
                  <a:cubicBezTo>
                    <a:pt x="17527" y="129702"/>
                    <a:pt x="17526" y="129664"/>
                    <a:pt x="17526" y="129635"/>
                  </a:cubicBezTo>
                  <a:lnTo>
                    <a:pt x="16478" y="6953"/>
                  </a:lnTo>
                  <a:cubicBezTo>
                    <a:pt x="16426" y="3096"/>
                    <a:pt x="13286" y="0"/>
                    <a:pt x="9430" y="0"/>
                  </a:cubicBezTo>
                  <a:lnTo>
                    <a:pt x="6953" y="0"/>
                  </a:lnTo>
                  <a:cubicBezTo>
                    <a:pt x="3098" y="48"/>
                    <a:pt x="0" y="3191"/>
                    <a:pt x="0" y="7048"/>
                  </a:cubicBezTo>
                  <a:lnTo>
                    <a:pt x="1048" y="129826"/>
                  </a:lnTo>
                  <a:cubicBezTo>
                    <a:pt x="1048" y="133665"/>
                    <a:pt x="4161" y="136779"/>
                    <a:pt x="8001" y="13677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2" name="Google Shape;2872;p5"/>
            <p:cNvSpPr/>
            <p:nvPr/>
          </p:nvSpPr>
          <p:spPr>
            <a:xfrm>
              <a:off x="4515801" y="5827394"/>
              <a:ext cx="7620" cy="129349"/>
            </a:xfrm>
            <a:custGeom>
              <a:avLst/>
              <a:gdLst/>
              <a:ahLst/>
              <a:cxnLst/>
              <a:rect l="l" t="t" r="r" b="b"/>
              <a:pathLst>
                <a:path w="7620" h="129349" extrusionOk="0">
                  <a:moveTo>
                    <a:pt x="3810" y="129350"/>
                  </a:moveTo>
                  <a:lnTo>
                    <a:pt x="4858" y="129350"/>
                  </a:lnTo>
                  <a:cubicBezTo>
                    <a:pt x="6384" y="129350"/>
                    <a:pt x="7620" y="128111"/>
                    <a:pt x="7620" y="126588"/>
                  </a:cubicBezTo>
                  <a:lnTo>
                    <a:pt x="6572" y="2763"/>
                  </a:lnTo>
                  <a:cubicBezTo>
                    <a:pt x="6572" y="1238"/>
                    <a:pt x="5336" y="0"/>
                    <a:pt x="3810" y="0"/>
                  </a:cubicBezTo>
                  <a:lnTo>
                    <a:pt x="2762" y="0"/>
                  </a:lnTo>
                  <a:cubicBezTo>
                    <a:pt x="1236" y="0"/>
                    <a:pt x="0" y="1238"/>
                    <a:pt x="0" y="2763"/>
                  </a:cubicBezTo>
                  <a:lnTo>
                    <a:pt x="952" y="126588"/>
                  </a:lnTo>
                  <a:cubicBezTo>
                    <a:pt x="1050" y="128111"/>
                    <a:pt x="2288" y="129302"/>
                    <a:pt x="3810" y="12935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3" name="Google Shape;2873;p5"/>
            <p:cNvSpPr/>
            <p:nvPr/>
          </p:nvSpPr>
          <p:spPr>
            <a:xfrm>
              <a:off x="4100511" y="5494972"/>
              <a:ext cx="163258" cy="29527"/>
            </a:xfrm>
            <a:custGeom>
              <a:avLst/>
              <a:gdLst/>
              <a:ahLst/>
              <a:cxnLst/>
              <a:rect l="l" t="t" r="r" b="b"/>
              <a:pathLst>
                <a:path w="163258" h="29527" extrusionOk="0">
                  <a:moveTo>
                    <a:pt x="0" y="13049"/>
                  </a:moveTo>
                  <a:lnTo>
                    <a:pt x="0" y="17526"/>
                  </a:lnTo>
                  <a:cubicBezTo>
                    <a:pt x="103" y="24146"/>
                    <a:pt x="5474" y="29480"/>
                    <a:pt x="12097" y="29527"/>
                  </a:cubicBezTo>
                  <a:lnTo>
                    <a:pt x="151257" y="28575"/>
                  </a:lnTo>
                  <a:cubicBezTo>
                    <a:pt x="157885" y="28575"/>
                    <a:pt x="163259" y="23203"/>
                    <a:pt x="163259" y="16573"/>
                  </a:cubicBezTo>
                  <a:cubicBezTo>
                    <a:pt x="163259" y="16545"/>
                    <a:pt x="163259" y="16507"/>
                    <a:pt x="163259" y="16478"/>
                  </a:cubicBezTo>
                  <a:lnTo>
                    <a:pt x="163259" y="12001"/>
                  </a:lnTo>
                  <a:cubicBezTo>
                    <a:pt x="163103" y="5324"/>
                    <a:pt x="157647" y="0"/>
                    <a:pt x="150971" y="0"/>
                  </a:cubicBezTo>
                  <a:lnTo>
                    <a:pt x="11906" y="857"/>
                  </a:lnTo>
                  <a:cubicBezTo>
                    <a:pt x="5284" y="1009"/>
                    <a:pt x="-2" y="6429"/>
                    <a:pt x="0" y="1304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4" name="Google Shape;2874;p5"/>
            <p:cNvSpPr/>
            <p:nvPr/>
          </p:nvSpPr>
          <p:spPr>
            <a:xfrm>
              <a:off x="4100512" y="5501067"/>
              <a:ext cx="163448" cy="17431"/>
            </a:xfrm>
            <a:custGeom>
              <a:avLst/>
              <a:gdLst/>
              <a:ahLst/>
              <a:cxnLst/>
              <a:rect l="l" t="t" r="r" b="b"/>
              <a:pathLst>
                <a:path w="163448" h="17431" extrusionOk="0">
                  <a:moveTo>
                    <a:pt x="0" y="7906"/>
                  </a:moveTo>
                  <a:lnTo>
                    <a:pt x="0" y="10478"/>
                  </a:lnTo>
                  <a:cubicBezTo>
                    <a:pt x="103" y="14346"/>
                    <a:pt x="3272" y="17431"/>
                    <a:pt x="7144" y="17431"/>
                  </a:cubicBezTo>
                  <a:lnTo>
                    <a:pt x="156496" y="16479"/>
                  </a:lnTo>
                  <a:cubicBezTo>
                    <a:pt x="160351" y="16432"/>
                    <a:pt x="163449" y="13288"/>
                    <a:pt x="163449" y="9431"/>
                  </a:cubicBezTo>
                  <a:lnTo>
                    <a:pt x="163449" y="6859"/>
                  </a:lnTo>
                  <a:cubicBezTo>
                    <a:pt x="163397" y="3020"/>
                    <a:pt x="160242" y="-47"/>
                    <a:pt x="156401" y="1"/>
                  </a:cubicBezTo>
                  <a:cubicBezTo>
                    <a:pt x="156401" y="1"/>
                    <a:pt x="156400" y="1"/>
                    <a:pt x="156400" y="1"/>
                  </a:cubicBezTo>
                  <a:lnTo>
                    <a:pt x="6953" y="858"/>
                  </a:lnTo>
                  <a:cubicBezTo>
                    <a:pt x="3135" y="963"/>
                    <a:pt x="94" y="4087"/>
                    <a:pt x="95" y="790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5" name="Google Shape;2875;p5"/>
            <p:cNvSpPr/>
            <p:nvPr/>
          </p:nvSpPr>
          <p:spPr>
            <a:xfrm>
              <a:off x="4104891" y="5506021"/>
              <a:ext cx="154306" cy="7524"/>
            </a:xfrm>
            <a:custGeom>
              <a:avLst/>
              <a:gdLst/>
              <a:ahLst/>
              <a:cxnLst/>
              <a:rect l="l" t="t" r="r" b="b"/>
              <a:pathLst>
                <a:path w="154306" h="7524" extrusionOk="0">
                  <a:moveTo>
                    <a:pt x="2" y="3715"/>
                  </a:moveTo>
                  <a:lnTo>
                    <a:pt x="2" y="4763"/>
                  </a:lnTo>
                  <a:cubicBezTo>
                    <a:pt x="2" y="6286"/>
                    <a:pt x="1238" y="7525"/>
                    <a:pt x="2764" y="7525"/>
                  </a:cubicBezTo>
                  <a:lnTo>
                    <a:pt x="151545" y="6477"/>
                  </a:lnTo>
                  <a:cubicBezTo>
                    <a:pt x="153071" y="6477"/>
                    <a:pt x="154307" y="5239"/>
                    <a:pt x="154307" y="3715"/>
                  </a:cubicBezTo>
                  <a:lnTo>
                    <a:pt x="154307" y="2762"/>
                  </a:lnTo>
                  <a:cubicBezTo>
                    <a:pt x="154308" y="1238"/>
                    <a:pt x="153072" y="0"/>
                    <a:pt x="151547" y="0"/>
                  </a:cubicBezTo>
                  <a:cubicBezTo>
                    <a:pt x="151514" y="0"/>
                    <a:pt x="151482" y="0"/>
                    <a:pt x="151449" y="0"/>
                  </a:cubicBezTo>
                  <a:lnTo>
                    <a:pt x="2764" y="858"/>
                  </a:lnTo>
                  <a:cubicBezTo>
                    <a:pt x="1238" y="858"/>
                    <a:pt x="1" y="2096"/>
                    <a:pt x="0" y="3620"/>
                  </a:cubicBezTo>
                  <a:cubicBezTo>
                    <a:pt x="0" y="3648"/>
                    <a:pt x="1" y="3686"/>
                    <a:pt x="2" y="371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6" name="Google Shape;2876;p5"/>
            <p:cNvSpPr/>
            <p:nvPr/>
          </p:nvSpPr>
          <p:spPr>
            <a:xfrm>
              <a:off x="4100511" y="5523547"/>
              <a:ext cx="163163" cy="29527"/>
            </a:xfrm>
            <a:custGeom>
              <a:avLst/>
              <a:gdLst/>
              <a:ahLst/>
              <a:cxnLst/>
              <a:rect l="l" t="t" r="r" b="b"/>
              <a:pathLst>
                <a:path w="163163" h="29527" extrusionOk="0">
                  <a:moveTo>
                    <a:pt x="0" y="12954"/>
                  </a:moveTo>
                  <a:lnTo>
                    <a:pt x="0" y="17335"/>
                  </a:lnTo>
                  <a:cubicBezTo>
                    <a:pt x="50" y="24012"/>
                    <a:pt x="5422" y="29423"/>
                    <a:pt x="12097" y="29527"/>
                  </a:cubicBezTo>
                  <a:lnTo>
                    <a:pt x="151257" y="28670"/>
                  </a:lnTo>
                  <a:cubicBezTo>
                    <a:pt x="157901" y="28565"/>
                    <a:pt x="163217" y="23126"/>
                    <a:pt x="163163" y="16478"/>
                  </a:cubicBezTo>
                  <a:lnTo>
                    <a:pt x="163163" y="12001"/>
                  </a:lnTo>
                  <a:cubicBezTo>
                    <a:pt x="163008" y="5324"/>
                    <a:pt x="157552" y="0"/>
                    <a:pt x="150876" y="0"/>
                  </a:cubicBezTo>
                  <a:lnTo>
                    <a:pt x="11716" y="952"/>
                  </a:lnTo>
                  <a:cubicBezTo>
                    <a:pt x="5200" y="1105"/>
                    <a:pt x="-2" y="6439"/>
                    <a:pt x="0" y="1295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7" name="Google Shape;2877;p5"/>
            <p:cNvSpPr/>
            <p:nvPr/>
          </p:nvSpPr>
          <p:spPr>
            <a:xfrm>
              <a:off x="4100511" y="5529357"/>
              <a:ext cx="163355" cy="17525"/>
            </a:xfrm>
            <a:custGeom>
              <a:avLst/>
              <a:gdLst/>
              <a:ahLst/>
              <a:cxnLst/>
              <a:rect l="l" t="t" r="r" b="b"/>
              <a:pathLst>
                <a:path w="163355" h="17525" extrusionOk="0">
                  <a:moveTo>
                    <a:pt x="1" y="8001"/>
                  </a:moveTo>
                  <a:lnTo>
                    <a:pt x="1" y="10573"/>
                  </a:lnTo>
                  <a:cubicBezTo>
                    <a:pt x="104" y="14440"/>
                    <a:pt x="3273" y="17526"/>
                    <a:pt x="7145" y="17526"/>
                  </a:cubicBezTo>
                  <a:lnTo>
                    <a:pt x="156497" y="16573"/>
                  </a:lnTo>
                  <a:cubicBezTo>
                    <a:pt x="160336" y="16526"/>
                    <a:pt x="163407" y="13364"/>
                    <a:pt x="163355" y="9525"/>
                  </a:cubicBezTo>
                  <a:cubicBezTo>
                    <a:pt x="163355" y="9525"/>
                    <a:pt x="163355" y="9525"/>
                    <a:pt x="163355" y="9525"/>
                  </a:cubicBezTo>
                  <a:lnTo>
                    <a:pt x="163355" y="6953"/>
                  </a:lnTo>
                  <a:cubicBezTo>
                    <a:pt x="163253" y="3114"/>
                    <a:pt x="160141" y="48"/>
                    <a:pt x="156306" y="0"/>
                  </a:cubicBezTo>
                  <a:lnTo>
                    <a:pt x="6859" y="1048"/>
                  </a:lnTo>
                  <a:cubicBezTo>
                    <a:pt x="3072" y="1048"/>
                    <a:pt x="1" y="4115"/>
                    <a:pt x="0" y="7906"/>
                  </a:cubicBezTo>
                  <a:cubicBezTo>
                    <a:pt x="0" y="7934"/>
                    <a:pt x="1" y="7972"/>
                    <a:pt x="1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8" name="Google Shape;2878;p5"/>
            <p:cNvSpPr/>
            <p:nvPr/>
          </p:nvSpPr>
          <p:spPr>
            <a:xfrm>
              <a:off x="4104891" y="5534311"/>
              <a:ext cx="154306" cy="7619"/>
            </a:xfrm>
            <a:custGeom>
              <a:avLst/>
              <a:gdLst/>
              <a:ahLst/>
              <a:cxnLst/>
              <a:rect l="l" t="t" r="r" b="b"/>
              <a:pathLst>
                <a:path w="154306" h="7619" extrusionOk="0">
                  <a:moveTo>
                    <a:pt x="2" y="3810"/>
                  </a:moveTo>
                  <a:lnTo>
                    <a:pt x="2" y="4857"/>
                  </a:lnTo>
                  <a:cubicBezTo>
                    <a:pt x="2" y="6382"/>
                    <a:pt x="1238" y="7620"/>
                    <a:pt x="2764" y="7620"/>
                  </a:cubicBezTo>
                  <a:lnTo>
                    <a:pt x="151545" y="6667"/>
                  </a:lnTo>
                  <a:cubicBezTo>
                    <a:pt x="153086" y="6619"/>
                    <a:pt x="154308" y="5353"/>
                    <a:pt x="154307" y="3810"/>
                  </a:cubicBezTo>
                  <a:lnTo>
                    <a:pt x="154307" y="2762"/>
                  </a:lnTo>
                  <a:cubicBezTo>
                    <a:pt x="154210" y="1238"/>
                    <a:pt x="152971" y="47"/>
                    <a:pt x="151449" y="0"/>
                  </a:cubicBezTo>
                  <a:lnTo>
                    <a:pt x="2669" y="1048"/>
                  </a:lnTo>
                  <a:cubicBezTo>
                    <a:pt x="1196" y="1048"/>
                    <a:pt x="1" y="2238"/>
                    <a:pt x="0" y="3714"/>
                  </a:cubicBezTo>
                  <a:cubicBezTo>
                    <a:pt x="0" y="3743"/>
                    <a:pt x="1" y="3781"/>
                    <a:pt x="2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9" name="Google Shape;2879;p5"/>
            <p:cNvSpPr/>
            <p:nvPr/>
          </p:nvSpPr>
          <p:spPr>
            <a:xfrm>
              <a:off x="4100498" y="5550503"/>
              <a:ext cx="163368" cy="29909"/>
            </a:xfrm>
            <a:custGeom>
              <a:avLst/>
              <a:gdLst/>
              <a:ahLst/>
              <a:cxnLst/>
              <a:rect l="l" t="t" r="r" b="b"/>
              <a:pathLst>
                <a:path w="163368" h="29909" extrusionOk="0">
                  <a:moveTo>
                    <a:pt x="13" y="13431"/>
                  </a:moveTo>
                  <a:lnTo>
                    <a:pt x="13" y="17907"/>
                  </a:lnTo>
                  <a:cubicBezTo>
                    <a:pt x="118" y="24603"/>
                    <a:pt x="5604" y="29966"/>
                    <a:pt x="12301" y="29909"/>
                  </a:cubicBezTo>
                  <a:lnTo>
                    <a:pt x="151461" y="29052"/>
                  </a:lnTo>
                  <a:cubicBezTo>
                    <a:pt x="158089" y="29004"/>
                    <a:pt x="163421" y="23584"/>
                    <a:pt x="163368" y="16955"/>
                  </a:cubicBezTo>
                  <a:cubicBezTo>
                    <a:pt x="163368" y="16926"/>
                    <a:pt x="163368" y="16888"/>
                    <a:pt x="163367" y="16859"/>
                  </a:cubicBezTo>
                  <a:lnTo>
                    <a:pt x="163367" y="12097"/>
                  </a:lnTo>
                  <a:cubicBezTo>
                    <a:pt x="163213" y="5410"/>
                    <a:pt x="157771" y="48"/>
                    <a:pt x="151080" y="0"/>
                  </a:cubicBezTo>
                  <a:lnTo>
                    <a:pt x="11920" y="953"/>
                  </a:lnTo>
                  <a:cubicBezTo>
                    <a:pt x="5344" y="943"/>
                    <a:pt x="8" y="6268"/>
                    <a:pt x="0" y="12849"/>
                  </a:cubicBezTo>
                  <a:cubicBezTo>
                    <a:pt x="-1" y="13040"/>
                    <a:pt x="4" y="13240"/>
                    <a:pt x="13" y="1343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0" name="Google Shape;2880;p5"/>
            <p:cNvSpPr/>
            <p:nvPr/>
          </p:nvSpPr>
          <p:spPr>
            <a:xfrm>
              <a:off x="4100511" y="5556885"/>
              <a:ext cx="163355" cy="17525"/>
            </a:xfrm>
            <a:custGeom>
              <a:avLst/>
              <a:gdLst/>
              <a:ahLst/>
              <a:cxnLst/>
              <a:rect l="l" t="t" r="r" b="b"/>
              <a:pathLst>
                <a:path w="163355" h="17525" extrusionOk="0">
                  <a:moveTo>
                    <a:pt x="1" y="8001"/>
                  </a:moveTo>
                  <a:lnTo>
                    <a:pt x="1" y="10573"/>
                  </a:lnTo>
                  <a:cubicBezTo>
                    <a:pt x="103" y="14411"/>
                    <a:pt x="3214" y="17478"/>
                    <a:pt x="7049" y="17526"/>
                  </a:cubicBezTo>
                  <a:lnTo>
                    <a:pt x="156496" y="16573"/>
                  </a:lnTo>
                  <a:cubicBezTo>
                    <a:pt x="160336" y="16526"/>
                    <a:pt x="163407" y="13363"/>
                    <a:pt x="163354" y="9525"/>
                  </a:cubicBezTo>
                  <a:cubicBezTo>
                    <a:pt x="163354" y="9525"/>
                    <a:pt x="163354" y="9525"/>
                    <a:pt x="163354" y="9525"/>
                  </a:cubicBezTo>
                  <a:lnTo>
                    <a:pt x="163354" y="6953"/>
                  </a:lnTo>
                  <a:cubicBezTo>
                    <a:pt x="163253" y="3114"/>
                    <a:pt x="160141" y="48"/>
                    <a:pt x="156306" y="0"/>
                  </a:cubicBezTo>
                  <a:lnTo>
                    <a:pt x="6859" y="952"/>
                  </a:lnTo>
                  <a:cubicBezTo>
                    <a:pt x="3019" y="1000"/>
                    <a:pt x="-52" y="4162"/>
                    <a:pt x="1" y="8001"/>
                  </a:cubicBezTo>
                  <a:cubicBezTo>
                    <a:pt x="1" y="8001"/>
                    <a:pt x="1" y="8001"/>
                    <a:pt x="1" y="8001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1" name="Google Shape;2881;p5"/>
            <p:cNvSpPr/>
            <p:nvPr/>
          </p:nvSpPr>
          <p:spPr>
            <a:xfrm>
              <a:off x="4104798" y="5561837"/>
              <a:ext cx="154401" cy="7619"/>
            </a:xfrm>
            <a:custGeom>
              <a:avLst/>
              <a:gdLst/>
              <a:ahLst/>
              <a:cxnLst/>
              <a:rect l="l" t="t" r="r" b="b"/>
              <a:pathLst>
                <a:path w="154401" h="7619" extrusionOk="0">
                  <a:moveTo>
                    <a:pt x="0" y="3810"/>
                  </a:moveTo>
                  <a:lnTo>
                    <a:pt x="0" y="4858"/>
                  </a:lnTo>
                  <a:cubicBezTo>
                    <a:pt x="97" y="6382"/>
                    <a:pt x="1335" y="7573"/>
                    <a:pt x="2857" y="7620"/>
                  </a:cubicBezTo>
                  <a:lnTo>
                    <a:pt x="151638" y="6668"/>
                  </a:lnTo>
                  <a:cubicBezTo>
                    <a:pt x="153179" y="6620"/>
                    <a:pt x="154401" y="5353"/>
                    <a:pt x="154400" y="3810"/>
                  </a:cubicBezTo>
                  <a:lnTo>
                    <a:pt x="154400" y="2857"/>
                  </a:lnTo>
                  <a:cubicBezTo>
                    <a:pt x="154453" y="1334"/>
                    <a:pt x="153259" y="58"/>
                    <a:pt x="151735" y="0"/>
                  </a:cubicBezTo>
                  <a:cubicBezTo>
                    <a:pt x="151703" y="0"/>
                    <a:pt x="151670" y="0"/>
                    <a:pt x="151638" y="0"/>
                  </a:cubicBezTo>
                  <a:lnTo>
                    <a:pt x="2762" y="762"/>
                  </a:lnTo>
                  <a:cubicBezTo>
                    <a:pt x="1236" y="762"/>
                    <a:pt x="0" y="2000"/>
                    <a:pt x="0" y="352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2" name="Google Shape;2882;p5"/>
            <p:cNvSpPr/>
            <p:nvPr/>
          </p:nvSpPr>
          <p:spPr>
            <a:xfrm>
              <a:off x="4048629" y="5775445"/>
              <a:ext cx="228851" cy="195853"/>
            </a:xfrm>
            <a:custGeom>
              <a:avLst/>
              <a:gdLst/>
              <a:ahLst/>
              <a:cxnLst/>
              <a:rect l="l" t="t" r="r" b="b"/>
              <a:pathLst>
                <a:path w="228851" h="195853" extrusionOk="0">
                  <a:moveTo>
                    <a:pt x="2829" y="188252"/>
                  </a:moveTo>
                  <a:lnTo>
                    <a:pt x="5686" y="191586"/>
                  </a:lnTo>
                  <a:cubicBezTo>
                    <a:pt x="10093" y="196662"/>
                    <a:pt x="17745" y="197301"/>
                    <a:pt x="22927" y="193014"/>
                  </a:cubicBezTo>
                  <a:lnTo>
                    <a:pt x="224571" y="24517"/>
                  </a:lnTo>
                  <a:cubicBezTo>
                    <a:pt x="229646" y="20250"/>
                    <a:pt x="230302" y="12678"/>
                    <a:pt x="226038" y="7611"/>
                  </a:cubicBezTo>
                  <a:cubicBezTo>
                    <a:pt x="226025" y="7591"/>
                    <a:pt x="226012" y="7582"/>
                    <a:pt x="226000" y="7563"/>
                  </a:cubicBezTo>
                  <a:lnTo>
                    <a:pt x="223047" y="4229"/>
                  </a:lnTo>
                  <a:cubicBezTo>
                    <a:pt x="218617" y="-800"/>
                    <a:pt x="211005" y="-1429"/>
                    <a:pt x="205807" y="2800"/>
                  </a:cubicBezTo>
                  <a:lnTo>
                    <a:pt x="4258" y="171393"/>
                  </a:lnTo>
                  <a:cubicBezTo>
                    <a:pt x="-757" y="175565"/>
                    <a:pt x="-1440" y="183013"/>
                    <a:pt x="2732" y="188023"/>
                  </a:cubicBezTo>
                  <a:cubicBezTo>
                    <a:pt x="2795" y="188100"/>
                    <a:pt x="2859" y="188176"/>
                    <a:pt x="2924" y="18825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3" name="Google Shape;2883;p5"/>
            <p:cNvSpPr/>
            <p:nvPr/>
          </p:nvSpPr>
          <p:spPr>
            <a:xfrm>
              <a:off x="4050551" y="5778430"/>
              <a:ext cx="224602" cy="190167"/>
            </a:xfrm>
            <a:custGeom>
              <a:avLst/>
              <a:gdLst/>
              <a:ahLst/>
              <a:cxnLst/>
              <a:rect l="l" t="t" r="r" b="b"/>
              <a:pathLst>
                <a:path w="224602" h="190167" extrusionOk="0">
                  <a:moveTo>
                    <a:pt x="1573" y="186030"/>
                  </a:moveTo>
                  <a:lnTo>
                    <a:pt x="3192" y="187935"/>
                  </a:lnTo>
                  <a:cubicBezTo>
                    <a:pt x="5705" y="190592"/>
                    <a:pt x="9815" y="190916"/>
                    <a:pt x="12717" y="188696"/>
                  </a:cubicBezTo>
                  <a:lnTo>
                    <a:pt x="222267" y="13627"/>
                  </a:lnTo>
                  <a:cubicBezTo>
                    <a:pt x="225055" y="11179"/>
                    <a:pt x="225393" y="6960"/>
                    <a:pt x="223029" y="4102"/>
                  </a:cubicBezTo>
                  <a:lnTo>
                    <a:pt x="221410" y="2197"/>
                  </a:lnTo>
                  <a:cubicBezTo>
                    <a:pt x="218877" y="-412"/>
                    <a:pt x="214801" y="-737"/>
                    <a:pt x="211885" y="1435"/>
                  </a:cubicBezTo>
                  <a:lnTo>
                    <a:pt x="2335" y="176219"/>
                  </a:lnTo>
                  <a:cubicBezTo>
                    <a:pt x="-453" y="178667"/>
                    <a:pt x="-791" y="182886"/>
                    <a:pt x="1573" y="185744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4" name="Google Shape;2884;p5"/>
            <p:cNvSpPr/>
            <p:nvPr/>
          </p:nvSpPr>
          <p:spPr>
            <a:xfrm>
              <a:off x="4058174" y="5785718"/>
              <a:ext cx="209738" cy="175738"/>
            </a:xfrm>
            <a:custGeom>
              <a:avLst/>
              <a:gdLst/>
              <a:ahLst/>
              <a:cxnLst/>
              <a:rect l="l" t="t" r="r" b="b"/>
              <a:pathLst>
                <a:path w="209738" h="175738" extrusionOk="0">
                  <a:moveTo>
                    <a:pt x="523" y="174170"/>
                  </a:moveTo>
                  <a:lnTo>
                    <a:pt x="1190" y="174931"/>
                  </a:lnTo>
                  <a:cubicBezTo>
                    <a:pt x="2268" y="176008"/>
                    <a:pt x="4017" y="176008"/>
                    <a:pt x="5095" y="174931"/>
                  </a:cubicBezTo>
                  <a:lnTo>
                    <a:pt x="208930" y="5482"/>
                  </a:lnTo>
                  <a:cubicBezTo>
                    <a:pt x="210008" y="4406"/>
                    <a:pt x="210008" y="2653"/>
                    <a:pt x="208930" y="1577"/>
                  </a:cubicBezTo>
                  <a:lnTo>
                    <a:pt x="208263" y="814"/>
                  </a:lnTo>
                  <a:cubicBezTo>
                    <a:pt x="207152" y="-271"/>
                    <a:pt x="205373" y="-271"/>
                    <a:pt x="204263" y="814"/>
                  </a:cubicBezTo>
                  <a:lnTo>
                    <a:pt x="809" y="170264"/>
                  </a:lnTo>
                  <a:cubicBezTo>
                    <a:pt x="-270" y="171341"/>
                    <a:pt x="-270" y="173093"/>
                    <a:pt x="809" y="17417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5" name="Google Shape;2885;p5"/>
            <p:cNvSpPr/>
            <p:nvPr/>
          </p:nvSpPr>
          <p:spPr>
            <a:xfrm>
              <a:off x="4066345" y="5797314"/>
              <a:ext cx="228923" cy="195846"/>
            </a:xfrm>
            <a:custGeom>
              <a:avLst/>
              <a:gdLst/>
              <a:ahLst/>
              <a:cxnLst/>
              <a:rect l="l" t="t" r="r" b="b"/>
              <a:pathLst>
                <a:path w="228923" h="195846" extrusionOk="0">
                  <a:moveTo>
                    <a:pt x="3210" y="188291"/>
                  </a:moveTo>
                  <a:lnTo>
                    <a:pt x="6163" y="191625"/>
                  </a:lnTo>
                  <a:cubicBezTo>
                    <a:pt x="10559" y="196645"/>
                    <a:pt x="18141" y="197274"/>
                    <a:pt x="23308" y="193053"/>
                  </a:cubicBezTo>
                  <a:lnTo>
                    <a:pt x="224666" y="24461"/>
                  </a:lnTo>
                  <a:cubicBezTo>
                    <a:pt x="229681" y="20289"/>
                    <a:pt x="230364" y="12841"/>
                    <a:pt x="226192" y="7830"/>
                  </a:cubicBezTo>
                  <a:cubicBezTo>
                    <a:pt x="226129" y="7754"/>
                    <a:pt x="226064" y="7678"/>
                    <a:pt x="226000" y="7602"/>
                  </a:cubicBezTo>
                  <a:lnTo>
                    <a:pt x="223142" y="4268"/>
                  </a:lnTo>
                  <a:cubicBezTo>
                    <a:pt x="218736" y="-809"/>
                    <a:pt x="211084" y="-1447"/>
                    <a:pt x="205902" y="2839"/>
                  </a:cubicBezTo>
                  <a:lnTo>
                    <a:pt x="4258" y="171432"/>
                  </a:lnTo>
                  <a:cubicBezTo>
                    <a:pt x="-757" y="175604"/>
                    <a:pt x="-1440" y="183052"/>
                    <a:pt x="2732" y="188062"/>
                  </a:cubicBezTo>
                  <a:cubicBezTo>
                    <a:pt x="2795" y="188139"/>
                    <a:pt x="2859" y="188215"/>
                    <a:pt x="2924" y="188291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6" name="Google Shape;2886;p5"/>
            <p:cNvSpPr/>
            <p:nvPr/>
          </p:nvSpPr>
          <p:spPr>
            <a:xfrm>
              <a:off x="4068593" y="5800302"/>
              <a:ext cx="224621" cy="190202"/>
            </a:xfrm>
            <a:custGeom>
              <a:avLst/>
              <a:gdLst/>
              <a:ahLst/>
              <a:cxnLst/>
              <a:rect l="l" t="t" r="r" b="b"/>
              <a:pathLst>
                <a:path w="224621" h="190202" extrusionOk="0">
                  <a:moveTo>
                    <a:pt x="1533" y="185969"/>
                  </a:moveTo>
                  <a:lnTo>
                    <a:pt x="3248" y="187970"/>
                  </a:lnTo>
                  <a:cubicBezTo>
                    <a:pt x="5760" y="190627"/>
                    <a:pt x="9871" y="190951"/>
                    <a:pt x="12773" y="188732"/>
                  </a:cubicBezTo>
                  <a:lnTo>
                    <a:pt x="222323" y="13663"/>
                  </a:lnTo>
                  <a:cubicBezTo>
                    <a:pt x="225064" y="11195"/>
                    <a:pt x="225398" y="7014"/>
                    <a:pt x="223085" y="4138"/>
                  </a:cubicBezTo>
                  <a:lnTo>
                    <a:pt x="221466" y="2232"/>
                  </a:lnTo>
                  <a:cubicBezTo>
                    <a:pt x="218953" y="-425"/>
                    <a:pt x="214843" y="-749"/>
                    <a:pt x="211941" y="1470"/>
                  </a:cubicBezTo>
                  <a:lnTo>
                    <a:pt x="2391" y="176540"/>
                  </a:lnTo>
                  <a:cubicBezTo>
                    <a:pt x="-427" y="178959"/>
                    <a:pt x="-807" y="183179"/>
                    <a:pt x="1533" y="18606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7" name="Google Shape;2887;p5"/>
            <p:cNvSpPr/>
            <p:nvPr/>
          </p:nvSpPr>
          <p:spPr>
            <a:xfrm>
              <a:off x="4076230" y="5806709"/>
              <a:ext cx="209743" cy="176566"/>
            </a:xfrm>
            <a:custGeom>
              <a:avLst/>
              <a:gdLst/>
              <a:ahLst/>
              <a:cxnLst/>
              <a:rect l="l" t="t" r="r" b="b"/>
              <a:pathLst>
                <a:path w="209743" h="176566" extrusionOk="0">
                  <a:moveTo>
                    <a:pt x="565" y="174991"/>
                  </a:moveTo>
                  <a:lnTo>
                    <a:pt x="1231" y="175753"/>
                  </a:lnTo>
                  <a:cubicBezTo>
                    <a:pt x="2343" y="176838"/>
                    <a:pt x="4121" y="176838"/>
                    <a:pt x="5232" y="175753"/>
                  </a:cubicBezTo>
                  <a:lnTo>
                    <a:pt x="208972" y="5541"/>
                  </a:lnTo>
                  <a:cubicBezTo>
                    <a:pt x="210000" y="4445"/>
                    <a:pt x="210000" y="2731"/>
                    <a:pt x="208972" y="1636"/>
                  </a:cubicBezTo>
                  <a:lnTo>
                    <a:pt x="208305" y="779"/>
                  </a:lnTo>
                  <a:cubicBezTo>
                    <a:pt x="207174" y="-260"/>
                    <a:pt x="205435" y="-260"/>
                    <a:pt x="204304" y="779"/>
                  </a:cubicBezTo>
                  <a:lnTo>
                    <a:pt x="850" y="171181"/>
                  </a:lnTo>
                  <a:cubicBezTo>
                    <a:pt x="-228" y="172181"/>
                    <a:pt x="-289" y="173876"/>
                    <a:pt x="714" y="174952"/>
                  </a:cubicBezTo>
                  <a:cubicBezTo>
                    <a:pt x="758" y="175000"/>
                    <a:pt x="804" y="175038"/>
                    <a:pt x="850" y="17508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8" name="Google Shape;2888;p5"/>
            <p:cNvSpPr/>
            <p:nvPr/>
          </p:nvSpPr>
          <p:spPr>
            <a:xfrm>
              <a:off x="4084204" y="5818523"/>
              <a:ext cx="228899" cy="195860"/>
            </a:xfrm>
            <a:custGeom>
              <a:avLst/>
              <a:gdLst/>
              <a:ahLst/>
              <a:cxnLst/>
              <a:rect l="l" t="t" r="r" b="b"/>
              <a:pathLst>
                <a:path w="228899" h="195860" extrusionOk="0">
                  <a:moveTo>
                    <a:pt x="2972" y="188323"/>
                  </a:moveTo>
                  <a:lnTo>
                    <a:pt x="5830" y="191656"/>
                  </a:lnTo>
                  <a:cubicBezTo>
                    <a:pt x="10229" y="196695"/>
                    <a:pt x="17849" y="197286"/>
                    <a:pt x="22975" y="192990"/>
                  </a:cubicBezTo>
                  <a:lnTo>
                    <a:pt x="224619" y="24493"/>
                  </a:lnTo>
                  <a:cubicBezTo>
                    <a:pt x="229693" y="20225"/>
                    <a:pt x="230350" y="12663"/>
                    <a:pt x="226086" y="7586"/>
                  </a:cubicBezTo>
                  <a:cubicBezTo>
                    <a:pt x="226073" y="7567"/>
                    <a:pt x="226060" y="7557"/>
                    <a:pt x="226048" y="7538"/>
                  </a:cubicBezTo>
                  <a:lnTo>
                    <a:pt x="223095" y="4204"/>
                  </a:lnTo>
                  <a:cubicBezTo>
                    <a:pt x="218695" y="-834"/>
                    <a:pt x="211075" y="-1425"/>
                    <a:pt x="205950" y="2871"/>
                  </a:cubicBezTo>
                  <a:lnTo>
                    <a:pt x="4210" y="171368"/>
                  </a:lnTo>
                  <a:cubicBezTo>
                    <a:pt x="-807" y="175617"/>
                    <a:pt x="-1429" y="183131"/>
                    <a:pt x="2822" y="188151"/>
                  </a:cubicBezTo>
                  <a:cubicBezTo>
                    <a:pt x="2871" y="188208"/>
                    <a:pt x="2922" y="188265"/>
                    <a:pt x="2972" y="18832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9" name="Google Shape;2889;p5"/>
            <p:cNvSpPr/>
            <p:nvPr/>
          </p:nvSpPr>
          <p:spPr>
            <a:xfrm>
              <a:off x="4086651" y="5821457"/>
              <a:ext cx="224621" cy="190430"/>
            </a:xfrm>
            <a:custGeom>
              <a:avLst/>
              <a:gdLst/>
              <a:ahLst/>
              <a:cxnLst/>
              <a:rect l="l" t="t" r="r" b="b"/>
              <a:pathLst>
                <a:path w="224621" h="190430" extrusionOk="0">
                  <a:moveTo>
                    <a:pt x="1097" y="186056"/>
                  </a:moveTo>
                  <a:lnTo>
                    <a:pt x="2716" y="187960"/>
                  </a:lnTo>
                  <a:cubicBezTo>
                    <a:pt x="5278" y="190884"/>
                    <a:pt x="9695" y="191266"/>
                    <a:pt x="12717" y="188818"/>
                  </a:cubicBezTo>
                  <a:lnTo>
                    <a:pt x="222267" y="13748"/>
                  </a:lnTo>
                  <a:cubicBezTo>
                    <a:pt x="225038" y="11300"/>
                    <a:pt x="225414" y="7119"/>
                    <a:pt x="223125" y="4223"/>
                  </a:cubicBezTo>
                  <a:lnTo>
                    <a:pt x="221410" y="2318"/>
                  </a:lnTo>
                  <a:cubicBezTo>
                    <a:pt x="218944" y="-406"/>
                    <a:pt x="214798" y="-778"/>
                    <a:pt x="211885" y="1461"/>
                  </a:cubicBezTo>
                  <a:lnTo>
                    <a:pt x="2335" y="176531"/>
                  </a:lnTo>
                  <a:cubicBezTo>
                    <a:pt x="-453" y="178978"/>
                    <a:pt x="-791" y="183198"/>
                    <a:pt x="1573" y="18605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0" name="Google Shape;2890;p5"/>
            <p:cNvSpPr/>
            <p:nvPr/>
          </p:nvSpPr>
          <p:spPr>
            <a:xfrm>
              <a:off x="4093834" y="5828045"/>
              <a:ext cx="209701" cy="176531"/>
            </a:xfrm>
            <a:custGeom>
              <a:avLst/>
              <a:gdLst/>
              <a:ahLst/>
              <a:cxnLst/>
              <a:rect l="l" t="t" r="r" b="b"/>
              <a:pathLst>
                <a:path w="209701" h="176531" extrusionOk="0">
                  <a:moveTo>
                    <a:pt x="486" y="174991"/>
                  </a:moveTo>
                  <a:lnTo>
                    <a:pt x="1153" y="175753"/>
                  </a:lnTo>
                  <a:cubicBezTo>
                    <a:pt x="2283" y="176791"/>
                    <a:pt x="4022" y="176791"/>
                    <a:pt x="5153" y="175753"/>
                  </a:cubicBezTo>
                  <a:lnTo>
                    <a:pt x="208893" y="5446"/>
                  </a:lnTo>
                  <a:cubicBezTo>
                    <a:pt x="209971" y="4370"/>
                    <a:pt x="209971" y="2617"/>
                    <a:pt x="208893" y="1541"/>
                  </a:cubicBezTo>
                  <a:lnTo>
                    <a:pt x="208226" y="779"/>
                  </a:lnTo>
                  <a:cubicBezTo>
                    <a:pt x="207095" y="-260"/>
                    <a:pt x="205356" y="-260"/>
                    <a:pt x="204226" y="779"/>
                  </a:cubicBezTo>
                  <a:lnTo>
                    <a:pt x="772" y="171086"/>
                  </a:lnTo>
                  <a:cubicBezTo>
                    <a:pt x="-257" y="172181"/>
                    <a:pt x="-257" y="173895"/>
                    <a:pt x="772" y="17499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1" name="Google Shape;2891;p5"/>
            <p:cNvSpPr/>
            <p:nvPr/>
          </p:nvSpPr>
          <p:spPr>
            <a:xfrm>
              <a:off x="4100600" y="5767518"/>
              <a:ext cx="223375" cy="202673"/>
            </a:xfrm>
            <a:custGeom>
              <a:avLst/>
              <a:gdLst/>
              <a:ahLst/>
              <a:cxnLst/>
              <a:rect l="l" t="t" r="r" b="b"/>
              <a:pathLst>
                <a:path w="223375" h="202673" extrusionOk="0">
                  <a:moveTo>
                    <a:pt x="5817" y="4632"/>
                  </a:moveTo>
                  <a:lnTo>
                    <a:pt x="2960" y="7965"/>
                  </a:lnTo>
                  <a:cubicBezTo>
                    <a:pt x="-1394" y="13071"/>
                    <a:pt x="-887" y="20720"/>
                    <a:pt x="4103" y="25205"/>
                  </a:cubicBezTo>
                  <a:lnTo>
                    <a:pt x="200604" y="199704"/>
                  </a:lnTo>
                  <a:cubicBezTo>
                    <a:pt x="205538" y="204047"/>
                    <a:pt x="213061" y="203571"/>
                    <a:pt x="217408" y="198637"/>
                  </a:cubicBezTo>
                  <a:cubicBezTo>
                    <a:pt x="217458" y="198580"/>
                    <a:pt x="217509" y="198523"/>
                    <a:pt x="217558" y="198465"/>
                  </a:cubicBezTo>
                  <a:lnTo>
                    <a:pt x="220416" y="195227"/>
                  </a:lnTo>
                  <a:cubicBezTo>
                    <a:pt x="224769" y="190122"/>
                    <a:pt x="224263" y="182473"/>
                    <a:pt x="219273" y="177987"/>
                  </a:cubicBezTo>
                  <a:lnTo>
                    <a:pt x="22772" y="3013"/>
                  </a:lnTo>
                  <a:cubicBezTo>
                    <a:pt x="17860" y="-1360"/>
                    <a:pt x="10334" y="-921"/>
                    <a:pt x="5962" y="3993"/>
                  </a:cubicBezTo>
                  <a:cubicBezTo>
                    <a:pt x="5913" y="4041"/>
                    <a:pt x="5865" y="4098"/>
                    <a:pt x="5817" y="415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2" name="Google Shape;2892;p5"/>
            <p:cNvSpPr/>
            <p:nvPr/>
          </p:nvSpPr>
          <p:spPr>
            <a:xfrm>
              <a:off x="4102622" y="5770573"/>
              <a:ext cx="219013" cy="195692"/>
            </a:xfrm>
            <a:custGeom>
              <a:avLst/>
              <a:gdLst/>
              <a:ahLst/>
              <a:cxnLst/>
              <a:rect l="l" t="t" r="r" b="b"/>
              <a:pathLst>
                <a:path w="219013" h="195692" extrusionOk="0">
                  <a:moveTo>
                    <a:pt x="3224" y="1577"/>
                  </a:moveTo>
                  <a:lnTo>
                    <a:pt x="1509" y="3577"/>
                  </a:lnTo>
                  <a:cubicBezTo>
                    <a:pt x="-735" y="6454"/>
                    <a:pt x="-447" y="10568"/>
                    <a:pt x="2176" y="13102"/>
                  </a:cubicBezTo>
                  <a:lnTo>
                    <a:pt x="206392" y="194077"/>
                  </a:lnTo>
                  <a:cubicBezTo>
                    <a:pt x="209226" y="196468"/>
                    <a:pt x="213443" y="196172"/>
                    <a:pt x="215917" y="193410"/>
                  </a:cubicBezTo>
                  <a:lnTo>
                    <a:pt x="217536" y="191505"/>
                  </a:lnTo>
                  <a:cubicBezTo>
                    <a:pt x="219737" y="188609"/>
                    <a:pt x="219451" y="184533"/>
                    <a:pt x="216870" y="181980"/>
                  </a:cubicBezTo>
                  <a:lnTo>
                    <a:pt x="12939" y="1577"/>
                  </a:lnTo>
                  <a:cubicBezTo>
                    <a:pt x="10089" y="-757"/>
                    <a:pt x="5911" y="-472"/>
                    <a:pt x="3414" y="22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3" name="Google Shape;2893;p5"/>
            <p:cNvSpPr/>
            <p:nvPr/>
          </p:nvSpPr>
          <p:spPr>
            <a:xfrm>
              <a:off x="4109827" y="5777109"/>
              <a:ext cx="204852" cy="182978"/>
            </a:xfrm>
            <a:custGeom>
              <a:avLst/>
              <a:gdLst/>
              <a:ahLst/>
              <a:cxnLst/>
              <a:rect l="l" t="t" r="r" b="b"/>
              <a:pathLst>
                <a:path w="204852" h="182978" extrusionOk="0">
                  <a:moveTo>
                    <a:pt x="1448" y="1137"/>
                  </a:moveTo>
                  <a:lnTo>
                    <a:pt x="781" y="1898"/>
                  </a:lnTo>
                  <a:cubicBezTo>
                    <a:pt x="-260" y="3032"/>
                    <a:pt x="-260" y="4765"/>
                    <a:pt x="781" y="5899"/>
                  </a:cubicBezTo>
                  <a:lnTo>
                    <a:pt x="199377" y="182207"/>
                  </a:lnTo>
                  <a:cubicBezTo>
                    <a:pt x="200475" y="183235"/>
                    <a:pt x="202184" y="183235"/>
                    <a:pt x="203282" y="182207"/>
                  </a:cubicBezTo>
                  <a:lnTo>
                    <a:pt x="204044" y="181349"/>
                  </a:lnTo>
                  <a:cubicBezTo>
                    <a:pt x="205123" y="180273"/>
                    <a:pt x="205123" y="178521"/>
                    <a:pt x="204044" y="177444"/>
                  </a:cubicBezTo>
                  <a:lnTo>
                    <a:pt x="5353" y="851"/>
                  </a:lnTo>
                  <a:cubicBezTo>
                    <a:pt x="4350" y="-226"/>
                    <a:pt x="2662" y="-292"/>
                    <a:pt x="1584" y="717"/>
                  </a:cubicBezTo>
                  <a:cubicBezTo>
                    <a:pt x="1537" y="755"/>
                    <a:pt x="1491" y="803"/>
                    <a:pt x="1448" y="85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4" name="Google Shape;2894;p5"/>
            <p:cNvSpPr/>
            <p:nvPr/>
          </p:nvSpPr>
          <p:spPr>
            <a:xfrm>
              <a:off x="4081682" y="5788266"/>
              <a:ext cx="223338" cy="202627"/>
            </a:xfrm>
            <a:custGeom>
              <a:avLst/>
              <a:gdLst/>
              <a:ahLst/>
              <a:cxnLst/>
              <a:rect l="l" t="t" r="r" b="b"/>
              <a:pathLst>
                <a:path w="223338" h="202627" extrusionOk="0">
                  <a:moveTo>
                    <a:pt x="5780" y="4552"/>
                  </a:moveTo>
                  <a:lnTo>
                    <a:pt x="2922" y="7887"/>
                  </a:lnTo>
                  <a:cubicBezTo>
                    <a:pt x="-1380" y="13011"/>
                    <a:pt x="-876" y="20612"/>
                    <a:pt x="4065" y="25127"/>
                  </a:cubicBezTo>
                  <a:lnTo>
                    <a:pt x="200661" y="199625"/>
                  </a:lnTo>
                  <a:cubicBezTo>
                    <a:pt x="205525" y="203968"/>
                    <a:pt x="212992" y="203549"/>
                    <a:pt x="217339" y="198691"/>
                  </a:cubicBezTo>
                  <a:cubicBezTo>
                    <a:pt x="217400" y="198624"/>
                    <a:pt x="217461" y="198548"/>
                    <a:pt x="217521" y="198482"/>
                  </a:cubicBezTo>
                  <a:lnTo>
                    <a:pt x="220378" y="195053"/>
                  </a:lnTo>
                  <a:cubicBezTo>
                    <a:pt x="224732" y="189947"/>
                    <a:pt x="224225" y="182299"/>
                    <a:pt x="219235" y="177812"/>
                  </a:cubicBezTo>
                  <a:lnTo>
                    <a:pt x="22734" y="2933"/>
                  </a:lnTo>
                  <a:cubicBezTo>
                    <a:pt x="17725" y="-1410"/>
                    <a:pt x="10146" y="-867"/>
                    <a:pt x="5805" y="4143"/>
                  </a:cubicBezTo>
                  <a:cubicBezTo>
                    <a:pt x="5796" y="4153"/>
                    <a:pt x="5789" y="4162"/>
                    <a:pt x="5780" y="417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5" name="Google Shape;2895;p5"/>
            <p:cNvSpPr/>
            <p:nvPr/>
          </p:nvSpPr>
          <p:spPr>
            <a:xfrm>
              <a:off x="4083707" y="5791242"/>
              <a:ext cx="218973" cy="196263"/>
            </a:xfrm>
            <a:custGeom>
              <a:avLst/>
              <a:gdLst/>
              <a:ahLst/>
              <a:cxnLst/>
              <a:rect l="l" t="t" r="r" b="b"/>
              <a:pathLst>
                <a:path w="218973" h="196263" extrusionOk="0">
                  <a:moveTo>
                    <a:pt x="3183" y="2243"/>
                  </a:moveTo>
                  <a:lnTo>
                    <a:pt x="1469" y="4148"/>
                  </a:lnTo>
                  <a:cubicBezTo>
                    <a:pt x="-750" y="7053"/>
                    <a:pt x="-422" y="11159"/>
                    <a:pt x="2231" y="13673"/>
                  </a:cubicBezTo>
                  <a:lnTo>
                    <a:pt x="206352" y="194648"/>
                  </a:lnTo>
                  <a:cubicBezTo>
                    <a:pt x="209185" y="197039"/>
                    <a:pt x="213403" y="196744"/>
                    <a:pt x="215877" y="193982"/>
                  </a:cubicBezTo>
                  <a:lnTo>
                    <a:pt x="217496" y="192076"/>
                  </a:lnTo>
                  <a:cubicBezTo>
                    <a:pt x="219696" y="189181"/>
                    <a:pt x="219410" y="185104"/>
                    <a:pt x="216829" y="182551"/>
                  </a:cubicBezTo>
                  <a:lnTo>
                    <a:pt x="12613" y="1576"/>
                  </a:lnTo>
                  <a:cubicBezTo>
                    <a:pt x="9763" y="-757"/>
                    <a:pt x="5585" y="-471"/>
                    <a:pt x="3088" y="224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6" name="Google Shape;2896;p5"/>
            <p:cNvSpPr/>
            <p:nvPr/>
          </p:nvSpPr>
          <p:spPr>
            <a:xfrm>
              <a:off x="4090837" y="5798298"/>
              <a:ext cx="205468" cy="182875"/>
            </a:xfrm>
            <a:custGeom>
              <a:avLst/>
              <a:gdLst/>
              <a:ahLst/>
              <a:cxnLst/>
              <a:rect l="l" t="t" r="r" b="b"/>
              <a:pathLst>
                <a:path w="205468" h="182875" extrusionOk="0">
                  <a:moveTo>
                    <a:pt x="1483" y="998"/>
                  </a:moveTo>
                  <a:lnTo>
                    <a:pt x="817" y="1855"/>
                  </a:lnTo>
                  <a:cubicBezTo>
                    <a:pt x="-272" y="2970"/>
                    <a:pt x="-272" y="4741"/>
                    <a:pt x="817" y="5855"/>
                  </a:cubicBezTo>
                  <a:lnTo>
                    <a:pt x="200175" y="182068"/>
                  </a:lnTo>
                  <a:cubicBezTo>
                    <a:pt x="201253" y="183145"/>
                    <a:pt x="203002" y="183145"/>
                    <a:pt x="204080" y="182068"/>
                  </a:cubicBezTo>
                  <a:lnTo>
                    <a:pt x="204652" y="181306"/>
                  </a:lnTo>
                  <a:cubicBezTo>
                    <a:pt x="205740" y="180192"/>
                    <a:pt x="205740" y="178420"/>
                    <a:pt x="204652" y="177305"/>
                  </a:cubicBezTo>
                  <a:lnTo>
                    <a:pt x="5389" y="808"/>
                  </a:lnTo>
                  <a:cubicBezTo>
                    <a:pt x="4310" y="-269"/>
                    <a:pt x="2562" y="-269"/>
                    <a:pt x="1483" y="808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7" name="Google Shape;2897;p5"/>
            <p:cNvSpPr/>
            <p:nvPr/>
          </p:nvSpPr>
          <p:spPr>
            <a:xfrm>
              <a:off x="4063299" y="5809183"/>
              <a:ext cx="223329" cy="202188"/>
            </a:xfrm>
            <a:custGeom>
              <a:avLst/>
              <a:gdLst/>
              <a:ahLst/>
              <a:cxnLst/>
              <a:rect l="l" t="t" r="r" b="b"/>
              <a:pathLst>
                <a:path w="223329" h="202188" extrusionOk="0">
                  <a:moveTo>
                    <a:pt x="5780" y="4115"/>
                  </a:moveTo>
                  <a:lnTo>
                    <a:pt x="2923" y="7448"/>
                  </a:lnTo>
                  <a:cubicBezTo>
                    <a:pt x="-1381" y="12573"/>
                    <a:pt x="-876" y="20174"/>
                    <a:pt x="4066" y="24689"/>
                  </a:cubicBezTo>
                  <a:lnTo>
                    <a:pt x="200662" y="199187"/>
                  </a:lnTo>
                  <a:cubicBezTo>
                    <a:pt x="205525" y="203530"/>
                    <a:pt x="212992" y="203111"/>
                    <a:pt x="217339" y="198254"/>
                  </a:cubicBezTo>
                  <a:cubicBezTo>
                    <a:pt x="217400" y="198187"/>
                    <a:pt x="217461" y="198111"/>
                    <a:pt x="217521" y="198044"/>
                  </a:cubicBezTo>
                  <a:lnTo>
                    <a:pt x="220379" y="194615"/>
                  </a:lnTo>
                  <a:cubicBezTo>
                    <a:pt x="224721" y="189538"/>
                    <a:pt x="224213" y="181927"/>
                    <a:pt x="219236" y="177470"/>
                  </a:cubicBezTo>
                  <a:lnTo>
                    <a:pt x="22735" y="2972"/>
                  </a:lnTo>
                  <a:cubicBezTo>
                    <a:pt x="17749" y="-1391"/>
                    <a:pt x="10167" y="-895"/>
                    <a:pt x="5799" y="4096"/>
                  </a:cubicBezTo>
                  <a:cubicBezTo>
                    <a:pt x="5793" y="4096"/>
                    <a:pt x="5787" y="4105"/>
                    <a:pt x="5780" y="411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8" name="Google Shape;2898;p5"/>
            <p:cNvSpPr/>
            <p:nvPr/>
          </p:nvSpPr>
          <p:spPr>
            <a:xfrm>
              <a:off x="4065291" y="5811777"/>
              <a:ext cx="219038" cy="196303"/>
            </a:xfrm>
            <a:custGeom>
              <a:avLst/>
              <a:gdLst/>
              <a:ahLst/>
              <a:cxnLst/>
              <a:rect l="l" t="t" r="r" b="b"/>
              <a:pathLst>
                <a:path w="219038" h="196303" extrusionOk="0">
                  <a:moveTo>
                    <a:pt x="3216" y="2188"/>
                  </a:moveTo>
                  <a:lnTo>
                    <a:pt x="1502" y="4187"/>
                  </a:lnTo>
                  <a:cubicBezTo>
                    <a:pt x="-763" y="7074"/>
                    <a:pt x="-432" y="11217"/>
                    <a:pt x="2264" y="13712"/>
                  </a:cubicBezTo>
                  <a:lnTo>
                    <a:pt x="206385" y="194687"/>
                  </a:lnTo>
                  <a:cubicBezTo>
                    <a:pt x="209218" y="197079"/>
                    <a:pt x="213436" y="196783"/>
                    <a:pt x="215910" y="194021"/>
                  </a:cubicBezTo>
                  <a:lnTo>
                    <a:pt x="217529" y="192116"/>
                  </a:lnTo>
                  <a:cubicBezTo>
                    <a:pt x="219773" y="189240"/>
                    <a:pt x="219485" y="185125"/>
                    <a:pt x="216862" y="182591"/>
                  </a:cubicBezTo>
                  <a:lnTo>
                    <a:pt x="12646" y="1616"/>
                  </a:lnTo>
                  <a:cubicBezTo>
                    <a:pt x="9812" y="-775"/>
                    <a:pt x="5595" y="-480"/>
                    <a:pt x="3121" y="2283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9" name="Google Shape;2899;p5"/>
            <p:cNvSpPr/>
            <p:nvPr/>
          </p:nvSpPr>
          <p:spPr>
            <a:xfrm>
              <a:off x="4072461" y="5818967"/>
              <a:ext cx="204793" cy="182553"/>
            </a:xfrm>
            <a:custGeom>
              <a:avLst/>
              <a:gdLst/>
              <a:ahLst/>
              <a:cxnLst/>
              <a:rect l="l" t="t" r="r" b="b"/>
              <a:pathLst>
                <a:path w="204793" h="182553" extrusionOk="0">
                  <a:moveTo>
                    <a:pt x="1475" y="807"/>
                  </a:moveTo>
                  <a:lnTo>
                    <a:pt x="809" y="1569"/>
                  </a:lnTo>
                  <a:cubicBezTo>
                    <a:pt x="-270" y="2645"/>
                    <a:pt x="-270" y="4398"/>
                    <a:pt x="809" y="5474"/>
                  </a:cubicBezTo>
                  <a:lnTo>
                    <a:pt x="199500" y="181782"/>
                  </a:lnTo>
                  <a:cubicBezTo>
                    <a:pt x="200598" y="182811"/>
                    <a:pt x="202307" y="182811"/>
                    <a:pt x="203405" y="181782"/>
                  </a:cubicBezTo>
                  <a:lnTo>
                    <a:pt x="203977" y="181020"/>
                  </a:lnTo>
                  <a:cubicBezTo>
                    <a:pt x="205066" y="179905"/>
                    <a:pt x="205066" y="178134"/>
                    <a:pt x="203977" y="177020"/>
                  </a:cubicBezTo>
                  <a:lnTo>
                    <a:pt x="5381" y="807"/>
                  </a:lnTo>
                  <a:cubicBezTo>
                    <a:pt x="4302" y="-269"/>
                    <a:pt x="2554" y="-269"/>
                    <a:pt x="1475" y="80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0" name="Google Shape;2900;p5"/>
            <p:cNvSpPr/>
            <p:nvPr/>
          </p:nvSpPr>
          <p:spPr>
            <a:xfrm>
              <a:off x="4399597" y="1179861"/>
              <a:ext cx="40385" cy="40386"/>
            </a:xfrm>
            <a:custGeom>
              <a:avLst/>
              <a:gdLst/>
              <a:ahLst/>
              <a:cxnLst/>
              <a:rect l="l" t="t" r="r" b="b"/>
              <a:pathLst>
                <a:path w="40385" h="40386" extrusionOk="0">
                  <a:moveTo>
                    <a:pt x="20193" y="0"/>
                  </a:moveTo>
                  <a:cubicBezTo>
                    <a:pt x="9041" y="0"/>
                    <a:pt x="0" y="9041"/>
                    <a:pt x="0" y="20193"/>
                  </a:cubicBezTo>
                  <a:cubicBezTo>
                    <a:pt x="0" y="31346"/>
                    <a:pt x="9041" y="40386"/>
                    <a:pt x="20193" y="40386"/>
                  </a:cubicBezTo>
                  <a:cubicBezTo>
                    <a:pt x="31309" y="40386"/>
                    <a:pt x="40334" y="31403"/>
                    <a:pt x="40386" y="20288"/>
                  </a:cubicBezTo>
                  <a:cubicBezTo>
                    <a:pt x="40386" y="9136"/>
                    <a:pt x="31345" y="95"/>
                    <a:pt x="20193" y="95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1" name="Google Shape;2901;p5"/>
            <p:cNvSpPr/>
            <p:nvPr/>
          </p:nvSpPr>
          <p:spPr>
            <a:xfrm>
              <a:off x="4398358" y="1183957"/>
              <a:ext cx="36385" cy="36385"/>
            </a:xfrm>
            <a:custGeom>
              <a:avLst/>
              <a:gdLst/>
              <a:ahLst/>
              <a:cxnLst/>
              <a:rect l="l" t="t" r="r" b="b"/>
              <a:pathLst>
                <a:path w="36385" h="36385" extrusionOk="0">
                  <a:moveTo>
                    <a:pt x="18288" y="0"/>
                  </a:moveTo>
                  <a:cubicBezTo>
                    <a:pt x="8241" y="-52"/>
                    <a:pt x="54" y="8050"/>
                    <a:pt x="0" y="18098"/>
                  </a:cubicBezTo>
                  <a:cubicBezTo>
                    <a:pt x="-52" y="28145"/>
                    <a:pt x="8051" y="36332"/>
                    <a:pt x="18098" y="36385"/>
                  </a:cubicBezTo>
                  <a:cubicBezTo>
                    <a:pt x="28145" y="36438"/>
                    <a:pt x="36332" y="28335"/>
                    <a:pt x="36386" y="18288"/>
                  </a:cubicBezTo>
                  <a:cubicBezTo>
                    <a:pt x="36386" y="18257"/>
                    <a:pt x="36386" y="18224"/>
                    <a:pt x="36386" y="18193"/>
                  </a:cubicBezTo>
                  <a:cubicBezTo>
                    <a:pt x="36334" y="8204"/>
                    <a:pt x="28277" y="104"/>
                    <a:pt x="18288" y="0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2" name="Google Shape;2902;p5"/>
            <p:cNvSpPr/>
            <p:nvPr/>
          </p:nvSpPr>
          <p:spPr>
            <a:xfrm>
              <a:off x="4216702" y="1191059"/>
              <a:ext cx="207748" cy="124110"/>
            </a:xfrm>
            <a:custGeom>
              <a:avLst/>
              <a:gdLst/>
              <a:ahLst/>
              <a:cxnLst/>
              <a:rect l="l" t="t" r="r" b="b"/>
              <a:pathLst>
                <a:path w="207748" h="124110" extrusionOk="0">
                  <a:moveTo>
                    <a:pt x="4586" y="102531"/>
                  </a:moveTo>
                  <a:cubicBezTo>
                    <a:pt x="-651" y="106679"/>
                    <a:pt x="-1534" y="114287"/>
                    <a:pt x="2615" y="119524"/>
                  </a:cubicBezTo>
                  <a:cubicBezTo>
                    <a:pt x="5844" y="123600"/>
                    <a:pt x="11316" y="125157"/>
                    <a:pt x="16207" y="123391"/>
                  </a:cubicBezTo>
                  <a:lnTo>
                    <a:pt x="201468" y="22616"/>
                  </a:lnTo>
                  <a:cubicBezTo>
                    <a:pt x="207307" y="19434"/>
                    <a:pt x="209461" y="12120"/>
                    <a:pt x="206278" y="6281"/>
                  </a:cubicBezTo>
                  <a:cubicBezTo>
                    <a:pt x="203096" y="442"/>
                    <a:pt x="195782" y="-1712"/>
                    <a:pt x="189943" y="1471"/>
                  </a:cubicBezTo>
                  <a:lnTo>
                    <a:pt x="4586" y="102531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3" name="Google Shape;2903;p5"/>
            <p:cNvSpPr/>
            <p:nvPr/>
          </p:nvSpPr>
          <p:spPr>
            <a:xfrm>
              <a:off x="4118704" y="1218247"/>
              <a:ext cx="135255" cy="130778"/>
            </a:xfrm>
            <a:custGeom>
              <a:avLst/>
              <a:gdLst/>
              <a:ahLst/>
              <a:cxnLst/>
              <a:rect l="l" t="t" r="r" b="b"/>
              <a:pathLst>
                <a:path w="135255" h="130778" extrusionOk="0">
                  <a:moveTo>
                    <a:pt x="135255" y="0"/>
                  </a:moveTo>
                  <a:cubicBezTo>
                    <a:pt x="134112" y="43625"/>
                    <a:pt x="133255" y="87218"/>
                    <a:pt x="132683" y="130778"/>
                  </a:cubicBezTo>
                  <a:cubicBezTo>
                    <a:pt x="126817" y="128432"/>
                    <a:pt x="120668" y="126863"/>
                    <a:pt x="114395" y="126111"/>
                  </a:cubicBezTo>
                  <a:cubicBezTo>
                    <a:pt x="88106" y="122873"/>
                    <a:pt x="53530" y="113919"/>
                    <a:pt x="27813" y="122587"/>
                  </a:cubicBezTo>
                  <a:cubicBezTo>
                    <a:pt x="18884" y="123627"/>
                    <a:pt x="10210" y="126239"/>
                    <a:pt x="2191" y="130302"/>
                  </a:cubicBezTo>
                  <a:cubicBezTo>
                    <a:pt x="1746" y="88646"/>
                    <a:pt x="1016" y="47022"/>
                    <a:pt x="0" y="5429"/>
                  </a:cubicBezTo>
                  <a:cubicBezTo>
                    <a:pt x="19907" y="14954"/>
                    <a:pt x="53816" y="26765"/>
                    <a:pt x="64484" y="26289"/>
                  </a:cubicBezTo>
                  <a:cubicBezTo>
                    <a:pt x="111062" y="24289"/>
                    <a:pt x="123158" y="7239"/>
                    <a:pt x="135255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4" name="Google Shape;2904;p5"/>
            <p:cNvSpPr/>
            <p:nvPr/>
          </p:nvSpPr>
          <p:spPr>
            <a:xfrm>
              <a:off x="4100512" y="799147"/>
              <a:ext cx="174497" cy="268960"/>
            </a:xfrm>
            <a:custGeom>
              <a:avLst/>
              <a:gdLst/>
              <a:ahLst/>
              <a:cxnLst/>
              <a:rect l="l" t="t" r="r" b="b"/>
              <a:pathLst>
                <a:path w="174497" h="268960" extrusionOk="0">
                  <a:moveTo>
                    <a:pt x="174022" y="0"/>
                  </a:moveTo>
                  <a:cubicBezTo>
                    <a:pt x="169831" y="64484"/>
                    <a:pt x="162877" y="191453"/>
                    <a:pt x="159925" y="255746"/>
                  </a:cubicBezTo>
                  <a:cubicBezTo>
                    <a:pt x="147638" y="228505"/>
                    <a:pt x="97346" y="205645"/>
                    <a:pt x="85916" y="207550"/>
                  </a:cubicBezTo>
                  <a:cubicBezTo>
                    <a:pt x="58102" y="212122"/>
                    <a:pt x="35719" y="271272"/>
                    <a:pt x="12478" y="268891"/>
                  </a:cubicBezTo>
                  <a:cubicBezTo>
                    <a:pt x="9525" y="205454"/>
                    <a:pt x="3429" y="77153"/>
                    <a:pt x="0" y="13145"/>
                  </a:cubicBezTo>
                  <a:cubicBezTo>
                    <a:pt x="17240" y="43434"/>
                    <a:pt x="60103" y="60770"/>
                    <a:pt x="84773" y="67151"/>
                  </a:cubicBezTo>
                  <a:cubicBezTo>
                    <a:pt x="109442" y="73533"/>
                    <a:pt x="149924" y="18574"/>
                    <a:pt x="174498" y="47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5" name="Google Shape;2905;p5"/>
            <p:cNvSpPr/>
            <p:nvPr/>
          </p:nvSpPr>
          <p:spPr>
            <a:xfrm>
              <a:off x="4434458" y="877538"/>
              <a:ext cx="125920" cy="103155"/>
            </a:xfrm>
            <a:custGeom>
              <a:avLst/>
              <a:gdLst/>
              <a:ahLst/>
              <a:cxnLst/>
              <a:rect l="l" t="t" r="r" b="b"/>
              <a:pathLst>
                <a:path w="125920" h="103155" extrusionOk="0">
                  <a:moveTo>
                    <a:pt x="0" y="102870"/>
                  </a:moveTo>
                  <a:cubicBezTo>
                    <a:pt x="38545" y="102489"/>
                    <a:pt x="77089" y="102299"/>
                    <a:pt x="115633" y="102299"/>
                  </a:cubicBezTo>
                  <a:cubicBezTo>
                    <a:pt x="107399" y="73372"/>
                    <a:pt x="107663" y="42686"/>
                    <a:pt x="116396" y="13907"/>
                  </a:cubicBezTo>
                  <a:cubicBezTo>
                    <a:pt x="118549" y="8649"/>
                    <a:pt x="121796" y="3908"/>
                    <a:pt x="125921" y="0"/>
                  </a:cubicBezTo>
                  <a:cubicBezTo>
                    <a:pt x="87821" y="0"/>
                    <a:pt x="49403" y="0"/>
                    <a:pt x="10668" y="0"/>
                  </a:cubicBezTo>
                  <a:cubicBezTo>
                    <a:pt x="13733" y="23824"/>
                    <a:pt x="14053" y="47921"/>
                    <a:pt x="11621" y="71818"/>
                  </a:cubicBezTo>
                  <a:cubicBezTo>
                    <a:pt x="10062" y="82968"/>
                    <a:pt x="6132" y="93654"/>
                    <a:pt x="95" y="103156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6" name="Google Shape;2906;p5"/>
            <p:cNvSpPr/>
            <p:nvPr/>
          </p:nvSpPr>
          <p:spPr>
            <a:xfrm>
              <a:off x="4046314" y="875823"/>
              <a:ext cx="269652" cy="126301"/>
            </a:xfrm>
            <a:custGeom>
              <a:avLst/>
              <a:gdLst/>
              <a:ahLst/>
              <a:cxnLst/>
              <a:rect l="l" t="t" r="r" b="b"/>
              <a:pathLst>
                <a:path w="269652" h="126301" extrusionOk="0">
                  <a:moveTo>
                    <a:pt x="19050" y="126301"/>
                  </a:moveTo>
                  <a:cubicBezTo>
                    <a:pt x="102553" y="121856"/>
                    <a:pt x="185642" y="118681"/>
                    <a:pt x="268319" y="116776"/>
                  </a:cubicBezTo>
                  <a:cubicBezTo>
                    <a:pt x="258223" y="99060"/>
                    <a:pt x="240602" y="90964"/>
                    <a:pt x="223076" y="79534"/>
                  </a:cubicBezTo>
                  <a:cubicBezTo>
                    <a:pt x="197739" y="63055"/>
                    <a:pt x="220409" y="53435"/>
                    <a:pt x="239078" y="39624"/>
                  </a:cubicBezTo>
                  <a:cubicBezTo>
                    <a:pt x="246983" y="33719"/>
                    <a:pt x="263843" y="22384"/>
                    <a:pt x="269653" y="9525"/>
                  </a:cubicBezTo>
                  <a:cubicBezTo>
                    <a:pt x="180054" y="7620"/>
                    <a:pt x="90170" y="4445"/>
                    <a:pt x="0" y="0"/>
                  </a:cubicBezTo>
                  <a:cubicBezTo>
                    <a:pt x="3048" y="21431"/>
                    <a:pt x="35338" y="47625"/>
                    <a:pt x="51435" y="56007"/>
                  </a:cubicBezTo>
                  <a:cubicBezTo>
                    <a:pt x="56960" y="58769"/>
                    <a:pt x="72771" y="68390"/>
                    <a:pt x="67437" y="75819"/>
                  </a:cubicBezTo>
                  <a:cubicBezTo>
                    <a:pt x="59653" y="86292"/>
                    <a:pt x="51054" y="96133"/>
                    <a:pt x="41719" y="105251"/>
                  </a:cubicBezTo>
                  <a:cubicBezTo>
                    <a:pt x="33634" y="111606"/>
                    <a:pt x="26055" y="118581"/>
                    <a:pt x="19050" y="126111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7" name="Google Shape;2907;p5"/>
            <p:cNvSpPr/>
            <p:nvPr/>
          </p:nvSpPr>
          <p:spPr>
            <a:xfrm>
              <a:off x="4452936" y="857916"/>
              <a:ext cx="29528" cy="136780"/>
            </a:xfrm>
            <a:custGeom>
              <a:avLst/>
              <a:gdLst/>
              <a:ahLst/>
              <a:cxnLst/>
              <a:rect l="l" t="t" r="r" b="b"/>
              <a:pathLst>
                <a:path w="29528" h="136780" extrusionOk="0">
                  <a:moveTo>
                    <a:pt x="13145" y="0"/>
                  </a:moveTo>
                  <a:lnTo>
                    <a:pt x="17622" y="0"/>
                  </a:lnTo>
                  <a:cubicBezTo>
                    <a:pt x="24265" y="105"/>
                    <a:pt x="29581" y="5547"/>
                    <a:pt x="29528" y="12192"/>
                  </a:cubicBezTo>
                  <a:lnTo>
                    <a:pt x="28575" y="124873"/>
                  </a:lnTo>
                  <a:cubicBezTo>
                    <a:pt x="28471" y="131553"/>
                    <a:pt x="22971" y="136884"/>
                    <a:pt x="16291" y="136779"/>
                  </a:cubicBezTo>
                  <a:cubicBezTo>
                    <a:pt x="16290" y="136779"/>
                    <a:pt x="16289" y="136779"/>
                    <a:pt x="16288" y="136779"/>
                  </a:cubicBezTo>
                  <a:lnTo>
                    <a:pt x="11907" y="136779"/>
                  </a:lnTo>
                  <a:cubicBezTo>
                    <a:pt x="5248" y="136623"/>
                    <a:pt x="-54" y="131153"/>
                    <a:pt x="0" y="124492"/>
                  </a:cubicBezTo>
                  <a:lnTo>
                    <a:pt x="858" y="12002"/>
                  </a:lnTo>
                  <a:cubicBezTo>
                    <a:pt x="961" y="5343"/>
                    <a:pt x="6390" y="-1"/>
                    <a:pt x="1305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8" name="Google Shape;2908;p5"/>
            <p:cNvSpPr/>
            <p:nvPr/>
          </p:nvSpPr>
          <p:spPr>
            <a:xfrm>
              <a:off x="4459032" y="857821"/>
              <a:ext cx="17432" cy="136779"/>
            </a:xfrm>
            <a:custGeom>
              <a:avLst/>
              <a:gdLst/>
              <a:ahLst/>
              <a:cxnLst/>
              <a:rect l="l" t="t" r="r" b="b"/>
              <a:pathLst>
                <a:path w="17432" h="136779" extrusionOk="0">
                  <a:moveTo>
                    <a:pt x="8002" y="95"/>
                  </a:moveTo>
                  <a:lnTo>
                    <a:pt x="10573" y="95"/>
                  </a:lnTo>
                  <a:cubicBezTo>
                    <a:pt x="14413" y="148"/>
                    <a:pt x="17484" y="3302"/>
                    <a:pt x="17431" y="7143"/>
                  </a:cubicBezTo>
                  <a:cubicBezTo>
                    <a:pt x="17431" y="7143"/>
                    <a:pt x="17431" y="7144"/>
                    <a:pt x="17431" y="7144"/>
                  </a:cubicBezTo>
                  <a:lnTo>
                    <a:pt x="16479" y="129921"/>
                  </a:lnTo>
                  <a:cubicBezTo>
                    <a:pt x="16427" y="133761"/>
                    <a:pt x="13272" y="136831"/>
                    <a:pt x="9431" y="136779"/>
                  </a:cubicBezTo>
                  <a:cubicBezTo>
                    <a:pt x="9431" y="136779"/>
                    <a:pt x="9431" y="136779"/>
                    <a:pt x="9430" y="136779"/>
                  </a:cubicBezTo>
                  <a:lnTo>
                    <a:pt x="6859" y="136779"/>
                  </a:lnTo>
                  <a:cubicBezTo>
                    <a:pt x="3019" y="136727"/>
                    <a:pt x="-52" y="133572"/>
                    <a:pt x="1" y="129731"/>
                  </a:cubicBezTo>
                  <a:cubicBezTo>
                    <a:pt x="1" y="129731"/>
                    <a:pt x="1" y="129731"/>
                    <a:pt x="1" y="129731"/>
                  </a:cubicBezTo>
                  <a:lnTo>
                    <a:pt x="953" y="6953"/>
                  </a:lnTo>
                  <a:cubicBezTo>
                    <a:pt x="1006" y="3098"/>
                    <a:pt x="4146" y="0"/>
                    <a:pt x="8002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9" name="Google Shape;2909;p5"/>
            <p:cNvSpPr/>
            <p:nvPr/>
          </p:nvSpPr>
          <p:spPr>
            <a:xfrm>
              <a:off x="4463984" y="861726"/>
              <a:ext cx="7526" cy="129446"/>
            </a:xfrm>
            <a:custGeom>
              <a:avLst/>
              <a:gdLst/>
              <a:ahLst/>
              <a:cxnLst/>
              <a:rect l="l" t="t" r="r" b="b"/>
              <a:pathLst>
                <a:path w="7526" h="129446" extrusionOk="0">
                  <a:moveTo>
                    <a:pt x="3716" y="0"/>
                  </a:moveTo>
                  <a:lnTo>
                    <a:pt x="4764" y="0"/>
                  </a:lnTo>
                  <a:cubicBezTo>
                    <a:pt x="6305" y="51"/>
                    <a:pt x="7527" y="1315"/>
                    <a:pt x="7526" y="2858"/>
                  </a:cubicBezTo>
                  <a:lnTo>
                    <a:pt x="6574" y="126683"/>
                  </a:lnTo>
                  <a:cubicBezTo>
                    <a:pt x="6575" y="128208"/>
                    <a:pt x="5338" y="129446"/>
                    <a:pt x="3813" y="129447"/>
                  </a:cubicBezTo>
                  <a:cubicBezTo>
                    <a:pt x="3781" y="129447"/>
                    <a:pt x="3749" y="129446"/>
                    <a:pt x="3716" y="129445"/>
                  </a:cubicBezTo>
                  <a:lnTo>
                    <a:pt x="2764" y="129445"/>
                  </a:lnTo>
                  <a:cubicBezTo>
                    <a:pt x="1292" y="129498"/>
                    <a:pt x="55" y="128348"/>
                    <a:pt x="1" y="126877"/>
                  </a:cubicBezTo>
                  <a:cubicBezTo>
                    <a:pt x="0" y="126812"/>
                    <a:pt x="0" y="126747"/>
                    <a:pt x="1" y="126683"/>
                  </a:cubicBezTo>
                  <a:lnTo>
                    <a:pt x="954" y="2858"/>
                  </a:lnTo>
                  <a:cubicBezTo>
                    <a:pt x="954" y="1332"/>
                    <a:pt x="2190" y="95"/>
                    <a:pt x="3716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0" name="Google Shape;2910;p5"/>
            <p:cNvSpPr/>
            <p:nvPr/>
          </p:nvSpPr>
          <p:spPr>
            <a:xfrm>
              <a:off x="4481512" y="857916"/>
              <a:ext cx="29337" cy="136779"/>
            </a:xfrm>
            <a:custGeom>
              <a:avLst/>
              <a:gdLst/>
              <a:ahLst/>
              <a:cxnLst/>
              <a:rect l="l" t="t" r="r" b="b"/>
              <a:pathLst>
                <a:path w="29337" h="136779" extrusionOk="0">
                  <a:moveTo>
                    <a:pt x="12954" y="0"/>
                  </a:moveTo>
                  <a:lnTo>
                    <a:pt x="17335" y="0"/>
                  </a:lnTo>
                  <a:cubicBezTo>
                    <a:pt x="24016" y="52"/>
                    <a:pt x="29389" y="5510"/>
                    <a:pt x="29337" y="12191"/>
                  </a:cubicBezTo>
                  <a:cubicBezTo>
                    <a:pt x="29337" y="12191"/>
                    <a:pt x="29337" y="12192"/>
                    <a:pt x="29337" y="12192"/>
                  </a:cubicBezTo>
                  <a:lnTo>
                    <a:pt x="28575" y="124873"/>
                  </a:lnTo>
                  <a:cubicBezTo>
                    <a:pt x="28470" y="131516"/>
                    <a:pt x="23028" y="136832"/>
                    <a:pt x="16383" y="136779"/>
                  </a:cubicBezTo>
                  <a:lnTo>
                    <a:pt x="12002" y="136779"/>
                  </a:lnTo>
                  <a:cubicBezTo>
                    <a:pt x="5349" y="136574"/>
                    <a:pt x="49" y="131148"/>
                    <a:pt x="0" y="124492"/>
                  </a:cubicBezTo>
                  <a:lnTo>
                    <a:pt x="952" y="12002"/>
                  </a:lnTo>
                  <a:cubicBezTo>
                    <a:pt x="1056" y="5343"/>
                    <a:pt x="6485" y="-1"/>
                    <a:pt x="13144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1" name="Google Shape;2911;p5"/>
            <p:cNvSpPr/>
            <p:nvPr/>
          </p:nvSpPr>
          <p:spPr>
            <a:xfrm>
              <a:off x="4487322" y="857821"/>
              <a:ext cx="17526" cy="136779"/>
            </a:xfrm>
            <a:custGeom>
              <a:avLst/>
              <a:gdLst/>
              <a:ahLst/>
              <a:cxnLst/>
              <a:rect l="l" t="t" r="r" b="b"/>
              <a:pathLst>
                <a:path w="17526" h="136779" extrusionOk="0">
                  <a:moveTo>
                    <a:pt x="8096" y="95"/>
                  </a:moveTo>
                  <a:lnTo>
                    <a:pt x="10668" y="95"/>
                  </a:lnTo>
                  <a:cubicBezTo>
                    <a:pt x="14508" y="148"/>
                    <a:pt x="17578" y="3302"/>
                    <a:pt x="17526" y="7143"/>
                  </a:cubicBezTo>
                  <a:cubicBezTo>
                    <a:pt x="17526" y="7143"/>
                    <a:pt x="17526" y="7144"/>
                    <a:pt x="17526" y="7144"/>
                  </a:cubicBezTo>
                  <a:lnTo>
                    <a:pt x="16573" y="129921"/>
                  </a:lnTo>
                  <a:cubicBezTo>
                    <a:pt x="16521" y="133761"/>
                    <a:pt x="13366" y="136831"/>
                    <a:pt x="9526" y="136779"/>
                  </a:cubicBezTo>
                  <a:cubicBezTo>
                    <a:pt x="9526" y="136779"/>
                    <a:pt x="9525" y="136779"/>
                    <a:pt x="9525" y="136779"/>
                  </a:cubicBezTo>
                  <a:lnTo>
                    <a:pt x="6953" y="136779"/>
                  </a:lnTo>
                  <a:cubicBezTo>
                    <a:pt x="3119" y="136677"/>
                    <a:pt x="49" y="133565"/>
                    <a:pt x="0" y="129731"/>
                  </a:cubicBezTo>
                  <a:lnTo>
                    <a:pt x="1048" y="6953"/>
                  </a:lnTo>
                  <a:cubicBezTo>
                    <a:pt x="1150" y="3119"/>
                    <a:pt x="4262" y="50"/>
                    <a:pt x="8096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2" name="Google Shape;2912;p5"/>
            <p:cNvSpPr/>
            <p:nvPr/>
          </p:nvSpPr>
          <p:spPr>
            <a:xfrm>
              <a:off x="4492275" y="861726"/>
              <a:ext cx="7620" cy="129446"/>
            </a:xfrm>
            <a:custGeom>
              <a:avLst/>
              <a:gdLst/>
              <a:ahLst/>
              <a:cxnLst/>
              <a:rect l="l" t="t" r="r" b="b"/>
              <a:pathLst>
                <a:path w="7620" h="129446" extrusionOk="0">
                  <a:moveTo>
                    <a:pt x="3905" y="0"/>
                  </a:moveTo>
                  <a:lnTo>
                    <a:pt x="4858" y="0"/>
                  </a:lnTo>
                  <a:cubicBezTo>
                    <a:pt x="6378" y="97"/>
                    <a:pt x="7574" y="1335"/>
                    <a:pt x="7620" y="2858"/>
                  </a:cubicBezTo>
                  <a:lnTo>
                    <a:pt x="6668" y="126683"/>
                  </a:lnTo>
                  <a:cubicBezTo>
                    <a:pt x="6668" y="128208"/>
                    <a:pt x="5432" y="129446"/>
                    <a:pt x="3907" y="129447"/>
                  </a:cubicBezTo>
                  <a:cubicBezTo>
                    <a:pt x="3875" y="129447"/>
                    <a:pt x="3842" y="129446"/>
                    <a:pt x="3810" y="129445"/>
                  </a:cubicBezTo>
                  <a:lnTo>
                    <a:pt x="2762" y="129445"/>
                  </a:lnTo>
                  <a:cubicBezTo>
                    <a:pt x="1236" y="129445"/>
                    <a:pt x="0" y="128208"/>
                    <a:pt x="0" y="126683"/>
                  </a:cubicBezTo>
                  <a:lnTo>
                    <a:pt x="1048" y="2858"/>
                  </a:lnTo>
                  <a:cubicBezTo>
                    <a:pt x="1047" y="1332"/>
                    <a:pt x="2283" y="94"/>
                    <a:pt x="3808" y="93"/>
                  </a:cubicBezTo>
                  <a:cubicBezTo>
                    <a:pt x="3841" y="93"/>
                    <a:pt x="3873" y="94"/>
                    <a:pt x="3905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3" name="Google Shape;2913;p5"/>
            <p:cNvSpPr/>
            <p:nvPr/>
          </p:nvSpPr>
          <p:spPr>
            <a:xfrm>
              <a:off x="4509039" y="857916"/>
              <a:ext cx="29622" cy="136780"/>
            </a:xfrm>
            <a:custGeom>
              <a:avLst/>
              <a:gdLst/>
              <a:ahLst/>
              <a:cxnLst/>
              <a:rect l="l" t="t" r="r" b="b"/>
              <a:pathLst>
                <a:path w="29622" h="136780" extrusionOk="0">
                  <a:moveTo>
                    <a:pt x="12954" y="0"/>
                  </a:moveTo>
                  <a:lnTo>
                    <a:pt x="17335" y="0"/>
                  </a:lnTo>
                  <a:cubicBezTo>
                    <a:pt x="24121" y="0"/>
                    <a:pt x="29623" y="5502"/>
                    <a:pt x="29623" y="12287"/>
                  </a:cubicBezTo>
                  <a:lnTo>
                    <a:pt x="28670" y="124873"/>
                  </a:lnTo>
                  <a:cubicBezTo>
                    <a:pt x="28619" y="131501"/>
                    <a:pt x="23204" y="136832"/>
                    <a:pt x="16575" y="136780"/>
                  </a:cubicBezTo>
                  <a:cubicBezTo>
                    <a:pt x="16543" y="136780"/>
                    <a:pt x="16511" y="136780"/>
                    <a:pt x="16478" y="136779"/>
                  </a:cubicBezTo>
                  <a:lnTo>
                    <a:pt x="12097" y="136779"/>
                  </a:lnTo>
                  <a:cubicBezTo>
                    <a:pt x="5385" y="136675"/>
                    <a:pt x="-1" y="131204"/>
                    <a:pt x="0" y="124492"/>
                  </a:cubicBezTo>
                  <a:lnTo>
                    <a:pt x="1048" y="12002"/>
                  </a:lnTo>
                  <a:cubicBezTo>
                    <a:pt x="1152" y="5343"/>
                    <a:pt x="6580" y="-1"/>
                    <a:pt x="13240" y="0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4" name="Google Shape;2914;p5"/>
            <p:cNvSpPr/>
            <p:nvPr/>
          </p:nvSpPr>
          <p:spPr>
            <a:xfrm>
              <a:off x="4514944" y="857821"/>
              <a:ext cx="17526" cy="136779"/>
            </a:xfrm>
            <a:custGeom>
              <a:avLst/>
              <a:gdLst/>
              <a:ahLst/>
              <a:cxnLst/>
              <a:rect l="l" t="t" r="r" b="b"/>
              <a:pathLst>
                <a:path w="17526" h="136779" extrusionOk="0">
                  <a:moveTo>
                    <a:pt x="8002" y="95"/>
                  </a:moveTo>
                  <a:lnTo>
                    <a:pt x="10573" y="95"/>
                  </a:lnTo>
                  <a:cubicBezTo>
                    <a:pt x="14429" y="148"/>
                    <a:pt x="17527" y="3288"/>
                    <a:pt x="17527" y="7144"/>
                  </a:cubicBezTo>
                  <a:lnTo>
                    <a:pt x="16479" y="129921"/>
                  </a:lnTo>
                  <a:cubicBezTo>
                    <a:pt x="16426" y="133761"/>
                    <a:pt x="13272" y="136831"/>
                    <a:pt x="9431" y="136779"/>
                  </a:cubicBezTo>
                  <a:cubicBezTo>
                    <a:pt x="9431" y="136779"/>
                    <a:pt x="9430" y="136779"/>
                    <a:pt x="9430" y="136779"/>
                  </a:cubicBezTo>
                  <a:lnTo>
                    <a:pt x="6859" y="136779"/>
                  </a:lnTo>
                  <a:cubicBezTo>
                    <a:pt x="3019" y="136727"/>
                    <a:pt x="-52" y="133572"/>
                    <a:pt x="1" y="129731"/>
                  </a:cubicBezTo>
                  <a:cubicBezTo>
                    <a:pt x="1" y="129731"/>
                    <a:pt x="1" y="129731"/>
                    <a:pt x="1" y="129731"/>
                  </a:cubicBezTo>
                  <a:lnTo>
                    <a:pt x="953" y="6953"/>
                  </a:lnTo>
                  <a:cubicBezTo>
                    <a:pt x="1006" y="3098"/>
                    <a:pt x="4146" y="0"/>
                    <a:pt x="8002" y="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5" name="Google Shape;2915;p5"/>
            <p:cNvSpPr/>
            <p:nvPr/>
          </p:nvSpPr>
          <p:spPr>
            <a:xfrm>
              <a:off x="4519802" y="861726"/>
              <a:ext cx="7715" cy="129446"/>
            </a:xfrm>
            <a:custGeom>
              <a:avLst/>
              <a:gdLst/>
              <a:ahLst/>
              <a:cxnLst/>
              <a:rect l="l" t="t" r="r" b="b"/>
              <a:pathLst>
                <a:path w="7715" h="129446" extrusionOk="0">
                  <a:moveTo>
                    <a:pt x="3905" y="0"/>
                  </a:moveTo>
                  <a:lnTo>
                    <a:pt x="4953" y="0"/>
                  </a:lnTo>
                  <a:cubicBezTo>
                    <a:pt x="6473" y="97"/>
                    <a:pt x="7670" y="1335"/>
                    <a:pt x="7715" y="2858"/>
                  </a:cubicBezTo>
                  <a:lnTo>
                    <a:pt x="6668" y="126683"/>
                  </a:lnTo>
                  <a:cubicBezTo>
                    <a:pt x="6668" y="128208"/>
                    <a:pt x="5432" y="129446"/>
                    <a:pt x="3907" y="129447"/>
                  </a:cubicBezTo>
                  <a:cubicBezTo>
                    <a:pt x="3875" y="129447"/>
                    <a:pt x="3842" y="129446"/>
                    <a:pt x="3810" y="129445"/>
                  </a:cubicBezTo>
                  <a:lnTo>
                    <a:pt x="2858" y="129445"/>
                  </a:lnTo>
                  <a:cubicBezTo>
                    <a:pt x="1333" y="129497"/>
                    <a:pt x="54" y="128304"/>
                    <a:pt x="2" y="126780"/>
                  </a:cubicBezTo>
                  <a:cubicBezTo>
                    <a:pt x="1" y="126747"/>
                    <a:pt x="0" y="126715"/>
                    <a:pt x="0" y="126683"/>
                  </a:cubicBezTo>
                  <a:lnTo>
                    <a:pt x="1048" y="2858"/>
                  </a:lnTo>
                  <a:cubicBezTo>
                    <a:pt x="1099" y="1316"/>
                    <a:pt x="2363" y="94"/>
                    <a:pt x="3905" y="95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6" name="Google Shape;2916;p5"/>
            <p:cNvSpPr/>
            <p:nvPr/>
          </p:nvSpPr>
          <p:spPr>
            <a:xfrm>
              <a:off x="4102320" y="1303781"/>
              <a:ext cx="163356" cy="29718"/>
            </a:xfrm>
            <a:custGeom>
              <a:avLst/>
              <a:gdLst/>
              <a:ahLst/>
              <a:cxnLst/>
              <a:rect l="l" t="t" r="r" b="b"/>
              <a:pathLst>
                <a:path w="163356" h="29718" extrusionOk="0">
                  <a:moveTo>
                    <a:pt x="1" y="16383"/>
                  </a:moveTo>
                  <a:lnTo>
                    <a:pt x="1" y="12002"/>
                  </a:lnTo>
                  <a:cubicBezTo>
                    <a:pt x="106" y="5306"/>
                    <a:pt x="5592" y="-53"/>
                    <a:pt x="12289" y="0"/>
                  </a:cubicBezTo>
                  <a:lnTo>
                    <a:pt x="151449" y="1143"/>
                  </a:lnTo>
                  <a:cubicBezTo>
                    <a:pt x="158077" y="1195"/>
                    <a:pt x="163408" y="6610"/>
                    <a:pt x="163356" y="13238"/>
                  </a:cubicBezTo>
                  <a:cubicBezTo>
                    <a:pt x="163356" y="13271"/>
                    <a:pt x="163356" y="13303"/>
                    <a:pt x="163355" y="13335"/>
                  </a:cubicBezTo>
                  <a:lnTo>
                    <a:pt x="163355" y="17717"/>
                  </a:lnTo>
                  <a:cubicBezTo>
                    <a:pt x="163150" y="24369"/>
                    <a:pt x="157724" y="29670"/>
                    <a:pt x="151068" y="29718"/>
                  </a:cubicBezTo>
                  <a:lnTo>
                    <a:pt x="11908" y="28766"/>
                  </a:lnTo>
                  <a:cubicBezTo>
                    <a:pt x="5279" y="28714"/>
                    <a:pt x="-52" y="23300"/>
                    <a:pt x="0" y="16671"/>
                  </a:cubicBezTo>
                  <a:cubicBezTo>
                    <a:pt x="0" y="16639"/>
                    <a:pt x="0" y="16606"/>
                    <a:pt x="1" y="16574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7" name="Google Shape;2917;p5"/>
            <p:cNvSpPr/>
            <p:nvPr/>
          </p:nvSpPr>
          <p:spPr>
            <a:xfrm>
              <a:off x="4102321" y="1309782"/>
              <a:ext cx="163354" cy="17431"/>
            </a:xfrm>
            <a:custGeom>
              <a:avLst/>
              <a:gdLst/>
              <a:ahLst/>
              <a:cxnLst/>
              <a:rect l="l" t="t" r="r" b="b"/>
              <a:pathLst>
                <a:path w="163354" h="17431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103" y="3082"/>
                    <a:pt x="3272" y="-2"/>
                    <a:pt x="7144" y="0"/>
                  </a:cubicBezTo>
                  <a:lnTo>
                    <a:pt x="156496" y="952"/>
                  </a:lnTo>
                  <a:cubicBezTo>
                    <a:pt x="160335" y="1005"/>
                    <a:pt x="163406" y="4160"/>
                    <a:pt x="163354" y="8000"/>
                  </a:cubicBezTo>
                  <a:cubicBezTo>
                    <a:pt x="163354" y="8000"/>
                    <a:pt x="163354" y="8001"/>
                    <a:pt x="163354" y="8001"/>
                  </a:cubicBezTo>
                  <a:lnTo>
                    <a:pt x="163354" y="10573"/>
                  </a:lnTo>
                  <a:cubicBezTo>
                    <a:pt x="163301" y="14412"/>
                    <a:pt x="160147" y="17483"/>
                    <a:pt x="156306" y="17431"/>
                  </a:cubicBezTo>
                  <a:cubicBezTo>
                    <a:pt x="156306" y="17431"/>
                    <a:pt x="156305" y="17431"/>
                    <a:pt x="156305" y="17431"/>
                  </a:cubicBezTo>
                  <a:lnTo>
                    <a:pt x="6858" y="16478"/>
                  </a:lnTo>
                  <a:cubicBezTo>
                    <a:pt x="3055" y="16426"/>
                    <a:pt x="0" y="13328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8" name="Google Shape;2918;p5"/>
            <p:cNvSpPr/>
            <p:nvPr/>
          </p:nvSpPr>
          <p:spPr>
            <a:xfrm>
              <a:off x="4106778" y="1314405"/>
              <a:ext cx="154803" cy="7571"/>
            </a:xfrm>
            <a:custGeom>
              <a:avLst/>
              <a:gdLst/>
              <a:ahLst/>
              <a:cxnLst/>
              <a:rect l="l" t="t" r="r" b="b"/>
              <a:pathLst>
                <a:path w="154803" h="7571" extrusionOk="0">
                  <a:moveTo>
                    <a:pt x="20" y="4140"/>
                  </a:moveTo>
                  <a:lnTo>
                    <a:pt x="20" y="3093"/>
                  </a:lnTo>
                  <a:cubicBezTo>
                    <a:pt x="-163" y="1578"/>
                    <a:pt x="917" y="202"/>
                    <a:pt x="2432" y="20"/>
                  </a:cubicBezTo>
                  <a:cubicBezTo>
                    <a:pt x="2707" y="-13"/>
                    <a:pt x="2986" y="-5"/>
                    <a:pt x="3259" y="45"/>
                  </a:cubicBezTo>
                  <a:lnTo>
                    <a:pt x="152039" y="997"/>
                  </a:lnTo>
                  <a:cubicBezTo>
                    <a:pt x="153565" y="996"/>
                    <a:pt x="154802" y="2233"/>
                    <a:pt x="154803" y="3758"/>
                  </a:cubicBezTo>
                  <a:cubicBezTo>
                    <a:pt x="154803" y="3790"/>
                    <a:pt x="154802" y="3822"/>
                    <a:pt x="154801" y="3855"/>
                  </a:cubicBezTo>
                  <a:lnTo>
                    <a:pt x="154801" y="4807"/>
                  </a:lnTo>
                  <a:cubicBezTo>
                    <a:pt x="154802" y="6333"/>
                    <a:pt x="153566" y="7570"/>
                    <a:pt x="152041" y="7571"/>
                  </a:cubicBezTo>
                  <a:cubicBezTo>
                    <a:pt x="152009" y="7571"/>
                    <a:pt x="151976" y="7570"/>
                    <a:pt x="151944" y="7569"/>
                  </a:cubicBezTo>
                  <a:lnTo>
                    <a:pt x="3259" y="6903"/>
                  </a:lnTo>
                  <a:cubicBezTo>
                    <a:pt x="1734" y="6955"/>
                    <a:pt x="455" y="5762"/>
                    <a:pt x="403" y="4238"/>
                  </a:cubicBezTo>
                  <a:cubicBezTo>
                    <a:pt x="402" y="4205"/>
                    <a:pt x="401" y="4173"/>
                    <a:pt x="401" y="414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9" name="Google Shape;2919;p5"/>
            <p:cNvSpPr/>
            <p:nvPr/>
          </p:nvSpPr>
          <p:spPr>
            <a:xfrm>
              <a:off x="4102320" y="1275397"/>
              <a:ext cx="163356" cy="29527"/>
            </a:xfrm>
            <a:custGeom>
              <a:avLst/>
              <a:gdLst/>
              <a:ahLst/>
              <a:cxnLst/>
              <a:rect l="l" t="t" r="r" b="b"/>
              <a:pathLst>
                <a:path w="163356" h="29527" extrusionOk="0">
                  <a:moveTo>
                    <a:pt x="1" y="16383"/>
                  </a:moveTo>
                  <a:lnTo>
                    <a:pt x="1" y="12002"/>
                  </a:lnTo>
                  <a:cubicBezTo>
                    <a:pt x="106" y="5306"/>
                    <a:pt x="5592" y="-53"/>
                    <a:pt x="12289" y="0"/>
                  </a:cubicBezTo>
                  <a:lnTo>
                    <a:pt x="151449" y="953"/>
                  </a:lnTo>
                  <a:cubicBezTo>
                    <a:pt x="158077" y="1004"/>
                    <a:pt x="163408" y="6419"/>
                    <a:pt x="163356" y="13048"/>
                  </a:cubicBezTo>
                  <a:cubicBezTo>
                    <a:pt x="163356" y="13080"/>
                    <a:pt x="163356" y="13113"/>
                    <a:pt x="163355" y="13145"/>
                  </a:cubicBezTo>
                  <a:lnTo>
                    <a:pt x="163355" y="17526"/>
                  </a:lnTo>
                  <a:cubicBezTo>
                    <a:pt x="163150" y="24179"/>
                    <a:pt x="157724" y="29479"/>
                    <a:pt x="151068" y="29528"/>
                  </a:cubicBezTo>
                  <a:lnTo>
                    <a:pt x="11908" y="28575"/>
                  </a:lnTo>
                  <a:cubicBezTo>
                    <a:pt x="5279" y="28524"/>
                    <a:pt x="-52" y="23109"/>
                    <a:pt x="0" y="16481"/>
                  </a:cubicBezTo>
                  <a:cubicBezTo>
                    <a:pt x="0" y="16448"/>
                    <a:pt x="0" y="16416"/>
                    <a:pt x="1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0" name="Google Shape;2920;p5"/>
            <p:cNvSpPr/>
            <p:nvPr/>
          </p:nvSpPr>
          <p:spPr>
            <a:xfrm>
              <a:off x="4102321" y="1281398"/>
              <a:ext cx="163354" cy="17431"/>
            </a:xfrm>
            <a:custGeom>
              <a:avLst/>
              <a:gdLst/>
              <a:ahLst/>
              <a:cxnLst/>
              <a:rect l="l" t="t" r="r" b="b"/>
              <a:pathLst>
                <a:path w="163354" h="17431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52" y="3098"/>
                    <a:pt x="3193" y="0"/>
                    <a:pt x="7049" y="0"/>
                  </a:cubicBezTo>
                  <a:lnTo>
                    <a:pt x="156496" y="952"/>
                  </a:lnTo>
                  <a:cubicBezTo>
                    <a:pt x="160335" y="1005"/>
                    <a:pt x="163406" y="4160"/>
                    <a:pt x="163354" y="8000"/>
                  </a:cubicBezTo>
                  <a:cubicBezTo>
                    <a:pt x="163354" y="8000"/>
                    <a:pt x="163354" y="8000"/>
                    <a:pt x="163354" y="8001"/>
                  </a:cubicBezTo>
                  <a:lnTo>
                    <a:pt x="163354" y="10573"/>
                  </a:lnTo>
                  <a:cubicBezTo>
                    <a:pt x="163301" y="14412"/>
                    <a:pt x="160147" y="17483"/>
                    <a:pt x="156306" y="17431"/>
                  </a:cubicBezTo>
                  <a:cubicBezTo>
                    <a:pt x="156306" y="17431"/>
                    <a:pt x="156305" y="17431"/>
                    <a:pt x="156305" y="17431"/>
                  </a:cubicBezTo>
                  <a:lnTo>
                    <a:pt x="6858" y="16478"/>
                  </a:lnTo>
                  <a:cubicBezTo>
                    <a:pt x="3055" y="16426"/>
                    <a:pt x="0" y="13328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1" name="Google Shape;2921;p5"/>
            <p:cNvSpPr/>
            <p:nvPr/>
          </p:nvSpPr>
          <p:spPr>
            <a:xfrm>
              <a:off x="4106798" y="1286351"/>
              <a:ext cx="154402" cy="7524"/>
            </a:xfrm>
            <a:custGeom>
              <a:avLst/>
              <a:gdLst/>
              <a:ahLst/>
              <a:cxnLst/>
              <a:rect l="l" t="t" r="r" b="b"/>
              <a:pathLst>
                <a:path w="154402" h="7524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97" y="1242"/>
                    <a:pt x="1335" y="46"/>
                    <a:pt x="2857" y="0"/>
                  </a:cubicBezTo>
                  <a:lnTo>
                    <a:pt x="151638" y="952"/>
                  </a:lnTo>
                  <a:cubicBezTo>
                    <a:pt x="153164" y="952"/>
                    <a:pt x="154401" y="2188"/>
                    <a:pt x="154402" y="3713"/>
                  </a:cubicBezTo>
                  <a:cubicBezTo>
                    <a:pt x="154402" y="3745"/>
                    <a:pt x="154401" y="3778"/>
                    <a:pt x="154400" y="3810"/>
                  </a:cubicBezTo>
                  <a:lnTo>
                    <a:pt x="154400" y="4763"/>
                  </a:lnTo>
                  <a:cubicBezTo>
                    <a:pt x="154349" y="6304"/>
                    <a:pt x="153085" y="7526"/>
                    <a:pt x="151543" y="7525"/>
                  </a:cubicBezTo>
                  <a:lnTo>
                    <a:pt x="3239" y="6572"/>
                  </a:lnTo>
                  <a:cubicBezTo>
                    <a:pt x="1714" y="6625"/>
                    <a:pt x="435" y="5431"/>
                    <a:pt x="383" y="3907"/>
                  </a:cubicBezTo>
                  <a:cubicBezTo>
                    <a:pt x="382" y="3875"/>
                    <a:pt x="381" y="3842"/>
                    <a:pt x="381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2" name="Google Shape;2922;p5"/>
            <p:cNvSpPr/>
            <p:nvPr/>
          </p:nvSpPr>
          <p:spPr>
            <a:xfrm>
              <a:off x="4102320" y="1247774"/>
              <a:ext cx="163355" cy="29527"/>
            </a:xfrm>
            <a:custGeom>
              <a:avLst/>
              <a:gdLst/>
              <a:ahLst/>
              <a:cxnLst/>
              <a:rect l="l" t="t" r="r" b="b"/>
              <a:pathLst>
                <a:path w="163355" h="29527" extrusionOk="0">
                  <a:moveTo>
                    <a:pt x="1" y="16479"/>
                  </a:moveTo>
                  <a:lnTo>
                    <a:pt x="1" y="12097"/>
                  </a:lnTo>
                  <a:cubicBezTo>
                    <a:pt x="54" y="5364"/>
                    <a:pt x="5554" y="-52"/>
                    <a:pt x="12288" y="0"/>
                  </a:cubicBezTo>
                  <a:cubicBezTo>
                    <a:pt x="12288" y="0"/>
                    <a:pt x="12289" y="0"/>
                    <a:pt x="12289" y="0"/>
                  </a:cubicBezTo>
                  <a:lnTo>
                    <a:pt x="151449" y="858"/>
                  </a:lnTo>
                  <a:cubicBezTo>
                    <a:pt x="158093" y="962"/>
                    <a:pt x="163408" y="6405"/>
                    <a:pt x="163355" y="13050"/>
                  </a:cubicBezTo>
                  <a:lnTo>
                    <a:pt x="163355" y="17431"/>
                  </a:lnTo>
                  <a:cubicBezTo>
                    <a:pt x="163201" y="24122"/>
                    <a:pt x="157759" y="29478"/>
                    <a:pt x="151068" y="29528"/>
                  </a:cubicBezTo>
                  <a:lnTo>
                    <a:pt x="11908" y="28575"/>
                  </a:lnTo>
                  <a:cubicBezTo>
                    <a:pt x="5279" y="28524"/>
                    <a:pt x="-52" y="23109"/>
                    <a:pt x="0" y="16481"/>
                  </a:cubicBezTo>
                  <a:cubicBezTo>
                    <a:pt x="0" y="16448"/>
                    <a:pt x="0" y="16416"/>
                    <a:pt x="1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3" name="Google Shape;2923;p5"/>
            <p:cNvSpPr/>
            <p:nvPr/>
          </p:nvSpPr>
          <p:spPr>
            <a:xfrm>
              <a:off x="4102318" y="1253870"/>
              <a:ext cx="163357" cy="17431"/>
            </a:xfrm>
            <a:custGeom>
              <a:avLst/>
              <a:gdLst/>
              <a:ahLst/>
              <a:cxnLst/>
              <a:rect l="l" t="t" r="r" b="b"/>
              <a:pathLst>
                <a:path w="163357" h="17431" extrusionOk="0">
                  <a:moveTo>
                    <a:pt x="3" y="9430"/>
                  </a:moveTo>
                  <a:lnTo>
                    <a:pt x="3" y="6953"/>
                  </a:lnTo>
                  <a:cubicBezTo>
                    <a:pt x="55" y="3098"/>
                    <a:pt x="3196" y="0"/>
                    <a:pt x="7051" y="0"/>
                  </a:cubicBezTo>
                  <a:lnTo>
                    <a:pt x="156499" y="952"/>
                  </a:lnTo>
                  <a:cubicBezTo>
                    <a:pt x="160338" y="1005"/>
                    <a:pt x="163409" y="4160"/>
                    <a:pt x="163357" y="8000"/>
                  </a:cubicBezTo>
                  <a:cubicBezTo>
                    <a:pt x="163357" y="8000"/>
                    <a:pt x="163357" y="8000"/>
                    <a:pt x="163357" y="8001"/>
                  </a:cubicBezTo>
                  <a:lnTo>
                    <a:pt x="163357" y="10573"/>
                  </a:lnTo>
                  <a:cubicBezTo>
                    <a:pt x="163304" y="14412"/>
                    <a:pt x="160150" y="17483"/>
                    <a:pt x="156309" y="17431"/>
                  </a:cubicBezTo>
                  <a:cubicBezTo>
                    <a:pt x="156309" y="17431"/>
                    <a:pt x="156308" y="17431"/>
                    <a:pt x="156308" y="17431"/>
                  </a:cubicBezTo>
                  <a:lnTo>
                    <a:pt x="6861" y="16478"/>
                  </a:lnTo>
                  <a:cubicBezTo>
                    <a:pt x="3074" y="16480"/>
                    <a:pt x="2" y="13410"/>
                    <a:pt x="0" y="9623"/>
                  </a:cubicBezTo>
                  <a:cubicBezTo>
                    <a:pt x="0" y="9558"/>
                    <a:pt x="1" y="9495"/>
                    <a:pt x="3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4" name="Google Shape;2924;p5"/>
            <p:cNvSpPr/>
            <p:nvPr/>
          </p:nvSpPr>
          <p:spPr>
            <a:xfrm>
              <a:off x="4106798" y="1258824"/>
              <a:ext cx="154401" cy="7524"/>
            </a:xfrm>
            <a:custGeom>
              <a:avLst/>
              <a:gdLst/>
              <a:ahLst/>
              <a:cxnLst/>
              <a:rect l="l" t="t" r="r" b="b"/>
              <a:pathLst>
                <a:path w="154401" h="7524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51" y="1221"/>
                    <a:pt x="1315" y="-1"/>
                    <a:pt x="2857" y="0"/>
                  </a:cubicBezTo>
                  <a:lnTo>
                    <a:pt x="151543" y="952"/>
                  </a:lnTo>
                  <a:cubicBezTo>
                    <a:pt x="153068" y="899"/>
                    <a:pt x="154347" y="2092"/>
                    <a:pt x="154400" y="3616"/>
                  </a:cubicBezTo>
                  <a:cubicBezTo>
                    <a:pt x="154402" y="3680"/>
                    <a:pt x="154402" y="3745"/>
                    <a:pt x="154400" y="3810"/>
                  </a:cubicBezTo>
                  <a:lnTo>
                    <a:pt x="154400" y="4763"/>
                  </a:lnTo>
                  <a:cubicBezTo>
                    <a:pt x="154303" y="6283"/>
                    <a:pt x="153065" y="7479"/>
                    <a:pt x="151543" y="7525"/>
                  </a:cubicBezTo>
                  <a:lnTo>
                    <a:pt x="3239" y="6572"/>
                  </a:lnTo>
                  <a:cubicBezTo>
                    <a:pt x="1713" y="6572"/>
                    <a:pt x="476" y="5336"/>
                    <a:pt x="476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5" name="Google Shape;2925;p5"/>
            <p:cNvSpPr/>
            <p:nvPr/>
          </p:nvSpPr>
          <p:spPr>
            <a:xfrm>
              <a:off x="4050566" y="856983"/>
              <a:ext cx="228898" cy="196216"/>
            </a:xfrm>
            <a:custGeom>
              <a:avLst/>
              <a:gdLst/>
              <a:ahLst/>
              <a:cxnLst/>
              <a:rect l="l" t="t" r="r" b="b"/>
              <a:pathLst>
                <a:path w="228898" h="196216" extrusionOk="0">
                  <a:moveTo>
                    <a:pt x="2892" y="7505"/>
                  </a:moveTo>
                  <a:lnTo>
                    <a:pt x="5749" y="4267"/>
                  </a:lnTo>
                  <a:cubicBezTo>
                    <a:pt x="10156" y="-810"/>
                    <a:pt x="17808" y="-1445"/>
                    <a:pt x="22989" y="2838"/>
                  </a:cubicBezTo>
                  <a:lnTo>
                    <a:pt x="224634" y="171716"/>
                  </a:lnTo>
                  <a:cubicBezTo>
                    <a:pt x="229676" y="175937"/>
                    <a:pt x="230343" y="183445"/>
                    <a:pt x="226123" y="188488"/>
                  </a:cubicBezTo>
                  <a:cubicBezTo>
                    <a:pt x="226072" y="188550"/>
                    <a:pt x="226020" y="188611"/>
                    <a:pt x="225967" y="188671"/>
                  </a:cubicBezTo>
                  <a:lnTo>
                    <a:pt x="223110" y="192004"/>
                  </a:lnTo>
                  <a:cubicBezTo>
                    <a:pt x="218677" y="197053"/>
                    <a:pt x="211026" y="197644"/>
                    <a:pt x="205869" y="193338"/>
                  </a:cubicBezTo>
                  <a:lnTo>
                    <a:pt x="4225" y="24460"/>
                  </a:lnTo>
                  <a:cubicBezTo>
                    <a:pt x="-823" y="20165"/>
                    <a:pt x="-1435" y="12591"/>
                    <a:pt x="2860" y="7542"/>
                  </a:cubicBezTo>
                  <a:cubicBezTo>
                    <a:pt x="2871" y="7530"/>
                    <a:pt x="2881" y="7518"/>
                    <a:pt x="2892" y="750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6" name="Google Shape;2926;p5"/>
            <p:cNvSpPr/>
            <p:nvPr/>
          </p:nvSpPr>
          <p:spPr>
            <a:xfrm>
              <a:off x="4052363" y="859630"/>
              <a:ext cx="224791" cy="190343"/>
            </a:xfrm>
            <a:custGeom>
              <a:avLst/>
              <a:gdLst/>
              <a:ahLst/>
              <a:cxnLst/>
              <a:rect l="l" t="t" r="r" b="b"/>
              <a:pathLst>
                <a:path w="224791" h="190343" extrusionOk="0">
                  <a:moveTo>
                    <a:pt x="1667" y="4192"/>
                  </a:moveTo>
                  <a:lnTo>
                    <a:pt x="3381" y="2287"/>
                  </a:lnTo>
                  <a:cubicBezTo>
                    <a:pt x="5868" y="-396"/>
                    <a:pt x="9980" y="-766"/>
                    <a:pt x="12906" y="1429"/>
                  </a:cubicBezTo>
                  <a:lnTo>
                    <a:pt x="222456" y="176594"/>
                  </a:lnTo>
                  <a:cubicBezTo>
                    <a:pt x="225244" y="179040"/>
                    <a:pt x="225582" y="183261"/>
                    <a:pt x="223218" y="186119"/>
                  </a:cubicBezTo>
                  <a:lnTo>
                    <a:pt x="221504" y="188024"/>
                  </a:lnTo>
                  <a:cubicBezTo>
                    <a:pt x="219038" y="190749"/>
                    <a:pt x="214891" y="191123"/>
                    <a:pt x="211979" y="188881"/>
                  </a:cubicBezTo>
                  <a:lnTo>
                    <a:pt x="2429" y="13717"/>
                  </a:lnTo>
                  <a:cubicBezTo>
                    <a:pt x="-438" y="11323"/>
                    <a:pt x="-822" y="7059"/>
                    <a:pt x="1572" y="4192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7" name="Google Shape;2927;p5"/>
            <p:cNvSpPr/>
            <p:nvPr/>
          </p:nvSpPr>
          <p:spPr>
            <a:xfrm>
              <a:off x="4060132" y="866756"/>
              <a:ext cx="209684" cy="176285"/>
            </a:xfrm>
            <a:custGeom>
              <a:avLst/>
              <a:gdLst/>
              <a:ahLst/>
              <a:cxnLst/>
              <a:rect l="l" t="t" r="r" b="b"/>
              <a:pathLst>
                <a:path w="209684" h="176285" extrusionOk="0">
                  <a:moveTo>
                    <a:pt x="565" y="1543"/>
                  </a:moveTo>
                  <a:lnTo>
                    <a:pt x="1136" y="781"/>
                  </a:lnTo>
                  <a:cubicBezTo>
                    <a:pt x="2267" y="-260"/>
                    <a:pt x="4006" y="-260"/>
                    <a:pt x="5137" y="781"/>
                  </a:cubicBezTo>
                  <a:lnTo>
                    <a:pt x="208876" y="170802"/>
                  </a:lnTo>
                  <a:cubicBezTo>
                    <a:pt x="209955" y="171880"/>
                    <a:pt x="209955" y="173629"/>
                    <a:pt x="208876" y="174707"/>
                  </a:cubicBezTo>
                  <a:lnTo>
                    <a:pt x="208210" y="175469"/>
                  </a:lnTo>
                  <a:cubicBezTo>
                    <a:pt x="207098" y="176558"/>
                    <a:pt x="205321" y="176558"/>
                    <a:pt x="204209" y="175469"/>
                  </a:cubicBezTo>
                  <a:lnTo>
                    <a:pt x="850" y="5448"/>
                  </a:lnTo>
                  <a:cubicBezTo>
                    <a:pt x="-228" y="4445"/>
                    <a:pt x="-289" y="2757"/>
                    <a:pt x="714" y="1679"/>
                  </a:cubicBezTo>
                  <a:cubicBezTo>
                    <a:pt x="758" y="1631"/>
                    <a:pt x="804" y="1587"/>
                    <a:pt x="850" y="1543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8" name="Google Shape;2928;p5"/>
            <p:cNvSpPr/>
            <p:nvPr/>
          </p:nvSpPr>
          <p:spPr>
            <a:xfrm>
              <a:off x="4068806" y="835454"/>
              <a:ext cx="228789" cy="195760"/>
            </a:xfrm>
            <a:custGeom>
              <a:avLst/>
              <a:gdLst/>
              <a:ahLst/>
              <a:cxnLst/>
              <a:rect l="l" t="t" r="r" b="b"/>
              <a:pathLst>
                <a:path w="228789" h="195760" extrusionOk="0">
                  <a:moveTo>
                    <a:pt x="3130" y="7222"/>
                  </a:moveTo>
                  <a:lnTo>
                    <a:pt x="5988" y="3889"/>
                  </a:lnTo>
                  <a:cubicBezTo>
                    <a:pt x="10455" y="-819"/>
                    <a:pt x="17785" y="-1316"/>
                    <a:pt x="22847" y="2745"/>
                  </a:cubicBezTo>
                  <a:lnTo>
                    <a:pt x="224491" y="171338"/>
                  </a:lnTo>
                  <a:cubicBezTo>
                    <a:pt x="229499" y="175435"/>
                    <a:pt x="230239" y="182816"/>
                    <a:pt x="226143" y="187824"/>
                  </a:cubicBezTo>
                  <a:cubicBezTo>
                    <a:pt x="226040" y="187951"/>
                    <a:pt x="225933" y="188075"/>
                    <a:pt x="225825" y="188197"/>
                  </a:cubicBezTo>
                  <a:lnTo>
                    <a:pt x="222967" y="191531"/>
                  </a:lnTo>
                  <a:cubicBezTo>
                    <a:pt x="218537" y="196560"/>
                    <a:pt x="210925" y="197191"/>
                    <a:pt x="205727" y="192960"/>
                  </a:cubicBezTo>
                  <a:lnTo>
                    <a:pt x="4083" y="24081"/>
                  </a:lnTo>
                  <a:cubicBezTo>
                    <a:pt x="-826" y="19866"/>
                    <a:pt x="-1388" y="12469"/>
                    <a:pt x="2828" y="7560"/>
                  </a:cubicBezTo>
                  <a:cubicBezTo>
                    <a:pt x="2926" y="7446"/>
                    <a:pt x="3027" y="7333"/>
                    <a:pt x="3130" y="7222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9" name="Google Shape;2929;p5"/>
            <p:cNvSpPr/>
            <p:nvPr/>
          </p:nvSpPr>
          <p:spPr>
            <a:xfrm>
              <a:off x="4070439" y="837778"/>
              <a:ext cx="224585" cy="190167"/>
            </a:xfrm>
            <a:custGeom>
              <a:avLst/>
              <a:gdLst/>
              <a:ahLst/>
              <a:cxnLst/>
              <a:rect l="l" t="t" r="r" b="b"/>
              <a:pathLst>
                <a:path w="224585" h="190167" extrusionOk="0">
                  <a:moveTo>
                    <a:pt x="1497" y="4136"/>
                  </a:moveTo>
                  <a:lnTo>
                    <a:pt x="3212" y="2231"/>
                  </a:lnTo>
                  <a:cubicBezTo>
                    <a:pt x="5724" y="-422"/>
                    <a:pt x="9834" y="-750"/>
                    <a:pt x="12737" y="1469"/>
                  </a:cubicBezTo>
                  <a:lnTo>
                    <a:pt x="222287" y="176538"/>
                  </a:lnTo>
                  <a:cubicBezTo>
                    <a:pt x="225028" y="179008"/>
                    <a:pt x="225362" y="183189"/>
                    <a:pt x="223049" y="186063"/>
                  </a:cubicBezTo>
                  <a:lnTo>
                    <a:pt x="221429" y="187968"/>
                  </a:lnTo>
                  <a:cubicBezTo>
                    <a:pt x="218897" y="190579"/>
                    <a:pt x="214820" y="190906"/>
                    <a:pt x="211904" y="188730"/>
                  </a:cubicBezTo>
                  <a:lnTo>
                    <a:pt x="2354" y="13661"/>
                  </a:lnTo>
                  <a:cubicBezTo>
                    <a:pt x="-416" y="11218"/>
                    <a:pt x="-793" y="7034"/>
                    <a:pt x="1497" y="4136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0" name="Google Shape;2930;p5"/>
            <p:cNvSpPr/>
            <p:nvPr/>
          </p:nvSpPr>
          <p:spPr>
            <a:xfrm>
              <a:off x="4078272" y="844953"/>
              <a:ext cx="209701" cy="176145"/>
            </a:xfrm>
            <a:custGeom>
              <a:avLst/>
              <a:gdLst/>
              <a:ahLst/>
              <a:cxnLst/>
              <a:rect l="l" t="t" r="r" b="b"/>
              <a:pathLst>
                <a:path w="209701" h="176145" extrusionOk="0">
                  <a:moveTo>
                    <a:pt x="428" y="1534"/>
                  </a:moveTo>
                  <a:lnTo>
                    <a:pt x="1190" y="772"/>
                  </a:lnTo>
                  <a:cubicBezTo>
                    <a:pt x="2288" y="-257"/>
                    <a:pt x="3997" y="-257"/>
                    <a:pt x="5095" y="772"/>
                  </a:cubicBezTo>
                  <a:lnTo>
                    <a:pt x="208930" y="170698"/>
                  </a:lnTo>
                  <a:cubicBezTo>
                    <a:pt x="209959" y="171796"/>
                    <a:pt x="209959" y="173505"/>
                    <a:pt x="208930" y="174603"/>
                  </a:cubicBezTo>
                  <a:lnTo>
                    <a:pt x="208263" y="175365"/>
                  </a:lnTo>
                  <a:cubicBezTo>
                    <a:pt x="207133" y="176406"/>
                    <a:pt x="205393" y="176406"/>
                    <a:pt x="204263" y="175365"/>
                  </a:cubicBezTo>
                  <a:lnTo>
                    <a:pt x="809" y="5439"/>
                  </a:lnTo>
                  <a:cubicBezTo>
                    <a:pt x="-270" y="4361"/>
                    <a:pt x="-270" y="2612"/>
                    <a:pt x="809" y="1534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1" name="Google Shape;2931;p5"/>
            <p:cNvSpPr/>
            <p:nvPr/>
          </p:nvSpPr>
          <p:spPr>
            <a:xfrm>
              <a:off x="4086228" y="813899"/>
              <a:ext cx="228860" cy="195818"/>
            </a:xfrm>
            <a:custGeom>
              <a:avLst/>
              <a:gdLst/>
              <a:ahLst/>
              <a:cxnLst/>
              <a:rect l="l" t="t" r="r" b="b"/>
              <a:pathLst>
                <a:path w="228860" h="195818" extrusionOk="0">
                  <a:moveTo>
                    <a:pt x="2853" y="7537"/>
                  </a:moveTo>
                  <a:lnTo>
                    <a:pt x="5806" y="4203"/>
                  </a:lnTo>
                  <a:cubicBezTo>
                    <a:pt x="10206" y="-833"/>
                    <a:pt x="17826" y="-1425"/>
                    <a:pt x="22951" y="2869"/>
                  </a:cubicBezTo>
                  <a:lnTo>
                    <a:pt x="224595" y="171367"/>
                  </a:lnTo>
                  <a:cubicBezTo>
                    <a:pt x="229638" y="175587"/>
                    <a:pt x="230305" y="183096"/>
                    <a:pt x="226085" y="188138"/>
                  </a:cubicBezTo>
                  <a:cubicBezTo>
                    <a:pt x="226034" y="188200"/>
                    <a:pt x="225981" y="188261"/>
                    <a:pt x="225929" y="188321"/>
                  </a:cubicBezTo>
                  <a:lnTo>
                    <a:pt x="223071" y="191560"/>
                  </a:lnTo>
                  <a:cubicBezTo>
                    <a:pt x="218698" y="196625"/>
                    <a:pt x="211076" y="197260"/>
                    <a:pt x="205926" y="192988"/>
                  </a:cubicBezTo>
                  <a:lnTo>
                    <a:pt x="4187" y="24301"/>
                  </a:lnTo>
                  <a:cubicBezTo>
                    <a:pt x="-826" y="19968"/>
                    <a:pt x="-1421" y="12410"/>
                    <a:pt x="2853" y="7346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2" name="Google Shape;2932;p5"/>
            <p:cNvSpPr/>
            <p:nvPr/>
          </p:nvSpPr>
          <p:spPr>
            <a:xfrm>
              <a:off x="4088596" y="816830"/>
              <a:ext cx="223838" cy="190509"/>
            </a:xfrm>
            <a:custGeom>
              <a:avLst/>
              <a:gdLst/>
              <a:ahLst/>
              <a:cxnLst/>
              <a:rect l="l" t="t" r="r" b="b"/>
              <a:pathLst>
                <a:path w="223838" h="190509" extrusionOk="0">
                  <a:moveTo>
                    <a:pt x="1057" y="3939"/>
                  </a:moveTo>
                  <a:lnTo>
                    <a:pt x="2391" y="2320"/>
                  </a:lnTo>
                  <a:cubicBezTo>
                    <a:pt x="4857" y="-406"/>
                    <a:pt x="9003" y="-779"/>
                    <a:pt x="11916" y="1462"/>
                  </a:cubicBezTo>
                  <a:lnTo>
                    <a:pt x="221466" y="176627"/>
                  </a:lnTo>
                  <a:cubicBezTo>
                    <a:pt x="224303" y="179048"/>
                    <a:pt x="224644" y="183310"/>
                    <a:pt x="222228" y="186152"/>
                  </a:cubicBezTo>
                  <a:lnTo>
                    <a:pt x="220608" y="188057"/>
                  </a:lnTo>
                  <a:cubicBezTo>
                    <a:pt x="218043" y="191002"/>
                    <a:pt x="213588" y="191341"/>
                    <a:pt x="210607" y="188819"/>
                  </a:cubicBezTo>
                  <a:lnTo>
                    <a:pt x="2391" y="13654"/>
                  </a:lnTo>
                  <a:cubicBezTo>
                    <a:pt x="-427" y="11235"/>
                    <a:pt x="-807" y="7013"/>
                    <a:pt x="1533" y="412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3" name="Google Shape;2933;p5"/>
            <p:cNvSpPr/>
            <p:nvPr/>
          </p:nvSpPr>
          <p:spPr>
            <a:xfrm>
              <a:off x="4095798" y="823667"/>
              <a:ext cx="209701" cy="176285"/>
            </a:xfrm>
            <a:custGeom>
              <a:avLst/>
              <a:gdLst/>
              <a:ahLst/>
              <a:cxnLst/>
              <a:rect l="l" t="t" r="r" b="b"/>
              <a:pathLst>
                <a:path w="209701" h="176285" extrusionOk="0">
                  <a:moveTo>
                    <a:pt x="523" y="1579"/>
                  </a:moveTo>
                  <a:lnTo>
                    <a:pt x="1190" y="817"/>
                  </a:lnTo>
                  <a:cubicBezTo>
                    <a:pt x="2301" y="-272"/>
                    <a:pt x="4079" y="-272"/>
                    <a:pt x="5190" y="817"/>
                  </a:cubicBezTo>
                  <a:lnTo>
                    <a:pt x="208930" y="170838"/>
                  </a:lnTo>
                  <a:cubicBezTo>
                    <a:pt x="209959" y="171936"/>
                    <a:pt x="209959" y="173645"/>
                    <a:pt x="208930" y="174743"/>
                  </a:cubicBezTo>
                  <a:lnTo>
                    <a:pt x="208263" y="175505"/>
                  </a:lnTo>
                  <a:cubicBezTo>
                    <a:pt x="207133" y="176546"/>
                    <a:pt x="205393" y="176546"/>
                    <a:pt x="204263" y="175505"/>
                  </a:cubicBezTo>
                  <a:lnTo>
                    <a:pt x="809" y="5484"/>
                  </a:lnTo>
                  <a:cubicBezTo>
                    <a:pt x="-270" y="4406"/>
                    <a:pt x="-270" y="2657"/>
                    <a:pt x="809" y="1579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4" name="Google Shape;2934;p5"/>
            <p:cNvSpPr/>
            <p:nvPr/>
          </p:nvSpPr>
          <p:spPr>
            <a:xfrm>
              <a:off x="4102600" y="858562"/>
              <a:ext cx="223375" cy="202201"/>
            </a:xfrm>
            <a:custGeom>
              <a:avLst/>
              <a:gdLst/>
              <a:ahLst/>
              <a:cxnLst/>
              <a:rect l="l" t="t" r="r" b="b"/>
              <a:pathLst>
                <a:path w="223375" h="202201" extrusionOk="0">
                  <a:moveTo>
                    <a:pt x="5817" y="198045"/>
                  </a:moveTo>
                  <a:lnTo>
                    <a:pt x="2960" y="194712"/>
                  </a:lnTo>
                  <a:cubicBezTo>
                    <a:pt x="-1394" y="189604"/>
                    <a:pt x="-887" y="181959"/>
                    <a:pt x="4103" y="177471"/>
                  </a:cubicBezTo>
                  <a:lnTo>
                    <a:pt x="200604" y="2973"/>
                  </a:lnTo>
                  <a:cubicBezTo>
                    <a:pt x="205590" y="-1394"/>
                    <a:pt x="213172" y="-892"/>
                    <a:pt x="217539" y="4094"/>
                  </a:cubicBezTo>
                  <a:cubicBezTo>
                    <a:pt x="217546" y="4102"/>
                    <a:pt x="217551" y="4109"/>
                    <a:pt x="217558" y="4116"/>
                  </a:cubicBezTo>
                  <a:lnTo>
                    <a:pt x="220416" y="7450"/>
                  </a:lnTo>
                  <a:cubicBezTo>
                    <a:pt x="224769" y="12557"/>
                    <a:pt x="224263" y="20203"/>
                    <a:pt x="219273" y="24690"/>
                  </a:cubicBezTo>
                  <a:lnTo>
                    <a:pt x="22772" y="199188"/>
                  </a:lnTo>
                  <a:cubicBezTo>
                    <a:pt x="17860" y="203560"/>
                    <a:pt x="10334" y="203123"/>
                    <a:pt x="5962" y="198211"/>
                  </a:cubicBezTo>
                  <a:cubicBezTo>
                    <a:pt x="5913" y="198157"/>
                    <a:pt x="5865" y="198101"/>
                    <a:pt x="5817" y="198045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5" name="Google Shape;2935;p5"/>
            <p:cNvSpPr/>
            <p:nvPr/>
          </p:nvSpPr>
          <p:spPr>
            <a:xfrm>
              <a:off x="4104622" y="861789"/>
              <a:ext cx="219140" cy="196265"/>
            </a:xfrm>
            <a:custGeom>
              <a:avLst/>
              <a:gdLst/>
              <a:ahLst/>
              <a:cxnLst/>
              <a:rect l="l" t="t" r="r" b="b"/>
              <a:pathLst>
                <a:path w="219140" h="196265" extrusionOk="0">
                  <a:moveTo>
                    <a:pt x="3129" y="194152"/>
                  </a:moveTo>
                  <a:lnTo>
                    <a:pt x="1509" y="192152"/>
                  </a:lnTo>
                  <a:cubicBezTo>
                    <a:pt x="-735" y="189272"/>
                    <a:pt x="-447" y="185165"/>
                    <a:pt x="2176" y="182627"/>
                  </a:cubicBezTo>
                  <a:lnTo>
                    <a:pt x="206392" y="1652"/>
                  </a:lnTo>
                  <a:cubicBezTo>
                    <a:pt x="209209" y="-789"/>
                    <a:pt x="213468" y="-490"/>
                    <a:pt x="215917" y="2318"/>
                  </a:cubicBezTo>
                  <a:lnTo>
                    <a:pt x="217632" y="4223"/>
                  </a:lnTo>
                  <a:cubicBezTo>
                    <a:pt x="219876" y="7103"/>
                    <a:pt x="219588" y="11210"/>
                    <a:pt x="216965" y="13748"/>
                  </a:cubicBezTo>
                  <a:lnTo>
                    <a:pt x="12749" y="194723"/>
                  </a:lnTo>
                  <a:cubicBezTo>
                    <a:pt x="9884" y="197013"/>
                    <a:pt x="5742" y="196723"/>
                    <a:pt x="3224" y="194057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6" name="Google Shape;2936;p5"/>
            <p:cNvSpPr/>
            <p:nvPr/>
          </p:nvSpPr>
          <p:spPr>
            <a:xfrm>
              <a:off x="4111696" y="868184"/>
              <a:ext cx="205087" cy="182945"/>
            </a:xfrm>
            <a:custGeom>
              <a:avLst/>
              <a:gdLst/>
              <a:ahLst/>
              <a:cxnLst/>
              <a:rect l="l" t="t" r="r" b="b"/>
              <a:pathLst>
                <a:path w="205087" h="182945" extrusionOk="0">
                  <a:moveTo>
                    <a:pt x="1579" y="181851"/>
                  </a:moveTo>
                  <a:lnTo>
                    <a:pt x="817" y="181089"/>
                  </a:lnTo>
                  <a:cubicBezTo>
                    <a:pt x="-272" y="179978"/>
                    <a:pt x="-272" y="178200"/>
                    <a:pt x="817" y="177089"/>
                  </a:cubicBezTo>
                  <a:lnTo>
                    <a:pt x="199699" y="781"/>
                  </a:lnTo>
                  <a:cubicBezTo>
                    <a:pt x="200829" y="-260"/>
                    <a:pt x="202568" y="-260"/>
                    <a:pt x="203699" y="781"/>
                  </a:cubicBezTo>
                  <a:lnTo>
                    <a:pt x="204271" y="1543"/>
                  </a:lnTo>
                  <a:cubicBezTo>
                    <a:pt x="205359" y="2654"/>
                    <a:pt x="205359" y="4432"/>
                    <a:pt x="204271" y="5543"/>
                  </a:cubicBezTo>
                  <a:lnTo>
                    <a:pt x="5484" y="182137"/>
                  </a:lnTo>
                  <a:cubicBezTo>
                    <a:pt x="4406" y="183215"/>
                    <a:pt x="2657" y="183215"/>
                    <a:pt x="1579" y="18213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7" name="Google Shape;2937;p5"/>
            <p:cNvSpPr/>
            <p:nvPr/>
          </p:nvSpPr>
          <p:spPr>
            <a:xfrm>
              <a:off x="4083645" y="837385"/>
              <a:ext cx="223375" cy="202266"/>
            </a:xfrm>
            <a:custGeom>
              <a:avLst/>
              <a:gdLst/>
              <a:ahLst/>
              <a:cxnLst/>
              <a:rect l="l" t="t" r="r" b="b"/>
              <a:pathLst>
                <a:path w="223375" h="202266" extrusionOk="0">
                  <a:moveTo>
                    <a:pt x="5817" y="198077"/>
                  </a:moveTo>
                  <a:lnTo>
                    <a:pt x="2960" y="194744"/>
                  </a:lnTo>
                  <a:cubicBezTo>
                    <a:pt x="-1394" y="189636"/>
                    <a:pt x="-887" y="181991"/>
                    <a:pt x="4103" y="177503"/>
                  </a:cubicBezTo>
                  <a:lnTo>
                    <a:pt x="200699" y="3005"/>
                  </a:lnTo>
                  <a:cubicBezTo>
                    <a:pt x="205562" y="-1342"/>
                    <a:pt x="213029" y="-924"/>
                    <a:pt x="217376" y="3940"/>
                  </a:cubicBezTo>
                  <a:cubicBezTo>
                    <a:pt x="217437" y="4008"/>
                    <a:pt x="217498" y="4078"/>
                    <a:pt x="217558" y="4148"/>
                  </a:cubicBezTo>
                  <a:lnTo>
                    <a:pt x="220416" y="7482"/>
                  </a:lnTo>
                  <a:cubicBezTo>
                    <a:pt x="224769" y="12589"/>
                    <a:pt x="224263" y="20235"/>
                    <a:pt x="219273" y="24722"/>
                  </a:cubicBezTo>
                  <a:lnTo>
                    <a:pt x="22677" y="199220"/>
                  </a:lnTo>
                  <a:cubicBezTo>
                    <a:pt x="17888" y="203572"/>
                    <a:pt x="10479" y="203220"/>
                    <a:pt x="6127" y="198432"/>
                  </a:cubicBezTo>
                  <a:cubicBezTo>
                    <a:pt x="6021" y="198316"/>
                    <a:pt x="5918" y="198197"/>
                    <a:pt x="5817" y="198077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8" name="Google Shape;2938;p5"/>
            <p:cNvSpPr/>
            <p:nvPr/>
          </p:nvSpPr>
          <p:spPr>
            <a:xfrm>
              <a:off x="4085667" y="840682"/>
              <a:ext cx="219045" cy="196227"/>
            </a:xfrm>
            <a:custGeom>
              <a:avLst/>
              <a:gdLst/>
              <a:ahLst/>
              <a:cxnLst/>
              <a:rect l="l" t="t" r="r" b="b"/>
              <a:pathLst>
                <a:path w="219045" h="196227" extrusionOk="0">
                  <a:moveTo>
                    <a:pt x="3129" y="194114"/>
                  </a:moveTo>
                  <a:lnTo>
                    <a:pt x="1509" y="192114"/>
                  </a:lnTo>
                  <a:cubicBezTo>
                    <a:pt x="-735" y="189234"/>
                    <a:pt x="-447" y="185127"/>
                    <a:pt x="2176" y="182589"/>
                  </a:cubicBezTo>
                  <a:lnTo>
                    <a:pt x="206392" y="1614"/>
                  </a:lnTo>
                  <a:cubicBezTo>
                    <a:pt x="209226" y="-774"/>
                    <a:pt x="213443" y="-479"/>
                    <a:pt x="215917" y="2280"/>
                  </a:cubicBezTo>
                  <a:lnTo>
                    <a:pt x="217536" y="4185"/>
                  </a:lnTo>
                  <a:cubicBezTo>
                    <a:pt x="219780" y="7065"/>
                    <a:pt x="219493" y="11172"/>
                    <a:pt x="216870" y="13710"/>
                  </a:cubicBezTo>
                  <a:lnTo>
                    <a:pt x="12654" y="194685"/>
                  </a:lnTo>
                  <a:cubicBezTo>
                    <a:pt x="9789" y="196975"/>
                    <a:pt x="5647" y="196685"/>
                    <a:pt x="3129" y="194019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9" name="Google Shape;2939;p5"/>
            <p:cNvSpPr/>
            <p:nvPr/>
          </p:nvSpPr>
          <p:spPr>
            <a:xfrm>
              <a:off x="4092837" y="846924"/>
              <a:ext cx="204991" cy="183068"/>
            </a:xfrm>
            <a:custGeom>
              <a:avLst/>
              <a:gdLst/>
              <a:ahLst/>
              <a:cxnLst/>
              <a:rect l="l" t="t" r="r" b="b"/>
              <a:pathLst>
                <a:path w="204991" h="183068" extrusionOk="0">
                  <a:moveTo>
                    <a:pt x="1388" y="181776"/>
                  </a:moveTo>
                  <a:lnTo>
                    <a:pt x="817" y="181014"/>
                  </a:lnTo>
                  <a:cubicBezTo>
                    <a:pt x="-272" y="179902"/>
                    <a:pt x="-272" y="178124"/>
                    <a:pt x="817" y="177013"/>
                  </a:cubicBezTo>
                  <a:lnTo>
                    <a:pt x="199699" y="801"/>
                  </a:lnTo>
                  <a:cubicBezTo>
                    <a:pt x="200729" y="-252"/>
                    <a:pt x="202418" y="-269"/>
                    <a:pt x="203470" y="763"/>
                  </a:cubicBezTo>
                  <a:cubicBezTo>
                    <a:pt x="203483" y="775"/>
                    <a:pt x="203496" y="787"/>
                    <a:pt x="203509" y="801"/>
                  </a:cubicBezTo>
                  <a:lnTo>
                    <a:pt x="204175" y="1563"/>
                  </a:lnTo>
                  <a:cubicBezTo>
                    <a:pt x="205264" y="2674"/>
                    <a:pt x="205264" y="4452"/>
                    <a:pt x="204175" y="5563"/>
                  </a:cubicBezTo>
                  <a:lnTo>
                    <a:pt x="5389" y="182252"/>
                  </a:lnTo>
                  <a:cubicBezTo>
                    <a:pt x="4277" y="183341"/>
                    <a:pt x="2499" y="183341"/>
                    <a:pt x="1388" y="182252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0" name="Google Shape;2940;p5"/>
            <p:cNvSpPr/>
            <p:nvPr/>
          </p:nvSpPr>
          <p:spPr>
            <a:xfrm>
              <a:off x="4065299" y="816906"/>
              <a:ext cx="223338" cy="202233"/>
            </a:xfrm>
            <a:custGeom>
              <a:avLst/>
              <a:gdLst/>
              <a:ahLst/>
              <a:cxnLst/>
              <a:rect l="l" t="t" r="r" b="b"/>
              <a:pathLst>
                <a:path w="223338" h="202233" extrusionOk="0">
                  <a:moveTo>
                    <a:pt x="5780" y="198077"/>
                  </a:moveTo>
                  <a:lnTo>
                    <a:pt x="2923" y="194744"/>
                  </a:lnTo>
                  <a:cubicBezTo>
                    <a:pt x="-1381" y="189620"/>
                    <a:pt x="-876" y="182014"/>
                    <a:pt x="4066" y="177503"/>
                  </a:cubicBezTo>
                  <a:lnTo>
                    <a:pt x="200662" y="3005"/>
                  </a:lnTo>
                  <a:cubicBezTo>
                    <a:pt x="205525" y="-1342"/>
                    <a:pt x="212992" y="-924"/>
                    <a:pt x="217339" y="3940"/>
                  </a:cubicBezTo>
                  <a:cubicBezTo>
                    <a:pt x="217400" y="4008"/>
                    <a:pt x="217461" y="4078"/>
                    <a:pt x="217521" y="4148"/>
                  </a:cubicBezTo>
                  <a:lnTo>
                    <a:pt x="220379" y="7482"/>
                  </a:lnTo>
                  <a:cubicBezTo>
                    <a:pt x="224732" y="12589"/>
                    <a:pt x="224226" y="20235"/>
                    <a:pt x="219236" y="24722"/>
                  </a:cubicBezTo>
                  <a:lnTo>
                    <a:pt x="22735" y="199220"/>
                  </a:lnTo>
                  <a:cubicBezTo>
                    <a:pt x="17823" y="203592"/>
                    <a:pt x="10297" y="203155"/>
                    <a:pt x="5925" y="198243"/>
                  </a:cubicBezTo>
                  <a:cubicBezTo>
                    <a:pt x="5877" y="198189"/>
                    <a:pt x="5828" y="198133"/>
                    <a:pt x="5780" y="198077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1" name="Google Shape;2941;p5"/>
            <p:cNvSpPr/>
            <p:nvPr/>
          </p:nvSpPr>
          <p:spPr>
            <a:xfrm>
              <a:off x="4067284" y="820203"/>
              <a:ext cx="219045" cy="196336"/>
            </a:xfrm>
            <a:custGeom>
              <a:avLst/>
              <a:gdLst/>
              <a:ahLst/>
              <a:cxnLst/>
              <a:rect l="l" t="t" r="r" b="b"/>
              <a:pathLst>
                <a:path w="219045" h="196336" extrusionOk="0">
                  <a:moveTo>
                    <a:pt x="3224" y="194018"/>
                  </a:moveTo>
                  <a:lnTo>
                    <a:pt x="1509" y="192113"/>
                  </a:lnTo>
                  <a:cubicBezTo>
                    <a:pt x="-735" y="189234"/>
                    <a:pt x="-447" y="185127"/>
                    <a:pt x="2176" y="182588"/>
                  </a:cubicBezTo>
                  <a:lnTo>
                    <a:pt x="206392" y="1613"/>
                  </a:lnTo>
                  <a:cubicBezTo>
                    <a:pt x="209226" y="-774"/>
                    <a:pt x="213443" y="-479"/>
                    <a:pt x="215917" y="2280"/>
                  </a:cubicBezTo>
                  <a:lnTo>
                    <a:pt x="217536" y="4185"/>
                  </a:lnTo>
                  <a:cubicBezTo>
                    <a:pt x="219780" y="7064"/>
                    <a:pt x="219493" y="11172"/>
                    <a:pt x="216870" y="13710"/>
                  </a:cubicBezTo>
                  <a:lnTo>
                    <a:pt x="12654" y="194685"/>
                  </a:lnTo>
                  <a:cubicBezTo>
                    <a:pt x="9837" y="197125"/>
                    <a:pt x="5577" y="196827"/>
                    <a:pt x="3129" y="194018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2" name="Google Shape;2942;p5"/>
            <p:cNvSpPr/>
            <p:nvPr/>
          </p:nvSpPr>
          <p:spPr>
            <a:xfrm>
              <a:off x="4074489" y="826540"/>
              <a:ext cx="205015" cy="182965"/>
            </a:xfrm>
            <a:custGeom>
              <a:avLst/>
              <a:gdLst/>
              <a:ahLst/>
              <a:cxnLst/>
              <a:rect l="l" t="t" r="r" b="b"/>
              <a:pathLst>
                <a:path w="205015" h="182965" extrusionOk="0">
                  <a:moveTo>
                    <a:pt x="1448" y="181871"/>
                  </a:moveTo>
                  <a:lnTo>
                    <a:pt x="781" y="181109"/>
                  </a:lnTo>
                  <a:cubicBezTo>
                    <a:pt x="-260" y="179978"/>
                    <a:pt x="-260" y="178239"/>
                    <a:pt x="781" y="177108"/>
                  </a:cubicBezTo>
                  <a:lnTo>
                    <a:pt x="199663" y="801"/>
                  </a:lnTo>
                  <a:cubicBezTo>
                    <a:pt x="200693" y="-252"/>
                    <a:pt x="202382" y="-269"/>
                    <a:pt x="203435" y="763"/>
                  </a:cubicBezTo>
                  <a:cubicBezTo>
                    <a:pt x="203447" y="775"/>
                    <a:pt x="203460" y="787"/>
                    <a:pt x="203473" y="801"/>
                  </a:cubicBezTo>
                  <a:lnTo>
                    <a:pt x="204235" y="1563"/>
                  </a:lnTo>
                  <a:cubicBezTo>
                    <a:pt x="205276" y="2693"/>
                    <a:pt x="205276" y="4433"/>
                    <a:pt x="204235" y="5563"/>
                  </a:cubicBezTo>
                  <a:lnTo>
                    <a:pt x="5353" y="182157"/>
                  </a:lnTo>
                  <a:cubicBezTo>
                    <a:pt x="4275" y="183235"/>
                    <a:pt x="2526" y="183235"/>
                    <a:pt x="1448" y="182157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3" name="Google Shape;2943;p5"/>
            <p:cNvSpPr/>
            <p:nvPr/>
          </p:nvSpPr>
          <p:spPr>
            <a:xfrm>
              <a:off x="4120895" y="3262217"/>
              <a:ext cx="132683" cy="130778"/>
            </a:xfrm>
            <a:custGeom>
              <a:avLst/>
              <a:gdLst/>
              <a:ahLst/>
              <a:cxnLst/>
              <a:rect l="l" t="t" r="r" b="b"/>
              <a:pathLst>
                <a:path w="132683" h="130778" extrusionOk="0">
                  <a:moveTo>
                    <a:pt x="132683" y="0"/>
                  </a:moveTo>
                  <a:cubicBezTo>
                    <a:pt x="131540" y="43691"/>
                    <a:pt x="130683" y="87278"/>
                    <a:pt x="130112" y="130778"/>
                  </a:cubicBezTo>
                  <a:cubicBezTo>
                    <a:pt x="124388" y="128416"/>
                    <a:pt x="118359" y="126883"/>
                    <a:pt x="112204" y="126206"/>
                  </a:cubicBezTo>
                  <a:cubicBezTo>
                    <a:pt x="86392" y="122968"/>
                    <a:pt x="52388" y="113919"/>
                    <a:pt x="27242" y="122587"/>
                  </a:cubicBezTo>
                  <a:cubicBezTo>
                    <a:pt x="18465" y="123635"/>
                    <a:pt x="9947" y="126244"/>
                    <a:pt x="2096" y="130302"/>
                  </a:cubicBezTo>
                  <a:cubicBezTo>
                    <a:pt x="2096" y="88773"/>
                    <a:pt x="953" y="47054"/>
                    <a:pt x="0" y="5429"/>
                  </a:cubicBezTo>
                  <a:cubicBezTo>
                    <a:pt x="19050" y="14954"/>
                    <a:pt x="52769" y="26765"/>
                    <a:pt x="63151" y="26289"/>
                  </a:cubicBezTo>
                  <a:cubicBezTo>
                    <a:pt x="108871" y="24289"/>
                    <a:pt x="120301" y="7239"/>
                    <a:pt x="132683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4" name="Google Shape;2944;p5"/>
            <p:cNvSpPr/>
            <p:nvPr/>
          </p:nvSpPr>
          <p:spPr>
            <a:xfrm>
              <a:off x="4104702" y="3347751"/>
              <a:ext cx="160307" cy="29527"/>
            </a:xfrm>
            <a:custGeom>
              <a:avLst/>
              <a:gdLst/>
              <a:ahLst/>
              <a:cxnLst/>
              <a:rect l="l" t="t" r="r" b="b"/>
              <a:pathLst>
                <a:path w="160307" h="29527" extrusionOk="0">
                  <a:moveTo>
                    <a:pt x="0" y="16478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8400" y="857"/>
                  </a:lnTo>
                  <a:cubicBezTo>
                    <a:pt x="155028" y="905"/>
                    <a:pt x="160359" y="6325"/>
                    <a:pt x="160307" y="12954"/>
                  </a:cubicBezTo>
                  <a:cubicBezTo>
                    <a:pt x="160307" y="12983"/>
                    <a:pt x="160307" y="13021"/>
                    <a:pt x="160306" y="13049"/>
                  </a:cubicBezTo>
                  <a:lnTo>
                    <a:pt x="160306" y="17526"/>
                  </a:lnTo>
                  <a:cubicBezTo>
                    <a:pt x="160153" y="24127"/>
                    <a:pt x="154811" y="29423"/>
                    <a:pt x="148209" y="29528"/>
                  </a:cubicBezTo>
                  <a:lnTo>
                    <a:pt x="12097" y="28575"/>
                  </a:lnTo>
                  <a:cubicBezTo>
                    <a:pt x="5453" y="28527"/>
                    <a:pt x="95" y="23127"/>
                    <a:pt x="95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5" name="Google Shape;2945;p5"/>
            <p:cNvSpPr/>
            <p:nvPr/>
          </p:nvSpPr>
          <p:spPr>
            <a:xfrm>
              <a:off x="4104607" y="3353752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95" y="9525"/>
                  </a:moveTo>
                  <a:lnTo>
                    <a:pt x="95" y="6953"/>
                  </a:lnTo>
                  <a:cubicBezTo>
                    <a:pt x="148" y="3095"/>
                    <a:pt x="3288" y="0"/>
                    <a:pt x="7144" y="0"/>
                  </a:cubicBezTo>
                  <a:lnTo>
                    <a:pt x="153543" y="953"/>
                  </a:lnTo>
                  <a:cubicBezTo>
                    <a:pt x="157383" y="1010"/>
                    <a:pt x="160453" y="4162"/>
                    <a:pt x="160401" y="8001"/>
                  </a:cubicBezTo>
                  <a:cubicBezTo>
                    <a:pt x="160401" y="8001"/>
                    <a:pt x="160401" y="8001"/>
                    <a:pt x="160401" y="8001"/>
                  </a:cubicBezTo>
                  <a:lnTo>
                    <a:pt x="160401" y="10573"/>
                  </a:lnTo>
                  <a:cubicBezTo>
                    <a:pt x="160298" y="14440"/>
                    <a:pt x="157129" y="17526"/>
                    <a:pt x="153257" y="17526"/>
                  </a:cubicBezTo>
                  <a:lnTo>
                    <a:pt x="6953" y="16573"/>
                  </a:lnTo>
                  <a:cubicBezTo>
                    <a:pt x="3119" y="16469"/>
                    <a:pt x="50" y="1336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6" name="Google Shape;2946;p5"/>
            <p:cNvSpPr/>
            <p:nvPr/>
          </p:nvSpPr>
          <p:spPr>
            <a:xfrm>
              <a:off x="4109179" y="3358515"/>
              <a:ext cx="151542" cy="7619"/>
            </a:xfrm>
            <a:custGeom>
              <a:avLst/>
              <a:gdLst/>
              <a:ahLst/>
              <a:cxnLst/>
              <a:rect l="l" t="t" r="r" b="b"/>
              <a:pathLst>
                <a:path w="151542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51" y="1219"/>
                    <a:pt x="1315" y="0"/>
                    <a:pt x="2857" y="0"/>
                  </a:cubicBezTo>
                  <a:lnTo>
                    <a:pt x="148685" y="953"/>
                  </a:lnTo>
                  <a:cubicBezTo>
                    <a:pt x="150264" y="953"/>
                    <a:pt x="151543" y="2229"/>
                    <a:pt x="151543" y="3810"/>
                  </a:cubicBezTo>
                  <a:lnTo>
                    <a:pt x="151543" y="4858"/>
                  </a:lnTo>
                  <a:cubicBezTo>
                    <a:pt x="151543" y="6382"/>
                    <a:pt x="150306" y="7620"/>
                    <a:pt x="148780" y="7620"/>
                  </a:cubicBezTo>
                  <a:lnTo>
                    <a:pt x="2857" y="6667"/>
                  </a:lnTo>
                  <a:cubicBezTo>
                    <a:pt x="1337" y="6572"/>
                    <a:pt x="141" y="5334"/>
                    <a:pt x="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7" name="Google Shape;2947;p5"/>
            <p:cNvSpPr/>
            <p:nvPr/>
          </p:nvSpPr>
          <p:spPr>
            <a:xfrm>
              <a:off x="4104702" y="3319367"/>
              <a:ext cx="160306" cy="29527"/>
            </a:xfrm>
            <a:custGeom>
              <a:avLst/>
              <a:gdLst/>
              <a:ahLst/>
              <a:cxnLst/>
              <a:rect l="l" t="t" r="r" b="b"/>
              <a:pathLst>
                <a:path w="160306" h="29527" extrusionOk="0">
                  <a:moveTo>
                    <a:pt x="0" y="16383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8304" y="857"/>
                  </a:lnTo>
                  <a:cubicBezTo>
                    <a:pt x="154985" y="905"/>
                    <a:pt x="160358" y="6372"/>
                    <a:pt x="160306" y="13049"/>
                  </a:cubicBezTo>
                  <a:cubicBezTo>
                    <a:pt x="160306" y="13049"/>
                    <a:pt x="160306" y="13049"/>
                    <a:pt x="160306" y="13049"/>
                  </a:cubicBezTo>
                  <a:lnTo>
                    <a:pt x="160306" y="17526"/>
                  </a:lnTo>
                  <a:cubicBezTo>
                    <a:pt x="160203" y="24146"/>
                    <a:pt x="154832" y="29480"/>
                    <a:pt x="148209" y="29528"/>
                  </a:cubicBezTo>
                  <a:lnTo>
                    <a:pt x="12097" y="28575"/>
                  </a:lnTo>
                  <a:cubicBezTo>
                    <a:pt x="5416" y="28518"/>
                    <a:pt x="43" y="23060"/>
                    <a:pt x="95" y="16383"/>
                  </a:cubicBezTo>
                  <a:cubicBezTo>
                    <a:pt x="95" y="16383"/>
                    <a:pt x="95" y="16383"/>
                    <a:pt x="95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8" name="Google Shape;2948;p5"/>
            <p:cNvSpPr/>
            <p:nvPr/>
          </p:nvSpPr>
          <p:spPr>
            <a:xfrm>
              <a:off x="4104702" y="3325367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0" y="9525"/>
                  </a:moveTo>
                  <a:lnTo>
                    <a:pt x="0" y="6953"/>
                  </a:lnTo>
                  <a:cubicBezTo>
                    <a:pt x="103" y="3086"/>
                    <a:pt x="3272" y="0"/>
                    <a:pt x="7144" y="0"/>
                  </a:cubicBezTo>
                  <a:lnTo>
                    <a:pt x="153543" y="953"/>
                  </a:lnTo>
                  <a:cubicBezTo>
                    <a:pt x="157362" y="1057"/>
                    <a:pt x="160402" y="4181"/>
                    <a:pt x="160401" y="8001"/>
                  </a:cubicBezTo>
                  <a:lnTo>
                    <a:pt x="160401" y="10573"/>
                  </a:lnTo>
                  <a:cubicBezTo>
                    <a:pt x="160298" y="14440"/>
                    <a:pt x="157129" y="17526"/>
                    <a:pt x="153257" y="17526"/>
                  </a:cubicBezTo>
                  <a:lnTo>
                    <a:pt x="6953" y="16573"/>
                  </a:lnTo>
                  <a:cubicBezTo>
                    <a:pt x="3098" y="16526"/>
                    <a:pt x="0" y="1338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9" name="Google Shape;2949;p5"/>
            <p:cNvSpPr/>
            <p:nvPr/>
          </p:nvSpPr>
          <p:spPr>
            <a:xfrm>
              <a:off x="4109179" y="3329940"/>
              <a:ext cx="151449" cy="7619"/>
            </a:xfrm>
            <a:custGeom>
              <a:avLst/>
              <a:gdLst/>
              <a:ahLst/>
              <a:cxnLst/>
              <a:rect l="l" t="t" r="r" b="b"/>
              <a:pathLst>
                <a:path w="151449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-1" y="1238"/>
                    <a:pt x="1235" y="0"/>
                    <a:pt x="2760" y="0"/>
                  </a:cubicBezTo>
                  <a:cubicBezTo>
                    <a:pt x="2793" y="0"/>
                    <a:pt x="2825" y="0"/>
                    <a:pt x="2857" y="0"/>
                  </a:cubicBezTo>
                  <a:lnTo>
                    <a:pt x="148685" y="953"/>
                  </a:lnTo>
                  <a:cubicBezTo>
                    <a:pt x="150211" y="953"/>
                    <a:pt x="151448" y="2191"/>
                    <a:pt x="151449" y="3715"/>
                  </a:cubicBezTo>
                  <a:cubicBezTo>
                    <a:pt x="151449" y="3743"/>
                    <a:pt x="151448" y="3781"/>
                    <a:pt x="151448" y="3810"/>
                  </a:cubicBezTo>
                  <a:lnTo>
                    <a:pt x="151448" y="4763"/>
                  </a:lnTo>
                  <a:cubicBezTo>
                    <a:pt x="151500" y="6287"/>
                    <a:pt x="150306" y="7563"/>
                    <a:pt x="148782" y="7620"/>
                  </a:cubicBezTo>
                  <a:cubicBezTo>
                    <a:pt x="148750" y="7620"/>
                    <a:pt x="148718" y="7620"/>
                    <a:pt x="148685" y="7620"/>
                  </a:cubicBezTo>
                  <a:lnTo>
                    <a:pt x="2762" y="6667"/>
                  </a:lnTo>
                  <a:cubicBezTo>
                    <a:pt x="1242" y="6572"/>
                    <a:pt x="46" y="5334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0" name="Google Shape;2950;p5"/>
            <p:cNvSpPr/>
            <p:nvPr/>
          </p:nvSpPr>
          <p:spPr>
            <a:xfrm>
              <a:off x="4104702" y="3291840"/>
              <a:ext cx="160407" cy="29527"/>
            </a:xfrm>
            <a:custGeom>
              <a:avLst/>
              <a:gdLst/>
              <a:ahLst/>
              <a:cxnLst/>
              <a:rect l="l" t="t" r="r" b="b"/>
              <a:pathLst>
                <a:path w="160407" h="29527" extrusionOk="0">
                  <a:moveTo>
                    <a:pt x="0" y="16383"/>
                  </a:moveTo>
                  <a:lnTo>
                    <a:pt x="0" y="12001"/>
                  </a:lnTo>
                  <a:cubicBezTo>
                    <a:pt x="155" y="5324"/>
                    <a:pt x="5611" y="0"/>
                    <a:pt x="12287" y="0"/>
                  </a:cubicBezTo>
                  <a:lnTo>
                    <a:pt x="148400" y="857"/>
                  </a:lnTo>
                  <a:cubicBezTo>
                    <a:pt x="155080" y="905"/>
                    <a:pt x="160456" y="6363"/>
                    <a:pt x="160407" y="13040"/>
                  </a:cubicBezTo>
                  <a:cubicBezTo>
                    <a:pt x="160406" y="13145"/>
                    <a:pt x="160404" y="13240"/>
                    <a:pt x="160401" y="13335"/>
                  </a:cubicBezTo>
                  <a:lnTo>
                    <a:pt x="160401" y="17812"/>
                  </a:lnTo>
                  <a:cubicBezTo>
                    <a:pt x="160145" y="24355"/>
                    <a:pt x="154760" y="29537"/>
                    <a:pt x="148209" y="29528"/>
                  </a:cubicBezTo>
                  <a:lnTo>
                    <a:pt x="12097" y="28575"/>
                  </a:lnTo>
                  <a:cubicBezTo>
                    <a:pt x="5416" y="28527"/>
                    <a:pt x="43" y="23060"/>
                    <a:pt x="95" y="16383"/>
                  </a:cubicBezTo>
                  <a:cubicBezTo>
                    <a:pt x="95" y="16383"/>
                    <a:pt x="95" y="16383"/>
                    <a:pt x="95" y="16383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1" name="Google Shape;2951;p5"/>
            <p:cNvSpPr/>
            <p:nvPr/>
          </p:nvSpPr>
          <p:spPr>
            <a:xfrm>
              <a:off x="4104702" y="3298221"/>
              <a:ext cx="160401" cy="17525"/>
            </a:xfrm>
            <a:custGeom>
              <a:avLst/>
              <a:gdLst/>
              <a:ahLst/>
              <a:cxnLst/>
              <a:rect l="l" t="t" r="r" b="b"/>
              <a:pathLst>
                <a:path w="160401" h="17525" extrusionOk="0">
                  <a:moveTo>
                    <a:pt x="0" y="9144"/>
                  </a:moveTo>
                  <a:lnTo>
                    <a:pt x="0" y="6953"/>
                  </a:lnTo>
                  <a:cubicBezTo>
                    <a:pt x="103" y="3086"/>
                    <a:pt x="3272" y="0"/>
                    <a:pt x="7144" y="0"/>
                  </a:cubicBezTo>
                  <a:lnTo>
                    <a:pt x="153448" y="953"/>
                  </a:lnTo>
                  <a:cubicBezTo>
                    <a:pt x="157282" y="1057"/>
                    <a:pt x="160351" y="4163"/>
                    <a:pt x="160401" y="8001"/>
                  </a:cubicBezTo>
                  <a:lnTo>
                    <a:pt x="160401" y="10573"/>
                  </a:lnTo>
                  <a:cubicBezTo>
                    <a:pt x="160349" y="14431"/>
                    <a:pt x="157208" y="17526"/>
                    <a:pt x="153353" y="17526"/>
                  </a:cubicBezTo>
                  <a:lnTo>
                    <a:pt x="6953" y="16478"/>
                  </a:lnTo>
                  <a:cubicBezTo>
                    <a:pt x="3113" y="16478"/>
                    <a:pt x="0" y="13364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2" name="Google Shape;2952;p5"/>
            <p:cNvSpPr/>
            <p:nvPr/>
          </p:nvSpPr>
          <p:spPr>
            <a:xfrm>
              <a:off x="4109179" y="3302412"/>
              <a:ext cx="151447" cy="7620"/>
            </a:xfrm>
            <a:custGeom>
              <a:avLst/>
              <a:gdLst/>
              <a:ahLst/>
              <a:cxnLst/>
              <a:rect l="l" t="t" r="r" b="b"/>
              <a:pathLst>
                <a:path w="151447" h="7620" extrusionOk="0">
                  <a:moveTo>
                    <a:pt x="0" y="4191"/>
                  </a:moveTo>
                  <a:lnTo>
                    <a:pt x="0" y="2762"/>
                  </a:lnTo>
                  <a:cubicBezTo>
                    <a:pt x="-1" y="1238"/>
                    <a:pt x="1235" y="0"/>
                    <a:pt x="2760" y="0"/>
                  </a:cubicBezTo>
                  <a:cubicBezTo>
                    <a:pt x="2793" y="0"/>
                    <a:pt x="2825" y="0"/>
                    <a:pt x="2857" y="0"/>
                  </a:cubicBezTo>
                  <a:lnTo>
                    <a:pt x="148685" y="953"/>
                  </a:lnTo>
                  <a:cubicBezTo>
                    <a:pt x="150226" y="1000"/>
                    <a:pt x="151448" y="2267"/>
                    <a:pt x="151448" y="3810"/>
                  </a:cubicBezTo>
                  <a:lnTo>
                    <a:pt x="151448" y="4763"/>
                  </a:lnTo>
                  <a:cubicBezTo>
                    <a:pt x="151448" y="6344"/>
                    <a:pt x="150168" y="7620"/>
                    <a:pt x="148590" y="7620"/>
                  </a:cubicBezTo>
                  <a:lnTo>
                    <a:pt x="2762" y="6668"/>
                  </a:lnTo>
                  <a:cubicBezTo>
                    <a:pt x="1242" y="6572"/>
                    <a:pt x="46" y="5334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3" name="Google Shape;2953;p5"/>
            <p:cNvSpPr/>
            <p:nvPr/>
          </p:nvSpPr>
          <p:spPr>
            <a:xfrm>
              <a:off x="4433610" y="3412813"/>
              <a:ext cx="40392" cy="40358"/>
            </a:xfrm>
            <a:custGeom>
              <a:avLst/>
              <a:gdLst/>
              <a:ahLst/>
              <a:cxnLst/>
              <a:rect l="l" t="t" r="r" b="b"/>
              <a:pathLst>
                <a:path w="40392" h="40358" extrusionOk="0">
                  <a:moveTo>
                    <a:pt x="23708" y="280"/>
                  </a:moveTo>
                  <a:cubicBezTo>
                    <a:pt x="34690" y="2223"/>
                    <a:pt x="42021" y="12691"/>
                    <a:pt x="40082" y="23673"/>
                  </a:cubicBezTo>
                  <a:cubicBezTo>
                    <a:pt x="38142" y="34655"/>
                    <a:pt x="27667" y="41990"/>
                    <a:pt x="16684" y="40047"/>
                  </a:cubicBezTo>
                  <a:cubicBezTo>
                    <a:pt x="5780" y="38123"/>
                    <a:pt x="-1540" y="27778"/>
                    <a:pt x="277" y="16853"/>
                  </a:cubicBezTo>
                  <a:cubicBezTo>
                    <a:pt x="2123" y="5861"/>
                    <a:pt x="12524" y="-1559"/>
                    <a:pt x="23518" y="280"/>
                  </a:cubicBezTo>
                </a:path>
              </a:pathLst>
            </a:custGeom>
            <a:solidFill>
              <a:srgbClr val="FDE6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4" name="Google Shape;2954;p5"/>
            <p:cNvSpPr/>
            <p:nvPr/>
          </p:nvSpPr>
          <p:spPr>
            <a:xfrm>
              <a:off x="4433441" y="3416520"/>
              <a:ext cx="36391" cy="36389"/>
            </a:xfrm>
            <a:custGeom>
              <a:avLst/>
              <a:gdLst/>
              <a:ahLst/>
              <a:cxnLst/>
              <a:rect l="l" t="t" r="r" b="b"/>
              <a:pathLst>
                <a:path w="36391" h="36389" extrusionOk="0">
                  <a:moveTo>
                    <a:pt x="20067" y="98"/>
                  </a:moveTo>
                  <a:cubicBezTo>
                    <a:pt x="30062" y="1126"/>
                    <a:pt x="37327" y="10070"/>
                    <a:pt x="36293" y="20062"/>
                  </a:cubicBezTo>
                  <a:cubicBezTo>
                    <a:pt x="35261" y="30063"/>
                    <a:pt x="26321" y="37321"/>
                    <a:pt x="16327" y="36292"/>
                  </a:cubicBezTo>
                  <a:cubicBezTo>
                    <a:pt x="15566" y="36216"/>
                    <a:pt x="14811" y="36083"/>
                    <a:pt x="14067" y="35911"/>
                  </a:cubicBezTo>
                  <a:cubicBezTo>
                    <a:pt x="4282" y="33635"/>
                    <a:pt x="-1802" y="23853"/>
                    <a:pt x="479" y="14061"/>
                  </a:cubicBezTo>
                  <a:cubicBezTo>
                    <a:pt x="2560" y="5136"/>
                    <a:pt x="10953" y="-845"/>
                    <a:pt x="20067" y="98"/>
                  </a:cubicBezTo>
                </a:path>
              </a:pathLst>
            </a:custGeom>
            <a:solidFill>
              <a:srgbClr val="763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5" name="Google Shape;2955;p5"/>
            <p:cNvSpPr/>
            <p:nvPr/>
          </p:nvSpPr>
          <p:spPr>
            <a:xfrm>
              <a:off x="4233996" y="3423109"/>
              <a:ext cx="223313" cy="92975"/>
            </a:xfrm>
            <a:custGeom>
              <a:avLst/>
              <a:gdLst/>
              <a:ahLst/>
              <a:cxnLst/>
              <a:rect l="l" t="t" r="r" b="b"/>
              <a:pathLst>
                <a:path w="223313" h="92975" extrusionOk="0">
                  <a:moveTo>
                    <a:pt x="8819" y="69232"/>
                  </a:moveTo>
                  <a:cubicBezTo>
                    <a:pt x="2389" y="71041"/>
                    <a:pt x="-1355" y="77728"/>
                    <a:pt x="456" y="84157"/>
                  </a:cubicBezTo>
                  <a:cubicBezTo>
                    <a:pt x="2269" y="90587"/>
                    <a:pt x="8951" y="94330"/>
                    <a:pt x="15381" y="92520"/>
                  </a:cubicBezTo>
                  <a:cubicBezTo>
                    <a:pt x="15805" y="92397"/>
                    <a:pt x="16221" y="92253"/>
                    <a:pt x="16630" y="92092"/>
                  </a:cubicBezTo>
                  <a:lnTo>
                    <a:pt x="216179" y="23131"/>
                  </a:lnTo>
                  <a:cubicBezTo>
                    <a:pt x="222271" y="20388"/>
                    <a:pt x="224986" y="13225"/>
                    <a:pt x="222245" y="7138"/>
                  </a:cubicBezTo>
                  <a:cubicBezTo>
                    <a:pt x="219841" y="1795"/>
                    <a:pt x="213954" y="-1063"/>
                    <a:pt x="208273" y="366"/>
                  </a:cubicBezTo>
                  <a:lnTo>
                    <a:pt x="8819" y="69232"/>
                  </a:ln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6" name="Google Shape;2956;p5"/>
            <p:cNvSpPr/>
            <p:nvPr/>
          </p:nvSpPr>
          <p:spPr>
            <a:xfrm>
              <a:off x="4121085" y="3430524"/>
              <a:ext cx="130206" cy="130778"/>
            </a:xfrm>
            <a:custGeom>
              <a:avLst/>
              <a:gdLst/>
              <a:ahLst/>
              <a:cxnLst/>
              <a:rect l="l" t="t" r="r" b="b"/>
              <a:pathLst>
                <a:path w="130206" h="130778" extrusionOk="0">
                  <a:moveTo>
                    <a:pt x="130207" y="0"/>
                  </a:moveTo>
                  <a:cubicBezTo>
                    <a:pt x="129064" y="43691"/>
                    <a:pt x="128206" y="87278"/>
                    <a:pt x="127635" y="130778"/>
                  </a:cubicBezTo>
                  <a:cubicBezTo>
                    <a:pt x="121998" y="128454"/>
                    <a:pt x="116069" y="126920"/>
                    <a:pt x="110014" y="126206"/>
                  </a:cubicBezTo>
                  <a:cubicBezTo>
                    <a:pt x="84773" y="122968"/>
                    <a:pt x="51435" y="113919"/>
                    <a:pt x="26765" y="122587"/>
                  </a:cubicBezTo>
                  <a:cubicBezTo>
                    <a:pt x="18095" y="123615"/>
                    <a:pt x="9695" y="126263"/>
                    <a:pt x="2000" y="130397"/>
                  </a:cubicBezTo>
                  <a:cubicBezTo>
                    <a:pt x="1555" y="88744"/>
                    <a:pt x="889" y="47082"/>
                    <a:pt x="0" y="5429"/>
                  </a:cubicBezTo>
                  <a:cubicBezTo>
                    <a:pt x="19050" y="14954"/>
                    <a:pt x="51816" y="26765"/>
                    <a:pt x="62008" y="26289"/>
                  </a:cubicBezTo>
                  <a:cubicBezTo>
                    <a:pt x="106871" y="24289"/>
                    <a:pt x="118491" y="7239"/>
                    <a:pt x="130207" y="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7" name="Google Shape;2957;p5"/>
            <p:cNvSpPr/>
            <p:nvPr/>
          </p:nvSpPr>
          <p:spPr>
            <a:xfrm>
              <a:off x="4104798" y="3516058"/>
              <a:ext cx="157639" cy="29718"/>
            </a:xfrm>
            <a:custGeom>
              <a:avLst/>
              <a:gdLst/>
              <a:ahLst/>
              <a:cxnLst/>
              <a:rect l="l" t="t" r="r" b="b"/>
              <a:pathLst>
                <a:path w="157639" h="29718" extrusionOk="0">
                  <a:moveTo>
                    <a:pt x="381" y="16478"/>
                  </a:moveTo>
                  <a:lnTo>
                    <a:pt x="381" y="12001"/>
                  </a:lnTo>
                  <a:cubicBezTo>
                    <a:pt x="536" y="5324"/>
                    <a:pt x="5992" y="0"/>
                    <a:pt x="12668" y="0"/>
                  </a:cubicBezTo>
                  <a:lnTo>
                    <a:pt x="146018" y="952"/>
                  </a:lnTo>
                  <a:cubicBezTo>
                    <a:pt x="152534" y="1162"/>
                    <a:pt x="157694" y="6534"/>
                    <a:pt x="157639" y="13049"/>
                  </a:cubicBezTo>
                  <a:lnTo>
                    <a:pt x="157639" y="17716"/>
                  </a:lnTo>
                  <a:cubicBezTo>
                    <a:pt x="157534" y="24412"/>
                    <a:pt x="152049" y="29775"/>
                    <a:pt x="145351" y="29718"/>
                  </a:cubicBezTo>
                  <a:lnTo>
                    <a:pt x="12001" y="28861"/>
                  </a:lnTo>
                  <a:cubicBezTo>
                    <a:pt x="5343" y="28756"/>
                    <a:pt x="-1" y="23326"/>
                    <a:pt x="0" y="16669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8" name="Google Shape;2958;p5"/>
            <p:cNvSpPr/>
            <p:nvPr/>
          </p:nvSpPr>
          <p:spPr>
            <a:xfrm>
              <a:off x="4104892" y="3522059"/>
              <a:ext cx="157258" cy="17525"/>
            </a:xfrm>
            <a:custGeom>
              <a:avLst/>
              <a:gdLst/>
              <a:ahLst/>
              <a:cxnLst/>
              <a:rect l="l" t="t" r="r" b="b"/>
              <a:pathLst>
                <a:path w="157258" h="17525" extrusionOk="0">
                  <a:moveTo>
                    <a:pt x="382" y="9525"/>
                  </a:moveTo>
                  <a:lnTo>
                    <a:pt x="382" y="6953"/>
                  </a:lnTo>
                  <a:cubicBezTo>
                    <a:pt x="434" y="3096"/>
                    <a:pt x="3574" y="0"/>
                    <a:pt x="7430" y="0"/>
                  </a:cubicBezTo>
                  <a:lnTo>
                    <a:pt x="150305" y="953"/>
                  </a:lnTo>
                  <a:cubicBezTo>
                    <a:pt x="154161" y="1000"/>
                    <a:pt x="157258" y="4143"/>
                    <a:pt x="157258" y="8001"/>
                  </a:cubicBezTo>
                  <a:lnTo>
                    <a:pt x="157258" y="10573"/>
                  </a:lnTo>
                  <a:cubicBezTo>
                    <a:pt x="157206" y="14431"/>
                    <a:pt x="154066" y="17526"/>
                    <a:pt x="150210" y="17526"/>
                  </a:cubicBezTo>
                  <a:lnTo>
                    <a:pt x="6859" y="16574"/>
                  </a:lnTo>
                  <a:cubicBezTo>
                    <a:pt x="3019" y="16526"/>
                    <a:pt x="-52" y="13364"/>
                    <a:pt x="1" y="9525"/>
                  </a:cubicBezTo>
                  <a:cubicBezTo>
                    <a:pt x="1" y="9525"/>
                    <a:pt x="1" y="9525"/>
                    <a:pt x="1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9" name="Google Shape;2959;p5"/>
            <p:cNvSpPr/>
            <p:nvPr/>
          </p:nvSpPr>
          <p:spPr>
            <a:xfrm>
              <a:off x="4109939" y="3527012"/>
              <a:ext cx="148496" cy="7619"/>
            </a:xfrm>
            <a:custGeom>
              <a:avLst/>
              <a:gdLst/>
              <a:ahLst/>
              <a:cxnLst/>
              <a:rect l="l" t="t" r="r" b="b"/>
              <a:pathLst>
                <a:path w="148496" h="7619" extrusionOk="0">
                  <a:moveTo>
                    <a:pt x="97" y="3810"/>
                  </a:moveTo>
                  <a:lnTo>
                    <a:pt x="97" y="2762"/>
                  </a:lnTo>
                  <a:cubicBezTo>
                    <a:pt x="97" y="1238"/>
                    <a:pt x="1333" y="0"/>
                    <a:pt x="2859" y="0"/>
                  </a:cubicBezTo>
                  <a:lnTo>
                    <a:pt x="145734" y="953"/>
                  </a:lnTo>
                  <a:cubicBezTo>
                    <a:pt x="147276" y="1000"/>
                    <a:pt x="148498" y="2267"/>
                    <a:pt x="148497" y="3810"/>
                  </a:cubicBezTo>
                  <a:lnTo>
                    <a:pt x="148497" y="4858"/>
                  </a:lnTo>
                  <a:cubicBezTo>
                    <a:pt x="148445" y="6401"/>
                    <a:pt x="147181" y="7620"/>
                    <a:pt x="145639" y="7620"/>
                  </a:cubicBezTo>
                  <a:lnTo>
                    <a:pt x="2764" y="6667"/>
                  </a:lnTo>
                  <a:cubicBezTo>
                    <a:pt x="1238" y="6667"/>
                    <a:pt x="1" y="5429"/>
                    <a:pt x="0" y="3905"/>
                  </a:cubicBezTo>
                  <a:cubicBezTo>
                    <a:pt x="0" y="3877"/>
                    <a:pt x="1" y="3838"/>
                    <a:pt x="2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0" name="Google Shape;2960;p5"/>
            <p:cNvSpPr/>
            <p:nvPr/>
          </p:nvSpPr>
          <p:spPr>
            <a:xfrm>
              <a:off x="4104798" y="3487674"/>
              <a:ext cx="157639" cy="29527"/>
            </a:xfrm>
            <a:custGeom>
              <a:avLst/>
              <a:gdLst/>
              <a:ahLst/>
              <a:cxnLst/>
              <a:rect l="l" t="t" r="r" b="b"/>
              <a:pathLst>
                <a:path w="157639" h="29527" extrusionOk="0">
                  <a:moveTo>
                    <a:pt x="381" y="16478"/>
                  </a:moveTo>
                  <a:lnTo>
                    <a:pt x="381" y="12002"/>
                  </a:lnTo>
                  <a:cubicBezTo>
                    <a:pt x="485" y="5344"/>
                    <a:pt x="5913" y="0"/>
                    <a:pt x="12573" y="0"/>
                  </a:cubicBezTo>
                  <a:lnTo>
                    <a:pt x="145923" y="857"/>
                  </a:lnTo>
                  <a:cubicBezTo>
                    <a:pt x="152491" y="1067"/>
                    <a:pt x="157694" y="6477"/>
                    <a:pt x="157639" y="13049"/>
                  </a:cubicBezTo>
                  <a:lnTo>
                    <a:pt x="157639" y="17526"/>
                  </a:lnTo>
                  <a:cubicBezTo>
                    <a:pt x="157483" y="24203"/>
                    <a:pt x="152028" y="29528"/>
                    <a:pt x="145351" y="29528"/>
                  </a:cubicBezTo>
                  <a:lnTo>
                    <a:pt x="12001" y="28575"/>
                  </a:lnTo>
                  <a:cubicBezTo>
                    <a:pt x="5358" y="28527"/>
                    <a:pt x="0" y="23127"/>
                    <a:pt x="0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1" name="Google Shape;2961;p5"/>
            <p:cNvSpPr/>
            <p:nvPr/>
          </p:nvSpPr>
          <p:spPr>
            <a:xfrm>
              <a:off x="4104607" y="3493674"/>
              <a:ext cx="157353" cy="17525"/>
            </a:xfrm>
            <a:custGeom>
              <a:avLst/>
              <a:gdLst/>
              <a:ahLst/>
              <a:cxnLst/>
              <a:rect l="l" t="t" r="r" b="b"/>
              <a:pathLst>
                <a:path w="157353" h="17525" extrusionOk="0">
                  <a:moveTo>
                    <a:pt x="572" y="9525"/>
                  </a:moveTo>
                  <a:lnTo>
                    <a:pt x="572" y="6953"/>
                  </a:lnTo>
                  <a:cubicBezTo>
                    <a:pt x="624" y="3095"/>
                    <a:pt x="3764" y="0"/>
                    <a:pt x="7620" y="0"/>
                  </a:cubicBezTo>
                  <a:lnTo>
                    <a:pt x="150495" y="953"/>
                  </a:lnTo>
                  <a:cubicBezTo>
                    <a:pt x="154335" y="1010"/>
                    <a:pt x="157405" y="4162"/>
                    <a:pt x="157353" y="8001"/>
                  </a:cubicBezTo>
                  <a:cubicBezTo>
                    <a:pt x="157353" y="8001"/>
                    <a:pt x="157353" y="8001"/>
                    <a:pt x="157353" y="8001"/>
                  </a:cubicBezTo>
                  <a:lnTo>
                    <a:pt x="157353" y="10573"/>
                  </a:lnTo>
                  <a:cubicBezTo>
                    <a:pt x="157251" y="14411"/>
                    <a:pt x="154139" y="17478"/>
                    <a:pt x="150304" y="17526"/>
                  </a:cubicBezTo>
                  <a:lnTo>
                    <a:pt x="6953" y="16573"/>
                  </a:lnTo>
                  <a:cubicBezTo>
                    <a:pt x="3119" y="16469"/>
                    <a:pt x="50" y="13363"/>
                    <a:pt x="0" y="9525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2" name="Google Shape;2962;p5"/>
            <p:cNvSpPr/>
            <p:nvPr/>
          </p:nvSpPr>
          <p:spPr>
            <a:xfrm>
              <a:off x="4109941" y="3498627"/>
              <a:ext cx="148494" cy="7619"/>
            </a:xfrm>
            <a:custGeom>
              <a:avLst/>
              <a:gdLst/>
              <a:ahLst/>
              <a:cxnLst/>
              <a:rect l="l" t="t" r="r" b="b"/>
              <a:pathLst>
                <a:path w="148494" h="7619" extrusionOk="0">
                  <a:moveTo>
                    <a:pt x="95" y="3810"/>
                  </a:moveTo>
                  <a:lnTo>
                    <a:pt x="95" y="2762"/>
                  </a:lnTo>
                  <a:cubicBezTo>
                    <a:pt x="95" y="1238"/>
                    <a:pt x="1332" y="0"/>
                    <a:pt x="2857" y="0"/>
                  </a:cubicBezTo>
                  <a:lnTo>
                    <a:pt x="145733" y="953"/>
                  </a:lnTo>
                  <a:cubicBezTo>
                    <a:pt x="147274" y="1000"/>
                    <a:pt x="148496" y="2267"/>
                    <a:pt x="148495" y="3810"/>
                  </a:cubicBezTo>
                  <a:lnTo>
                    <a:pt x="148495" y="4858"/>
                  </a:lnTo>
                  <a:cubicBezTo>
                    <a:pt x="148398" y="6382"/>
                    <a:pt x="147159" y="7573"/>
                    <a:pt x="145637" y="7620"/>
                  </a:cubicBezTo>
                  <a:lnTo>
                    <a:pt x="2762" y="6668"/>
                  </a:lnTo>
                  <a:cubicBezTo>
                    <a:pt x="1221" y="6620"/>
                    <a:pt x="-1" y="5353"/>
                    <a:pt x="0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3" name="Google Shape;2963;p5"/>
            <p:cNvSpPr/>
            <p:nvPr/>
          </p:nvSpPr>
          <p:spPr>
            <a:xfrm>
              <a:off x="4105179" y="3460146"/>
              <a:ext cx="157259" cy="29527"/>
            </a:xfrm>
            <a:custGeom>
              <a:avLst/>
              <a:gdLst/>
              <a:ahLst/>
              <a:cxnLst/>
              <a:rect l="l" t="t" r="r" b="b"/>
              <a:pathLst>
                <a:path w="157259" h="29527" extrusionOk="0">
                  <a:moveTo>
                    <a:pt x="0" y="16478"/>
                  </a:moveTo>
                  <a:lnTo>
                    <a:pt x="0" y="12002"/>
                  </a:lnTo>
                  <a:cubicBezTo>
                    <a:pt x="104" y="5344"/>
                    <a:pt x="5532" y="0"/>
                    <a:pt x="12192" y="0"/>
                  </a:cubicBezTo>
                  <a:lnTo>
                    <a:pt x="145542" y="953"/>
                  </a:lnTo>
                  <a:cubicBezTo>
                    <a:pt x="152117" y="1057"/>
                    <a:pt x="157363" y="6468"/>
                    <a:pt x="157258" y="13049"/>
                  </a:cubicBezTo>
                  <a:cubicBezTo>
                    <a:pt x="157258" y="13049"/>
                    <a:pt x="157258" y="13049"/>
                    <a:pt x="157258" y="13049"/>
                  </a:cubicBezTo>
                  <a:lnTo>
                    <a:pt x="157258" y="17526"/>
                  </a:lnTo>
                  <a:cubicBezTo>
                    <a:pt x="157102" y="24203"/>
                    <a:pt x="151647" y="29528"/>
                    <a:pt x="144970" y="29528"/>
                  </a:cubicBezTo>
                  <a:lnTo>
                    <a:pt x="11620" y="28575"/>
                  </a:lnTo>
                  <a:cubicBezTo>
                    <a:pt x="5126" y="28318"/>
                    <a:pt x="-5" y="22974"/>
                    <a:pt x="0" y="16478"/>
                  </a:cubicBezTo>
                </a:path>
              </a:pathLst>
            </a:custGeom>
            <a:solidFill>
              <a:srgbClr val="A0463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4" name="Google Shape;2964;p5"/>
            <p:cNvSpPr/>
            <p:nvPr/>
          </p:nvSpPr>
          <p:spPr>
            <a:xfrm>
              <a:off x="4104607" y="3466147"/>
              <a:ext cx="157353" cy="17430"/>
            </a:xfrm>
            <a:custGeom>
              <a:avLst/>
              <a:gdLst/>
              <a:ahLst/>
              <a:cxnLst/>
              <a:rect l="l" t="t" r="r" b="b"/>
              <a:pathLst>
                <a:path w="157353" h="17430" extrusionOk="0">
                  <a:moveTo>
                    <a:pt x="572" y="9525"/>
                  </a:moveTo>
                  <a:lnTo>
                    <a:pt x="572" y="6953"/>
                  </a:lnTo>
                  <a:cubicBezTo>
                    <a:pt x="624" y="3096"/>
                    <a:pt x="3764" y="0"/>
                    <a:pt x="7620" y="0"/>
                  </a:cubicBezTo>
                  <a:lnTo>
                    <a:pt x="150495" y="953"/>
                  </a:lnTo>
                  <a:cubicBezTo>
                    <a:pt x="154335" y="1000"/>
                    <a:pt x="157405" y="4163"/>
                    <a:pt x="157353" y="8001"/>
                  </a:cubicBezTo>
                  <a:cubicBezTo>
                    <a:pt x="157353" y="8001"/>
                    <a:pt x="157353" y="8001"/>
                    <a:pt x="157353" y="8001"/>
                  </a:cubicBezTo>
                  <a:lnTo>
                    <a:pt x="157353" y="10478"/>
                  </a:lnTo>
                  <a:cubicBezTo>
                    <a:pt x="157251" y="14316"/>
                    <a:pt x="154139" y="17383"/>
                    <a:pt x="150304" y="17431"/>
                  </a:cubicBezTo>
                  <a:lnTo>
                    <a:pt x="6953" y="16478"/>
                  </a:lnTo>
                  <a:cubicBezTo>
                    <a:pt x="3119" y="16373"/>
                    <a:pt x="50" y="13268"/>
                    <a:pt x="0" y="9430"/>
                  </a:cubicBezTo>
                </a:path>
              </a:pathLst>
            </a:custGeom>
            <a:solidFill>
              <a:srgbClr val="CA5B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5" name="Google Shape;2965;p5"/>
            <p:cNvSpPr/>
            <p:nvPr/>
          </p:nvSpPr>
          <p:spPr>
            <a:xfrm>
              <a:off x="4110037" y="3471100"/>
              <a:ext cx="148494" cy="7619"/>
            </a:xfrm>
            <a:custGeom>
              <a:avLst/>
              <a:gdLst/>
              <a:ahLst/>
              <a:cxnLst/>
              <a:rect l="l" t="t" r="r" b="b"/>
              <a:pathLst>
                <a:path w="148494" h="7619" extrusionOk="0">
                  <a:moveTo>
                    <a:pt x="0" y="3810"/>
                  </a:moveTo>
                  <a:lnTo>
                    <a:pt x="0" y="2762"/>
                  </a:lnTo>
                  <a:cubicBezTo>
                    <a:pt x="97" y="1238"/>
                    <a:pt x="1335" y="47"/>
                    <a:pt x="2857" y="0"/>
                  </a:cubicBezTo>
                  <a:lnTo>
                    <a:pt x="145733" y="952"/>
                  </a:lnTo>
                  <a:cubicBezTo>
                    <a:pt x="147274" y="1000"/>
                    <a:pt x="148496" y="2267"/>
                    <a:pt x="148495" y="3810"/>
                  </a:cubicBezTo>
                  <a:lnTo>
                    <a:pt x="148495" y="4858"/>
                  </a:lnTo>
                  <a:cubicBezTo>
                    <a:pt x="148495" y="6382"/>
                    <a:pt x="147258" y="7620"/>
                    <a:pt x="145733" y="7620"/>
                  </a:cubicBezTo>
                  <a:lnTo>
                    <a:pt x="2857" y="6667"/>
                  </a:lnTo>
                  <a:cubicBezTo>
                    <a:pt x="1337" y="6572"/>
                    <a:pt x="141" y="5334"/>
                    <a:pt x="95" y="3810"/>
                  </a:cubicBezTo>
                </a:path>
              </a:pathLst>
            </a:custGeom>
            <a:solidFill>
              <a:srgbClr val="CD7F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66" name="Google Shape;2966;p5"/>
          <p:cNvGrpSpPr/>
          <p:nvPr/>
        </p:nvGrpSpPr>
        <p:grpSpPr>
          <a:xfrm rot="-751728" flipH="1">
            <a:off x="9368917" y="8329857"/>
            <a:ext cx="2284571" cy="1729548"/>
            <a:chOff x="2802501" y="1045028"/>
            <a:chExt cx="6661196" cy="5042897"/>
          </a:xfrm>
        </p:grpSpPr>
        <p:sp>
          <p:nvSpPr>
            <p:cNvPr id="2967" name="Google Shape;2967;p5"/>
            <p:cNvSpPr/>
            <p:nvPr/>
          </p:nvSpPr>
          <p:spPr>
            <a:xfrm>
              <a:off x="3994060" y="2418937"/>
              <a:ext cx="4457450" cy="1800655"/>
            </a:xfrm>
            <a:custGeom>
              <a:avLst/>
              <a:gdLst/>
              <a:ahLst/>
              <a:cxnLst/>
              <a:rect l="l" t="t" r="r" b="b"/>
              <a:pathLst>
                <a:path w="3842629" h="1552289" extrusionOk="0">
                  <a:moveTo>
                    <a:pt x="2683748" y="256"/>
                  </a:moveTo>
                  <a:cubicBezTo>
                    <a:pt x="2175303" y="256"/>
                    <a:pt x="1858597" y="347728"/>
                    <a:pt x="1976326" y="776258"/>
                  </a:cubicBezTo>
                  <a:cubicBezTo>
                    <a:pt x="2094055" y="1204787"/>
                    <a:pt x="2601833" y="1552164"/>
                    <a:pt x="3110277" y="1552164"/>
                  </a:cubicBezTo>
                  <a:cubicBezTo>
                    <a:pt x="3618722" y="1552164"/>
                    <a:pt x="3935523" y="1204502"/>
                    <a:pt x="3818175" y="775877"/>
                  </a:cubicBezTo>
                  <a:cubicBezTo>
                    <a:pt x="3700827" y="347252"/>
                    <a:pt x="3192764" y="-125"/>
                    <a:pt x="2684224" y="-125"/>
                  </a:cubicBezTo>
                  <a:close/>
                  <a:moveTo>
                    <a:pt x="1158509" y="256"/>
                  </a:moveTo>
                  <a:cubicBezTo>
                    <a:pt x="1666954" y="256"/>
                    <a:pt x="1983660" y="347728"/>
                    <a:pt x="1865931" y="776258"/>
                  </a:cubicBezTo>
                  <a:cubicBezTo>
                    <a:pt x="1748202" y="1204787"/>
                    <a:pt x="1240424" y="1552164"/>
                    <a:pt x="732075" y="1552164"/>
                  </a:cubicBezTo>
                  <a:cubicBezTo>
                    <a:pt x="223726" y="1552164"/>
                    <a:pt x="-93266" y="1204502"/>
                    <a:pt x="24558" y="775877"/>
                  </a:cubicBezTo>
                  <a:cubicBezTo>
                    <a:pt x="142382" y="347252"/>
                    <a:pt x="649970" y="256"/>
                    <a:pt x="1158509" y="256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8" name="Google Shape;2968;p5"/>
            <p:cNvSpPr/>
            <p:nvPr/>
          </p:nvSpPr>
          <p:spPr>
            <a:xfrm>
              <a:off x="5384234" y="1207418"/>
              <a:ext cx="1358580" cy="1563486"/>
            </a:xfrm>
            <a:custGeom>
              <a:avLst/>
              <a:gdLst/>
              <a:ahLst/>
              <a:cxnLst/>
              <a:rect l="l" t="t" r="r" b="b"/>
              <a:pathLst>
                <a:path w="1171190" h="1347833" extrusionOk="0">
                  <a:moveTo>
                    <a:pt x="346390" y="141272"/>
                  </a:moveTo>
                  <a:cubicBezTo>
                    <a:pt x="386490" y="47737"/>
                    <a:pt x="499361" y="-10271"/>
                    <a:pt x="618233" y="1350"/>
                  </a:cubicBezTo>
                  <a:cubicBezTo>
                    <a:pt x="737105" y="12970"/>
                    <a:pt x="830545" y="91361"/>
                    <a:pt x="843214" y="189945"/>
                  </a:cubicBezTo>
                  <a:lnTo>
                    <a:pt x="874551" y="162322"/>
                  </a:lnTo>
                  <a:cubicBezTo>
                    <a:pt x="922938" y="119841"/>
                    <a:pt x="997614" y="106125"/>
                    <a:pt x="1063146" y="127842"/>
                  </a:cubicBezTo>
                  <a:cubicBezTo>
                    <a:pt x="1128678" y="149559"/>
                    <a:pt x="1171350" y="202041"/>
                    <a:pt x="1171159" y="260430"/>
                  </a:cubicBezTo>
                  <a:cubicBezTo>
                    <a:pt x="1170807" y="324066"/>
                    <a:pt x="1161768" y="387360"/>
                    <a:pt x="1144299" y="448549"/>
                  </a:cubicBezTo>
                  <a:cubicBezTo>
                    <a:pt x="1103160" y="592290"/>
                    <a:pt x="1081882" y="740995"/>
                    <a:pt x="1081053" y="890508"/>
                  </a:cubicBezTo>
                  <a:lnTo>
                    <a:pt x="607660" y="1347709"/>
                  </a:lnTo>
                  <a:lnTo>
                    <a:pt x="241615" y="1056720"/>
                  </a:lnTo>
                  <a:cubicBezTo>
                    <a:pt x="243720" y="1044899"/>
                    <a:pt x="244072" y="1032831"/>
                    <a:pt x="242662" y="1020906"/>
                  </a:cubicBezTo>
                  <a:lnTo>
                    <a:pt x="208849" y="767255"/>
                  </a:lnTo>
                  <a:lnTo>
                    <a:pt x="170749" y="652955"/>
                  </a:lnTo>
                  <a:cubicBezTo>
                    <a:pt x="137592" y="554086"/>
                    <a:pt x="89405" y="460921"/>
                    <a:pt x="27873" y="376730"/>
                  </a:cubicBezTo>
                  <a:cubicBezTo>
                    <a:pt x="-22704" y="307198"/>
                    <a:pt x="-2892" y="217377"/>
                    <a:pt x="74070" y="167180"/>
                  </a:cubicBezTo>
                  <a:cubicBezTo>
                    <a:pt x="151032" y="116983"/>
                    <a:pt x="261046" y="122032"/>
                    <a:pt x="331245" y="178991"/>
                  </a:cubicBezTo>
                  <a:close/>
                </a:path>
              </a:pathLst>
            </a:custGeom>
            <a:solidFill>
              <a:srgbClr val="C230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9" name="Google Shape;2969;p5"/>
            <p:cNvSpPr/>
            <p:nvPr/>
          </p:nvSpPr>
          <p:spPr>
            <a:xfrm>
              <a:off x="5820282" y="2890462"/>
              <a:ext cx="626036" cy="1276049"/>
            </a:xfrm>
            <a:custGeom>
              <a:avLst/>
              <a:gdLst/>
              <a:ahLst/>
              <a:cxnLst/>
              <a:rect l="l" t="t" r="r" b="b"/>
              <a:pathLst>
                <a:path w="539686" h="1100042" extrusionOk="0">
                  <a:moveTo>
                    <a:pt x="0" y="0"/>
                  </a:moveTo>
                  <a:lnTo>
                    <a:pt x="539686" y="0"/>
                  </a:lnTo>
                  <a:lnTo>
                    <a:pt x="539686" y="1100042"/>
                  </a:lnTo>
                  <a:lnTo>
                    <a:pt x="0" y="1100042"/>
                  </a:ln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0" name="Google Shape;2970;p5"/>
            <p:cNvSpPr/>
            <p:nvPr/>
          </p:nvSpPr>
          <p:spPr>
            <a:xfrm>
              <a:off x="4590932" y="3666649"/>
              <a:ext cx="1616018" cy="2421056"/>
            </a:xfrm>
            <a:custGeom>
              <a:avLst/>
              <a:gdLst/>
              <a:ahLst/>
              <a:cxnLst/>
              <a:rect l="l" t="t" r="r" b="b"/>
              <a:pathLst>
                <a:path w="1393119" h="2087117" extrusionOk="0">
                  <a:moveTo>
                    <a:pt x="1119427" y="-125"/>
                  </a:moveTo>
                  <a:lnTo>
                    <a:pt x="707947" y="137702"/>
                  </a:lnTo>
                  <a:cubicBezTo>
                    <a:pt x="349521" y="257621"/>
                    <a:pt x="104348" y="530608"/>
                    <a:pt x="26433" y="896368"/>
                  </a:cubicBezTo>
                  <a:cubicBezTo>
                    <a:pt x="-51481" y="1262128"/>
                    <a:pt x="44245" y="1690562"/>
                    <a:pt x="292562" y="2086993"/>
                  </a:cubicBezTo>
                  <a:cubicBezTo>
                    <a:pt x="381811" y="1821245"/>
                    <a:pt x="696327" y="1675227"/>
                    <a:pt x="979219" y="1514064"/>
                  </a:cubicBezTo>
                  <a:cubicBezTo>
                    <a:pt x="1469185" y="1235077"/>
                    <a:pt x="1534527" y="601950"/>
                    <a:pt x="1119427" y="-125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1" name="Google Shape;2971;p5"/>
            <p:cNvSpPr/>
            <p:nvPr/>
          </p:nvSpPr>
          <p:spPr>
            <a:xfrm>
              <a:off x="4930384" y="3666538"/>
              <a:ext cx="1276611" cy="2421387"/>
            </a:xfrm>
            <a:custGeom>
              <a:avLst/>
              <a:gdLst/>
              <a:ahLst/>
              <a:cxnLst/>
              <a:rect l="l" t="t" r="r" b="b"/>
              <a:pathLst>
                <a:path w="1100527" h="2087403" extrusionOk="0">
                  <a:moveTo>
                    <a:pt x="-30" y="2087279"/>
                  </a:moveTo>
                  <a:cubicBezTo>
                    <a:pt x="89219" y="1821531"/>
                    <a:pt x="403735" y="1675513"/>
                    <a:pt x="686627" y="1514350"/>
                  </a:cubicBezTo>
                  <a:cubicBezTo>
                    <a:pt x="1176593" y="1235172"/>
                    <a:pt x="1241935" y="602045"/>
                    <a:pt x="826835" y="-125"/>
                  </a:cubicBezTo>
                  <a:cubicBezTo>
                    <a:pt x="427356" y="655576"/>
                    <a:pt x="162276" y="1354806"/>
                    <a:pt x="-30" y="2087279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2" name="Google Shape;2972;p5"/>
            <p:cNvSpPr/>
            <p:nvPr/>
          </p:nvSpPr>
          <p:spPr>
            <a:xfrm>
              <a:off x="5051167" y="3666649"/>
              <a:ext cx="838397" cy="1940535"/>
            </a:xfrm>
            <a:custGeom>
              <a:avLst/>
              <a:gdLst/>
              <a:ahLst/>
              <a:cxnLst/>
              <a:rect l="l" t="t" r="r" b="b"/>
              <a:pathLst>
                <a:path w="722756" h="1672875" extrusionOk="0">
                  <a:moveTo>
                    <a:pt x="722727" y="-125"/>
                  </a:moveTo>
                  <a:cubicBezTo>
                    <a:pt x="337726" y="485650"/>
                    <a:pt x="105983" y="1047625"/>
                    <a:pt x="-30" y="1672751"/>
                  </a:cubicBezTo>
                  <a:cubicBezTo>
                    <a:pt x="195994" y="1109156"/>
                    <a:pt x="431452" y="550801"/>
                    <a:pt x="72272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3" name="Google Shape;2973;p5"/>
            <p:cNvSpPr/>
            <p:nvPr/>
          </p:nvSpPr>
          <p:spPr>
            <a:xfrm>
              <a:off x="2802501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2374266" y="177891"/>
                  </a:moveTo>
                  <a:lnTo>
                    <a:pt x="1914495" y="54066"/>
                  </a:lnTo>
                  <a:cubicBezTo>
                    <a:pt x="1082115" y="-170324"/>
                    <a:pt x="225438" y="322557"/>
                    <a:pt x="1051" y="1154937"/>
                  </a:cubicBezTo>
                  <a:cubicBezTo>
                    <a:pt x="689" y="1156280"/>
                    <a:pt x="329" y="1157623"/>
                    <a:pt x="-30" y="1158967"/>
                  </a:cubicBezTo>
                  <a:cubicBezTo>
                    <a:pt x="288577" y="1025617"/>
                    <a:pt x="672625" y="1092292"/>
                    <a:pt x="1041909" y="1132296"/>
                  </a:cubicBezTo>
                  <a:cubicBezTo>
                    <a:pt x="1681894" y="1201448"/>
                    <a:pt x="2244917" y="806256"/>
                    <a:pt x="2374266" y="17789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4" name="Google Shape;2974;p5"/>
            <p:cNvSpPr/>
            <p:nvPr/>
          </p:nvSpPr>
          <p:spPr>
            <a:xfrm>
              <a:off x="280294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-30" y="981331"/>
                  </a:moveTo>
                  <a:cubicBezTo>
                    <a:pt x="288577" y="847981"/>
                    <a:pt x="672625" y="914656"/>
                    <a:pt x="1041909" y="954661"/>
                  </a:cubicBezTo>
                  <a:cubicBezTo>
                    <a:pt x="1681513" y="1023431"/>
                    <a:pt x="2244536" y="628239"/>
                    <a:pt x="2373885" y="-125"/>
                  </a:cubicBezTo>
                  <a:cubicBezTo>
                    <a:pt x="1544191" y="225131"/>
                    <a:pt x="746501" y="554925"/>
                    <a:pt x="-30" y="98133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5" name="Google Shape;2975;p5"/>
            <p:cNvSpPr/>
            <p:nvPr/>
          </p:nvSpPr>
          <p:spPr>
            <a:xfrm>
              <a:off x="3290602" y="3457794"/>
              <a:ext cx="2266149" cy="875522"/>
            </a:xfrm>
            <a:custGeom>
              <a:avLst/>
              <a:gdLst/>
              <a:ahLst/>
              <a:cxnLst/>
              <a:rect l="l" t="t" r="r" b="b"/>
              <a:pathLst>
                <a:path w="1953577" h="754760" extrusionOk="0">
                  <a:moveTo>
                    <a:pt x="1953547" y="-125"/>
                  </a:moveTo>
                  <a:cubicBezTo>
                    <a:pt x="1237362" y="126653"/>
                    <a:pt x="590329" y="386209"/>
                    <a:pt x="-30" y="754636"/>
                  </a:cubicBezTo>
                  <a:cubicBezTo>
                    <a:pt x="636106" y="465705"/>
                    <a:pt x="1288388" y="213692"/>
                    <a:pt x="1953547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6" name="Google Shape;2976;p5"/>
            <p:cNvSpPr/>
            <p:nvPr/>
          </p:nvSpPr>
          <p:spPr>
            <a:xfrm>
              <a:off x="6059479" y="3666649"/>
              <a:ext cx="1616274" cy="2421056"/>
            </a:xfrm>
            <a:custGeom>
              <a:avLst/>
              <a:gdLst/>
              <a:ahLst/>
              <a:cxnLst/>
              <a:rect l="l" t="t" r="r" b="b"/>
              <a:pathLst>
                <a:path w="1393340" h="2087117" extrusionOk="0">
                  <a:moveTo>
                    <a:pt x="273567" y="-125"/>
                  </a:moveTo>
                  <a:lnTo>
                    <a:pt x="685333" y="137702"/>
                  </a:lnTo>
                  <a:cubicBezTo>
                    <a:pt x="1043759" y="257621"/>
                    <a:pt x="1288932" y="530608"/>
                    <a:pt x="1366847" y="896368"/>
                  </a:cubicBezTo>
                  <a:cubicBezTo>
                    <a:pt x="1444761" y="1262128"/>
                    <a:pt x="1349035" y="1690562"/>
                    <a:pt x="1100718" y="2086993"/>
                  </a:cubicBezTo>
                  <a:cubicBezTo>
                    <a:pt x="1011469" y="1821245"/>
                    <a:pt x="696953" y="1675227"/>
                    <a:pt x="414156" y="1514064"/>
                  </a:cubicBezTo>
                  <a:cubicBezTo>
                    <a:pt x="-76096" y="1235077"/>
                    <a:pt x="-141532" y="601950"/>
                    <a:pt x="273567" y="-125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7" name="Google Shape;2977;p5"/>
            <p:cNvSpPr/>
            <p:nvPr/>
          </p:nvSpPr>
          <p:spPr>
            <a:xfrm>
              <a:off x="6059450" y="3666538"/>
              <a:ext cx="1276565" cy="2421387"/>
            </a:xfrm>
            <a:custGeom>
              <a:avLst/>
              <a:gdLst/>
              <a:ahLst/>
              <a:cxnLst/>
              <a:rect l="l" t="t" r="r" b="b"/>
              <a:pathLst>
                <a:path w="1100487" h="2087403" extrusionOk="0">
                  <a:moveTo>
                    <a:pt x="1100457" y="2087279"/>
                  </a:moveTo>
                  <a:cubicBezTo>
                    <a:pt x="1011208" y="1821531"/>
                    <a:pt x="696693" y="1675513"/>
                    <a:pt x="413895" y="1514350"/>
                  </a:cubicBezTo>
                  <a:cubicBezTo>
                    <a:pt x="-76071" y="1235172"/>
                    <a:pt x="-141508" y="602045"/>
                    <a:pt x="273592" y="-125"/>
                  </a:cubicBezTo>
                  <a:cubicBezTo>
                    <a:pt x="673070" y="655576"/>
                    <a:pt x="938151" y="1354806"/>
                    <a:pt x="1100457" y="2087279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8" name="Google Shape;2978;p5"/>
            <p:cNvSpPr/>
            <p:nvPr/>
          </p:nvSpPr>
          <p:spPr>
            <a:xfrm>
              <a:off x="6376895" y="3666649"/>
              <a:ext cx="838508" cy="1940535"/>
            </a:xfrm>
            <a:custGeom>
              <a:avLst/>
              <a:gdLst/>
              <a:ahLst/>
              <a:cxnLst/>
              <a:rect l="l" t="t" r="r" b="b"/>
              <a:pathLst>
                <a:path w="722852" h="1672875" extrusionOk="0">
                  <a:moveTo>
                    <a:pt x="-30" y="-125"/>
                  </a:moveTo>
                  <a:cubicBezTo>
                    <a:pt x="385066" y="485650"/>
                    <a:pt x="616713" y="1047625"/>
                    <a:pt x="722822" y="1672751"/>
                  </a:cubicBezTo>
                  <a:cubicBezTo>
                    <a:pt x="526702" y="1109156"/>
                    <a:pt x="291339" y="550801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9" name="Google Shape;2979;p5"/>
            <p:cNvSpPr/>
            <p:nvPr/>
          </p:nvSpPr>
          <p:spPr>
            <a:xfrm>
              <a:off x="6709514" y="3251266"/>
              <a:ext cx="2754183" cy="1344546"/>
            </a:xfrm>
            <a:custGeom>
              <a:avLst/>
              <a:gdLst/>
              <a:ahLst/>
              <a:cxnLst/>
              <a:rect l="l" t="t" r="r" b="b"/>
              <a:pathLst>
                <a:path w="2374296" h="1159091" extrusionOk="0">
                  <a:moveTo>
                    <a:pt x="-30" y="177891"/>
                  </a:moveTo>
                  <a:lnTo>
                    <a:pt x="459742" y="54066"/>
                  </a:lnTo>
                  <a:cubicBezTo>
                    <a:pt x="1292122" y="-170324"/>
                    <a:pt x="2148800" y="322557"/>
                    <a:pt x="2373181" y="1154937"/>
                  </a:cubicBezTo>
                  <a:cubicBezTo>
                    <a:pt x="2373552" y="1156280"/>
                    <a:pt x="2373905" y="1157623"/>
                    <a:pt x="2374267" y="1158967"/>
                  </a:cubicBezTo>
                  <a:cubicBezTo>
                    <a:pt x="2085659" y="1025617"/>
                    <a:pt x="1701611" y="1092292"/>
                    <a:pt x="1332327" y="1132296"/>
                  </a:cubicBezTo>
                  <a:cubicBezTo>
                    <a:pt x="692342" y="1201448"/>
                    <a:pt x="129795" y="806256"/>
                    <a:pt x="-30" y="177891"/>
                  </a:cubicBezTo>
                  <a:close/>
                </a:path>
              </a:pathLst>
            </a:custGeom>
            <a:solidFill>
              <a:srgbClr val="A4C9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0" name="Google Shape;2980;p5"/>
            <p:cNvSpPr/>
            <p:nvPr/>
          </p:nvSpPr>
          <p:spPr>
            <a:xfrm>
              <a:off x="6709514" y="3457794"/>
              <a:ext cx="2753741" cy="1138488"/>
            </a:xfrm>
            <a:custGeom>
              <a:avLst/>
              <a:gdLst/>
              <a:ahLst/>
              <a:cxnLst/>
              <a:rect l="l" t="t" r="r" b="b"/>
              <a:pathLst>
                <a:path w="2373915" h="981455" extrusionOk="0">
                  <a:moveTo>
                    <a:pt x="2373885" y="981331"/>
                  </a:moveTo>
                  <a:cubicBezTo>
                    <a:pt x="2085278" y="847981"/>
                    <a:pt x="1701230" y="914656"/>
                    <a:pt x="1331946" y="954661"/>
                  </a:cubicBezTo>
                  <a:cubicBezTo>
                    <a:pt x="692342" y="1023431"/>
                    <a:pt x="129795" y="628239"/>
                    <a:pt x="-30" y="-125"/>
                  </a:cubicBezTo>
                  <a:cubicBezTo>
                    <a:pt x="829664" y="225131"/>
                    <a:pt x="1627354" y="554925"/>
                    <a:pt x="2373885" y="981331"/>
                  </a:cubicBezTo>
                  <a:close/>
                </a:path>
              </a:pathLst>
            </a:custGeom>
            <a:solidFill>
              <a:srgbClr val="72A1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1" name="Google Shape;2981;p5"/>
            <p:cNvSpPr/>
            <p:nvPr/>
          </p:nvSpPr>
          <p:spPr>
            <a:xfrm>
              <a:off x="6709514" y="3457794"/>
              <a:ext cx="2266481" cy="875522"/>
            </a:xfrm>
            <a:custGeom>
              <a:avLst/>
              <a:gdLst/>
              <a:ahLst/>
              <a:cxnLst/>
              <a:rect l="l" t="t" r="r" b="b"/>
              <a:pathLst>
                <a:path w="1953863" h="754760" extrusionOk="0">
                  <a:moveTo>
                    <a:pt x="-30" y="-125"/>
                  </a:moveTo>
                  <a:cubicBezTo>
                    <a:pt x="716154" y="126653"/>
                    <a:pt x="1363283" y="386209"/>
                    <a:pt x="1953833" y="754636"/>
                  </a:cubicBezTo>
                  <a:cubicBezTo>
                    <a:pt x="1317601" y="465676"/>
                    <a:pt x="665234" y="213673"/>
                    <a:pt x="-30" y="-125"/>
                  </a:cubicBezTo>
                  <a:close/>
                </a:path>
              </a:pathLst>
            </a:custGeom>
            <a:solidFill>
              <a:srgbClr val="59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2" name="Google Shape;2982;p5"/>
            <p:cNvSpPr/>
            <p:nvPr/>
          </p:nvSpPr>
          <p:spPr>
            <a:xfrm>
              <a:off x="4195189" y="1588120"/>
              <a:ext cx="1966770" cy="1559655"/>
            </a:xfrm>
            <a:custGeom>
              <a:avLst/>
              <a:gdLst/>
              <a:ahLst/>
              <a:cxnLst/>
              <a:rect l="l" t="t" r="r" b="b"/>
              <a:pathLst>
                <a:path w="1695491" h="1344530" extrusionOk="0">
                  <a:moveTo>
                    <a:pt x="1600556" y="861542"/>
                  </a:moveTo>
                  <a:cubicBezTo>
                    <a:pt x="1426192" y="495467"/>
                    <a:pt x="1131212" y="200516"/>
                    <a:pt x="765119" y="26199"/>
                  </a:cubicBezTo>
                  <a:cubicBezTo>
                    <a:pt x="630378" y="-37980"/>
                    <a:pt x="469129" y="19227"/>
                    <a:pt x="404950" y="153958"/>
                  </a:cubicBezTo>
                  <a:cubicBezTo>
                    <a:pt x="390777" y="183724"/>
                    <a:pt x="382166" y="215842"/>
                    <a:pt x="379547" y="248703"/>
                  </a:cubicBezTo>
                  <a:lnTo>
                    <a:pt x="314014" y="264229"/>
                  </a:lnTo>
                  <a:cubicBezTo>
                    <a:pt x="142555" y="304701"/>
                    <a:pt x="36361" y="476513"/>
                    <a:pt x="76842" y="647972"/>
                  </a:cubicBezTo>
                  <a:cubicBezTo>
                    <a:pt x="78309" y="654182"/>
                    <a:pt x="79957" y="660355"/>
                    <a:pt x="81795" y="666470"/>
                  </a:cubicBezTo>
                  <a:lnTo>
                    <a:pt x="29979" y="757148"/>
                  </a:lnTo>
                  <a:cubicBezTo>
                    <a:pt x="-32448" y="866590"/>
                    <a:pt x="5671" y="1005903"/>
                    <a:pt x="115104" y="1068329"/>
                  </a:cubicBezTo>
                  <a:cubicBezTo>
                    <a:pt x="185160" y="1108287"/>
                    <a:pt x="271104" y="1108287"/>
                    <a:pt x="341161" y="1068329"/>
                  </a:cubicBezTo>
                  <a:lnTo>
                    <a:pt x="439268" y="1053661"/>
                  </a:lnTo>
                  <a:cubicBezTo>
                    <a:pt x="764842" y="1005179"/>
                    <a:pt x="1095941" y="1093885"/>
                    <a:pt x="1353668" y="1298644"/>
                  </a:cubicBezTo>
                  <a:cubicBezTo>
                    <a:pt x="1444765" y="1371043"/>
                    <a:pt x="1577306" y="1355899"/>
                    <a:pt x="1649705" y="1264802"/>
                  </a:cubicBezTo>
                  <a:cubicBezTo>
                    <a:pt x="1710713" y="1188049"/>
                    <a:pt x="1710713" y="1079360"/>
                    <a:pt x="1649705" y="1002607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3" name="Google Shape;2983;p5"/>
            <p:cNvSpPr/>
            <p:nvPr/>
          </p:nvSpPr>
          <p:spPr>
            <a:xfrm>
              <a:off x="4692689" y="2737378"/>
              <a:ext cx="1407753" cy="410400"/>
            </a:xfrm>
            <a:custGeom>
              <a:avLst/>
              <a:gdLst/>
              <a:ahLst/>
              <a:cxnLst/>
              <a:rect l="l" t="t" r="r" b="b"/>
              <a:pathLst>
                <a:path w="1213580" h="353793" extrusionOk="0">
                  <a:moveTo>
                    <a:pt x="-30" y="64674"/>
                  </a:moveTo>
                  <a:lnTo>
                    <a:pt x="10447" y="63055"/>
                  </a:lnTo>
                  <a:cubicBezTo>
                    <a:pt x="336021" y="14572"/>
                    <a:pt x="667120" y="103279"/>
                    <a:pt x="924847" y="308038"/>
                  </a:cubicBezTo>
                  <a:cubicBezTo>
                    <a:pt x="1008743" y="374589"/>
                    <a:pt x="1129215" y="367626"/>
                    <a:pt x="1204882" y="291845"/>
                  </a:cubicBezTo>
                  <a:cubicBezTo>
                    <a:pt x="1207835" y="288797"/>
                    <a:pt x="1210692" y="285749"/>
                    <a:pt x="1213550" y="282320"/>
                  </a:cubicBezTo>
                  <a:cubicBezTo>
                    <a:pt x="1167068" y="250411"/>
                    <a:pt x="1105727" y="218884"/>
                    <a:pt x="1070675" y="197262"/>
                  </a:cubicBezTo>
                  <a:cubicBezTo>
                    <a:pt x="739491" y="-7907"/>
                    <a:pt x="344584" y="-54960"/>
                    <a:pt x="-3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4" name="Google Shape;2984;p5"/>
            <p:cNvSpPr/>
            <p:nvPr/>
          </p:nvSpPr>
          <p:spPr>
            <a:xfrm>
              <a:off x="4507483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1140303" y="881223"/>
                  </a:moveTo>
                  <a:cubicBezTo>
                    <a:pt x="802641" y="486317"/>
                    <a:pt x="426690" y="302103"/>
                    <a:pt x="-30" y="397353"/>
                  </a:cubicBezTo>
                  <a:cubicBezTo>
                    <a:pt x="451645" y="418403"/>
                    <a:pt x="822263" y="598426"/>
                    <a:pt x="1140303" y="881223"/>
                  </a:cubicBezTo>
                  <a:close/>
                  <a:moveTo>
                    <a:pt x="1238410" y="764256"/>
                  </a:moveTo>
                  <a:cubicBezTo>
                    <a:pt x="952660" y="410498"/>
                    <a:pt x="628810" y="141893"/>
                    <a:pt x="248477" y="-125"/>
                  </a:cubicBezTo>
                  <a:cubicBezTo>
                    <a:pt x="640526" y="41404"/>
                    <a:pt x="974472" y="282672"/>
                    <a:pt x="123841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5" name="Google Shape;2985;p5"/>
            <p:cNvSpPr/>
            <p:nvPr/>
          </p:nvSpPr>
          <p:spPr>
            <a:xfrm>
              <a:off x="4402449" y="2807555"/>
              <a:ext cx="1759496" cy="1525932"/>
            </a:xfrm>
            <a:custGeom>
              <a:avLst/>
              <a:gdLst/>
              <a:ahLst/>
              <a:cxnLst/>
              <a:rect l="l" t="t" r="r" b="b"/>
              <a:pathLst>
                <a:path w="1516807" h="1315459" extrusionOk="0">
                  <a:moveTo>
                    <a:pt x="1516777" y="269456"/>
                  </a:moveTo>
                  <a:cubicBezTo>
                    <a:pt x="1484678" y="226784"/>
                    <a:pt x="1373235" y="180397"/>
                    <a:pt x="1320943" y="151822"/>
                  </a:cubicBezTo>
                  <a:cubicBezTo>
                    <a:pt x="951306" y="-50774"/>
                    <a:pt x="503860" y="-50774"/>
                    <a:pt x="134223" y="151822"/>
                  </a:cubicBezTo>
                  <a:cubicBezTo>
                    <a:pt x="9046" y="220469"/>
                    <a:pt x="-36789" y="377603"/>
                    <a:pt x="31867" y="502790"/>
                  </a:cubicBezTo>
                  <a:cubicBezTo>
                    <a:pt x="78226" y="587315"/>
                    <a:pt x="167761" y="639026"/>
                    <a:pt x="264144" y="636930"/>
                  </a:cubicBezTo>
                  <a:lnTo>
                    <a:pt x="234426" y="719227"/>
                  </a:lnTo>
                  <a:cubicBezTo>
                    <a:pt x="179010" y="872598"/>
                    <a:pt x="258410" y="1041858"/>
                    <a:pt x="411782" y="1097274"/>
                  </a:cubicBezTo>
                  <a:cubicBezTo>
                    <a:pt x="476628" y="1120705"/>
                    <a:pt x="547627" y="1120705"/>
                    <a:pt x="612473" y="1097274"/>
                  </a:cubicBezTo>
                  <a:lnTo>
                    <a:pt x="643811" y="1149471"/>
                  </a:lnTo>
                  <a:cubicBezTo>
                    <a:pt x="738470" y="1307376"/>
                    <a:pt x="941305" y="1361745"/>
                    <a:pt x="1102249" y="1272343"/>
                  </a:cubicBezTo>
                  <a:cubicBezTo>
                    <a:pt x="1344841" y="1137689"/>
                    <a:pt x="1493422" y="880247"/>
                    <a:pt x="1488678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6" name="Google Shape;2986;p5"/>
            <p:cNvSpPr/>
            <p:nvPr/>
          </p:nvSpPr>
          <p:spPr>
            <a:xfrm>
              <a:off x="4836124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-30" y="296736"/>
                  </a:moveTo>
                  <a:cubicBezTo>
                    <a:pt x="295245" y="70517"/>
                    <a:pt x="620809" y="-14922"/>
                    <a:pt x="967234" y="1938"/>
                  </a:cubicBezTo>
                  <a:cubicBezTo>
                    <a:pt x="639764" y="82805"/>
                    <a:pt x="316876" y="181208"/>
                    <a:pt x="-30" y="296736"/>
                  </a:cubicBezTo>
                  <a:close/>
                  <a:moveTo>
                    <a:pt x="998285" y="85758"/>
                  </a:moveTo>
                  <a:cubicBezTo>
                    <a:pt x="751092" y="289383"/>
                    <a:pt x="516320" y="507639"/>
                    <a:pt x="295245" y="739363"/>
                  </a:cubicBezTo>
                  <a:cubicBezTo>
                    <a:pt x="578995" y="587916"/>
                    <a:pt x="819024" y="378175"/>
                    <a:pt x="998285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7" name="Google Shape;2987;p5"/>
            <p:cNvSpPr/>
            <p:nvPr/>
          </p:nvSpPr>
          <p:spPr>
            <a:xfrm>
              <a:off x="6104459" y="1588120"/>
              <a:ext cx="1966840" cy="1559875"/>
            </a:xfrm>
            <a:custGeom>
              <a:avLst/>
              <a:gdLst/>
              <a:ahLst/>
              <a:cxnLst/>
              <a:rect l="l" t="t" r="r" b="b"/>
              <a:pathLst>
                <a:path w="1695552" h="1344720" extrusionOk="0">
                  <a:moveTo>
                    <a:pt x="94874" y="861542"/>
                  </a:moveTo>
                  <a:cubicBezTo>
                    <a:pt x="269201" y="495477"/>
                    <a:pt x="564152" y="200526"/>
                    <a:pt x="930217" y="26199"/>
                  </a:cubicBezTo>
                  <a:cubicBezTo>
                    <a:pt x="1064957" y="-37980"/>
                    <a:pt x="1226206" y="19227"/>
                    <a:pt x="1290385" y="153958"/>
                  </a:cubicBezTo>
                  <a:cubicBezTo>
                    <a:pt x="1304559" y="183724"/>
                    <a:pt x="1313169" y="215842"/>
                    <a:pt x="1315789" y="248703"/>
                  </a:cubicBezTo>
                  <a:lnTo>
                    <a:pt x="1381321" y="264229"/>
                  </a:lnTo>
                  <a:cubicBezTo>
                    <a:pt x="1552837" y="304720"/>
                    <a:pt x="1659051" y="476579"/>
                    <a:pt x="1618560" y="648096"/>
                  </a:cubicBezTo>
                  <a:cubicBezTo>
                    <a:pt x="1617103" y="654268"/>
                    <a:pt x="1615455" y="660393"/>
                    <a:pt x="1613636" y="666470"/>
                  </a:cubicBezTo>
                  <a:lnTo>
                    <a:pt x="1665356" y="757148"/>
                  </a:lnTo>
                  <a:cubicBezTo>
                    <a:pt x="1727917" y="866447"/>
                    <a:pt x="1690036" y="1005769"/>
                    <a:pt x="1580736" y="1068329"/>
                  </a:cubicBezTo>
                  <a:cubicBezTo>
                    <a:pt x="1510556" y="1108506"/>
                    <a:pt x="1424355" y="1108506"/>
                    <a:pt x="1354175" y="1068329"/>
                  </a:cubicBezTo>
                  <a:lnTo>
                    <a:pt x="1256162" y="1053851"/>
                  </a:lnTo>
                  <a:cubicBezTo>
                    <a:pt x="930588" y="1005369"/>
                    <a:pt x="599490" y="1094075"/>
                    <a:pt x="341762" y="1298835"/>
                  </a:cubicBezTo>
                  <a:cubicBezTo>
                    <a:pt x="250665" y="1371234"/>
                    <a:pt x="118125" y="1356089"/>
                    <a:pt x="45725" y="1264992"/>
                  </a:cubicBezTo>
                  <a:cubicBezTo>
                    <a:pt x="-15282" y="1188240"/>
                    <a:pt x="-15282" y="1079550"/>
                    <a:pt x="45725" y="1002798"/>
                  </a:cubicBezTo>
                  <a:close/>
                </a:path>
              </a:pathLst>
            </a:custGeom>
            <a:solidFill>
              <a:srgbClr val="E13F1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8" name="Google Shape;2988;p5"/>
            <p:cNvSpPr/>
            <p:nvPr/>
          </p:nvSpPr>
          <p:spPr>
            <a:xfrm>
              <a:off x="6165941" y="2737378"/>
              <a:ext cx="1407753" cy="410562"/>
            </a:xfrm>
            <a:custGeom>
              <a:avLst/>
              <a:gdLst/>
              <a:ahLst/>
              <a:cxnLst/>
              <a:rect l="l" t="t" r="r" b="b"/>
              <a:pathLst>
                <a:path w="1213580" h="353933" extrusionOk="0">
                  <a:moveTo>
                    <a:pt x="1213550" y="64674"/>
                  </a:moveTo>
                  <a:lnTo>
                    <a:pt x="1203168" y="63245"/>
                  </a:lnTo>
                  <a:cubicBezTo>
                    <a:pt x="877594" y="14763"/>
                    <a:pt x="546495" y="103469"/>
                    <a:pt x="288768" y="308228"/>
                  </a:cubicBezTo>
                  <a:cubicBezTo>
                    <a:pt x="204843" y="374779"/>
                    <a:pt x="84333" y="367721"/>
                    <a:pt x="8733" y="291845"/>
                  </a:cubicBezTo>
                  <a:cubicBezTo>
                    <a:pt x="5685" y="288797"/>
                    <a:pt x="2827" y="285749"/>
                    <a:pt x="-30" y="282320"/>
                  </a:cubicBezTo>
                  <a:cubicBezTo>
                    <a:pt x="46452" y="250411"/>
                    <a:pt x="107793" y="218884"/>
                    <a:pt x="142845" y="197262"/>
                  </a:cubicBezTo>
                  <a:cubicBezTo>
                    <a:pt x="474505" y="-7907"/>
                    <a:pt x="868936" y="-54960"/>
                    <a:pt x="1213550" y="64674"/>
                  </a:cubicBezTo>
                  <a:close/>
                </a:path>
              </a:pathLst>
            </a:custGeom>
            <a:solidFill>
              <a:srgbClr val="D132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9" name="Google Shape;2989;p5"/>
            <p:cNvSpPr/>
            <p:nvPr/>
          </p:nvSpPr>
          <p:spPr>
            <a:xfrm>
              <a:off x="6322305" y="1906967"/>
              <a:ext cx="1436590" cy="1022364"/>
            </a:xfrm>
            <a:custGeom>
              <a:avLst/>
              <a:gdLst/>
              <a:ahLst/>
              <a:cxnLst/>
              <a:rect l="l" t="t" r="r" b="b"/>
              <a:pathLst>
                <a:path w="1238440" h="881348" extrusionOk="0">
                  <a:moveTo>
                    <a:pt x="98077" y="881223"/>
                  </a:moveTo>
                  <a:cubicBezTo>
                    <a:pt x="435738" y="486317"/>
                    <a:pt x="811690" y="302103"/>
                    <a:pt x="1238410" y="397353"/>
                  </a:cubicBezTo>
                  <a:cubicBezTo>
                    <a:pt x="786735" y="418403"/>
                    <a:pt x="416212" y="598426"/>
                    <a:pt x="98077" y="881223"/>
                  </a:cubicBezTo>
                  <a:close/>
                  <a:moveTo>
                    <a:pt x="-30" y="764256"/>
                  </a:moveTo>
                  <a:cubicBezTo>
                    <a:pt x="285720" y="410498"/>
                    <a:pt x="609570" y="141893"/>
                    <a:pt x="989903" y="-125"/>
                  </a:cubicBezTo>
                  <a:cubicBezTo>
                    <a:pt x="597854" y="41404"/>
                    <a:pt x="263908" y="282672"/>
                    <a:pt x="-30" y="764256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0" name="Google Shape;2990;p5"/>
            <p:cNvSpPr/>
            <p:nvPr/>
          </p:nvSpPr>
          <p:spPr>
            <a:xfrm>
              <a:off x="6104389" y="2807555"/>
              <a:ext cx="1759612" cy="1525900"/>
            </a:xfrm>
            <a:custGeom>
              <a:avLst/>
              <a:gdLst/>
              <a:ahLst/>
              <a:cxnLst/>
              <a:rect l="l" t="t" r="r" b="b"/>
              <a:pathLst>
                <a:path w="1516907" h="1315431" extrusionOk="0">
                  <a:moveTo>
                    <a:pt x="-30" y="269456"/>
                  </a:moveTo>
                  <a:cubicBezTo>
                    <a:pt x="32164" y="226784"/>
                    <a:pt x="143607" y="180397"/>
                    <a:pt x="195804" y="151822"/>
                  </a:cubicBezTo>
                  <a:cubicBezTo>
                    <a:pt x="565469" y="-50774"/>
                    <a:pt x="1012953" y="-50774"/>
                    <a:pt x="1382619" y="151822"/>
                  </a:cubicBezTo>
                  <a:cubicBezTo>
                    <a:pt x="1507806" y="220469"/>
                    <a:pt x="1553631" y="377603"/>
                    <a:pt x="1484984" y="502790"/>
                  </a:cubicBezTo>
                  <a:cubicBezTo>
                    <a:pt x="1438607" y="587343"/>
                    <a:pt x="1349024" y="639064"/>
                    <a:pt x="1252603" y="636930"/>
                  </a:cubicBezTo>
                  <a:lnTo>
                    <a:pt x="1282321" y="719227"/>
                  </a:lnTo>
                  <a:cubicBezTo>
                    <a:pt x="1337718" y="872608"/>
                    <a:pt x="1258289" y="1041848"/>
                    <a:pt x="1104908" y="1097245"/>
                  </a:cubicBezTo>
                  <a:cubicBezTo>
                    <a:pt x="1040109" y="1120648"/>
                    <a:pt x="969167" y="1120658"/>
                    <a:pt x="904369" y="1097274"/>
                  </a:cubicBezTo>
                  <a:lnTo>
                    <a:pt x="873031" y="1149471"/>
                  </a:lnTo>
                  <a:cubicBezTo>
                    <a:pt x="778305" y="1307348"/>
                    <a:pt x="575470" y="1361697"/>
                    <a:pt x="414498" y="1272343"/>
                  </a:cubicBezTo>
                  <a:cubicBezTo>
                    <a:pt x="171906" y="1137689"/>
                    <a:pt x="23325" y="880247"/>
                    <a:pt x="28069" y="602831"/>
                  </a:cubicBezTo>
                  <a:close/>
                </a:path>
              </a:pathLst>
            </a:custGeom>
            <a:solidFill>
              <a:srgbClr val="E953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1" name="Google Shape;2991;p5"/>
            <p:cNvSpPr/>
            <p:nvPr/>
          </p:nvSpPr>
          <p:spPr>
            <a:xfrm>
              <a:off x="6272246" y="3142230"/>
              <a:ext cx="1158045" cy="857806"/>
            </a:xfrm>
            <a:custGeom>
              <a:avLst/>
              <a:gdLst/>
              <a:ahLst/>
              <a:cxnLst/>
              <a:rect l="l" t="t" r="r" b="b"/>
              <a:pathLst>
                <a:path w="998315" h="739488" extrusionOk="0">
                  <a:moveTo>
                    <a:pt x="998285" y="296736"/>
                  </a:moveTo>
                  <a:cubicBezTo>
                    <a:pt x="703010" y="70517"/>
                    <a:pt x="377445" y="-14922"/>
                    <a:pt x="31021" y="1938"/>
                  </a:cubicBezTo>
                  <a:cubicBezTo>
                    <a:pt x="358491" y="82805"/>
                    <a:pt x="681379" y="181208"/>
                    <a:pt x="998285" y="296736"/>
                  </a:cubicBezTo>
                  <a:close/>
                  <a:moveTo>
                    <a:pt x="-30" y="85758"/>
                  </a:moveTo>
                  <a:cubicBezTo>
                    <a:pt x="247172" y="289402"/>
                    <a:pt x="481973" y="507668"/>
                    <a:pt x="703105" y="739363"/>
                  </a:cubicBezTo>
                  <a:cubicBezTo>
                    <a:pt x="419260" y="587916"/>
                    <a:pt x="179326" y="378175"/>
                    <a:pt x="-30" y="85758"/>
                  </a:cubicBezTo>
                  <a:close/>
                </a:path>
              </a:pathLst>
            </a:custGeom>
            <a:solidFill>
              <a:srgbClr val="B02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2" name="Google Shape;2992;p5"/>
            <p:cNvSpPr/>
            <p:nvPr/>
          </p:nvSpPr>
          <p:spPr>
            <a:xfrm>
              <a:off x="5933277" y="1045028"/>
              <a:ext cx="728290" cy="2152002"/>
            </a:xfrm>
            <a:custGeom>
              <a:avLst/>
              <a:gdLst/>
              <a:ahLst/>
              <a:cxnLst/>
              <a:rect l="l" t="t" r="r" b="b"/>
              <a:pathLst>
                <a:path w="627836" h="1855174" extrusionOk="0">
                  <a:moveTo>
                    <a:pt x="359201" y="1576072"/>
                  </a:moveTo>
                  <a:cubicBezTo>
                    <a:pt x="408045" y="1669255"/>
                    <a:pt x="372097" y="1784393"/>
                    <a:pt x="278905" y="1833237"/>
                  </a:cubicBezTo>
                  <a:cubicBezTo>
                    <a:pt x="185722" y="1882082"/>
                    <a:pt x="70584" y="1846134"/>
                    <a:pt x="21740" y="1752942"/>
                  </a:cubicBezTo>
                  <a:cubicBezTo>
                    <a:pt x="-11236" y="1690029"/>
                    <a:pt x="-6464" y="1613991"/>
                    <a:pt x="34112" y="1555688"/>
                  </a:cubicBezTo>
                  <a:cubicBezTo>
                    <a:pt x="109541" y="1450323"/>
                    <a:pt x="152994" y="1325450"/>
                    <a:pt x="159271" y="1196024"/>
                  </a:cubicBezTo>
                  <a:cubicBezTo>
                    <a:pt x="188798" y="706916"/>
                    <a:pt x="361106" y="264575"/>
                    <a:pt x="627806" y="-125"/>
                  </a:cubicBezTo>
                  <a:lnTo>
                    <a:pt x="579704" y="76075"/>
                  </a:lnTo>
                  <a:cubicBezTo>
                    <a:pt x="410159" y="342775"/>
                    <a:pt x="300527" y="679865"/>
                    <a:pt x="258902" y="1038100"/>
                  </a:cubicBezTo>
                  <a:cubicBezTo>
                    <a:pt x="234985" y="1223504"/>
                    <a:pt x="270085" y="1411737"/>
                    <a:pt x="359201" y="1576072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3" name="Google Shape;2993;p5"/>
            <p:cNvSpPr/>
            <p:nvPr/>
          </p:nvSpPr>
          <p:spPr>
            <a:xfrm>
              <a:off x="6364756" y="1045028"/>
              <a:ext cx="147589" cy="253242"/>
            </a:xfrm>
            <a:custGeom>
              <a:avLst/>
              <a:gdLst/>
              <a:ahLst/>
              <a:cxnLst/>
              <a:rect l="l" t="t" r="r" b="b"/>
              <a:pathLst>
                <a:path w="127232" h="218312" extrusionOk="0">
                  <a:moveTo>
                    <a:pt x="51866" y="-125"/>
                  </a:moveTo>
                  <a:cubicBezTo>
                    <a:pt x="72726" y="-1"/>
                    <a:pt x="91491" y="12610"/>
                    <a:pt x="99491" y="31879"/>
                  </a:cubicBezTo>
                  <a:lnTo>
                    <a:pt x="99491" y="31879"/>
                  </a:lnTo>
                  <a:cubicBezTo>
                    <a:pt x="99787" y="32527"/>
                    <a:pt x="100044" y="33193"/>
                    <a:pt x="100254" y="33879"/>
                  </a:cubicBezTo>
                  <a:lnTo>
                    <a:pt x="112636" y="64645"/>
                  </a:lnTo>
                  <a:cubicBezTo>
                    <a:pt x="132058" y="113984"/>
                    <a:pt x="132058" y="168848"/>
                    <a:pt x="112636" y="218188"/>
                  </a:cubicBezTo>
                  <a:lnTo>
                    <a:pt x="90252" y="214473"/>
                  </a:lnTo>
                  <a:lnTo>
                    <a:pt x="99777" y="190470"/>
                  </a:lnTo>
                  <a:cubicBezTo>
                    <a:pt x="114636" y="153056"/>
                    <a:pt x="114265" y="111308"/>
                    <a:pt x="98730" y="74170"/>
                  </a:cubicBezTo>
                  <a:cubicBezTo>
                    <a:pt x="86366" y="100040"/>
                    <a:pt x="55372" y="110984"/>
                    <a:pt x="29511" y="98621"/>
                  </a:cubicBezTo>
                  <a:cubicBezTo>
                    <a:pt x="3642" y="86257"/>
                    <a:pt x="-7303" y="55272"/>
                    <a:pt x="5051" y="29402"/>
                  </a:cubicBezTo>
                  <a:cubicBezTo>
                    <a:pt x="13662" y="11400"/>
                    <a:pt x="31817" y="-78"/>
                    <a:pt x="51771" y="-12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4" name="Google Shape;2994;p5"/>
            <p:cNvSpPr/>
            <p:nvPr/>
          </p:nvSpPr>
          <p:spPr>
            <a:xfrm>
              <a:off x="6229754" y="1203588"/>
              <a:ext cx="189398" cy="231601"/>
            </a:xfrm>
            <a:custGeom>
              <a:avLst/>
              <a:gdLst/>
              <a:ahLst/>
              <a:cxnLst/>
              <a:rect l="l" t="t" r="r" b="b"/>
              <a:pathLst>
                <a:path w="163274" h="199656" extrusionOk="0">
                  <a:moveTo>
                    <a:pt x="37167" y="2269"/>
                  </a:moveTo>
                  <a:cubicBezTo>
                    <a:pt x="57570" y="-4065"/>
                    <a:pt x="79783" y="2421"/>
                    <a:pt x="93556" y="18747"/>
                  </a:cubicBezTo>
                  <a:lnTo>
                    <a:pt x="93556" y="18747"/>
                  </a:lnTo>
                  <a:lnTo>
                    <a:pt x="94984" y="20557"/>
                  </a:lnTo>
                  <a:lnTo>
                    <a:pt x="116035" y="46751"/>
                  </a:lnTo>
                  <a:cubicBezTo>
                    <a:pt x="149858" y="88908"/>
                    <a:pt x="166527" y="142286"/>
                    <a:pt x="162707" y="196198"/>
                  </a:cubicBezTo>
                  <a:lnTo>
                    <a:pt x="139752" y="199532"/>
                  </a:lnTo>
                  <a:lnTo>
                    <a:pt x="141752" y="173147"/>
                  </a:lnTo>
                  <a:cubicBezTo>
                    <a:pt x="144848" y="132180"/>
                    <a:pt x="131779" y="91642"/>
                    <a:pt x="105367" y="60181"/>
                  </a:cubicBezTo>
                  <a:cubicBezTo>
                    <a:pt x="101233" y="89137"/>
                    <a:pt x="74410" y="109263"/>
                    <a:pt x="45454" y="105129"/>
                  </a:cubicBezTo>
                  <a:cubicBezTo>
                    <a:pt x="16498" y="100995"/>
                    <a:pt x="-3618" y="74173"/>
                    <a:pt x="506" y="45217"/>
                  </a:cubicBezTo>
                  <a:cubicBezTo>
                    <a:pt x="3392" y="25024"/>
                    <a:pt x="17613" y="8289"/>
                    <a:pt x="37072" y="217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5" name="Google Shape;2995;p5"/>
            <p:cNvSpPr/>
            <p:nvPr/>
          </p:nvSpPr>
          <p:spPr>
            <a:xfrm>
              <a:off x="6056489" y="1401667"/>
              <a:ext cx="269867" cy="253644"/>
            </a:xfrm>
            <a:custGeom>
              <a:avLst/>
              <a:gdLst/>
              <a:ahLst/>
              <a:cxnLst/>
              <a:rect l="l" t="t" r="r" b="b"/>
              <a:pathLst>
                <a:path w="232644" h="218659" extrusionOk="0">
                  <a:moveTo>
                    <a:pt x="32875" y="8127"/>
                  </a:moveTo>
                  <a:cubicBezTo>
                    <a:pt x="55783" y="-4626"/>
                    <a:pt x="84100" y="-2455"/>
                    <a:pt x="104789" y="13652"/>
                  </a:cubicBezTo>
                  <a:lnTo>
                    <a:pt x="104789" y="13652"/>
                  </a:lnTo>
                  <a:lnTo>
                    <a:pt x="104789" y="13652"/>
                  </a:lnTo>
                  <a:cubicBezTo>
                    <a:pt x="105551" y="14138"/>
                    <a:pt x="106256" y="14719"/>
                    <a:pt x="106884" y="15366"/>
                  </a:cubicBezTo>
                  <a:lnTo>
                    <a:pt x="138793" y="41465"/>
                  </a:lnTo>
                  <a:cubicBezTo>
                    <a:pt x="190047" y="83508"/>
                    <a:pt x="223546" y="143344"/>
                    <a:pt x="232614" y="209010"/>
                  </a:cubicBezTo>
                  <a:lnTo>
                    <a:pt x="205849" y="218535"/>
                  </a:lnTo>
                  <a:lnTo>
                    <a:pt x="202134" y="186816"/>
                  </a:lnTo>
                  <a:cubicBezTo>
                    <a:pt x="195476" y="136905"/>
                    <a:pt x="169568" y="91576"/>
                    <a:pt x="129935" y="60515"/>
                  </a:cubicBezTo>
                  <a:cubicBezTo>
                    <a:pt x="132354" y="96367"/>
                    <a:pt x="105256" y="127390"/>
                    <a:pt x="69413" y="129809"/>
                  </a:cubicBezTo>
                  <a:cubicBezTo>
                    <a:pt x="33561" y="132229"/>
                    <a:pt x="2538" y="105130"/>
                    <a:pt x="118" y="69278"/>
                  </a:cubicBezTo>
                  <a:cubicBezTo>
                    <a:pt x="-1577" y="44208"/>
                    <a:pt x="11329" y="20405"/>
                    <a:pt x="33256" y="8127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6" name="Google Shape;2996;p5"/>
            <p:cNvSpPr/>
            <p:nvPr/>
          </p:nvSpPr>
          <p:spPr>
            <a:xfrm>
              <a:off x="5940615" y="1628952"/>
              <a:ext cx="298659" cy="280297"/>
            </a:xfrm>
            <a:custGeom>
              <a:avLst/>
              <a:gdLst/>
              <a:ahLst/>
              <a:cxnLst/>
              <a:rect l="l" t="t" r="r" b="b"/>
              <a:pathLst>
                <a:path w="257465" h="241635" extrusionOk="0">
                  <a:moveTo>
                    <a:pt x="36741" y="9005"/>
                  </a:moveTo>
                  <a:cubicBezTo>
                    <a:pt x="62049" y="-5130"/>
                    <a:pt x="93367" y="-2691"/>
                    <a:pt x="116180" y="15197"/>
                  </a:cubicBezTo>
                  <a:lnTo>
                    <a:pt x="116180" y="15197"/>
                  </a:lnTo>
                  <a:cubicBezTo>
                    <a:pt x="117018" y="15778"/>
                    <a:pt x="117809" y="16416"/>
                    <a:pt x="118561" y="17102"/>
                  </a:cubicBezTo>
                  <a:lnTo>
                    <a:pt x="153804" y="45677"/>
                  </a:lnTo>
                  <a:cubicBezTo>
                    <a:pt x="210420" y="92159"/>
                    <a:pt x="247425" y="158281"/>
                    <a:pt x="257436" y="230843"/>
                  </a:cubicBezTo>
                  <a:lnTo>
                    <a:pt x="227908" y="241511"/>
                  </a:lnTo>
                  <a:lnTo>
                    <a:pt x="223146" y="206078"/>
                  </a:lnTo>
                  <a:cubicBezTo>
                    <a:pt x="215878" y="150918"/>
                    <a:pt x="187255" y="100807"/>
                    <a:pt x="143421" y="66536"/>
                  </a:cubicBezTo>
                  <a:cubicBezTo>
                    <a:pt x="146269" y="106094"/>
                    <a:pt x="116504" y="140479"/>
                    <a:pt x="76946" y="143327"/>
                  </a:cubicBezTo>
                  <a:cubicBezTo>
                    <a:pt x="37380" y="146175"/>
                    <a:pt x="3004" y="116409"/>
                    <a:pt x="156" y="76852"/>
                  </a:cubicBezTo>
                  <a:cubicBezTo>
                    <a:pt x="-1845" y="49049"/>
                    <a:pt x="12415" y="22607"/>
                    <a:pt x="36741" y="900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7" name="Google Shape;2997;p5"/>
            <p:cNvSpPr/>
            <p:nvPr/>
          </p:nvSpPr>
          <p:spPr>
            <a:xfrm>
              <a:off x="5866346" y="1910050"/>
              <a:ext cx="320437" cy="300985"/>
            </a:xfrm>
            <a:custGeom>
              <a:avLst/>
              <a:gdLst/>
              <a:ahLst/>
              <a:cxnLst/>
              <a:rect l="l" t="t" r="r" b="b"/>
              <a:pathLst>
                <a:path w="276239" h="259470" extrusionOk="0">
                  <a:moveTo>
                    <a:pt x="39322" y="9695"/>
                  </a:moveTo>
                  <a:cubicBezTo>
                    <a:pt x="66440" y="-5488"/>
                    <a:pt x="100015" y="-2888"/>
                    <a:pt x="124476" y="16267"/>
                  </a:cubicBezTo>
                  <a:lnTo>
                    <a:pt x="124476" y="16267"/>
                  </a:lnTo>
                  <a:lnTo>
                    <a:pt x="126952" y="18267"/>
                  </a:lnTo>
                  <a:lnTo>
                    <a:pt x="165052" y="49319"/>
                  </a:lnTo>
                  <a:cubicBezTo>
                    <a:pt x="225841" y="99077"/>
                    <a:pt x="265550" y="169991"/>
                    <a:pt x="276209" y="247820"/>
                  </a:cubicBezTo>
                  <a:lnTo>
                    <a:pt x="244491" y="259345"/>
                  </a:lnTo>
                  <a:lnTo>
                    <a:pt x="239442" y="221245"/>
                  </a:lnTo>
                  <a:cubicBezTo>
                    <a:pt x="231585" y="162057"/>
                    <a:pt x="200800" y="108316"/>
                    <a:pt x="153717" y="71607"/>
                  </a:cubicBezTo>
                  <a:cubicBezTo>
                    <a:pt x="156584" y="114013"/>
                    <a:pt x="124533" y="150722"/>
                    <a:pt x="82128" y="153589"/>
                  </a:cubicBezTo>
                  <a:cubicBezTo>
                    <a:pt x="39713" y="156456"/>
                    <a:pt x="3013" y="124404"/>
                    <a:pt x="146" y="81989"/>
                  </a:cubicBezTo>
                  <a:cubicBezTo>
                    <a:pt x="-1864" y="52300"/>
                    <a:pt x="13433" y="24106"/>
                    <a:pt x="39417" y="959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8" name="Google Shape;2998;p5"/>
            <p:cNvSpPr/>
            <p:nvPr/>
          </p:nvSpPr>
          <p:spPr>
            <a:xfrm>
              <a:off x="5796627" y="2226118"/>
              <a:ext cx="351032" cy="330573"/>
            </a:xfrm>
            <a:custGeom>
              <a:avLst/>
              <a:gdLst/>
              <a:ahLst/>
              <a:cxnLst/>
              <a:rect l="l" t="t" r="r" b="b"/>
              <a:pathLst>
                <a:path w="302614" h="284977" extrusionOk="0">
                  <a:moveTo>
                    <a:pt x="42743" y="10628"/>
                  </a:moveTo>
                  <a:cubicBezTo>
                    <a:pt x="72537" y="-6003"/>
                    <a:pt x="109398" y="-3155"/>
                    <a:pt x="136278" y="17867"/>
                  </a:cubicBezTo>
                  <a:lnTo>
                    <a:pt x="136278" y="17867"/>
                  </a:lnTo>
                  <a:lnTo>
                    <a:pt x="138945" y="20153"/>
                  </a:lnTo>
                  <a:lnTo>
                    <a:pt x="180474" y="54157"/>
                  </a:lnTo>
                  <a:cubicBezTo>
                    <a:pt x="247235" y="108821"/>
                    <a:pt x="290850" y="186707"/>
                    <a:pt x="302585" y="272184"/>
                  </a:cubicBezTo>
                  <a:lnTo>
                    <a:pt x="268009" y="284853"/>
                  </a:lnTo>
                  <a:lnTo>
                    <a:pt x="262484" y="243038"/>
                  </a:lnTo>
                  <a:cubicBezTo>
                    <a:pt x="253950" y="178182"/>
                    <a:pt x="220374" y="119251"/>
                    <a:pt x="168949" y="78827"/>
                  </a:cubicBezTo>
                  <a:cubicBezTo>
                    <a:pt x="172035" y="125442"/>
                    <a:pt x="136754" y="165733"/>
                    <a:pt x="90148" y="168819"/>
                  </a:cubicBezTo>
                  <a:cubicBezTo>
                    <a:pt x="43533" y="171905"/>
                    <a:pt x="3242" y="136625"/>
                    <a:pt x="156" y="90019"/>
                  </a:cubicBezTo>
                  <a:cubicBezTo>
                    <a:pt x="-2006" y="57462"/>
                    <a:pt x="14758" y="26573"/>
                    <a:pt x="43219" y="10628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9" name="Google Shape;2999;p5"/>
            <p:cNvSpPr/>
            <p:nvPr/>
          </p:nvSpPr>
          <p:spPr>
            <a:xfrm>
              <a:off x="6495246" y="1190651"/>
              <a:ext cx="264796" cy="120793"/>
            </a:xfrm>
            <a:custGeom>
              <a:avLst/>
              <a:gdLst/>
              <a:ahLst/>
              <a:cxnLst/>
              <a:rect l="l" t="t" r="r" b="b"/>
              <a:pathLst>
                <a:path w="228272" h="104132" extrusionOk="0">
                  <a:moveTo>
                    <a:pt x="222283" y="28565"/>
                  </a:moveTo>
                  <a:cubicBezTo>
                    <a:pt x="212872" y="9858"/>
                    <a:pt x="193175" y="-1400"/>
                    <a:pt x="172277" y="-10"/>
                  </a:cubicBezTo>
                  <a:lnTo>
                    <a:pt x="172277" y="-10"/>
                  </a:lnTo>
                  <a:lnTo>
                    <a:pt x="170181" y="-10"/>
                  </a:lnTo>
                  <a:lnTo>
                    <a:pt x="137320" y="2943"/>
                  </a:lnTo>
                  <a:cubicBezTo>
                    <a:pt x="84533" y="7629"/>
                    <a:pt x="35469" y="32090"/>
                    <a:pt x="-30" y="71428"/>
                  </a:cubicBezTo>
                  <a:lnTo>
                    <a:pt x="13209" y="89906"/>
                  </a:lnTo>
                  <a:lnTo>
                    <a:pt x="30545" y="70856"/>
                  </a:lnTo>
                  <a:cubicBezTo>
                    <a:pt x="57405" y="40748"/>
                    <a:pt x="95048" y="22441"/>
                    <a:pt x="135320" y="19898"/>
                  </a:cubicBezTo>
                  <a:cubicBezTo>
                    <a:pt x="117594" y="42491"/>
                    <a:pt x="121537" y="75190"/>
                    <a:pt x="144130" y="92916"/>
                  </a:cubicBezTo>
                  <a:cubicBezTo>
                    <a:pt x="166733" y="110642"/>
                    <a:pt x="199423" y="106699"/>
                    <a:pt x="217149" y="84106"/>
                  </a:cubicBezTo>
                  <a:cubicBezTo>
                    <a:pt x="229560" y="68285"/>
                    <a:pt x="231741" y="46739"/>
                    <a:pt x="222759" y="28756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0" name="Google Shape;3000;p5"/>
            <p:cNvSpPr/>
            <p:nvPr/>
          </p:nvSpPr>
          <p:spPr>
            <a:xfrm>
              <a:off x="6426291" y="1384929"/>
              <a:ext cx="270346" cy="129346"/>
            </a:xfrm>
            <a:custGeom>
              <a:avLst/>
              <a:gdLst/>
              <a:ahLst/>
              <a:cxnLst/>
              <a:rect l="l" t="t" r="r" b="b"/>
              <a:pathLst>
                <a:path w="233057" h="111505" extrusionOk="0">
                  <a:moveTo>
                    <a:pt x="230951" y="44844"/>
                  </a:moveTo>
                  <a:cubicBezTo>
                    <a:pt x="225684" y="24108"/>
                    <a:pt x="208415" y="8611"/>
                    <a:pt x="187231" y="5601"/>
                  </a:cubicBezTo>
                  <a:lnTo>
                    <a:pt x="187231" y="5601"/>
                  </a:lnTo>
                  <a:lnTo>
                    <a:pt x="185041" y="5601"/>
                  </a:lnTo>
                  <a:lnTo>
                    <a:pt x="151608" y="1505"/>
                  </a:lnTo>
                  <a:cubicBezTo>
                    <a:pt x="97972" y="-5153"/>
                    <a:pt x="43794" y="8735"/>
                    <a:pt x="-30" y="40367"/>
                  </a:cubicBezTo>
                  <a:lnTo>
                    <a:pt x="9495" y="61608"/>
                  </a:lnTo>
                  <a:lnTo>
                    <a:pt x="30831" y="46082"/>
                  </a:lnTo>
                  <a:cubicBezTo>
                    <a:pt x="64016" y="21812"/>
                    <a:pt x="105402" y="11554"/>
                    <a:pt x="146083" y="17507"/>
                  </a:cubicBezTo>
                  <a:cubicBezTo>
                    <a:pt x="123538" y="36224"/>
                    <a:pt x="120432" y="69666"/>
                    <a:pt x="139149" y="92212"/>
                  </a:cubicBezTo>
                  <a:cubicBezTo>
                    <a:pt x="157866" y="114757"/>
                    <a:pt x="191308" y="117862"/>
                    <a:pt x="213854" y="99146"/>
                  </a:cubicBezTo>
                  <a:cubicBezTo>
                    <a:pt x="229675" y="86020"/>
                    <a:pt x="236485" y="64932"/>
                    <a:pt x="231332" y="4503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1" name="Google Shape;3001;p5"/>
            <p:cNvSpPr/>
            <p:nvPr/>
          </p:nvSpPr>
          <p:spPr>
            <a:xfrm>
              <a:off x="6313134" y="1528503"/>
              <a:ext cx="318788" cy="178869"/>
            </a:xfrm>
            <a:custGeom>
              <a:avLst/>
              <a:gdLst/>
              <a:ahLst/>
              <a:cxnLst/>
              <a:rect l="l" t="t" r="r" b="b"/>
              <a:pathLst>
                <a:path w="274817" h="154197" extrusionOk="0">
                  <a:moveTo>
                    <a:pt x="261050" y="24341"/>
                  </a:moveTo>
                  <a:cubicBezTo>
                    <a:pt x="244657" y="3872"/>
                    <a:pt x="217606" y="-4796"/>
                    <a:pt x="192375" y="2339"/>
                  </a:cubicBezTo>
                  <a:lnTo>
                    <a:pt x="192375" y="2339"/>
                  </a:lnTo>
                  <a:lnTo>
                    <a:pt x="189803" y="3101"/>
                  </a:lnTo>
                  <a:lnTo>
                    <a:pt x="150465" y="15197"/>
                  </a:lnTo>
                  <a:cubicBezTo>
                    <a:pt x="86971" y="34695"/>
                    <a:pt x="33203" y="77510"/>
                    <a:pt x="-30" y="135022"/>
                  </a:cubicBezTo>
                  <a:lnTo>
                    <a:pt x="21020" y="154072"/>
                  </a:lnTo>
                  <a:lnTo>
                    <a:pt x="37117" y="125497"/>
                  </a:lnTo>
                  <a:cubicBezTo>
                    <a:pt x="62016" y="81815"/>
                    <a:pt x="103059" y="49630"/>
                    <a:pt x="151417" y="35867"/>
                  </a:cubicBezTo>
                  <a:cubicBezTo>
                    <a:pt x="135711" y="68128"/>
                    <a:pt x="149141" y="106999"/>
                    <a:pt x="181392" y="122706"/>
                  </a:cubicBezTo>
                  <a:cubicBezTo>
                    <a:pt x="213653" y="138413"/>
                    <a:pt x="252534" y="124982"/>
                    <a:pt x="268232" y="92731"/>
                  </a:cubicBezTo>
                  <a:cubicBezTo>
                    <a:pt x="279185" y="70233"/>
                    <a:pt x="276242" y="43448"/>
                    <a:pt x="260669" y="2386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2" name="Google Shape;3002;p5"/>
            <p:cNvSpPr/>
            <p:nvPr/>
          </p:nvSpPr>
          <p:spPr>
            <a:xfrm>
              <a:off x="6239205" y="1800554"/>
              <a:ext cx="352621" cy="197774"/>
            </a:xfrm>
            <a:custGeom>
              <a:avLst/>
              <a:gdLst/>
              <a:ahLst/>
              <a:cxnLst/>
              <a:rect l="l" t="t" r="r" b="b"/>
              <a:pathLst>
                <a:path w="303984" h="170495" extrusionOk="0">
                  <a:moveTo>
                    <a:pt x="288482" y="27019"/>
                  </a:moveTo>
                  <a:cubicBezTo>
                    <a:pt x="270375" y="4197"/>
                    <a:pt x="240257" y="-5404"/>
                    <a:pt x="212282" y="2730"/>
                  </a:cubicBezTo>
                  <a:lnTo>
                    <a:pt x="212282" y="2730"/>
                  </a:lnTo>
                  <a:lnTo>
                    <a:pt x="209424" y="3682"/>
                  </a:lnTo>
                  <a:lnTo>
                    <a:pt x="165895" y="17113"/>
                  </a:lnTo>
                  <a:cubicBezTo>
                    <a:pt x="95905" y="38658"/>
                    <a:pt x="36641" y="85845"/>
                    <a:pt x="-30" y="149224"/>
                  </a:cubicBezTo>
                  <a:lnTo>
                    <a:pt x="23211" y="170370"/>
                  </a:lnTo>
                  <a:lnTo>
                    <a:pt x="41022" y="139318"/>
                  </a:lnTo>
                  <a:cubicBezTo>
                    <a:pt x="68616" y="90989"/>
                    <a:pt x="114070" y="55422"/>
                    <a:pt x="167610" y="40258"/>
                  </a:cubicBezTo>
                  <a:cubicBezTo>
                    <a:pt x="150198" y="75891"/>
                    <a:pt x="164971" y="118906"/>
                    <a:pt x="200604" y="136318"/>
                  </a:cubicBezTo>
                  <a:cubicBezTo>
                    <a:pt x="236237" y="153730"/>
                    <a:pt x="279252" y="138956"/>
                    <a:pt x="296664" y="103323"/>
                  </a:cubicBezTo>
                  <a:cubicBezTo>
                    <a:pt x="308837" y="78406"/>
                    <a:pt x="305579" y="48707"/>
                    <a:pt x="288291" y="27019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3" name="Google Shape;3003;p5"/>
            <p:cNvSpPr/>
            <p:nvPr/>
          </p:nvSpPr>
          <p:spPr>
            <a:xfrm>
              <a:off x="6186716" y="2044921"/>
              <a:ext cx="358027" cy="254636"/>
            </a:xfrm>
            <a:custGeom>
              <a:avLst/>
              <a:gdLst/>
              <a:ahLst/>
              <a:cxnLst/>
              <a:rect l="l" t="t" r="r" b="b"/>
              <a:pathLst>
                <a:path w="308644" h="219514" extrusionOk="0">
                  <a:moveTo>
                    <a:pt x="282672" y="19459"/>
                  </a:moveTo>
                  <a:cubicBezTo>
                    <a:pt x="259536" y="-1267"/>
                    <a:pt x="226179" y="-6001"/>
                    <a:pt x="198185" y="7458"/>
                  </a:cubicBezTo>
                  <a:lnTo>
                    <a:pt x="198185" y="7458"/>
                  </a:lnTo>
                  <a:lnTo>
                    <a:pt x="198185" y="7458"/>
                  </a:lnTo>
                  <a:lnTo>
                    <a:pt x="195328" y="8886"/>
                  </a:lnTo>
                  <a:lnTo>
                    <a:pt x="151512" y="31461"/>
                  </a:lnTo>
                  <a:cubicBezTo>
                    <a:pt x="81408" y="66960"/>
                    <a:pt x="27287" y="127616"/>
                    <a:pt x="-30" y="201291"/>
                  </a:cubicBezTo>
                  <a:lnTo>
                    <a:pt x="28545" y="219389"/>
                  </a:lnTo>
                  <a:lnTo>
                    <a:pt x="41785" y="183289"/>
                  </a:lnTo>
                  <a:cubicBezTo>
                    <a:pt x="62225" y="127263"/>
                    <a:pt x="103811" y="81476"/>
                    <a:pt x="157608" y="55749"/>
                  </a:cubicBezTo>
                  <a:cubicBezTo>
                    <a:pt x="145635" y="96593"/>
                    <a:pt x="169038" y="139398"/>
                    <a:pt x="209872" y="151371"/>
                  </a:cubicBezTo>
                  <a:cubicBezTo>
                    <a:pt x="250715" y="163344"/>
                    <a:pt x="293530" y="139941"/>
                    <a:pt x="305503" y="99107"/>
                  </a:cubicBezTo>
                  <a:cubicBezTo>
                    <a:pt x="313866" y="70561"/>
                    <a:pt x="305055" y="39747"/>
                    <a:pt x="282862" y="19935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4" name="Google Shape;3004;p5"/>
            <p:cNvSpPr/>
            <p:nvPr/>
          </p:nvSpPr>
          <p:spPr>
            <a:xfrm>
              <a:off x="6192904" y="2299051"/>
              <a:ext cx="351586" cy="330573"/>
            </a:xfrm>
            <a:custGeom>
              <a:avLst/>
              <a:gdLst/>
              <a:ahLst/>
              <a:cxnLst/>
              <a:rect l="l" t="t" r="r" b="b"/>
              <a:pathLst>
                <a:path w="303091" h="284977" extrusionOk="0">
                  <a:moveTo>
                    <a:pt x="259812" y="10628"/>
                  </a:moveTo>
                  <a:cubicBezTo>
                    <a:pt x="230018" y="-6003"/>
                    <a:pt x="193156" y="-3155"/>
                    <a:pt x="166276" y="17867"/>
                  </a:cubicBezTo>
                  <a:lnTo>
                    <a:pt x="166276" y="17867"/>
                  </a:lnTo>
                  <a:lnTo>
                    <a:pt x="166276" y="17867"/>
                  </a:lnTo>
                  <a:lnTo>
                    <a:pt x="163514" y="20058"/>
                  </a:lnTo>
                  <a:lnTo>
                    <a:pt x="122080" y="54062"/>
                  </a:lnTo>
                  <a:cubicBezTo>
                    <a:pt x="55300" y="108745"/>
                    <a:pt x="11676" y="186669"/>
                    <a:pt x="-30" y="272184"/>
                  </a:cubicBezTo>
                  <a:lnTo>
                    <a:pt x="34736" y="284853"/>
                  </a:lnTo>
                  <a:lnTo>
                    <a:pt x="40261" y="243038"/>
                  </a:lnTo>
                  <a:cubicBezTo>
                    <a:pt x="48938" y="178249"/>
                    <a:pt x="82609" y="119413"/>
                    <a:pt x="134082" y="79113"/>
                  </a:cubicBezTo>
                  <a:cubicBezTo>
                    <a:pt x="130996" y="125728"/>
                    <a:pt x="166276" y="166019"/>
                    <a:pt x="212882" y="169105"/>
                  </a:cubicBezTo>
                  <a:cubicBezTo>
                    <a:pt x="259497" y="172191"/>
                    <a:pt x="299788" y="136920"/>
                    <a:pt x="302874" y="90305"/>
                  </a:cubicBezTo>
                  <a:cubicBezTo>
                    <a:pt x="305037" y="57748"/>
                    <a:pt x="288272" y="26859"/>
                    <a:pt x="259812" y="10914"/>
                  </a:cubicBezTo>
                  <a:close/>
                </a:path>
              </a:pathLst>
            </a:custGeom>
            <a:solidFill>
              <a:srgbClr val="FCB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05" name="Google Shape;3005;p5"/>
          <p:cNvGrpSpPr/>
          <p:nvPr/>
        </p:nvGrpSpPr>
        <p:grpSpPr>
          <a:xfrm flipH="1">
            <a:off x="10572460" y="-1585965"/>
            <a:ext cx="9312878" cy="11872302"/>
            <a:chOff x="-1026386" y="-475480"/>
            <a:chExt cx="5147227" cy="6561821"/>
          </a:xfrm>
        </p:grpSpPr>
        <p:grpSp>
          <p:nvGrpSpPr>
            <p:cNvPr id="3006" name="Google Shape;3006;p5"/>
            <p:cNvGrpSpPr/>
            <p:nvPr/>
          </p:nvGrpSpPr>
          <p:grpSpPr>
            <a:xfrm flipH="1">
              <a:off x="975198" y="650742"/>
              <a:ext cx="3145643" cy="5435548"/>
              <a:chOff x="5143500" y="1785980"/>
              <a:chExt cx="1901380" cy="3285510"/>
            </a:xfrm>
          </p:grpSpPr>
          <p:sp>
            <p:nvSpPr>
              <p:cNvPr id="3007" name="Google Shape;3007;p5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8" name="Google Shape;3008;p5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9" name="Google Shape;3009;p5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5E7E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0" name="Google Shape;3010;p5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709F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1" name="Google Shape;3011;p5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A3C91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2" name="Google Shape;3012;p5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72A1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3" name="Google Shape;3013;p5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A4C9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4" name="Google Shape;3014;p5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83AA1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5" name="Google Shape;3015;p5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BDE2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6" name="Google Shape;3016;p5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7" name="Google Shape;3017;p5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8" name="Google Shape;3018;p5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noFill/>
              <a:ln w="9525" cap="flat" cmpd="sng">
                <a:solidFill>
                  <a:srgbClr val="56730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9" name="Google Shape;3019;p5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0" name="Google Shape;3020;p5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1" name="Google Shape;3021;p5"/>
              <p:cNvSpPr/>
              <p:nvPr/>
            </p:nvSpPr>
            <p:spPr>
              <a:xfrm>
                <a:off x="6373289" y="4608766"/>
                <a:ext cx="21524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2" name="Google Shape;3022;p5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3" name="Google Shape;3023;p5"/>
              <p:cNvSpPr/>
              <p:nvPr/>
            </p:nvSpPr>
            <p:spPr>
              <a:xfrm>
                <a:off x="6377394" y="4277105"/>
                <a:ext cx="188618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4" name="Google Shape;3024;p5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5" name="Google Shape;3025;p5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6" name="Google Shape;3026;p5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7" name="Google Shape;3027;p5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8" name="Google Shape;3028;p5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9" name="Google Shape;3029;p5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0" name="Google Shape;3030;p5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1" name="Google Shape;3031;p5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2" name="Google Shape;3032;p5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3" name="Google Shape;3033;p5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4" name="Google Shape;3034;p5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5" name="Google Shape;3035;p5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6" name="Google Shape;3036;p5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7" name="Google Shape;3037;p5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8" name="Google Shape;3038;p5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9" name="Google Shape;3039;p5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0" name="Google Shape;3040;p5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C0DE3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1" name="Google Shape;3041;p5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2" name="Google Shape;3042;p5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7EAE0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3" name="Google Shape;3043;p5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598A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4" name="Google Shape;3044;p5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74A0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5" name="Google Shape;3045;p5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A4C8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6" name="Google Shape;3046;p5"/>
              <p:cNvSpPr/>
              <p:nvPr/>
            </p:nvSpPr>
            <p:spPr>
              <a:xfrm>
                <a:off x="5741680" y="2254948"/>
                <a:ext cx="97616" cy="645389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7" name="Google Shape;3047;p5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AE90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48" name="Google Shape;3048;p5"/>
            <p:cNvGrpSpPr/>
            <p:nvPr/>
          </p:nvGrpSpPr>
          <p:grpSpPr>
            <a:xfrm>
              <a:off x="-1026386" y="-475480"/>
              <a:ext cx="3797436" cy="6561821"/>
              <a:chOff x="5143500" y="1785980"/>
              <a:chExt cx="1901380" cy="3285510"/>
            </a:xfrm>
          </p:grpSpPr>
          <p:sp>
            <p:nvSpPr>
              <p:cNvPr id="3049" name="Google Shape;3049;p5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0" name="Google Shape;3050;p5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1" name="Google Shape;3051;p5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5E7E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2" name="Google Shape;3052;p5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709F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3" name="Google Shape;3053;p5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A3C91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4" name="Google Shape;3054;p5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72A1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5" name="Google Shape;3055;p5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A4C9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6" name="Google Shape;3056;p5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83AA1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7" name="Google Shape;3057;p5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BDE2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8" name="Google Shape;3058;p5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9" name="Google Shape;3059;p5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0" name="Google Shape;3060;p5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noFill/>
              <a:ln w="9525" cap="flat" cmpd="sng">
                <a:solidFill>
                  <a:srgbClr val="56730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1" name="Google Shape;3061;p5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2" name="Google Shape;3062;p5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3" name="Google Shape;3063;p5"/>
              <p:cNvSpPr/>
              <p:nvPr/>
            </p:nvSpPr>
            <p:spPr>
              <a:xfrm>
                <a:off x="6373289" y="4608766"/>
                <a:ext cx="18941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4" name="Google Shape;3064;p5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5" name="Google Shape;3065;p5"/>
              <p:cNvSpPr/>
              <p:nvPr/>
            </p:nvSpPr>
            <p:spPr>
              <a:xfrm>
                <a:off x="6377394" y="4277105"/>
                <a:ext cx="158911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6" name="Google Shape;3066;p5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7" name="Google Shape;3067;p5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8" name="Google Shape;3068;p5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9" name="Google Shape;3069;p5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0" name="Google Shape;3070;p5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1" name="Google Shape;3071;p5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2" name="Google Shape;3072;p5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3" name="Google Shape;3073;p5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4" name="Google Shape;3074;p5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5" name="Google Shape;3075;p5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6" name="Google Shape;3076;p5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7" name="Google Shape;3077;p5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8" name="Google Shape;3078;p5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9" name="Google Shape;3079;p5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0" name="Google Shape;3080;p5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1" name="Google Shape;3081;p5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2" name="Google Shape;3082;p5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C0DE3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3" name="Google Shape;3083;p5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4" name="Google Shape;3084;p5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7EAE0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5" name="Google Shape;3085;p5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598A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6" name="Google Shape;3086;p5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74A0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7" name="Google Shape;3087;p5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A4C8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8" name="Google Shape;3088;p5"/>
              <p:cNvSpPr/>
              <p:nvPr/>
            </p:nvSpPr>
            <p:spPr>
              <a:xfrm>
                <a:off x="5746521" y="2254947"/>
                <a:ext cx="84152" cy="703421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9" name="Google Shape;3089;p5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AE90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090" name="Google Shape;3090;p5"/>
          <p:cNvSpPr/>
          <p:nvPr/>
        </p:nvSpPr>
        <p:spPr>
          <a:xfrm>
            <a:off x="14986556" y="6407177"/>
            <a:ext cx="2011233" cy="2857311"/>
          </a:xfrm>
          <a:custGeom>
            <a:avLst/>
            <a:gdLst/>
            <a:ahLst/>
            <a:cxnLst/>
            <a:rect l="l" t="t" r="r" b="b"/>
            <a:pathLst>
              <a:path w="1062037" h="1508811" extrusionOk="0">
                <a:moveTo>
                  <a:pt x="381953" y="1176267"/>
                </a:moveTo>
                <a:cubicBezTo>
                  <a:pt x="569595" y="1036250"/>
                  <a:pt x="628650" y="893375"/>
                  <a:pt x="758190" y="761930"/>
                </a:cubicBezTo>
                <a:cubicBezTo>
                  <a:pt x="514350" y="834320"/>
                  <a:pt x="391478" y="1110545"/>
                  <a:pt x="380047" y="1168647"/>
                </a:cubicBezTo>
                <a:cubicBezTo>
                  <a:pt x="364808" y="1073397"/>
                  <a:pt x="360997" y="978147"/>
                  <a:pt x="369570" y="885755"/>
                </a:cubicBezTo>
                <a:cubicBezTo>
                  <a:pt x="478155" y="790505"/>
                  <a:pt x="597217" y="737165"/>
                  <a:pt x="676275" y="600957"/>
                </a:cubicBezTo>
                <a:cubicBezTo>
                  <a:pt x="521970" y="635247"/>
                  <a:pt x="401003" y="805745"/>
                  <a:pt x="370522" y="871467"/>
                </a:cubicBezTo>
                <a:cubicBezTo>
                  <a:pt x="379095" y="789552"/>
                  <a:pt x="397192" y="709542"/>
                  <a:pt x="424815" y="632390"/>
                </a:cubicBezTo>
                <a:cubicBezTo>
                  <a:pt x="537210" y="579050"/>
                  <a:pt x="633412" y="507612"/>
                  <a:pt x="709612" y="422840"/>
                </a:cubicBezTo>
                <a:cubicBezTo>
                  <a:pt x="599122" y="451415"/>
                  <a:pt x="503872" y="511422"/>
                  <a:pt x="440055" y="594290"/>
                </a:cubicBezTo>
                <a:cubicBezTo>
                  <a:pt x="463867" y="535235"/>
                  <a:pt x="494347" y="478085"/>
                  <a:pt x="529590" y="423792"/>
                </a:cubicBezTo>
                <a:cubicBezTo>
                  <a:pt x="534353" y="424745"/>
                  <a:pt x="539115" y="426650"/>
                  <a:pt x="543878" y="427602"/>
                </a:cubicBezTo>
                <a:cubicBezTo>
                  <a:pt x="642937" y="405695"/>
                  <a:pt x="728662" y="357117"/>
                  <a:pt x="786765" y="288537"/>
                </a:cubicBezTo>
                <a:cubicBezTo>
                  <a:pt x="701040" y="301872"/>
                  <a:pt x="621983" y="334257"/>
                  <a:pt x="559117" y="382835"/>
                </a:cubicBezTo>
                <a:cubicBezTo>
                  <a:pt x="581978" y="351402"/>
                  <a:pt x="606742" y="321875"/>
                  <a:pt x="633412" y="293300"/>
                </a:cubicBezTo>
                <a:cubicBezTo>
                  <a:pt x="649605" y="292347"/>
                  <a:pt x="701040" y="284727"/>
                  <a:pt x="701040" y="284727"/>
                </a:cubicBezTo>
                <a:cubicBezTo>
                  <a:pt x="784860" y="264725"/>
                  <a:pt x="857250" y="229482"/>
                  <a:pt x="926783" y="190430"/>
                </a:cubicBezTo>
                <a:cubicBezTo>
                  <a:pt x="855345" y="190430"/>
                  <a:pt x="686753" y="259010"/>
                  <a:pt x="641033" y="284727"/>
                </a:cubicBezTo>
                <a:cubicBezTo>
                  <a:pt x="677228" y="246627"/>
                  <a:pt x="717233" y="210432"/>
                  <a:pt x="760095" y="177095"/>
                </a:cubicBezTo>
                <a:cubicBezTo>
                  <a:pt x="762000" y="177095"/>
                  <a:pt x="763905" y="177095"/>
                  <a:pt x="765810" y="178047"/>
                </a:cubicBezTo>
                <a:cubicBezTo>
                  <a:pt x="830580" y="173285"/>
                  <a:pt x="887730" y="147567"/>
                  <a:pt x="935355" y="114230"/>
                </a:cubicBezTo>
                <a:cubicBezTo>
                  <a:pt x="982028" y="80892"/>
                  <a:pt x="1021080" y="40887"/>
                  <a:pt x="1062037" y="1835"/>
                </a:cubicBezTo>
                <a:cubicBezTo>
                  <a:pt x="902970" y="-16263"/>
                  <a:pt x="832485" y="103752"/>
                  <a:pt x="750570" y="175190"/>
                </a:cubicBezTo>
                <a:cubicBezTo>
                  <a:pt x="750570" y="175190"/>
                  <a:pt x="751522" y="175190"/>
                  <a:pt x="751522" y="175190"/>
                </a:cubicBezTo>
                <a:cubicBezTo>
                  <a:pt x="712470" y="204717"/>
                  <a:pt x="676275" y="236150"/>
                  <a:pt x="641985" y="270440"/>
                </a:cubicBezTo>
                <a:cubicBezTo>
                  <a:pt x="659130" y="187572"/>
                  <a:pt x="689610" y="108515"/>
                  <a:pt x="722947" y="29457"/>
                </a:cubicBezTo>
                <a:cubicBezTo>
                  <a:pt x="655320" y="88512"/>
                  <a:pt x="620078" y="172332"/>
                  <a:pt x="622935" y="258057"/>
                </a:cubicBezTo>
                <a:cubicBezTo>
                  <a:pt x="622935" y="258057"/>
                  <a:pt x="628650" y="274250"/>
                  <a:pt x="633412" y="279012"/>
                </a:cubicBezTo>
                <a:cubicBezTo>
                  <a:pt x="590550" y="322827"/>
                  <a:pt x="551497" y="369500"/>
                  <a:pt x="518160" y="419982"/>
                </a:cubicBezTo>
                <a:lnTo>
                  <a:pt x="518160" y="419982"/>
                </a:lnTo>
                <a:lnTo>
                  <a:pt x="518160" y="419982"/>
                </a:lnTo>
                <a:cubicBezTo>
                  <a:pt x="513397" y="427602"/>
                  <a:pt x="507683" y="435222"/>
                  <a:pt x="502920" y="442842"/>
                </a:cubicBezTo>
                <a:cubicBezTo>
                  <a:pt x="506730" y="404742"/>
                  <a:pt x="546735" y="218052"/>
                  <a:pt x="469583" y="71367"/>
                </a:cubicBezTo>
                <a:cubicBezTo>
                  <a:pt x="437197" y="187572"/>
                  <a:pt x="453390" y="330447"/>
                  <a:pt x="500062" y="446652"/>
                </a:cubicBezTo>
                <a:cubicBezTo>
                  <a:pt x="461962" y="506660"/>
                  <a:pt x="431483" y="569525"/>
                  <a:pt x="406717" y="636200"/>
                </a:cubicBezTo>
                <a:cubicBezTo>
                  <a:pt x="396240" y="571430"/>
                  <a:pt x="383858" y="340925"/>
                  <a:pt x="300037" y="196145"/>
                </a:cubicBezTo>
                <a:cubicBezTo>
                  <a:pt x="308610" y="269487"/>
                  <a:pt x="288608" y="359975"/>
                  <a:pt x="298133" y="433317"/>
                </a:cubicBezTo>
                <a:cubicBezTo>
                  <a:pt x="306705" y="503802"/>
                  <a:pt x="353378" y="586670"/>
                  <a:pt x="402908" y="646677"/>
                </a:cubicBezTo>
                <a:cubicBezTo>
                  <a:pt x="376237" y="720972"/>
                  <a:pt x="359092" y="799077"/>
                  <a:pt x="350520" y="879087"/>
                </a:cubicBezTo>
                <a:cubicBezTo>
                  <a:pt x="295275" y="704780"/>
                  <a:pt x="235267" y="511422"/>
                  <a:pt x="94297" y="334257"/>
                </a:cubicBezTo>
                <a:cubicBezTo>
                  <a:pt x="81915" y="515232"/>
                  <a:pt x="300990" y="836225"/>
                  <a:pt x="349567" y="889565"/>
                </a:cubicBezTo>
                <a:cubicBezTo>
                  <a:pt x="340995" y="981005"/>
                  <a:pt x="343853" y="1074350"/>
                  <a:pt x="357187" y="1168647"/>
                </a:cubicBezTo>
                <a:cubicBezTo>
                  <a:pt x="333375" y="1115308"/>
                  <a:pt x="271462" y="944810"/>
                  <a:pt x="220028" y="862895"/>
                </a:cubicBezTo>
                <a:cubicBezTo>
                  <a:pt x="155257" y="765740"/>
                  <a:pt x="101917" y="679062"/>
                  <a:pt x="0" y="599052"/>
                </a:cubicBezTo>
                <a:cubicBezTo>
                  <a:pt x="41910" y="854322"/>
                  <a:pt x="181928" y="1036250"/>
                  <a:pt x="359092" y="1181983"/>
                </a:cubicBezTo>
                <a:cubicBezTo>
                  <a:pt x="376237" y="1288662"/>
                  <a:pt x="406717" y="1394390"/>
                  <a:pt x="451485" y="1498212"/>
                </a:cubicBezTo>
                <a:cubicBezTo>
                  <a:pt x="451485" y="1498212"/>
                  <a:pt x="451485" y="1498212"/>
                  <a:pt x="451485" y="1498212"/>
                </a:cubicBezTo>
                <a:cubicBezTo>
                  <a:pt x="454342" y="1504880"/>
                  <a:pt x="461962" y="1509642"/>
                  <a:pt x="468630" y="1508690"/>
                </a:cubicBezTo>
                <a:cubicBezTo>
                  <a:pt x="475297" y="1507737"/>
                  <a:pt x="478155" y="1502022"/>
                  <a:pt x="475297" y="1495355"/>
                </a:cubicBezTo>
                <a:cubicBezTo>
                  <a:pt x="432435" y="1391533"/>
                  <a:pt x="400050" y="1283900"/>
                  <a:pt x="381953" y="1176267"/>
                </a:cubicBezTo>
                <a:close/>
              </a:path>
            </a:pathLst>
          </a:custGeom>
          <a:solidFill>
            <a:srgbClr val="367023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1" name="Google Shape;3091;p5"/>
          <p:cNvSpPr/>
          <p:nvPr/>
        </p:nvSpPr>
        <p:spPr>
          <a:xfrm>
            <a:off x="16316228" y="6188722"/>
            <a:ext cx="1430195" cy="3049745"/>
          </a:xfrm>
          <a:custGeom>
            <a:avLst/>
            <a:gdLst/>
            <a:ahLst/>
            <a:cxnLst/>
            <a:rect l="l" t="t" r="r" b="b"/>
            <a:pathLst>
              <a:path w="755218" h="1610426" extrusionOk="0">
                <a:moveTo>
                  <a:pt x="124839" y="867728"/>
                </a:moveTo>
                <a:cubicBezTo>
                  <a:pt x="176273" y="796290"/>
                  <a:pt x="243901" y="733425"/>
                  <a:pt x="271523" y="649605"/>
                </a:cubicBezTo>
                <a:cubicBezTo>
                  <a:pt x="296289" y="573405"/>
                  <a:pt x="285811" y="488633"/>
                  <a:pt x="316291" y="415290"/>
                </a:cubicBezTo>
                <a:cubicBezTo>
                  <a:pt x="349628" y="333375"/>
                  <a:pt x="426781" y="279083"/>
                  <a:pt x="493456" y="221933"/>
                </a:cubicBezTo>
                <a:cubicBezTo>
                  <a:pt x="561084" y="164783"/>
                  <a:pt x="625853" y="88583"/>
                  <a:pt x="620139" y="0"/>
                </a:cubicBezTo>
                <a:cubicBezTo>
                  <a:pt x="735391" y="220980"/>
                  <a:pt x="775396" y="477203"/>
                  <a:pt x="745868" y="724853"/>
                </a:cubicBezTo>
                <a:cubicBezTo>
                  <a:pt x="716341" y="972503"/>
                  <a:pt x="618234" y="1209675"/>
                  <a:pt x="475359" y="1412557"/>
                </a:cubicBezTo>
                <a:cubicBezTo>
                  <a:pt x="431543" y="1474470"/>
                  <a:pt x="382014" y="1535430"/>
                  <a:pt x="316291" y="1573530"/>
                </a:cubicBezTo>
                <a:cubicBezTo>
                  <a:pt x="250568" y="1611630"/>
                  <a:pt x="165796" y="1624965"/>
                  <a:pt x="98168" y="1590675"/>
                </a:cubicBezTo>
                <a:lnTo>
                  <a:pt x="98168" y="1590675"/>
                </a:lnTo>
                <a:cubicBezTo>
                  <a:pt x="-7559" y="1536382"/>
                  <a:pt x="2918" y="1370648"/>
                  <a:pt x="61" y="1267778"/>
                </a:cubicBezTo>
                <a:cubicBezTo>
                  <a:pt x="-1844" y="1126807"/>
                  <a:pt x="41018" y="982980"/>
                  <a:pt x="124839" y="867728"/>
                </a:cubicBezTo>
                <a:close/>
              </a:path>
            </a:pathLst>
          </a:custGeom>
          <a:solidFill>
            <a:srgbClr val="2F5B06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92" name="Google Shape;3092;p5"/>
          <p:cNvGrpSpPr/>
          <p:nvPr/>
        </p:nvGrpSpPr>
        <p:grpSpPr>
          <a:xfrm>
            <a:off x="13487510" y="6044458"/>
            <a:ext cx="2056691" cy="4714991"/>
            <a:chOff x="6209082" y="1899985"/>
            <a:chExt cx="1085697" cy="2488975"/>
          </a:xfrm>
        </p:grpSpPr>
        <p:sp>
          <p:nvSpPr>
            <p:cNvPr id="3093" name="Google Shape;3093;p5"/>
            <p:cNvSpPr/>
            <p:nvPr/>
          </p:nvSpPr>
          <p:spPr>
            <a:xfrm>
              <a:off x="6209082" y="1899985"/>
              <a:ext cx="1085697" cy="2325514"/>
            </a:xfrm>
            <a:custGeom>
              <a:avLst/>
              <a:gdLst/>
              <a:ahLst/>
              <a:cxnLst/>
              <a:rect l="l" t="t" r="r" b="b"/>
              <a:pathLst>
                <a:path w="1085697" h="2325514" extrusionOk="0">
                  <a:moveTo>
                    <a:pt x="140933" y="1965007"/>
                  </a:moveTo>
                  <a:lnTo>
                    <a:pt x="140933" y="1965007"/>
                  </a:lnTo>
                  <a:cubicBezTo>
                    <a:pt x="116169" y="1839278"/>
                    <a:pt x="185701" y="1717357"/>
                    <a:pt x="230469" y="1597343"/>
                  </a:cubicBezTo>
                  <a:cubicBezTo>
                    <a:pt x="275236" y="1477328"/>
                    <a:pt x="286666" y="1318260"/>
                    <a:pt x="182844" y="1243965"/>
                  </a:cubicBezTo>
                  <a:cubicBezTo>
                    <a:pt x="130456" y="1205865"/>
                    <a:pt x="51398" y="1191578"/>
                    <a:pt x="32348" y="1130618"/>
                  </a:cubicBezTo>
                  <a:cubicBezTo>
                    <a:pt x="3773" y="1041082"/>
                    <a:pt x="135219" y="968693"/>
                    <a:pt x="130456" y="875347"/>
                  </a:cubicBezTo>
                  <a:cubicBezTo>
                    <a:pt x="127598" y="809625"/>
                    <a:pt x="60923" y="768668"/>
                    <a:pt x="27586" y="712470"/>
                  </a:cubicBezTo>
                  <a:cubicBezTo>
                    <a:pt x="-16229" y="640080"/>
                    <a:pt x="-1942" y="545783"/>
                    <a:pt x="29491" y="467678"/>
                  </a:cubicBezTo>
                  <a:cubicBezTo>
                    <a:pt x="60923" y="389572"/>
                    <a:pt x="108548" y="317183"/>
                    <a:pt x="131408" y="235267"/>
                  </a:cubicBezTo>
                  <a:cubicBezTo>
                    <a:pt x="154269" y="153353"/>
                    <a:pt x="146648" y="55245"/>
                    <a:pt x="82831" y="0"/>
                  </a:cubicBezTo>
                  <a:cubicBezTo>
                    <a:pt x="219991" y="76200"/>
                    <a:pt x="359056" y="154305"/>
                    <a:pt x="470498" y="263842"/>
                  </a:cubicBezTo>
                  <a:cubicBezTo>
                    <a:pt x="582894" y="373380"/>
                    <a:pt x="666713" y="521017"/>
                    <a:pt x="666713" y="678180"/>
                  </a:cubicBezTo>
                  <a:cubicBezTo>
                    <a:pt x="666713" y="784860"/>
                    <a:pt x="631471" y="904875"/>
                    <a:pt x="696241" y="988695"/>
                  </a:cubicBezTo>
                  <a:cubicBezTo>
                    <a:pt x="736246" y="1041082"/>
                    <a:pt x="803873" y="1062038"/>
                    <a:pt x="864833" y="1087755"/>
                  </a:cubicBezTo>
                  <a:cubicBezTo>
                    <a:pt x="925794" y="1113473"/>
                    <a:pt x="990563" y="1153478"/>
                    <a:pt x="1002946" y="1218248"/>
                  </a:cubicBezTo>
                  <a:cubicBezTo>
                    <a:pt x="1017233" y="1288732"/>
                    <a:pt x="965798" y="1355407"/>
                    <a:pt x="959131" y="1427798"/>
                  </a:cubicBezTo>
                  <a:cubicBezTo>
                    <a:pt x="951511" y="1522095"/>
                    <a:pt x="1021044" y="1602105"/>
                    <a:pt x="1057239" y="1689735"/>
                  </a:cubicBezTo>
                  <a:cubicBezTo>
                    <a:pt x="1117246" y="1834515"/>
                    <a:pt x="1078194" y="2009775"/>
                    <a:pt x="979133" y="2131695"/>
                  </a:cubicBezTo>
                  <a:cubicBezTo>
                    <a:pt x="882931" y="2250758"/>
                    <a:pt x="705766" y="2368868"/>
                    <a:pt x="550508" y="2309813"/>
                  </a:cubicBezTo>
                  <a:cubicBezTo>
                    <a:pt x="394298" y="2248853"/>
                    <a:pt x="176176" y="2145983"/>
                    <a:pt x="140933" y="1965007"/>
                  </a:cubicBezTo>
                  <a:close/>
                </a:path>
              </a:pathLst>
            </a:custGeom>
            <a:solidFill>
              <a:srgbClr val="2F5B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4" name="Google Shape;3094;p5"/>
            <p:cNvSpPr/>
            <p:nvPr/>
          </p:nvSpPr>
          <p:spPr>
            <a:xfrm>
              <a:off x="6442316" y="2213685"/>
              <a:ext cx="561812" cy="2175275"/>
            </a:xfrm>
            <a:custGeom>
              <a:avLst/>
              <a:gdLst/>
              <a:ahLst/>
              <a:cxnLst/>
              <a:rect l="l" t="t" r="r" b="b"/>
              <a:pathLst>
                <a:path w="561812" h="2175275" extrusionOk="0">
                  <a:moveTo>
                    <a:pt x="329658" y="1406516"/>
                  </a:moveTo>
                  <a:cubicBezTo>
                    <a:pt x="365853" y="1257926"/>
                    <a:pt x="422050" y="1114098"/>
                    <a:pt x="495393" y="979796"/>
                  </a:cubicBezTo>
                  <a:cubicBezTo>
                    <a:pt x="498250" y="975033"/>
                    <a:pt x="490630" y="971223"/>
                    <a:pt x="488725" y="975986"/>
                  </a:cubicBezTo>
                  <a:cubicBezTo>
                    <a:pt x="417287" y="1105526"/>
                    <a:pt x="362995" y="1244591"/>
                    <a:pt x="325848" y="1387466"/>
                  </a:cubicBezTo>
                  <a:cubicBezTo>
                    <a:pt x="322990" y="1361748"/>
                    <a:pt x="320133" y="1336031"/>
                    <a:pt x="318228" y="1311266"/>
                  </a:cubicBezTo>
                  <a:cubicBezTo>
                    <a:pt x="290605" y="1018848"/>
                    <a:pt x="282033" y="722621"/>
                    <a:pt x="205833" y="437823"/>
                  </a:cubicBezTo>
                  <a:cubicBezTo>
                    <a:pt x="204880" y="433061"/>
                    <a:pt x="202975" y="428298"/>
                    <a:pt x="202023" y="423536"/>
                  </a:cubicBezTo>
                  <a:cubicBezTo>
                    <a:pt x="202023" y="423536"/>
                    <a:pt x="202023" y="423536"/>
                    <a:pt x="202023" y="422583"/>
                  </a:cubicBezTo>
                  <a:cubicBezTo>
                    <a:pt x="212500" y="353051"/>
                    <a:pt x="222978" y="283518"/>
                    <a:pt x="232503" y="213986"/>
                  </a:cubicBezTo>
                  <a:cubicBezTo>
                    <a:pt x="233455" y="209223"/>
                    <a:pt x="224883" y="209223"/>
                    <a:pt x="224883" y="213986"/>
                  </a:cubicBezTo>
                  <a:cubicBezTo>
                    <a:pt x="215358" y="277803"/>
                    <a:pt x="205833" y="340668"/>
                    <a:pt x="196308" y="404486"/>
                  </a:cubicBezTo>
                  <a:cubicBezTo>
                    <a:pt x="196308" y="404486"/>
                    <a:pt x="196308" y="404486"/>
                    <a:pt x="196308" y="404486"/>
                  </a:cubicBezTo>
                  <a:cubicBezTo>
                    <a:pt x="196308" y="403533"/>
                    <a:pt x="196308" y="401628"/>
                    <a:pt x="195355" y="400676"/>
                  </a:cubicBezTo>
                  <a:cubicBezTo>
                    <a:pt x="153445" y="258753"/>
                    <a:pt x="94390" y="122546"/>
                    <a:pt x="7712" y="1578"/>
                  </a:cubicBezTo>
                  <a:cubicBezTo>
                    <a:pt x="4855" y="-2232"/>
                    <a:pt x="-2765" y="1578"/>
                    <a:pt x="1045" y="5388"/>
                  </a:cubicBezTo>
                  <a:cubicBezTo>
                    <a:pt x="84865" y="123498"/>
                    <a:pt x="142968" y="254943"/>
                    <a:pt x="183925" y="391151"/>
                  </a:cubicBezTo>
                  <a:cubicBezTo>
                    <a:pt x="135348" y="354003"/>
                    <a:pt x="86770" y="317808"/>
                    <a:pt x="38193" y="280661"/>
                  </a:cubicBezTo>
                  <a:cubicBezTo>
                    <a:pt x="34383" y="277803"/>
                    <a:pt x="29620" y="284471"/>
                    <a:pt x="34383" y="287328"/>
                  </a:cubicBezTo>
                  <a:cubicBezTo>
                    <a:pt x="85818" y="326381"/>
                    <a:pt x="136300" y="365433"/>
                    <a:pt x="187735" y="403533"/>
                  </a:cubicBezTo>
                  <a:cubicBezTo>
                    <a:pt x="228693" y="543551"/>
                    <a:pt x="252505" y="689283"/>
                    <a:pt x="268698" y="834063"/>
                  </a:cubicBezTo>
                  <a:cubicBezTo>
                    <a:pt x="282985" y="958841"/>
                    <a:pt x="291558" y="1084571"/>
                    <a:pt x="302035" y="1210301"/>
                  </a:cubicBezTo>
                  <a:cubicBezTo>
                    <a:pt x="233455" y="1045518"/>
                    <a:pt x="139158" y="891213"/>
                    <a:pt x="24858" y="754053"/>
                  </a:cubicBezTo>
                  <a:cubicBezTo>
                    <a:pt x="21048" y="750243"/>
                    <a:pt x="15333" y="755958"/>
                    <a:pt x="19143" y="759768"/>
                  </a:cubicBezTo>
                  <a:cubicBezTo>
                    <a:pt x="137253" y="900738"/>
                    <a:pt x="232503" y="1058853"/>
                    <a:pt x="301083" y="1229351"/>
                  </a:cubicBezTo>
                  <a:cubicBezTo>
                    <a:pt x="302035" y="1230303"/>
                    <a:pt x="302987" y="1231256"/>
                    <a:pt x="303940" y="1231256"/>
                  </a:cubicBezTo>
                  <a:cubicBezTo>
                    <a:pt x="318228" y="1395086"/>
                    <a:pt x="335373" y="1557963"/>
                    <a:pt x="372520" y="1717983"/>
                  </a:cubicBezTo>
                  <a:cubicBezTo>
                    <a:pt x="409668" y="1878003"/>
                    <a:pt x="465865" y="2034213"/>
                    <a:pt x="554448" y="2173278"/>
                  </a:cubicBezTo>
                  <a:cubicBezTo>
                    <a:pt x="557305" y="2178041"/>
                    <a:pt x="563973" y="2173278"/>
                    <a:pt x="561115" y="2169468"/>
                  </a:cubicBezTo>
                  <a:cubicBezTo>
                    <a:pt x="416335" y="1940868"/>
                    <a:pt x="359185" y="1673216"/>
                    <a:pt x="328705" y="1406516"/>
                  </a:cubicBezTo>
                  <a:cubicBezTo>
                    <a:pt x="328705" y="1408421"/>
                    <a:pt x="329658" y="1407468"/>
                    <a:pt x="329658" y="1406516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95" name="Google Shape;3095;p5"/>
          <p:cNvSpPr/>
          <p:nvPr/>
        </p:nvSpPr>
        <p:spPr>
          <a:xfrm>
            <a:off x="16845422" y="6525601"/>
            <a:ext cx="1943639" cy="3197603"/>
          </a:xfrm>
          <a:custGeom>
            <a:avLst/>
            <a:gdLst/>
            <a:ahLst/>
            <a:cxnLst/>
            <a:rect l="l" t="t" r="r" b="b"/>
            <a:pathLst>
              <a:path w="1026344" h="1688503" extrusionOk="0">
                <a:moveTo>
                  <a:pt x="224555" y="1223284"/>
                </a:moveTo>
                <a:cubicBezTo>
                  <a:pt x="165500" y="1170897"/>
                  <a:pt x="100730" y="1123272"/>
                  <a:pt x="54057" y="1059454"/>
                </a:cubicBezTo>
                <a:cubicBezTo>
                  <a:pt x="7385" y="995637"/>
                  <a:pt x="-17380" y="908959"/>
                  <a:pt x="14052" y="836569"/>
                </a:cubicBezTo>
                <a:cubicBezTo>
                  <a:pt x="45485" y="764179"/>
                  <a:pt x="149307" y="725127"/>
                  <a:pt x="209315" y="776562"/>
                </a:cubicBezTo>
                <a:cubicBezTo>
                  <a:pt x="234080" y="797517"/>
                  <a:pt x="258845" y="831807"/>
                  <a:pt x="288373" y="819424"/>
                </a:cubicBezTo>
                <a:cubicBezTo>
                  <a:pt x="315995" y="807994"/>
                  <a:pt x="312185" y="766084"/>
                  <a:pt x="296945" y="740367"/>
                </a:cubicBezTo>
                <a:cubicBezTo>
                  <a:pt x="271227" y="698457"/>
                  <a:pt x="230270" y="667977"/>
                  <a:pt x="193123" y="635592"/>
                </a:cubicBezTo>
                <a:cubicBezTo>
                  <a:pt x="155975" y="603207"/>
                  <a:pt x="119780" y="565107"/>
                  <a:pt x="110255" y="516529"/>
                </a:cubicBezTo>
                <a:cubicBezTo>
                  <a:pt x="100730" y="467952"/>
                  <a:pt x="129305" y="409849"/>
                  <a:pt x="177882" y="403182"/>
                </a:cubicBezTo>
                <a:cubicBezTo>
                  <a:pt x="195980" y="401277"/>
                  <a:pt x="215030" y="406039"/>
                  <a:pt x="232175" y="399372"/>
                </a:cubicBezTo>
                <a:cubicBezTo>
                  <a:pt x="260750" y="388894"/>
                  <a:pt x="270275" y="350794"/>
                  <a:pt x="263607" y="320314"/>
                </a:cubicBezTo>
                <a:cubicBezTo>
                  <a:pt x="256940" y="289834"/>
                  <a:pt x="237890" y="264117"/>
                  <a:pt x="227412" y="235542"/>
                </a:cubicBezTo>
                <a:cubicBezTo>
                  <a:pt x="189312" y="133624"/>
                  <a:pt x="271227" y="6942"/>
                  <a:pt x="379812" y="274"/>
                </a:cubicBezTo>
                <a:cubicBezTo>
                  <a:pt x="488398" y="-6393"/>
                  <a:pt x="585552" y="109812"/>
                  <a:pt x="560787" y="215539"/>
                </a:cubicBezTo>
                <a:cubicBezTo>
                  <a:pt x="553167" y="247924"/>
                  <a:pt x="536023" y="279357"/>
                  <a:pt x="533165" y="312694"/>
                </a:cubicBezTo>
                <a:cubicBezTo>
                  <a:pt x="531260" y="346032"/>
                  <a:pt x="552215" y="386037"/>
                  <a:pt x="585552" y="385084"/>
                </a:cubicBezTo>
                <a:cubicBezTo>
                  <a:pt x="619842" y="384132"/>
                  <a:pt x="638892" y="346032"/>
                  <a:pt x="667467" y="327934"/>
                </a:cubicBezTo>
                <a:cubicBezTo>
                  <a:pt x="715092" y="297454"/>
                  <a:pt x="783673" y="331744"/>
                  <a:pt x="805580" y="384132"/>
                </a:cubicBezTo>
                <a:cubicBezTo>
                  <a:pt x="827487" y="436519"/>
                  <a:pt x="813200" y="497479"/>
                  <a:pt x="790340" y="548914"/>
                </a:cubicBezTo>
                <a:cubicBezTo>
                  <a:pt x="767480" y="600349"/>
                  <a:pt x="735095" y="648927"/>
                  <a:pt x="718902" y="703219"/>
                </a:cubicBezTo>
                <a:cubicBezTo>
                  <a:pt x="713187" y="722269"/>
                  <a:pt x="710330" y="746082"/>
                  <a:pt x="726523" y="758464"/>
                </a:cubicBezTo>
                <a:cubicBezTo>
                  <a:pt x="751287" y="778467"/>
                  <a:pt x="783673" y="747987"/>
                  <a:pt x="809390" y="729889"/>
                </a:cubicBezTo>
                <a:cubicBezTo>
                  <a:pt x="872255" y="687027"/>
                  <a:pt x="965600" y="726079"/>
                  <a:pt x="1001795" y="792754"/>
                </a:cubicBezTo>
                <a:cubicBezTo>
                  <a:pt x="1037990" y="860382"/>
                  <a:pt x="1029417" y="942297"/>
                  <a:pt x="1006557" y="1015639"/>
                </a:cubicBezTo>
                <a:lnTo>
                  <a:pt x="1006557" y="1015639"/>
                </a:lnTo>
                <a:cubicBezTo>
                  <a:pt x="970362" y="1133749"/>
                  <a:pt x="903687" y="1237572"/>
                  <a:pt x="835107" y="1338537"/>
                </a:cubicBezTo>
                <a:cubicBezTo>
                  <a:pt x="768432" y="1436644"/>
                  <a:pt x="715092" y="1549992"/>
                  <a:pt x="645560" y="1643337"/>
                </a:cubicBezTo>
                <a:cubicBezTo>
                  <a:pt x="547452" y="1775734"/>
                  <a:pt x="504590" y="1582377"/>
                  <a:pt x="457917" y="1506177"/>
                </a:cubicBezTo>
                <a:cubicBezTo>
                  <a:pt x="396005" y="1401402"/>
                  <a:pt x="316948" y="1305199"/>
                  <a:pt x="224555" y="1223284"/>
                </a:cubicBezTo>
                <a:close/>
              </a:path>
            </a:pathLst>
          </a:custGeom>
          <a:gradFill>
            <a:gsLst>
              <a:gs pos="0">
                <a:srgbClr val="BDD559"/>
              </a:gs>
              <a:gs pos="8000">
                <a:srgbClr val="BDD559"/>
              </a:gs>
              <a:gs pos="100000">
                <a:srgbClr val="5F9322"/>
              </a:gs>
            </a:gsLst>
            <a:lin ang="2700006" scaled="0"/>
          </a:gra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6" name="Google Shape;3096;p5"/>
          <p:cNvSpPr/>
          <p:nvPr/>
        </p:nvSpPr>
        <p:spPr>
          <a:xfrm>
            <a:off x="11825530" y="7057853"/>
            <a:ext cx="2346935" cy="3375656"/>
          </a:xfrm>
          <a:custGeom>
            <a:avLst/>
            <a:gdLst/>
            <a:ahLst/>
            <a:cxnLst/>
            <a:rect l="l" t="t" r="r" b="b"/>
            <a:pathLst>
              <a:path w="1109662" h="1587610" extrusionOk="0">
                <a:moveTo>
                  <a:pt x="828675" y="1237922"/>
                </a:moveTo>
                <a:cubicBezTo>
                  <a:pt x="626745" y="1089332"/>
                  <a:pt x="549592" y="938837"/>
                  <a:pt x="404813" y="799772"/>
                </a:cubicBezTo>
                <a:cubicBezTo>
                  <a:pt x="650557" y="878829"/>
                  <a:pt x="809625" y="1168389"/>
                  <a:pt x="828675" y="1230302"/>
                </a:cubicBezTo>
                <a:cubicBezTo>
                  <a:pt x="828675" y="1131242"/>
                  <a:pt x="818197" y="1031229"/>
                  <a:pt x="796290" y="934074"/>
                </a:cubicBezTo>
                <a:cubicBezTo>
                  <a:pt x="678180" y="833109"/>
                  <a:pt x="554355" y="775959"/>
                  <a:pt x="458153" y="632132"/>
                </a:cubicBezTo>
                <a:cubicBezTo>
                  <a:pt x="611505" y="670232"/>
                  <a:pt x="753428" y="850254"/>
                  <a:pt x="792480" y="919787"/>
                </a:cubicBezTo>
                <a:cubicBezTo>
                  <a:pt x="771525" y="834062"/>
                  <a:pt x="742950" y="749289"/>
                  <a:pt x="704850" y="669279"/>
                </a:cubicBezTo>
                <a:cubicBezTo>
                  <a:pt x="588645" y="611177"/>
                  <a:pt x="485775" y="535929"/>
                  <a:pt x="399097" y="446394"/>
                </a:cubicBezTo>
                <a:cubicBezTo>
                  <a:pt x="509588" y="476874"/>
                  <a:pt x="610553" y="541644"/>
                  <a:pt x="684847" y="628322"/>
                </a:cubicBezTo>
                <a:cubicBezTo>
                  <a:pt x="652463" y="566409"/>
                  <a:pt x="615315" y="506402"/>
                  <a:pt x="573405" y="449252"/>
                </a:cubicBezTo>
                <a:cubicBezTo>
                  <a:pt x="568642" y="450204"/>
                  <a:pt x="564832" y="452109"/>
                  <a:pt x="560070" y="453062"/>
                </a:cubicBezTo>
                <a:cubicBezTo>
                  <a:pt x="461010" y="429249"/>
                  <a:pt x="371475" y="376862"/>
                  <a:pt x="305753" y="304472"/>
                </a:cubicBezTo>
                <a:cubicBezTo>
                  <a:pt x="390525" y="318759"/>
                  <a:pt x="471488" y="354002"/>
                  <a:pt x="539115" y="405437"/>
                </a:cubicBezTo>
                <a:cubicBezTo>
                  <a:pt x="512445" y="373052"/>
                  <a:pt x="483870" y="341619"/>
                  <a:pt x="454342" y="311139"/>
                </a:cubicBezTo>
                <a:cubicBezTo>
                  <a:pt x="439103" y="310187"/>
                  <a:pt x="387667" y="300662"/>
                  <a:pt x="387667" y="300662"/>
                </a:cubicBezTo>
                <a:cubicBezTo>
                  <a:pt x="303847" y="278754"/>
                  <a:pt x="229553" y="241607"/>
                  <a:pt x="156210" y="198744"/>
                </a:cubicBezTo>
                <a:cubicBezTo>
                  <a:pt x="224790" y="199697"/>
                  <a:pt x="398145" y="273039"/>
                  <a:pt x="445770" y="301614"/>
                </a:cubicBezTo>
                <a:cubicBezTo>
                  <a:pt x="404813" y="260657"/>
                  <a:pt x="360997" y="222557"/>
                  <a:pt x="315278" y="188267"/>
                </a:cubicBezTo>
                <a:cubicBezTo>
                  <a:pt x="313372" y="188267"/>
                  <a:pt x="311467" y="188267"/>
                  <a:pt x="310515" y="189219"/>
                </a:cubicBezTo>
                <a:cubicBezTo>
                  <a:pt x="247650" y="183504"/>
                  <a:pt x="188595" y="155882"/>
                  <a:pt x="138113" y="120639"/>
                </a:cubicBezTo>
                <a:cubicBezTo>
                  <a:pt x="87630" y="85397"/>
                  <a:pt x="44767" y="42534"/>
                  <a:pt x="0" y="1577"/>
                </a:cubicBezTo>
                <a:cubicBezTo>
                  <a:pt x="151447" y="-15568"/>
                  <a:pt x="236220" y="111114"/>
                  <a:pt x="326707" y="187314"/>
                </a:cubicBezTo>
                <a:cubicBezTo>
                  <a:pt x="326707" y="187314"/>
                  <a:pt x="325755" y="187314"/>
                  <a:pt x="325755" y="187314"/>
                </a:cubicBezTo>
                <a:cubicBezTo>
                  <a:pt x="367665" y="218747"/>
                  <a:pt x="407670" y="252084"/>
                  <a:pt x="444817" y="288279"/>
                </a:cubicBezTo>
                <a:cubicBezTo>
                  <a:pt x="416242" y="201602"/>
                  <a:pt x="375285" y="117782"/>
                  <a:pt x="331470" y="34914"/>
                </a:cubicBezTo>
                <a:cubicBezTo>
                  <a:pt x="404813" y="97779"/>
                  <a:pt x="452438" y="185409"/>
                  <a:pt x="461963" y="275897"/>
                </a:cubicBezTo>
                <a:cubicBezTo>
                  <a:pt x="461963" y="275897"/>
                  <a:pt x="459105" y="292089"/>
                  <a:pt x="454342" y="297804"/>
                </a:cubicBezTo>
                <a:cubicBezTo>
                  <a:pt x="501967" y="344477"/>
                  <a:pt x="546735" y="394007"/>
                  <a:pt x="585788" y="446394"/>
                </a:cubicBezTo>
                <a:lnTo>
                  <a:pt x="585788" y="446394"/>
                </a:lnTo>
                <a:lnTo>
                  <a:pt x="585788" y="446394"/>
                </a:lnTo>
                <a:cubicBezTo>
                  <a:pt x="591503" y="454014"/>
                  <a:pt x="598170" y="462587"/>
                  <a:pt x="603885" y="471159"/>
                </a:cubicBezTo>
                <a:cubicBezTo>
                  <a:pt x="594360" y="431154"/>
                  <a:pt x="528638" y="234939"/>
                  <a:pt x="581025" y="83492"/>
                </a:cubicBezTo>
                <a:cubicBezTo>
                  <a:pt x="629603" y="205412"/>
                  <a:pt x="635317" y="354954"/>
                  <a:pt x="606742" y="474969"/>
                </a:cubicBezTo>
                <a:cubicBezTo>
                  <a:pt x="651510" y="537834"/>
                  <a:pt x="691515" y="604509"/>
                  <a:pt x="723900" y="674042"/>
                </a:cubicBezTo>
                <a:cubicBezTo>
                  <a:pt x="724853" y="606414"/>
                  <a:pt x="702945" y="365432"/>
                  <a:pt x="762000" y="214937"/>
                </a:cubicBezTo>
                <a:cubicBezTo>
                  <a:pt x="764857" y="292089"/>
                  <a:pt x="797242" y="386387"/>
                  <a:pt x="799147" y="463539"/>
                </a:cubicBezTo>
                <a:cubicBezTo>
                  <a:pt x="801053" y="537834"/>
                  <a:pt x="768667" y="622607"/>
                  <a:pt x="729615" y="685472"/>
                </a:cubicBezTo>
                <a:cubicBezTo>
                  <a:pt x="765810" y="763577"/>
                  <a:pt x="794385" y="845492"/>
                  <a:pt x="814388" y="929312"/>
                </a:cubicBezTo>
                <a:cubicBezTo>
                  <a:pt x="842010" y="747384"/>
                  <a:pt x="871538" y="546407"/>
                  <a:pt x="981075" y="363527"/>
                </a:cubicBezTo>
                <a:cubicBezTo>
                  <a:pt x="1020128" y="553074"/>
                  <a:pt x="855345" y="886449"/>
                  <a:pt x="816292" y="941694"/>
                </a:cubicBezTo>
                <a:cubicBezTo>
                  <a:pt x="838200" y="1036944"/>
                  <a:pt x="849630" y="1135052"/>
                  <a:pt x="849630" y="1234112"/>
                </a:cubicBezTo>
                <a:cubicBezTo>
                  <a:pt x="864870" y="1177914"/>
                  <a:pt x="899160" y="1000749"/>
                  <a:pt x="937260" y="915977"/>
                </a:cubicBezTo>
                <a:cubicBezTo>
                  <a:pt x="984885" y="815964"/>
                  <a:pt x="1023938" y="725477"/>
                  <a:pt x="1109663" y="642609"/>
                </a:cubicBezTo>
                <a:cubicBezTo>
                  <a:pt x="1106805" y="909309"/>
                  <a:pt x="998220" y="1096952"/>
                  <a:pt x="849630" y="1247447"/>
                </a:cubicBezTo>
                <a:cubicBezTo>
                  <a:pt x="848678" y="1357937"/>
                  <a:pt x="834390" y="1469379"/>
                  <a:pt x="807720" y="1577012"/>
                </a:cubicBezTo>
                <a:cubicBezTo>
                  <a:pt x="807720" y="1577012"/>
                  <a:pt x="807720" y="1577012"/>
                  <a:pt x="807720" y="1577012"/>
                </a:cubicBezTo>
                <a:cubicBezTo>
                  <a:pt x="805815" y="1583679"/>
                  <a:pt x="799147" y="1588442"/>
                  <a:pt x="792480" y="1587489"/>
                </a:cubicBezTo>
                <a:cubicBezTo>
                  <a:pt x="785813" y="1586537"/>
                  <a:pt x="782003" y="1579869"/>
                  <a:pt x="783907" y="1573202"/>
                </a:cubicBezTo>
                <a:cubicBezTo>
                  <a:pt x="812482" y="1463664"/>
                  <a:pt x="827722" y="1351269"/>
                  <a:pt x="828675" y="1237922"/>
                </a:cubicBezTo>
                <a:close/>
              </a:path>
            </a:pathLst>
          </a:custGeom>
          <a:gradFill>
            <a:gsLst>
              <a:gs pos="0">
                <a:srgbClr val="BDD559"/>
              </a:gs>
              <a:gs pos="8000">
                <a:srgbClr val="BDD559"/>
              </a:gs>
              <a:gs pos="100000">
                <a:srgbClr val="5F9322"/>
              </a:gs>
            </a:gsLst>
            <a:lin ang="2700006" scaled="0"/>
          </a:gra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7" name="Google Shape;3097;p5"/>
          <p:cNvSpPr/>
          <p:nvPr/>
        </p:nvSpPr>
        <p:spPr>
          <a:xfrm rot="-1022161">
            <a:off x="16946922" y="7623119"/>
            <a:ext cx="635094" cy="2401644"/>
          </a:xfrm>
          <a:custGeom>
            <a:avLst/>
            <a:gdLst/>
            <a:ahLst/>
            <a:cxnLst/>
            <a:rect l="l" t="t" r="r" b="b"/>
            <a:pathLst>
              <a:path w="335253" h="1267777" extrusionOk="0">
                <a:moveTo>
                  <a:pt x="281655" y="1267778"/>
                </a:moveTo>
                <a:cubicBezTo>
                  <a:pt x="203550" y="1220153"/>
                  <a:pt x="190215" y="1205865"/>
                  <a:pt x="127350" y="1138238"/>
                </a:cubicBezTo>
                <a:cubicBezTo>
                  <a:pt x="65438" y="1070610"/>
                  <a:pt x="21623" y="981075"/>
                  <a:pt x="29243" y="889635"/>
                </a:cubicBezTo>
                <a:cubicBezTo>
                  <a:pt x="34958" y="824865"/>
                  <a:pt x="66390" y="762953"/>
                  <a:pt x="60675" y="698182"/>
                </a:cubicBezTo>
                <a:cubicBezTo>
                  <a:pt x="55913" y="641985"/>
                  <a:pt x="25433" y="591503"/>
                  <a:pt x="10193" y="536257"/>
                </a:cubicBezTo>
                <a:cubicBezTo>
                  <a:pt x="-36479" y="360997"/>
                  <a:pt x="94013" y="179070"/>
                  <a:pt x="63533" y="0"/>
                </a:cubicBezTo>
                <a:cubicBezTo>
                  <a:pt x="154021" y="172403"/>
                  <a:pt x="246413" y="357188"/>
                  <a:pt x="232125" y="551497"/>
                </a:cubicBezTo>
                <a:cubicBezTo>
                  <a:pt x="228315" y="606743"/>
                  <a:pt x="214980" y="661988"/>
                  <a:pt x="215933" y="717232"/>
                </a:cubicBezTo>
                <a:cubicBezTo>
                  <a:pt x="217838" y="811530"/>
                  <a:pt x="259748" y="900113"/>
                  <a:pt x="293085" y="988695"/>
                </a:cubicBezTo>
                <a:cubicBezTo>
                  <a:pt x="326423" y="1077278"/>
                  <a:pt x="352140" y="1175385"/>
                  <a:pt x="321660" y="1264920"/>
                </a:cubicBezTo>
                <a:lnTo>
                  <a:pt x="281655" y="1267778"/>
                </a:lnTo>
                <a:close/>
              </a:path>
            </a:pathLst>
          </a:custGeom>
          <a:gradFill>
            <a:gsLst>
              <a:gs pos="0">
                <a:srgbClr val="367023"/>
              </a:gs>
              <a:gs pos="52999">
                <a:srgbClr val="367023"/>
              </a:gs>
              <a:gs pos="100000">
                <a:srgbClr val="2A5B52"/>
              </a:gs>
            </a:gsLst>
            <a:lin ang="2700006" scaled="0"/>
          </a:gra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98" name="Google Shape;3098;p5"/>
          <p:cNvGrpSpPr/>
          <p:nvPr/>
        </p:nvGrpSpPr>
        <p:grpSpPr>
          <a:xfrm>
            <a:off x="13795725" y="7877697"/>
            <a:ext cx="1640022" cy="3430998"/>
            <a:chOff x="6371781" y="2867726"/>
            <a:chExt cx="865744" cy="1811174"/>
          </a:xfrm>
        </p:grpSpPr>
        <p:sp>
          <p:nvSpPr>
            <p:cNvPr id="3099" name="Google Shape;3099;p5"/>
            <p:cNvSpPr/>
            <p:nvPr/>
          </p:nvSpPr>
          <p:spPr>
            <a:xfrm>
              <a:off x="6371781" y="2867726"/>
              <a:ext cx="736425" cy="1790700"/>
            </a:xfrm>
            <a:custGeom>
              <a:avLst/>
              <a:gdLst/>
              <a:ahLst/>
              <a:cxnLst/>
              <a:rect l="l" t="t" r="r" b="b"/>
              <a:pathLst>
                <a:path w="736425" h="1790700" extrusionOk="0">
                  <a:moveTo>
                    <a:pt x="736425" y="0"/>
                  </a:moveTo>
                  <a:cubicBezTo>
                    <a:pt x="622125" y="66675"/>
                    <a:pt x="519255" y="145732"/>
                    <a:pt x="428768" y="234315"/>
                  </a:cubicBezTo>
                  <a:cubicBezTo>
                    <a:pt x="463058" y="277178"/>
                    <a:pt x="499253" y="318135"/>
                    <a:pt x="526875" y="340042"/>
                  </a:cubicBezTo>
                  <a:cubicBezTo>
                    <a:pt x="526875" y="340042"/>
                    <a:pt x="449723" y="317182"/>
                    <a:pt x="379238" y="284797"/>
                  </a:cubicBezTo>
                  <a:cubicBezTo>
                    <a:pt x="295418" y="374332"/>
                    <a:pt x="223980" y="473392"/>
                    <a:pt x="166830" y="579120"/>
                  </a:cubicBezTo>
                  <a:cubicBezTo>
                    <a:pt x="229695" y="633413"/>
                    <a:pt x="299228" y="690563"/>
                    <a:pt x="341138" y="718185"/>
                  </a:cubicBezTo>
                  <a:cubicBezTo>
                    <a:pt x="399240" y="755332"/>
                    <a:pt x="250650" y="713422"/>
                    <a:pt x="123968" y="665797"/>
                  </a:cubicBezTo>
                  <a:cubicBezTo>
                    <a:pt x="106823" y="703897"/>
                    <a:pt x="91583" y="741997"/>
                    <a:pt x="78248" y="782003"/>
                  </a:cubicBezTo>
                  <a:cubicBezTo>
                    <a:pt x="50625" y="860107"/>
                    <a:pt x="30623" y="942022"/>
                    <a:pt x="18240" y="1024890"/>
                  </a:cubicBezTo>
                  <a:cubicBezTo>
                    <a:pt x="104918" y="1069657"/>
                    <a:pt x="193500" y="1113473"/>
                    <a:pt x="214455" y="1117282"/>
                  </a:cubicBezTo>
                  <a:cubicBezTo>
                    <a:pt x="242078" y="1122998"/>
                    <a:pt x="120158" y="1123950"/>
                    <a:pt x="6810" y="1111567"/>
                  </a:cubicBezTo>
                  <a:cubicBezTo>
                    <a:pt x="3000" y="1154430"/>
                    <a:pt x="143" y="1197292"/>
                    <a:pt x="143" y="1241107"/>
                  </a:cubicBezTo>
                  <a:cubicBezTo>
                    <a:pt x="-810" y="1311592"/>
                    <a:pt x="3000" y="1383982"/>
                    <a:pt x="11573" y="1456373"/>
                  </a:cubicBezTo>
                  <a:cubicBezTo>
                    <a:pt x="43958" y="1461135"/>
                    <a:pt x="73485" y="1465898"/>
                    <a:pt x="84915" y="1464945"/>
                  </a:cubicBezTo>
                  <a:cubicBezTo>
                    <a:pt x="103965" y="1463992"/>
                    <a:pt x="64913" y="1504950"/>
                    <a:pt x="21098" y="1524953"/>
                  </a:cubicBezTo>
                  <a:cubicBezTo>
                    <a:pt x="28718" y="1573530"/>
                    <a:pt x="40148" y="1622107"/>
                    <a:pt x="53483" y="1669732"/>
                  </a:cubicBezTo>
                  <a:cubicBezTo>
                    <a:pt x="71580" y="1733550"/>
                    <a:pt x="96345" y="1771650"/>
                    <a:pt x="124920" y="1790700"/>
                  </a:cubicBezTo>
                  <a:cubicBezTo>
                    <a:pt x="299228" y="1196340"/>
                    <a:pt x="506873" y="569595"/>
                    <a:pt x="736425" y="0"/>
                  </a:cubicBezTo>
                  <a:cubicBezTo>
                    <a:pt x="736425" y="952"/>
                    <a:pt x="736425" y="0"/>
                    <a:pt x="736425" y="0"/>
                  </a:cubicBezTo>
                  <a:close/>
                </a:path>
              </a:pathLst>
            </a:custGeom>
            <a:gradFill>
              <a:gsLst>
                <a:gs pos="0">
                  <a:srgbClr val="BDD559"/>
                </a:gs>
                <a:gs pos="8000">
                  <a:srgbClr val="BDD559"/>
                </a:gs>
                <a:gs pos="100000">
                  <a:srgbClr val="5F932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0" name="Google Shape;3100;p5"/>
            <p:cNvSpPr/>
            <p:nvPr/>
          </p:nvSpPr>
          <p:spPr>
            <a:xfrm>
              <a:off x="6488181" y="2872787"/>
              <a:ext cx="749344" cy="1806113"/>
            </a:xfrm>
            <a:custGeom>
              <a:avLst/>
              <a:gdLst/>
              <a:ahLst/>
              <a:cxnLst/>
              <a:rect l="l" t="t" r="r" b="b"/>
              <a:pathLst>
                <a:path w="749344" h="1806113" extrusionOk="0">
                  <a:moveTo>
                    <a:pt x="360998" y="1284923"/>
                  </a:moveTo>
                  <a:cubicBezTo>
                    <a:pt x="394335" y="1312545"/>
                    <a:pt x="464820" y="1352550"/>
                    <a:pt x="532448" y="1387793"/>
                  </a:cubicBezTo>
                  <a:cubicBezTo>
                    <a:pt x="596265" y="1290637"/>
                    <a:pt x="646748" y="1186815"/>
                    <a:pt x="682943" y="1077277"/>
                  </a:cubicBezTo>
                  <a:cubicBezTo>
                    <a:pt x="688658" y="1060133"/>
                    <a:pt x="693420" y="1043940"/>
                    <a:pt x="698183" y="1026795"/>
                  </a:cubicBezTo>
                  <a:cubicBezTo>
                    <a:pt x="609600" y="1008698"/>
                    <a:pt x="501015" y="978218"/>
                    <a:pt x="544830" y="977265"/>
                  </a:cubicBezTo>
                  <a:cubicBezTo>
                    <a:pt x="576263" y="977265"/>
                    <a:pt x="649605" y="970598"/>
                    <a:pt x="714375" y="964883"/>
                  </a:cubicBezTo>
                  <a:cubicBezTo>
                    <a:pt x="745807" y="827723"/>
                    <a:pt x="756285" y="684848"/>
                    <a:pt x="744855" y="539115"/>
                  </a:cubicBezTo>
                  <a:cubicBezTo>
                    <a:pt x="658178" y="530543"/>
                    <a:pt x="552450" y="505777"/>
                    <a:pt x="591503" y="508635"/>
                  </a:cubicBezTo>
                  <a:cubicBezTo>
                    <a:pt x="621983" y="510540"/>
                    <a:pt x="683895" y="483870"/>
                    <a:pt x="736282" y="458152"/>
                  </a:cubicBezTo>
                  <a:cubicBezTo>
                    <a:pt x="717232" y="305752"/>
                    <a:pt x="675323" y="151448"/>
                    <a:pt x="610553" y="0"/>
                  </a:cubicBezTo>
                  <a:cubicBezTo>
                    <a:pt x="381000" y="568643"/>
                    <a:pt x="173355" y="1195387"/>
                    <a:pt x="0" y="1790700"/>
                  </a:cubicBezTo>
                  <a:cubicBezTo>
                    <a:pt x="53340" y="1825943"/>
                    <a:pt x="122873" y="1797368"/>
                    <a:pt x="200025" y="1739265"/>
                  </a:cubicBezTo>
                  <a:cubicBezTo>
                    <a:pt x="219075" y="1724977"/>
                    <a:pt x="238125" y="1709737"/>
                    <a:pt x="256223" y="1694498"/>
                  </a:cubicBezTo>
                  <a:cubicBezTo>
                    <a:pt x="222885" y="1642110"/>
                    <a:pt x="199073" y="1542098"/>
                    <a:pt x="220028" y="1564005"/>
                  </a:cubicBezTo>
                  <a:cubicBezTo>
                    <a:pt x="232410" y="1577340"/>
                    <a:pt x="273368" y="1612583"/>
                    <a:pt x="311468" y="1645920"/>
                  </a:cubicBezTo>
                  <a:cubicBezTo>
                    <a:pt x="375285" y="1586865"/>
                    <a:pt x="433388" y="1523048"/>
                    <a:pt x="483870" y="1455420"/>
                  </a:cubicBezTo>
                  <a:cubicBezTo>
                    <a:pt x="397193" y="1366837"/>
                    <a:pt x="312420" y="1243965"/>
                    <a:pt x="360998" y="1284923"/>
                  </a:cubicBezTo>
                  <a:close/>
                </a:path>
              </a:pathLst>
            </a:custGeom>
            <a:solidFill>
              <a:srgbClr val="2F5B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01" name="Google Shape;3101;p5"/>
          <p:cNvSpPr/>
          <p:nvPr/>
        </p:nvSpPr>
        <p:spPr>
          <a:xfrm rot="581164">
            <a:off x="17185750" y="6980350"/>
            <a:ext cx="1064357" cy="4121075"/>
          </a:xfrm>
          <a:custGeom>
            <a:avLst/>
            <a:gdLst/>
            <a:ahLst/>
            <a:cxnLst/>
            <a:rect l="l" t="t" r="r" b="b"/>
            <a:pathLst>
              <a:path w="561812" h="2175275" extrusionOk="0">
                <a:moveTo>
                  <a:pt x="329658" y="1406516"/>
                </a:moveTo>
                <a:cubicBezTo>
                  <a:pt x="365853" y="1257926"/>
                  <a:pt x="422050" y="1114098"/>
                  <a:pt x="495393" y="979796"/>
                </a:cubicBezTo>
                <a:cubicBezTo>
                  <a:pt x="498250" y="975033"/>
                  <a:pt x="490630" y="971223"/>
                  <a:pt x="488725" y="975986"/>
                </a:cubicBezTo>
                <a:cubicBezTo>
                  <a:pt x="417287" y="1105526"/>
                  <a:pt x="362995" y="1244591"/>
                  <a:pt x="325848" y="1387466"/>
                </a:cubicBezTo>
                <a:cubicBezTo>
                  <a:pt x="322990" y="1361748"/>
                  <a:pt x="320133" y="1336031"/>
                  <a:pt x="318228" y="1311266"/>
                </a:cubicBezTo>
                <a:cubicBezTo>
                  <a:pt x="290605" y="1018848"/>
                  <a:pt x="282033" y="722621"/>
                  <a:pt x="205833" y="437823"/>
                </a:cubicBezTo>
                <a:cubicBezTo>
                  <a:pt x="204880" y="433061"/>
                  <a:pt x="202975" y="428298"/>
                  <a:pt x="202023" y="423536"/>
                </a:cubicBezTo>
                <a:cubicBezTo>
                  <a:pt x="202023" y="423536"/>
                  <a:pt x="202023" y="423536"/>
                  <a:pt x="202023" y="422583"/>
                </a:cubicBezTo>
                <a:cubicBezTo>
                  <a:pt x="212500" y="353051"/>
                  <a:pt x="222978" y="283518"/>
                  <a:pt x="232503" y="213986"/>
                </a:cubicBezTo>
                <a:cubicBezTo>
                  <a:pt x="233455" y="209223"/>
                  <a:pt x="224883" y="209223"/>
                  <a:pt x="224883" y="213986"/>
                </a:cubicBezTo>
                <a:cubicBezTo>
                  <a:pt x="215358" y="277803"/>
                  <a:pt x="205833" y="340668"/>
                  <a:pt x="196308" y="404486"/>
                </a:cubicBezTo>
                <a:cubicBezTo>
                  <a:pt x="196308" y="404486"/>
                  <a:pt x="196308" y="404486"/>
                  <a:pt x="196308" y="404486"/>
                </a:cubicBezTo>
                <a:cubicBezTo>
                  <a:pt x="196308" y="403533"/>
                  <a:pt x="196308" y="401628"/>
                  <a:pt x="195355" y="400676"/>
                </a:cubicBezTo>
                <a:cubicBezTo>
                  <a:pt x="153445" y="258753"/>
                  <a:pt x="94390" y="122546"/>
                  <a:pt x="7712" y="1578"/>
                </a:cubicBezTo>
                <a:cubicBezTo>
                  <a:pt x="4855" y="-2232"/>
                  <a:pt x="-2765" y="1578"/>
                  <a:pt x="1045" y="5388"/>
                </a:cubicBezTo>
                <a:cubicBezTo>
                  <a:pt x="84865" y="123498"/>
                  <a:pt x="142968" y="254943"/>
                  <a:pt x="183925" y="391151"/>
                </a:cubicBezTo>
                <a:cubicBezTo>
                  <a:pt x="135348" y="354003"/>
                  <a:pt x="86770" y="317808"/>
                  <a:pt x="38193" y="280661"/>
                </a:cubicBezTo>
                <a:cubicBezTo>
                  <a:pt x="34383" y="277803"/>
                  <a:pt x="29620" y="284471"/>
                  <a:pt x="34383" y="287328"/>
                </a:cubicBezTo>
                <a:cubicBezTo>
                  <a:pt x="85818" y="326381"/>
                  <a:pt x="136300" y="365433"/>
                  <a:pt x="187735" y="403533"/>
                </a:cubicBezTo>
                <a:cubicBezTo>
                  <a:pt x="228693" y="543551"/>
                  <a:pt x="252505" y="689283"/>
                  <a:pt x="268698" y="834063"/>
                </a:cubicBezTo>
                <a:cubicBezTo>
                  <a:pt x="282985" y="958841"/>
                  <a:pt x="291558" y="1084571"/>
                  <a:pt x="302035" y="1210301"/>
                </a:cubicBezTo>
                <a:cubicBezTo>
                  <a:pt x="233455" y="1045518"/>
                  <a:pt x="139158" y="891213"/>
                  <a:pt x="24858" y="754053"/>
                </a:cubicBezTo>
                <a:cubicBezTo>
                  <a:pt x="21048" y="750243"/>
                  <a:pt x="15333" y="755958"/>
                  <a:pt x="19143" y="759768"/>
                </a:cubicBezTo>
                <a:cubicBezTo>
                  <a:pt x="137253" y="900738"/>
                  <a:pt x="232503" y="1058853"/>
                  <a:pt x="301083" y="1229351"/>
                </a:cubicBezTo>
                <a:cubicBezTo>
                  <a:pt x="302035" y="1230303"/>
                  <a:pt x="302987" y="1231256"/>
                  <a:pt x="303940" y="1231256"/>
                </a:cubicBezTo>
                <a:cubicBezTo>
                  <a:pt x="318228" y="1395086"/>
                  <a:pt x="335373" y="1557963"/>
                  <a:pt x="372520" y="1717983"/>
                </a:cubicBezTo>
                <a:cubicBezTo>
                  <a:pt x="409668" y="1878003"/>
                  <a:pt x="465865" y="2034213"/>
                  <a:pt x="554448" y="2173278"/>
                </a:cubicBezTo>
                <a:cubicBezTo>
                  <a:pt x="557305" y="2178041"/>
                  <a:pt x="563973" y="2173278"/>
                  <a:pt x="561115" y="2169468"/>
                </a:cubicBezTo>
                <a:cubicBezTo>
                  <a:pt x="416335" y="1940868"/>
                  <a:pt x="359185" y="1673216"/>
                  <a:pt x="328705" y="1406516"/>
                </a:cubicBezTo>
                <a:cubicBezTo>
                  <a:pt x="328705" y="1408421"/>
                  <a:pt x="329658" y="1407468"/>
                  <a:pt x="329658" y="1406516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02" name="Google Shape;3102;p5"/>
          <p:cNvGrpSpPr/>
          <p:nvPr/>
        </p:nvGrpSpPr>
        <p:grpSpPr>
          <a:xfrm>
            <a:off x="17214635" y="8034822"/>
            <a:ext cx="1288007" cy="2537646"/>
            <a:chOff x="8191513" y="2954403"/>
            <a:chExt cx="679920" cy="1339587"/>
          </a:xfrm>
        </p:grpSpPr>
        <p:sp>
          <p:nvSpPr>
            <p:cNvPr id="3103" name="Google Shape;3103;p5"/>
            <p:cNvSpPr/>
            <p:nvPr/>
          </p:nvSpPr>
          <p:spPr>
            <a:xfrm>
              <a:off x="8191513" y="2954403"/>
              <a:ext cx="679920" cy="1339587"/>
            </a:xfrm>
            <a:custGeom>
              <a:avLst/>
              <a:gdLst/>
              <a:ahLst/>
              <a:cxnLst/>
              <a:rect l="l" t="t" r="r" b="b"/>
              <a:pathLst>
                <a:path w="679920" h="1339587" extrusionOk="0">
                  <a:moveTo>
                    <a:pt x="129226" y="707707"/>
                  </a:moveTo>
                  <a:cubicBezTo>
                    <a:pt x="176851" y="650557"/>
                    <a:pt x="236858" y="600075"/>
                    <a:pt x="264481" y="531495"/>
                  </a:cubicBezTo>
                  <a:cubicBezTo>
                    <a:pt x="289246" y="468630"/>
                    <a:pt x="285435" y="396240"/>
                    <a:pt x="314963" y="335280"/>
                  </a:cubicBezTo>
                  <a:cubicBezTo>
                    <a:pt x="347348" y="267652"/>
                    <a:pt x="414976" y="226695"/>
                    <a:pt x="474983" y="180975"/>
                  </a:cubicBezTo>
                  <a:cubicBezTo>
                    <a:pt x="534990" y="136207"/>
                    <a:pt x="594046" y="75247"/>
                    <a:pt x="593093" y="0"/>
                  </a:cubicBezTo>
                  <a:cubicBezTo>
                    <a:pt x="678818" y="192405"/>
                    <a:pt x="699773" y="411480"/>
                    <a:pt x="661673" y="619125"/>
                  </a:cubicBezTo>
                  <a:cubicBezTo>
                    <a:pt x="623573" y="826770"/>
                    <a:pt x="528323" y="1022032"/>
                    <a:pt x="396878" y="1186815"/>
                  </a:cubicBezTo>
                  <a:cubicBezTo>
                    <a:pt x="356873" y="1237298"/>
                    <a:pt x="311153" y="1285875"/>
                    <a:pt x="254003" y="1314450"/>
                  </a:cubicBezTo>
                  <a:cubicBezTo>
                    <a:pt x="196853" y="1343977"/>
                    <a:pt x="124463" y="1350645"/>
                    <a:pt x="69218" y="1317307"/>
                  </a:cubicBezTo>
                  <a:lnTo>
                    <a:pt x="69218" y="1317307"/>
                  </a:lnTo>
                  <a:cubicBezTo>
                    <a:pt x="-17460" y="1265873"/>
                    <a:pt x="638" y="1126807"/>
                    <a:pt x="3496" y="1039177"/>
                  </a:cubicBezTo>
                  <a:cubicBezTo>
                    <a:pt x="8258" y="919163"/>
                    <a:pt x="52073" y="800100"/>
                    <a:pt x="129226" y="707707"/>
                  </a:cubicBezTo>
                  <a:close/>
                </a:path>
              </a:pathLst>
            </a:custGeom>
            <a:gradFill>
              <a:gsLst>
                <a:gs pos="0">
                  <a:srgbClr val="367023"/>
                </a:gs>
                <a:gs pos="52999">
                  <a:srgbClr val="367023"/>
                </a:gs>
                <a:gs pos="100000">
                  <a:srgbClr val="2A5B5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4" name="Google Shape;3104;p5"/>
            <p:cNvSpPr/>
            <p:nvPr/>
          </p:nvSpPr>
          <p:spPr>
            <a:xfrm>
              <a:off x="8301689" y="3128809"/>
              <a:ext cx="462055" cy="1157079"/>
            </a:xfrm>
            <a:custGeom>
              <a:avLst/>
              <a:gdLst/>
              <a:ahLst/>
              <a:cxnLst/>
              <a:rect l="l" t="t" r="r" b="b"/>
              <a:pathLst>
                <a:path w="462055" h="1157079" extrusionOk="0">
                  <a:moveTo>
                    <a:pt x="7620" y="1153379"/>
                  </a:moveTo>
                  <a:cubicBezTo>
                    <a:pt x="19050" y="990501"/>
                    <a:pt x="80963" y="838101"/>
                    <a:pt x="153352" y="694274"/>
                  </a:cubicBezTo>
                  <a:cubicBezTo>
                    <a:pt x="226695" y="548541"/>
                    <a:pt x="312420" y="408524"/>
                    <a:pt x="378143" y="258981"/>
                  </a:cubicBezTo>
                  <a:cubicBezTo>
                    <a:pt x="414338" y="177066"/>
                    <a:pt x="443865" y="92294"/>
                    <a:pt x="461963" y="4664"/>
                  </a:cubicBezTo>
                  <a:cubicBezTo>
                    <a:pt x="462915" y="-99"/>
                    <a:pt x="456247" y="-2004"/>
                    <a:pt x="455295" y="2759"/>
                  </a:cubicBezTo>
                  <a:cubicBezTo>
                    <a:pt x="421957" y="164684"/>
                    <a:pt x="348615" y="313274"/>
                    <a:pt x="271463" y="458054"/>
                  </a:cubicBezTo>
                  <a:cubicBezTo>
                    <a:pt x="195263" y="599976"/>
                    <a:pt x="113347" y="739994"/>
                    <a:pt x="58102" y="892394"/>
                  </a:cubicBezTo>
                  <a:cubicBezTo>
                    <a:pt x="27622" y="977166"/>
                    <a:pt x="6668" y="1063844"/>
                    <a:pt x="0" y="1154331"/>
                  </a:cubicBezTo>
                  <a:cubicBezTo>
                    <a:pt x="0" y="1158141"/>
                    <a:pt x="6668" y="1158141"/>
                    <a:pt x="7620" y="1153379"/>
                  </a:cubicBezTo>
                  <a:lnTo>
                    <a:pt x="7620" y="11533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05" name="Google Shape;3105;p5"/>
          <p:cNvGrpSpPr/>
          <p:nvPr/>
        </p:nvGrpSpPr>
        <p:grpSpPr>
          <a:xfrm>
            <a:off x="16488371" y="8397356"/>
            <a:ext cx="1021293" cy="2243553"/>
            <a:chOff x="7793199" y="3142045"/>
            <a:chExt cx="539126" cy="1184339"/>
          </a:xfrm>
        </p:grpSpPr>
        <p:sp>
          <p:nvSpPr>
            <p:cNvPr id="3106" name="Google Shape;3106;p5"/>
            <p:cNvSpPr/>
            <p:nvPr/>
          </p:nvSpPr>
          <p:spPr>
            <a:xfrm>
              <a:off x="7793199" y="3142045"/>
              <a:ext cx="539126" cy="1184339"/>
            </a:xfrm>
            <a:custGeom>
              <a:avLst/>
              <a:gdLst/>
              <a:ahLst/>
              <a:cxnLst/>
              <a:rect l="l" t="t" r="r" b="b"/>
              <a:pathLst>
                <a:path w="539126" h="1184339" extrusionOk="0">
                  <a:moveTo>
                    <a:pt x="89390" y="737235"/>
                  </a:moveTo>
                  <a:cubicBezTo>
                    <a:pt x="89390" y="671513"/>
                    <a:pt x="101772" y="604838"/>
                    <a:pt x="81770" y="541972"/>
                  </a:cubicBezTo>
                  <a:cubicBezTo>
                    <a:pt x="63672" y="485775"/>
                    <a:pt x="19857" y="439103"/>
                    <a:pt x="5570" y="381953"/>
                  </a:cubicBezTo>
                  <a:cubicBezTo>
                    <a:pt x="-10623" y="318135"/>
                    <a:pt x="12237" y="252413"/>
                    <a:pt x="26524" y="188595"/>
                  </a:cubicBezTo>
                  <a:cubicBezTo>
                    <a:pt x="41765" y="124778"/>
                    <a:pt x="46527" y="50483"/>
                    <a:pt x="4617" y="0"/>
                  </a:cubicBezTo>
                  <a:cubicBezTo>
                    <a:pt x="170352" y="81915"/>
                    <a:pt x="307512" y="217170"/>
                    <a:pt x="398952" y="379095"/>
                  </a:cubicBezTo>
                  <a:cubicBezTo>
                    <a:pt x="490392" y="540068"/>
                    <a:pt x="536112" y="724853"/>
                    <a:pt x="538970" y="910590"/>
                  </a:cubicBezTo>
                  <a:cubicBezTo>
                    <a:pt x="539922" y="966788"/>
                    <a:pt x="537065" y="1024890"/>
                    <a:pt x="515157" y="1077278"/>
                  </a:cubicBezTo>
                  <a:cubicBezTo>
                    <a:pt x="493249" y="1128713"/>
                    <a:pt x="447529" y="1174433"/>
                    <a:pt x="392285" y="1183005"/>
                  </a:cubicBezTo>
                  <a:lnTo>
                    <a:pt x="392285" y="1183005"/>
                  </a:lnTo>
                  <a:cubicBezTo>
                    <a:pt x="304654" y="1197293"/>
                    <a:pt x="238932" y="1093470"/>
                    <a:pt x="192260" y="1032510"/>
                  </a:cubicBezTo>
                  <a:cubicBezTo>
                    <a:pt x="126537" y="947738"/>
                    <a:pt x="89390" y="842963"/>
                    <a:pt x="89390" y="737235"/>
                  </a:cubicBezTo>
                  <a:close/>
                </a:path>
              </a:pathLst>
            </a:custGeom>
            <a:solidFill>
              <a:srgbClr val="3A7B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7" name="Google Shape;3107;p5"/>
            <p:cNvSpPr/>
            <p:nvPr/>
          </p:nvSpPr>
          <p:spPr>
            <a:xfrm>
              <a:off x="7878077" y="3272865"/>
              <a:ext cx="346292" cy="1036599"/>
            </a:xfrm>
            <a:custGeom>
              <a:avLst/>
              <a:gdLst/>
              <a:ahLst/>
              <a:cxnLst/>
              <a:rect l="l" t="t" r="r" b="b"/>
              <a:pathLst>
                <a:path w="346292" h="1036599" extrusionOk="0">
                  <a:moveTo>
                    <a:pt x="345507" y="1031231"/>
                  </a:moveTo>
                  <a:cubicBezTo>
                    <a:pt x="262639" y="915978"/>
                    <a:pt x="217872" y="778818"/>
                    <a:pt x="186439" y="641658"/>
                  </a:cubicBezTo>
                  <a:cubicBezTo>
                    <a:pt x="154055" y="501641"/>
                    <a:pt x="133099" y="358766"/>
                    <a:pt x="93094" y="220653"/>
                  </a:cubicBezTo>
                  <a:cubicBezTo>
                    <a:pt x="71187" y="144453"/>
                    <a:pt x="43564" y="71111"/>
                    <a:pt x="6417" y="1578"/>
                  </a:cubicBezTo>
                  <a:cubicBezTo>
                    <a:pt x="4512" y="-2232"/>
                    <a:pt x="-2156" y="1578"/>
                    <a:pt x="702" y="5388"/>
                  </a:cubicBezTo>
                  <a:cubicBezTo>
                    <a:pt x="69282" y="132071"/>
                    <a:pt x="102619" y="273041"/>
                    <a:pt x="132147" y="413058"/>
                  </a:cubicBezTo>
                  <a:cubicBezTo>
                    <a:pt x="160722" y="553076"/>
                    <a:pt x="184534" y="694998"/>
                    <a:pt x="234064" y="829301"/>
                  </a:cubicBezTo>
                  <a:cubicBezTo>
                    <a:pt x="260734" y="902643"/>
                    <a:pt x="295024" y="972176"/>
                    <a:pt x="340744" y="1035993"/>
                  </a:cubicBezTo>
                  <a:cubicBezTo>
                    <a:pt x="342649" y="1037898"/>
                    <a:pt x="348364" y="1035041"/>
                    <a:pt x="345507" y="1031231"/>
                  </a:cubicBezTo>
                  <a:lnTo>
                    <a:pt x="345507" y="10312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08" name="Google Shape;3108;p5"/>
          <p:cNvGrpSpPr/>
          <p:nvPr/>
        </p:nvGrpSpPr>
        <p:grpSpPr>
          <a:xfrm>
            <a:off x="14918312" y="8341418"/>
            <a:ext cx="2190284" cy="2512361"/>
            <a:chOff x="6964378" y="3112518"/>
            <a:chExt cx="1156219" cy="1326239"/>
          </a:xfrm>
        </p:grpSpPr>
        <p:sp>
          <p:nvSpPr>
            <p:cNvPr id="3109" name="Google Shape;3109;p5"/>
            <p:cNvSpPr/>
            <p:nvPr/>
          </p:nvSpPr>
          <p:spPr>
            <a:xfrm>
              <a:off x="6964378" y="3113470"/>
              <a:ext cx="1156219" cy="1325287"/>
            </a:xfrm>
            <a:custGeom>
              <a:avLst/>
              <a:gdLst/>
              <a:ahLst/>
              <a:cxnLst/>
              <a:rect l="l" t="t" r="r" b="b"/>
              <a:pathLst>
                <a:path w="1156219" h="1325287" extrusionOk="0">
                  <a:moveTo>
                    <a:pt x="1148715" y="907733"/>
                  </a:moveTo>
                  <a:cubicBezTo>
                    <a:pt x="1148715" y="906780"/>
                    <a:pt x="1148715" y="905828"/>
                    <a:pt x="1147763" y="904875"/>
                  </a:cubicBezTo>
                  <a:cubicBezTo>
                    <a:pt x="1141095" y="905828"/>
                    <a:pt x="1134428" y="905828"/>
                    <a:pt x="1127760" y="905828"/>
                  </a:cubicBezTo>
                  <a:cubicBezTo>
                    <a:pt x="1020128" y="902018"/>
                    <a:pt x="921068" y="845820"/>
                    <a:pt x="827723" y="791528"/>
                  </a:cubicBezTo>
                  <a:cubicBezTo>
                    <a:pt x="919163" y="825818"/>
                    <a:pt x="1022985" y="824865"/>
                    <a:pt x="1114425" y="792480"/>
                  </a:cubicBezTo>
                  <a:cubicBezTo>
                    <a:pt x="1080135" y="706755"/>
                    <a:pt x="1030605" y="626745"/>
                    <a:pt x="980123" y="548640"/>
                  </a:cubicBezTo>
                  <a:cubicBezTo>
                    <a:pt x="956310" y="512445"/>
                    <a:pt x="932498" y="477203"/>
                    <a:pt x="908685" y="441008"/>
                  </a:cubicBezTo>
                  <a:cubicBezTo>
                    <a:pt x="886778" y="446722"/>
                    <a:pt x="862965" y="447675"/>
                    <a:pt x="840105" y="444818"/>
                  </a:cubicBezTo>
                  <a:cubicBezTo>
                    <a:pt x="784860" y="438150"/>
                    <a:pt x="733425" y="410528"/>
                    <a:pt x="686753" y="379095"/>
                  </a:cubicBezTo>
                  <a:cubicBezTo>
                    <a:pt x="738188" y="373380"/>
                    <a:pt x="790575" y="366713"/>
                    <a:pt x="837248" y="344805"/>
                  </a:cubicBezTo>
                  <a:cubicBezTo>
                    <a:pt x="838200" y="343853"/>
                    <a:pt x="840105" y="343853"/>
                    <a:pt x="841057" y="342900"/>
                  </a:cubicBezTo>
                  <a:cubicBezTo>
                    <a:pt x="760095" y="226695"/>
                    <a:pt x="677228" y="112395"/>
                    <a:pt x="590550" y="0"/>
                  </a:cubicBezTo>
                  <a:cubicBezTo>
                    <a:pt x="588645" y="2858"/>
                    <a:pt x="587693" y="4763"/>
                    <a:pt x="585788" y="7620"/>
                  </a:cubicBezTo>
                  <a:cubicBezTo>
                    <a:pt x="534353" y="90488"/>
                    <a:pt x="448628" y="142875"/>
                    <a:pt x="363855" y="195263"/>
                  </a:cubicBezTo>
                  <a:cubicBezTo>
                    <a:pt x="411480" y="246697"/>
                    <a:pt x="463868" y="294322"/>
                    <a:pt x="521018" y="334328"/>
                  </a:cubicBezTo>
                  <a:cubicBezTo>
                    <a:pt x="449580" y="331470"/>
                    <a:pt x="383857" y="298133"/>
                    <a:pt x="320993" y="265747"/>
                  </a:cubicBezTo>
                  <a:cubicBezTo>
                    <a:pt x="309563" y="260033"/>
                    <a:pt x="297180" y="253365"/>
                    <a:pt x="285750" y="245745"/>
                  </a:cubicBezTo>
                  <a:cubicBezTo>
                    <a:pt x="279082" y="250508"/>
                    <a:pt x="272415" y="255270"/>
                    <a:pt x="265748" y="260033"/>
                  </a:cubicBezTo>
                  <a:cubicBezTo>
                    <a:pt x="214313" y="299085"/>
                    <a:pt x="170498" y="345758"/>
                    <a:pt x="133350" y="397193"/>
                  </a:cubicBezTo>
                  <a:cubicBezTo>
                    <a:pt x="229553" y="457200"/>
                    <a:pt x="342900" y="490538"/>
                    <a:pt x="456248" y="489585"/>
                  </a:cubicBezTo>
                  <a:cubicBezTo>
                    <a:pt x="402907" y="536258"/>
                    <a:pt x="324803" y="537210"/>
                    <a:pt x="253365" y="535305"/>
                  </a:cubicBezTo>
                  <a:cubicBezTo>
                    <a:pt x="203835" y="534353"/>
                    <a:pt x="154305" y="533400"/>
                    <a:pt x="104775" y="532447"/>
                  </a:cubicBezTo>
                  <a:cubicBezTo>
                    <a:pt x="89535" y="532447"/>
                    <a:pt x="73343" y="531495"/>
                    <a:pt x="58103" y="528638"/>
                  </a:cubicBezTo>
                  <a:cubicBezTo>
                    <a:pt x="22860" y="611505"/>
                    <a:pt x="2858" y="700088"/>
                    <a:pt x="0" y="790575"/>
                  </a:cubicBezTo>
                  <a:cubicBezTo>
                    <a:pt x="91440" y="799147"/>
                    <a:pt x="185738" y="784860"/>
                    <a:pt x="277178" y="770572"/>
                  </a:cubicBezTo>
                  <a:cubicBezTo>
                    <a:pt x="215265" y="836295"/>
                    <a:pt x="140018" y="888683"/>
                    <a:pt x="57150" y="925830"/>
                  </a:cubicBezTo>
                  <a:cubicBezTo>
                    <a:pt x="42863" y="931545"/>
                    <a:pt x="28575" y="938213"/>
                    <a:pt x="13335" y="940118"/>
                  </a:cubicBezTo>
                  <a:cubicBezTo>
                    <a:pt x="14288" y="945833"/>
                    <a:pt x="16193" y="951547"/>
                    <a:pt x="17145" y="958215"/>
                  </a:cubicBezTo>
                  <a:cubicBezTo>
                    <a:pt x="40958" y="1056323"/>
                    <a:pt x="89535" y="1150620"/>
                    <a:pt x="161925" y="1219200"/>
                  </a:cubicBezTo>
                  <a:cubicBezTo>
                    <a:pt x="223838" y="1190625"/>
                    <a:pt x="286703" y="1161098"/>
                    <a:pt x="348615" y="1132523"/>
                  </a:cubicBezTo>
                  <a:cubicBezTo>
                    <a:pt x="338138" y="1171575"/>
                    <a:pt x="325755" y="1209675"/>
                    <a:pt x="302895" y="1243013"/>
                  </a:cubicBezTo>
                  <a:cubicBezTo>
                    <a:pt x="291465" y="1260158"/>
                    <a:pt x="276225" y="1275398"/>
                    <a:pt x="259080" y="1286828"/>
                  </a:cubicBezTo>
                  <a:cubicBezTo>
                    <a:pt x="261938" y="1287780"/>
                    <a:pt x="263843" y="1289685"/>
                    <a:pt x="266700" y="1290638"/>
                  </a:cubicBezTo>
                  <a:cubicBezTo>
                    <a:pt x="392430" y="1346835"/>
                    <a:pt x="559118" y="1316355"/>
                    <a:pt x="637223" y="1204913"/>
                  </a:cubicBezTo>
                  <a:cubicBezTo>
                    <a:pt x="641032" y="1210628"/>
                    <a:pt x="644843" y="1215390"/>
                    <a:pt x="648653" y="1221105"/>
                  </a:cubicBezTo>
                  <a:cubicBezTo>
                    <a:pt x="689610" y="1273493"/>
                    <a:pt x="750570" y="1309688"/>
                    <a:pt x="816293" y="1321118"/>
                  </a:cubicBezTo>
                  <a:cubicBezTo>
                    <a:pt x="890588" y="1334453"/>
                    <a:pt x="969645" y="1315403"/>
                    <a:pt x="1029653" y="1269683"/>
                  </a:cubicBezTo>
                  <a:cubicBezTo>
                    <a:pt x="1031557" y="1268730"/>
                    <a:pt x="1032510" y="1266825"/>
                    <a:pt x="1034415" y="1265873"/>
                  </a:cubicBezTo>
                  <a:cubicBezTo>
                    <a:pt x="1007745" y="1251585"/>
                    <a:pt x="986790" y="1230630"/>
                    <a:pt x="967740" y="1206818"/>
                  </a:cubicBezTo>
                  <a:cubicBezTo>
                    <a:pt x="929640" y="1161098"/>
                    <a:pt x="900113" y="1107758"/>
                    <a:pt x="879157" y="1052513"/>
                  </a:cubicBezTo>
                  <a:cubicBezTo>
                    <a:pt x="943928" y="1112520"/>
                    <a:pt x="1027748" y="1150620"/>
                    <a:pt x="1115378" y="1162050"/>
                  </a:cubicBezTo>
                  <a:cubicBezTo>
                    <a:pt x="1155382" y="1084898"/>
                    <a:pt x="1164907" y="992505"/>
                    <a:pt x="1148715" y="907733"/>
                  </a:cubicBezTo>
                  <a:close/>
                </a:path>
              </a:pathLst>
            </a:custGeom>
            <a:gradFill>
              <a:gsLst>
                <a:gs pos="0">
                  <a:srgbClr val="BDD559"/>
                </a:gs>
                <a:gs pos="8000">
                  <a:srgbClr val="BDD559"/>
                </a:gs>
                <a:gs pos="100000">
                  <a:srgbClr val="5F932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0" name="Google Shape;3110;p5"/>
            <p:cNvSpPr/>
            <p:nvPr/>
          </p:nvSpPr>
          <p:spPr>
            <a:xfrm>
              <a:off x="7527095" y="3112518"/>
              <a:ext cx="593165" cy="1325287"/>
            </a:xfrm>
            <a:custGeom>
              <a:avLst/>
              <a:gdLst/>
              <a:ahLst/>
              <a:cxnLst/>
              <a:rect l="l" t="t" r="r" b="b"/>
              <a:pathLst>
                <a:path w="593165" h="1325287" extrusionOk="0">
                  <a:moveTo>
                    <a:pt x="140229" y="1269683"/>
                  </a:moveTo>
                  <a:cubicBezTo>
                    <a:pt x="174519" y="1295400"/>
                    <a:pt x="214524" y="1313498"/>
                    <a:pt x="256434" y="1321118"/>
                  </a:cubicBezTo>
                  <a:cubicBezTo>
                    <a:pt x="330729" y="1334453"/>
                    <a:pt x="409787" y="1315403"/>
                    <a:pt x="469794" y="1269683"/>
                  </a:cubicBezTo>
                  <a:cubicBezTo>
                    <a:pt x="471699" y="1268730"/>
                    <a:pt x="472651" y="1266825"/>
                    <a:pt x="474557" y="1265873"/>
                  </a:cubicBezTo>
                  <a:cubicBezTo>
                    <a:pt x="447887" y="1251585"/>
                    <a:pt x="426932" y="1230630"/>
                    <a:pt x="407882" y="1206818"/>
                  </a:cubicBezTo>
                  <a:cubicBezTo>
                    <a:pt x="369782" y="1161098"/>
                    <a:pt x="340254" y="1107758"/>
                    <a:pt x="319299" y="1052513"/>
                  </a:cubicBezTo>
                  <a:cubicBezTo>
                    <a:pt x="384069" y="1112520"/>
                    <a:pt x="467889" y="1150620"/>
                    <a:pt x="555519" y="1162050"/>
                  </a:cubicBezTo>
                  <a:cubicBezTo>
                    <a:pt x="592666" y="1085850"/>
                    <a:pt x="601239" y="992505"/>
                    <a:pt x="585999" y="907733"/>
                  </a:cubicBezTo>
                  <a:cubicBezTo>
                    <a:pt x="585999" y="906780"/>
                    <a:pt x="585999" y="905828"/>
                    <a:pt x="585046" y="904875"/>
                  </a:cubicBezTo>
                  <a:cubicBezTo>
                    <a:pt x="578379" y="905828"/>
                    <a:pt x="571712" y="905828"/>
                    <a:pt x="565044" y="905828"/>
                  </a:cubicBezTo>
                  <a:cubicBezTo>
                    <a:pt x="457412" y="902018"/>
                    <a:pt x="358351" y="845820"/>
                    <a:pt x="265007" y="791528"/>
                  </a:cubicBezTo>
                  <a:cubicBezTo>
                    <a:pt x="356446" y="825818"/>
                    <a:pt x="460269" y="824865"/>
                    <a:pt x="551709" y="792480"/>
                  </a:cubicBezTo>
                  <a:cubicBezTo>
                    <a:pt x="517419" y="706755"/>
                    <a:pt x="467889" y="626745"/>
                    <a:pt x="417407" y="548640"/>
                  </a:cubicBezTo>
                  <a:cubicBezTo>
                    <a:pt x="393594" y="512445"/>
                    <a:pt x="369782" y="477203"/>
                    <a:pt x="345969" y="441008"/>
                  </a:cubicBezTo>
                  <a:cubicBezTo>
                    <a:pt x="324062" y="446723"/>
                    <a:pt x="300249" y="447675"/>
                    <a:pt x="277389" y="444818"/>
                  </a:cubicBezTo>
                  <a:cubicBezTo>
                    <a:pt x="222144" y="438150"/>
                    <a:pt x="170709" y="410528"/>
                    <a:pt x="124037" y="379095"/>
                  </a:cubicBezTo>
                  <a:cubicBezTo>
                    <a:pt x="175471" y="373380"/>
                    <a:pt x="227859" y="366713"/>
                    <a:pt x="274532" y="344805"/>
                  </a:cubicBezTo>
                  <a:cubicBezTo>
                    <a:pt x="275484" y="343853"/>
                    <a:pt x="277389" y="343853"/>
                    <a:pt x="278341" y="342900"/>
                  </a:cubicBezTo>
                  <a:cubicBezTo>
                    <a:pt x="197379" y="226695"/>
                    <a:pt x="114512" y="112395"/>
                    <a:pt x="27834" y="0"/>
                  </a:cubicBezTo>
                  <a:cubicBezTo>
                    <a:pt x="25929" y="2858"/>
                    <a:pt x="24976" y="4763"/>
                    <a:pt x="23071" y="7620"/>
                  </a:cubicBezTo>
                  <a:cubicBezTo>
                    <a:pt x="16404" y="51435"/>
                    <a:pt x="-37888" y="387668"/>
                    <a:pt x="47837" y="694373"/>
                  </a:cubicBezTo>
                  <a:cubicBezTo>
                    <a:pt x="133562" y="1001078"/>
                    <a:pt x="76412" y="1203960"/>
                    <a:pt x="76412" y="1203960"/>
                  </a:cubicBezTo>
                  <a:lnTo>
                    <a:pt x="140229" y="1269683"/>
                  </a:lnTo>
                  <a:close/>
                </a:path>
              </a:pathLst>
            </a:custGeom>
            <a:gradFill>
              <a:gsLst>
                <a:gs pos="0">
                  <a:srgbClr val="BDD559"/>
                </a:gs>
                <a:gs pos="8000">
                  <a:srgbClr val="BDD559"/>
                </a:gs>
                <a:gs pos="100000">
                  <a:srgbClr val="5F932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11" name="Google Shape;3111;p5"/>
          <p:cNvSpPr txBox="1">
            <a:spLocks noGrp="1"/>
          </p:cNvSpPr>
          <p:nvPr>
            <p:ph type="title"/>
          </p:nvPr>
        </p:nvSpPr>
        <p:spPr>
          <a:xfrm flipH="1">
            <a:off x="2600186" y="3243263"/>
            <a:ext cx="7384050" cy="7186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112" name="Google Shape;3112;p5"/>
          <p:cNvSpPr txBox="1">
            <a:spLocks noGrp="1"/>
          </p:cNvSpPr>
          <p:nvPr>
            <p:ph type="body" idx="1"/>
          </p:nvPr>
        </p:nvSpPr>
        <p:spPr>
          <a:xfrm flipH="1">
            <a:off x="2600186" y="4014666"/>
            <a:ext cx="7384050" cy="3943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685800" lvl="0" indent="-523875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371600" lvl="1" indent="-523875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2057400" lvl="2" indent="-523875" rtl="0">
              <a:spcBef>
                <a:spcPts val="3150"/>
              </a:spcBef>
              <a:spcAft>
                <a:spcPts val="0"/>
              </a:spcAft>
              <a:buSzPts val="1900"/>
              <a:buChar char="■"/>
              <a:defRPr/>
            </a:lvl3pPr>
            <a:lvl4pPr marL="2743200" lvl="3" indent="-523875" rtl="0">
              <a:spcBef>
                <a:spcPts val="3150"/>
              </a:spcBef>
              <a:spcAft>
                <a:spcPts val="0"/>
              </a:spcAft>
              <a:buSzPts val="1900"/>
              <a:buChar char="●"/>
              <a:defRPr/>
            </a:lvl4pPr>
            <a:lvl5pPr marL="3429000" lvl="4" indent="-523875" rtl="0">
              <a:spcBef>
                <a:spcPts val="3150"/>
              </a:spcBef>
              <a:spcAft>
                <a:spcPts val="0"/>
              </a:spcAft>
              <a:buSzPts val="1900"/>
              <a:buChar char="○"/>
              <a:defRPr/>
            </a:lvl5pPr>
            <a:lvl6pPr marL="4114800" lvl="5" indent="-523875" rtl="0">
              <a:spcBef>
                <a:spcPts val="3150"/>
              </a:spcBef>
              <a:spcAft>
                <a:spcPts val="0"/>
              </a:spcAft>
              <a:buSzPts val="1900"/>
              <a:buChar char="■"/>
              <a:defRPr/>
            </a:lvl6pPr>
            <a:lvl7pPr marL="4800600" lvl="6" indent="-523875" rtl="0">
              <a:spcBef>
                <a:spcPts val="3150"/>
              </a:spcBef>
              <a:spcAft>
                <a:spcPts val="0"/>
              </a:spcAft>
              <a:buSzPts val="1900"/>
              <a:buChar char="●"/>
              <a:defRPr/>
            </a:lvl7pPr>
            <a:lvl8pPr marL="5486400" lvl="7" indent="-523875" rtl="0">
              <a:spcBef>
                <a:spcPts val="3150"/>
              </a:spcBef>
              <a:spcAft>
                <a:spcPts val="0"/>
              </a:spcAft>
              <a:buSzPts val="1900"/>
              <a:buChar char="○"/>
              <a:defRPr/>
            </a:lvl8pPr>
            <a:lvl9pPr marL="6172200" lvl="8" indent="-523875" rtl="0">
              <a:spcBef>
                <a:spcPts val="3150"/>
              </a:spcBef>
              <a:spcAft>
                <a:spcPts val="315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pic>
        <p:nvPicPr>
          <p:cNvPr id="3113" name="Google Shape;3113;p5">
            <a:hlinkClick r:id="rId2" action="ppaction://hlinksldjump"/>
          </p:cNvPr>
          <p:cNvPicPr preferRelativeResize="0"/>
          <p:nvPr/>
        </p:nvPicPr>
        <p:blipFill rotWithShape="1">
          <a:blip r:embed="rId3">
            <a:alphaModFix/>
          </a:blip>
          <a:srcRect l="17002" t="6236" r="22340" b="21409"/>
          <a:stretch/>
        </p:blipFill>
        <p:spPr>
          <a:xfrm>
            <a:off x="14781488" y="7790688"/>
            <a:ext cx="3138410" cy="23067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Big Title">
  <p:cSld name="CUSTOM_6"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5" name="Google Shape;3115;p6"/>
          <p:cNvGrpSpPr/>
          <p:nvPr/>
        </p:nvGrpSpPr>
        <p:grpSpPr>
          <a:xfrm>
            <a:off x="6767330" y="44302"/>
            <a:ext cx="8034306" cy="10242347"/>
            <a:chOff x="-1026386" y="-475480"/>
            <a:chExt cx="5147227" cy="6561821"/>
          </a:xfrm>
        </p:grpSpPr>
        <p:grpSp>
          <p:nvGrpSpPr>
            <p:cNvPr id="3116" name="Google Shape;3116;p6"/>
            <p:cNvGrpSpPr/>
            <p:nvPr/>
          </p:nvGrpSpPr>
          <p:grpSpPr>
            <a:xfrm flipH="1">
              <a:off x="975198" y="650742"/>
              <a:ext cx="3145643" cy="5435548"/>
              <a:chOff x="5143500" y="1785980"/>
              <a:chExt cx="1901380" cy="3285510"/>
            </a:xfrm>
          </p:grpSpPr>
          <p:sp>
            <p:nvSpPr>
              <p:cNvPr id="3117" name="Google Shape;3117;p6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8" name="Google Shape;3118;p6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9" name="Google Shape;3119;p6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5E7E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0" name="Google Shape;3120;p6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709F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1" name="Google Shape;3121;p6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A3C91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2" name="Google Shape;3122;p6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72A1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3" name="Google Shape;3123;p6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A4C9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4" name="Google Shape;3124;p6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83AA1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5" name="Google Shape;3125;p6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BDE2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6" name="Google Shape;3126;p6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7" name="Google Shape;3127;p6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8" name="Google Shape;3128;p6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noFill/>
              <a:ln w="9525" cap="flat" cmpd="sng">
                <a:solidFill>
                  <a:srgbClr val="56730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9" name="Google Shape;3129;p6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0" name="Google Shape;3130;p6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1" name="Google Shape;3131;p6"/>
              <p:cNvSpPr/>
              <p:nvPr/>
            </p:nvSpPr>
            <p:spPr>
              <a:xfrm>
                <a:off x="6373289" y="4608766"/>
                <a:ext cx="21524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2" name="Google Shape;3132;p6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3" name="Google Shape;3133;p6"/>
              <p:cNvSpPr/>
              <p:nvPr/>
            </p:nvSpPr>
            <p:spPr>
              <a:xfrm>
                <a:off x="6377394" y="4277105"/>
                <a:ext cx="188618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4" name="Google Shape;3134;p6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5" name="Google Shape;3135;p6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6" name="Google Shape;3136;p6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7" name="Google Shape;3137;p6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8" name="Google Shape;3138;p6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9" name="Google Shape;3139;p6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0" name="Google Shape;3140;p6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1" name="Google Shape;3141;p6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2" name="Google Shape;3142;p6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3" name="Google Shape;3143;p6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4" name="Google Shape;3144;p6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5" name="Google Shape;3145;p6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6" name="Google Shape;3146;p6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7" name="Google Shape;3147;p6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8" name="Google Shape;3148;p6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9" name="Google Shape;3149;p6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0" name="Google Shape;3150;p6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C0DE3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1" name="Google Shape;3151;p6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2" name="Google Shape;3152;p6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7EAE0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3" name="Google Shape;3153;p6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598A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4" name="Google Shape;3154;p6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74A0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5" name="Google Shape;3155;p6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A4C8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6" name="Google Shape;3156;p6"/>
              <p:cNvSpPr/>
              <p:nvPr/>
            </p:nvSpPr>
            <p:spPr>
              <a:xfrm>
                <a:off x="5741680" y="2254948"/>
                <a:ext cx="97616" cy="645389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7" name="Google Shape;3157;p6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AE90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58" name="Google Shape;3158;p6"/>
            <p:cNvGrpSpPr/>
            <p:nvPr/>
          </p:nvGrpSpPr>
          <p:grpSpPr>
            <a:xfrm>
              <a:off x="-1026386" y="-475480"/>
              <a:ext cx="3797436" cy="6561821"/>
              <a:chOff x="5143500" y="1785980"/>
              <a:chExt cx="1901380" cy="3285510"/>
            </a:xfrm>
          </p:grpSpPr>
          <p:sp>
            <p:nvSpPr>
              <p:cNvPr id="3159" name="Google Shape;3159;p6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0" name="Google Shape;3160;p6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1" name="Google Shape;3161;p6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5E7E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2" name="Google Shape;3162;p6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709F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3" name="Google Shape;3163;p6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A3C91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4" name="Google Shape;3164;p6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72A1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5" name="Google Shape;3165;p6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A4C9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6" name="Google Shape;3166;p6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83AA1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7" name="Google Shape;3167;p6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BDE2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8" name="Google Shape;3168;p6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9" name="Google Shape;3169;p6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0" name="Google Shape;3170;p6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noFill/>
              <a:ln w="9525" cap="flat" cmpd="sng">
                <a:solidFill>
                  <a:srgbClr val="56730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1" name="Google Shape;3171;p6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2" name="Google Shape;3172;p6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3" name="Google Shape;3173;p6"/>
              <p:cNvSpPr/>
              <p:nvPr/>
            </p:nvSpPr>
            <p:spPr>
              <a:xfrm>
                <a:off x="6373289" y="4608766"/>
                <a:ext cx="18941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4" name="Google Shape;3174;p6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5" name="Google Shape;3175;p6"/>
              <p:cNvSpPr/>
              <p:nvPr/>
            </p:nvSpPr>
            <p:spPr>
              <a:xfrm>
                <a:off x="6377394" y="4277105"/>
                <a:ext cx="158911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6" name="Google Shape;3176;p6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7" name="Google Shape;3177;p6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8" name="Google Shape;3178;p6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9" name="Google Shape;3179;p6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0" name="Google Shape;3180;p6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1" name="Google Shape;3181;p6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2" name="Google Shape;3182;p6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3" name="Google Shape;3183;p6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4" name="Google Shape;3184;p6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5" name="Google Shape;3185;p6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6" name="Google Shape;3186;p6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7" name="Google Shape;3187;p6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8" name="Google Shape;3188;p6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9" name="Google Shape;3189;p6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0" name="Google Shape;3190;p6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1" name="Google Shape;3191;p6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2" name="Google Shape;3192;p6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C0DE3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3" name="Google Shape;3193;p6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4" name="Google Shape;3194;p6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7EAE0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5" name="Google Shape;3195;p6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598A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6" name="Google Shape;3196;p6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74A0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7" name="Google Shape;3197;p6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A4C8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8" name="Google Shape;3198;p6"/>
              <p:cNvSpPr/>
              <p:nvPr/>
            </p:nvSpPr>
            <p:spPr>
              <a:xfrm>
                <a:off x="5746521" y="2254947"/>
                <a:ext cx="84152" cy="703421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9" name="Google Shape;3199;p6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AE90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200" name="Google Shape;3200;p6"/>
          <p:cNvGrpSpPr/>
          <p:nvPr/>
        </p:nvGrpSpPr>
        <p:grpSpPr>
          <a:xfrm>
            <a:off x="-1626013" y="-1585965"/>
            <a:ext cx="9312878" cy="11872302"/>
            <a:chOff x="-1026386" y="-475480"/>
            <a:chExt cx="5147227" cy="6561821"/>
          </a:xfrm>
        </p:grpSpPr>
        <p:grpSp>
          <p:nvGrpSpPr>
            <p:cNvPr id="3201" name="Google Shape;3201;p6"/>
            <p:cNvGrpSpPr/>
            <p:nvPr/>
          </p:nvGrpSpPr>
          <p:grpSpPr>
            <a:xfrm flipH="1">
              <a:off x="975198" y="650742"/>
              <a:ext cx="3145643" cy="5435548"/>
              <a:chOff x="5143500" y="1785980"/>
              <a:chExt cx="1901380" cy="3285510"/>
            </a:xfrm>
          </p:grpSpPr>
          <p:sp>
            <p:nvSpPr>
              <p:cNvPr id="3202" name="Google Shape;3202;p6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3" name="Google Shape;3203;p6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4" name="Google Shape;3204;p6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5E7E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5" name="Google Shape;3205;p6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709F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6" name="Google Shape;3206;p6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A3C91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7" name="Google Shape;3207;p6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72A1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8" name="Google Shape;3208;p6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A4C9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9" name="Google Shape;3209;p6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83AA1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0" name="Google Shape;3210;p6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BDE2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1" name="Google Shape;3211;p6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2" name="Google Shape;3212;p6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3" name="Google Shape;3213;p6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noFill/>
              <a:ln w="9525" cap="flat" cmpd="sng">
                <a:solidFill>
                  <a:srgbClr val="56730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4" name="Google Shape;3214;p6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5" name="Google Shape;3215;p6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6" name="Google Shape;3216;p6"/>
              <p:cNvSpPr/>
              <p:nvPr/>
            </p:nvSpPr>
            <p:spPr>
              <a:xfrm>
                <a:off x="6373289" y="4608766"/>
                <a:ext cx="21524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7" name="Google Shape;3217;p6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8" name="Google Shape;3218;p6"/>
              <p:cNvSpPr/>
              <p:nvPr/>
            </p:nvSpPr>
            <p:spPr>
              <a:xfrm>
                <a:off x="6377394" y="4277105"/>
                <a:ext cx="188618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9" name="Google Shape;3219;p6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0" name="Google Shape;3220;p6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1" name="Google Shape;3221;p6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2" name="Google Shape;3222;p6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3" name="Google Shape;3223;p6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4" name="Google Shape;3224;p6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5" name="Google Shape;3225;p6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6" name="Google Shape;3226;p6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7" name="Google Shape;3227;p6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8" name="Google Shape;3228;p6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9" name="Google Shape;3229;p6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0" name="Google Shape;3230;p6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1" name="Google Shape;3231;p6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2" name="Google Shape;3232;p6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3" name="Google Shape;3233;p6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4" name="Google Shape;3234;p6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5" name="Google Shape;3235;p6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C0DE3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6" name="Google Shape;3236;p6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7" name="Google Shape;3237;p6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7EAE0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8" name="Google Shape;3238;p6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598A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9" name="Google Shape;3239;p6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74A0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0" name="Google Shape;3240;p6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A4C8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1" name="Google Shape;3241;p6"/>
              <p:cNvSpPr/>
              <p:nvPr/>
            </p:nvSpPr>
            <p:spPr>
              <a:xfrm>
                <a:off x="5741680" y="2254948"/>
                <a:ext cx="97616" cy="645389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2" name="Google Shape;3242;p6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AE90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43" name="Google Shape;3243;p6"/>
            <p:cNvGrpSpPr/>
            <p:nvPr/>
          </p:nvGrpSpPr>
          <p:grpSpPr>
            <a:xfrm>
              <a:off x="-1026386" y="-475480"/>
              <a:ext cx="3797436" cy="6561821"/>
              <a:chOff x="5143500" y="1785980"/>
              <a:chExt cx="1901380" cy="3285510"/>
            </a:xfrm>
          </p:grpSpPr>
          <p:sp>
            <p:nvSpPr>
              <p:cNvPr id="3244" name="Google Shape;3244;p6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5" name="Google Shape;3245;p6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6" name="Google Shape;3246;p6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5E7E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7" name="Google Shape;3247;p6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709F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8" name="Google Shape;3248;p6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A3C91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9" name="Google Shape;3249;p6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72A1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0" name="Google Shape;3250;p6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A4C9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1" name="Google Shape;3251;p6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83AA1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2" name="Google Shape;3252;p6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BDE2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3" name="Google Shape;3253;p6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4" name="Google Shape;3254;p6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5" name="Google Shape;3255;p6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noFill/>
              <a:ln w="9525" cap="flat" cmpd="sng">
                <a:solidFill>
                  <a:srgbClr val="56730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6" name="Google Shape;3256;p6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7" name="Google Shape;3257;p6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8" name="Google Shape;3258;p6"/>
              <p:cNvSpPr/>
              <p:nvPr/>
            </p:nvSpPr>
            <p:spPr>
              <a:xfrm>
                <a:off x="6373289" y="4608766"/>
                <a:ext cx="18941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9" name="Google Shape;3259;p6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0" name="Google Shape;3260;p6"/>
              <p:cNvSpPr/>
              <p:nvPr/>
            </p:nvSpPr>
            <p:spPr>
              <a:xfrm>
                <a:off x="6377394" y="4277105"/>
                <a:ext cx="158911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1" name="Google Shape;3261;p6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2" name="Google Shape;3262;p6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3" name="Google Shape;3263;p6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4" name="Google Shape;3264;p6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5" name="Google Shape;3265;p6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6" name="Google Shape;3266;p6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7" name="Google Shape;3267;p6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8" name="Google Shape;3268;p6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9" name="Google Shape;3269;p6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0" name="Google Shape;3270;p6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1" name="Google Shape;3271;p6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2" name="Google Shape;3272;p6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3" name="Google Shape;3273;p6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4" name="Google Shape;3274;p6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5" name="Google Shape;3275;p6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6" name="Google Shape;3276;p6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7" name="Google Shape;3277;p6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C0DE3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8" name="Google Shape;3278;p6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9" name="Google Shape;3279;p6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7EAE0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0" name="Google Shape;3280;p6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598A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1" name="Google Shape;3281;p6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74A0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2" name="Google Shape;3282;p6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A4C8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3" name="Google Shape;3283;p6"/>
              <p:cNvSpPr/>
              <p:nvPr/>
            </p:nvSpPr>
            <p:spPr>
              <a:xfrm>
                <a:off x="5746521" y="2254947"/>
                <a:ext cx="84152" cy="703421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4" name="Google Shape;3284;p6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AE90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285" name="Google Shape;3285;p6"/>
          <p:cNvGrpSpPr/>
          <p:nvPr/>
        </p:nvGrpSpPr>
        <p:grpSpPr>
          <a:xfrm>
            <a:off x="6253398" y="5790557"/>
            <a:ext cx="3434457" cy="3914436"/>
            <a:chOff x="4669940" y="750911"/>
            <a:chExt cx="2157187" cy="2458662"/>
          </a:xfrm>
        </p:grpSpPr>
        <p:sp>
          <p:nvSpPr>
            <p:cNvPr id="3286" name="Google Shape;3286;p6"/>
            <p:cNvSpPr/>
            <p:nvPr/>
          </p:nvSpPr>
          <p:spPr>
            <a:xfrm>
              <a:off x="4700212" y="2011541"/>
              <a:ext cx="2108780" cy="309035"/>
            </a:xfrm>
            <a:custGeom>
              <a:avLst/>
              <a:gdLst/>
              <a:ahLst/>
              <a:cxnLst/>
              <a:rect l="l" t="t" r="r" b="b"/>
              <a:pathLst>
                <a:path w="2062377" h="315342" extrusionOk="0">
                  <a:moveTo>
                    <a:pt x="322089" y="0"/>
                  </a:moveTo>
                  <a:lnTo>
                    <a:pt x="1750406" y="0"/>
                  </a:lnTo>
                  <a:lnTo>
                    <a:pt x="1766928" y="0"/>
                  </a:lnTo>
                  <a:lnTo>
                    <a:pt x="1766928" y="16701"/>
                  </a:lnTo>
                  <a:lnTo>
                    <a:pt x="2062377" y="315342"/>
                  </a:lnTo>
                  <a:lnTo>
                    <a:pt x="1856646" y="308599"/>
                  </a:lnTo>
                  <a:lnTo>
                    <a:pt x="1750406" y="200674"/>
                  </a:lnTo>
                  <a:lnTo>
                    <a:pt x="1750406" y="198383"/>
                  </a:lnTo>
                  <a:lnTo>
                    <a:pt x="322089" y="198383"/>
                  </a:lnTo>
                  <a:lnTo>
                    <a:pt x="322089" y="200674"/>
                  </a:lnTo>
                  <a:lnTo>
                    <a:pt x="202359" y="308599"/>
                  </a:lnTo>
                  <a:lnTo>
                    <a:pt x="0" y="313657"/>
                  </a:lnTo>
                  <a:close/>
                </a:path>
              </a:pathLst>
            </a:custGeom>
            <a:solidFill>
              <a:srgbClr val="EC90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7" name="Google Shape;3287;p6"/>
            <p:cNvSpPr/>
            <p:nvPr/>
          </p:nvSpPr>
          <p:spPr>
            <a:xfrm>
              <a:off x="4691712" y="2008966"/>
              <a:ext cx="2108780" cy="309035"/>
            </a:xfrm>
            <a:custGeom>
              <a:avLst/>
              <a:gdLst/>
              <a:ahLst/>
              <a:cxnLst/>
              <a:rect l="l" t="t" r="r" b="b"/>
              <a:pathLst>
                <a:path w="2062377" h="315342" extrusionOk="0">
                  <a:moveTo>
                    <a:pt x="322089" y="0"/>
                  </a:moveTo>
                  <a:lnTo>
                    <a:pt x="1750406" y="0"/>
                  </a:lnTo>
                  <a:lnTo>
                    <a:pt x="1766928" y="0"/>
                  </a:lnTo>
                  <a:lnTo>
                    <a:pt x="1766928" y="16701"/>
                  </a:lnTo>
                  <a:lnTo>
                    <a:pt x="2062377" y="315342"/>
                  </a:lnTo>
                  <a:lnTo>
                    <a:pt x="1856646" y="308599"/>
                  </a:lnTo>
                  <a:lnTo>
                    <a:pt x="1750406" y="200674"/>
                  </a:lnTo>
                  <a:lnTo>
                    <a:pt x="1750406" y="198383"/>
                  </a:lnTo>
                  <a:lnTo>
                    <a:pt x="322089" y="198383"/>
                  </a:lnTo>
                  <a:lnTo>
                    <a:pt x="322089" y="200674"/>
                  </a:lnTo>
                  <a:lnTo>
                    <a:pt x="202359" y="308599"/>
                  </a:lnTo>
                  <a:lnTo>
                    <a:pt x="0" y="313657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88" name="Google Shape;3288;p6"/>
            <p:cNvGrpSpPr/>
            <p:nvPr/>
          </p:nvGrpSpPr>
          <p:grpSpPr>
            <a:xfrm>
              <a:off x="4736841" y="1267534"/>
              <a:ext cx="1994448" cy="695456"/>
              <a:chOff x="9219899" y="3149713"/>
              <a:chExt cx="1994448" cy="492288"/>
            </a:xfrm>
          </p:grpSpPr>
          <p:sp>
            <p:nvSpPr>
              <p:cNvPr id="3289" name="Google Shape;3289;p6"/>
              <p:cNvSpPr/>
              <p:nvPr/>
            </p:nvSpPr>
            <p:spPr>
              <a:xfrm>
                <a:off x="9219899" y="3149713"/>
                <a:ext cx="1994448" cy="492288"/>
              </a:xfrm>
              <a:custGeom>
                <a:avLst/>
                <a:gdLst/>
                <a:ahLst/>
                <a:cxnLst/>
                <a:rect l="l" t="t" r="r" b="b"/>
                <a:pathLst>
                  <a:path w="1126807" h="278129" extrusionOk="0">
                    <a:moveTo>
                      <a:pt x="0" y="7620"/>
                    </a:moveTo>
                    <a:lnTo>
                      <a:pt x="181928" y="278130"/>
                    </a:lnTo>
                    <a:lnTo>
                      <a:pt x="966788" y="278130"/>
                    </a:lnTo>
                    <a:lnTo>
                      <a:pt x="1126808" y="0"/>
                    </a:lnTo>
                    <a:close/>
                  </a:path>
                </a:pathLst>
              </a:custGeom>
              <a:solidFill>
                <a:srgbClr val="82391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0" name="Google Shape;3290;p6"/>
              <p:cNvSpPr/>
              <p:nvPr/>
            </p:nvSpPr>
            <p:spPr>
              <a:xfrm>
                <a:off x="9219899" y="3149713"/>
                <a:ext cx="1994448" cy="492288"/>
              </a:xfrm>
              <a:custGeom>
                <a:avLst/>
                <a:gdLst/>
                <a:ahLst/>
                <a:cxnLst/>
                <a:rect l="l" t="t" r="r" b="b"/>
                <a:pathLst>
                  <a:path w="1126807" h="278129" extrusionOk="0">
                    <a:moveTo>
                      <a:pt x="0" y="7620"/>
                    </a:moveTo>
                    <a:lnTo>
                      <a:pt x="181928" y="278130"/>
                    </a:lnTo>
                    <a:lnTo>
                      <a:pt x="966788" y="278130"/>
                    </a:lnTo>
                    <a:lnTo>
                      <a:pt x="1126808" y="0"/>
                    </a:lnTo>
                    <a:close/>
                  </a:path>
                </a:pathLst>
              </a:custGeom>
              <a:solidFill>
                <a:srgbClr val="000000">
                  <a:alpha val="2940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91" name="Google Shape;3291;p6"/>
            <p:cNvSpPr/>
            <p:nvPr/>
          </p:nvSpPr>
          <p:spPr>
            <a:xfrm>
              <a:off x="5046906" y="1242084"/>
              <a:ext cx="1389202" cy="718204"/>
            </a:xfrm>
            <a:custGeom>
              <a:avLst/>
              <a:gdLst/>
              <a:ahLst/>
              <a:cxnLst/>
              <a:rect l="l" t="t" r="r" b="b"/>
              <a:pathLst>
                <a:path w="784860" h="405765" extrusionOk="0">
                  <a:moveTo>
                    <a:pt x="0" y="0"/>
                  </a:moveTo>
                  <a:lnTo>
                    <a:pt x="784860" y="0"/>
                  </a:lnTo>
                  <a:lnTo>
                    <a:pt x="784860" y="405765"/>
                  </a:lnTo>
                  <a:lnTo>
                    <a:pt x="0" y="405765"/>
                  </a:lnTo>
                  <a:close/>
                </a:path>
              </a:pathLst>
            </a:custGeom>
            <a:solidFill>
              <a:srgbClr val="000000">
                <a:alpha val="294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2" name="Google Shape;3292;p6"/>
            <p:cNvSpPr/>
            <p:nvPr/>
          </p:nvSpPr>
          <p:spPr>
            <a:xfrm>
              <a:off x="4717382" y="1228916"/>
              <a:ext cx="2040454" cy="818963"/>
            </a:xfrm>
            <a:custGeom>
              <a:avLst/>
              <a:gdLst/>
              <a:ahLst/>
              <a:cxnLst/>
              <a:rect l="l" t="t" r="r" b="b"/>
              <a:pathLst>
                <a:path w="2040454" h="818963" extrusionOk="0">
                  <a:moveTo>
                    <a:pt x="1976373" y="0"/>
                  </a:moveTo>
                  <a:lnTo>
                    <a:pt x="2040454" y="0"/>
                  </a:lnTo>
                  <a:lnTo>
                    <a:pt x="1745346" y="818963"/>
                  </a:lnTo>
                  <a:lnTo>
                    <a:pt x="1723424" y="818963"/>
                  </a:lnTo>
                  <a:lnTo>
                    <a:pt x="1676207" y="818963"/>
                  </a:lnTo>
                  <a:lnTo>
                    <a:pt x="386168" y="818963"/>
                  </a:lnTo>
                  <a:lnTo>
                    <a:pt x="317030" y="818963"/>
                  </a:lnTo>
                  <a:lnTo>
                    <a:pt x="317029" y="818963"/>
                  </a:lnTo>
                  <a:lnTo>
                    <a:pt x="317029" y="818962"/>
                  </a:lnTo>
                  <a:lnTo>
                    <a:pt x="0" y="30640"/>
                  </a:lnTo>
                  <a:lnTo>
                    <a:pt x="64081" y="30640"/>
                  </a:lnTo>
                  <a:lnTo>
                    <a:pt x="348610" y="727037"/>
                  </a:lnTo>
                  <a:lnTo>
                    <a:pt x="1709900" y="727037"/>
                  </a:lnTo>
                  <a:close/>
                </a:path>
              </a:pathLst>
            </a:custGeom>
            <a:solidFill>
              <a:srgbClr val="8239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3" name="Google Shape;3293;p6"/>
            <p:cNvSpPr/>
            <p:nvPr/>
          </p:nvSpPr>
          <p:spPr>
            <a:xfrm>
              <a:off x="4715445" y="1272757"/>
              <a:ext cx="2035353" cy="763501"/>
            </a:xfrm>
            <a:custGeom>
              <a:avLst/>
              <a:gdLst/>
              <a:ahLst/>
              <a:cxnLst/>
              <a:rect l="l" t="t" r="r" b="b"/>
              <a:pathLst>
                <a:path w="2040454" h="495780" extrusionOk="0">
                  <a:moveTo>
                    <a:pt x="1976373" y="0"/>
                  </a:moveTo>
                  <a:lnTo>
                    <a:pt x="2040454" y="0"/>
                  </a:lnTo>
                  <a:lnTo>
                    <a:pt x="1745346" y="495780"/>
                  </a:lnTo>
                  <a:lnTo>
                    <a:pt x="1723424" y="495780"/>
                  </a:lnTo>
                  <a:lnTo>
                    <a:pt x="1676207" y="495780"/>
                  </a:lnTo>
                  <a:lnTo>
                    <a:pt x="386168" y="495780"/>
                  </a:lnTo>
                  <a:lnTo>
                    <a:pt x="317029" y="495780"/>
                  </a:lnTo>
                  <a:lnTo>
                    <a:pt x="0" y="18549"/>
                  </a:lnTo>
                  <a:lnTo>
                    <a:pt x="64081" y="18549"/>
                  </a:lnTo>
                  <a:lnTo>
                    <a:pt x="348609" y="440130"/>
                  </a:lnTo>
                  <a:lnTo>
                    <a:pt x="1709900" y="440130"/>
                  </a:lnTo>
                  <a:close/>
                </a:path>
              </a:pathLst>
            </a:custGeom>
            <a:solidFill>
              <a:srgbClr val="FFFFFF">
                <a:alpha val="145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4" name="Google Shape;3294;p6"/>
            <p:cNvSpPr/>
            <p:nvPr/>
          </p:nvSpPr>
          <p:spPr>
            <a:xfrm>
              <a:off x="4792809" y="750911"/>
              <a:ext cx="1905095" cy="525633"/>
            </a:xfrm>
            <a:custGeom>
              <a:avLst/>
              <a:gdLst/>
              <a:ahLst/>
              <a:cxnLst/>
              <a:rect l="l" t="t" r="r" b="b"/>
              <a:pathLst>
                <a:path w="1076325" h="296968" extrusionOk="0">
                  <a:moveTo>
                    <a:pt x="121920" y="9313"/>
                  </a:moveTo>
                  <a:cubicBezTo>
                    <a:pt x="121920" y="9313"/>
                    <a:pt x="542925" y="-11642"/>
                    <a:pt x="984885" y="9313"/>
                  </a:cubicBezTo>
                  <a:lnTo>
                    <a:pt x="1042988" y="21696"/>
                  </a:lnTo>
                  <a:lnTo>
                    <a:pt x="1076325" y="296968"/>
                  </a:lnTo>
                  <a:lnTo>
                    <a:pt x="0" y="288396"/>
                  </a:lnTo>
                  <a:lnTo>
                    <a:pt x="49530" y="34078"/>
                  </a:lnTo>
                  <a:lnTo>
                    <a:pt x="121920" y="9313"/>
                  </a:lnTo>
                  <a:close/>
                </a:path>
              </a:pathLst>
            </a:custGeom>
            <a:solidFill>
              <a:srgbClr val="8239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5" name="Google Shape;3295;p6"/>
            <p:cNvSpPr/>
            <p:nvPr/>
          </p:nvSpPr>
          <p:spPr>
            <a:xfrm>
              <a:off x="4877584" y="978497"/>
              <a:ext cx="1716270" cy="32032"/>
            </a:xfrm>
            <a:custGeom>
              <a:avLst/>
              <a:gdLst/>
              <a:ahLst/>
              <a:cxnLst/>
              <a:rect l="l" t="t" r="r" b="b"/>
              <a:pathLst>
                <a:path w="969644" h="18097" extrusionOk="0">
                  <a:moveTo>
                    <a:pt x="969645" y="18097"/>
                  </a:moveTo>
                  <a:lnTo>
                    <a:pt x="0" y="18097"/>
                  </a:lnTo>
                  <a:lnTo>
                    <a:pt x="4763" y="0"/>
                  </a:lnTo>
                  <a:lnTo>
                    <a:pt x="964883" y="0"/>
                  </a:lnTo>
                  <a:close/>
                </a:path>
              </a:pathLst>
            </a:custGeom>
            <a:solidFill>
              <a:srgbClr val="000000">
                <a:alpha val="294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6" name="Google Shape;3296;p6"/>
            <p:cNvSpPr/>
            <p:nvPr/>
          </p:nvSpPr>
          <p:spPr>
            <a:xfrm>
              <a:off x="4669940" y="758794"/>
              <a:ext cx="2133266" cy="569841"/>
            </a:xfrm>
            <a:custGeom>
              <a:avLst/>
              <a:gdLst/>
              <a:ahLst/>
              <a:cxnLst/>
              <a:rect l="l" t="t" r="r" b="b"/>
              <a:pathLst>
                <a:path w="1205235" h="321944" extrusionOk="0">
                  <a:moveTo>
                    <a:pt x="1138399" y="22860"/>
                  </a:moveTo>
                  <a:cubicBezTo>
                    <a:pt x="1129826" y="8573"/>
                    <a:pt x="1114586" y="0"/>
                    <a:pt x="1098394" y="0"/>
                  </a:cubicBezTo>
                  <a:lnTo>
                    <a:pt x="1035529" y="0"/>
                  </a:lnTo>
                  <a:cubicBezTo>
                    <a:pt x="1027909" y="0"/>
                    <a:pt x="1024099" y="8573"/>
                    <a:pt x="1027909" y="14288"/>
                  </a:cubicBezTo>
                  <a:cubicBezTo>
                    <a:pt x="1124111" y="147638"/>
                    <a:pt x="1092679" y="270510"/>
                    <a:pt x="1092679" y="270510"/>
                  </a:cubicBezTo>
                  <a:lnTo>
                    <a:pt x="644051" y="270510"/>
                  </a:lnTo>
                  <a:lnTo>
                    <a:pt x="561184" y="270510"/>
                  </a:lnTo>
                  <a:lnTo>
                    <a:pt x="112556" y="270510"/>
                  </a:lnTo>
                  <a:cubicBezTo>
                    <a:pt x="112556" y="270510"/>
                    <a:pt x="82076" y="147638"/>
                    <a:pt x="177326" y="14288"/>
                  </a:cubicBezTo>
                  <a:cubicBezTo>
                    <a:pt x="181136" y="8573"/>
                    <a:pt x="177326" y="0"/>
                    <a:pt x="169706" y="0"/>
                  </a:cubicBezTo>
                  <a:lnTo>
                    <a:pt x="106841" y="0"/>
                  </a:lnTo>
                  <a:cubicBezTo>
                    <a:pt x="90649" y="0"/>
                    <a:pt x="75409" y="8573"/>
                    <a:pt x="66836" y="22860"/>
                  </a:cubicBezTo>
                  <a:cubicBezTo>
                    <a:pt x="38261" y="71438"/>
                    <a:pt x="-19841" y="174308"/>
                    <a:pt x="6829" y="290513"/>
                  </a:cubicBezTo>
                  <a:cubicBezTo>
                    <a:pt x="10639" y="308610"/>
                    <a:pt x="27784" y="321945"/>
                    <a:pt x="45881" y="321945"/>
                  </a:cubicBezTo>
                  <a:lnTo>
                    <a:pt x="561184" y="321945"/>
                  </a:lnTo>
                  <a:lnTo>
                    <a:pt x="644051" y="321945"/>
                  </a:lnTo>
                  <a:lnTo>
                    <a:pt x="1159354" y="321945"/>
                  </a:lnTo>
                  <a:cubicBezTo>
                    <a:pt x="1178404" y="321945"/>
                    <a:pt x="1194596" y="308610"/>
                    <a:pt x="1198406" y="290513"/>
                  </a:cubicBezTo>
                  <a:cubicBezTo>
                    <a:pt x="1225076" y="173355"/>
                    <a:pt x="1166974" y="70485"/>
                    <a:pt x="1138399" y="22860"/>
                  </a:cubicBezTo>
                  <a:close/>
                </a:path>
              </a:pathLst>
            </a:custGeom>
            <a:solidFill>
              <a:srgbClr val="EC90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97" name="Google Shape;3297;p6"/>
            <p:cNvGrpSpPr/>
            <p:nvPr/>
          </p:nvGrpSpPr>
          <p:grpSpPr>
            <a:xfrm>
              <a:off x="5539599" y="1118528"/>
              <a:ext cx="409116" cy="310295"/>
              <a:chOff x="2276500" y="656217"/>
              <a:chExt cx="409116" cy="310295"/>
            </a:xfrm>
          </p:grpSpPr>
          <p:sp>
            <p:nvSpPr>
              <p:cNvPr id="3298" name="Google Shape;3298;p6"/>
              <p:cNvSpPr/>
              <p:nvPr/>
            </p:nvSpPr>
            <p:spPr>
              <a:xfrm>
                <a:off x="2276500" y="678743"/>
                <a:ext cx="409116" cy="287769"/>
              </a:xfrm>
              <a:custGeom>
                <a:avLst/>
                <a:gdLst/>
                <a:ahLst/>
                <a:cxnLst/>
                <a:rect l="l" t="t" r="r" b="b"/>
                <a:pathLst>
                  <a:path w="224789" h="158115" extrusionOk="0">
                    <a:moveTo>
                      <a:pt x="185738" y="0"/>
                    </a:moveTo>
                    <a:lnTo>
                      <a:pt x="39053" y="0"/>
                    </a:lnTo>
                    <a:cubicBezTo>
                      <a:pt x="18098" y="0"/>
                      <a:pt x="0" y="17145"/>
                      <a:pt x="0" y="39052"/>
                    </a:cubicBezTo>
                    <a:lnTo>
                      <a:pt x="0" y="119063"/>
                    </a:lnTo>
                    <a:cubicBezTo>
                      <a:pt x="0" y="140018"/>
                      <a:pt x="17145" y="158115"/>
                      <a:pt x="39053" y="158115"/>
                    </a:cubicBezTo>
                    <a:lnTo>
                      <a:pt x="185738" y="158115"/>
                    </a:lnTo>
                    <a:cubicBezTo>
                      <a:pt x="206693" y="158115"/>
                      <a:pt x="224790" y="140970"/>
                      <a:pt x="224790" y="119063"/>
                    </a:cubicBezTo>
                    <a:lnTo>
                      <a:pt x="224790" y="39052"/>
                    </a:lnTo>
                    <a:cubicBezTo>
                      <a:pt x="223838" y="17145"/>
                      <a:pt x="206693" y="0"/>
                      <a:pt x="185738" y="0"/>
                    </a:cubicBezTo>
                    <a:close/>
                  </a:path>
                </a:pathLst>
              </a:custGeom>
              <a:solidFill>
                <a:srgbClr val="000000">
                  <a:alpha val="145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9" name="Google Shape;3299;p6"/>
              <p:cNvSpPr/>
              <p:nvPr/>
            </p:nvSpPr>
            <p:spPr>
              <a:xfrm>
                <a:off x="2276500" y="656217"/>
                <a:ext cx="409116" cy="287767"/>
              </a:xfrm>
              <a:custGeom>
                <a:avLst/>
                <a:gdLst/>
                <a:ahLst/>
                <a:cxnLst/>
                <a:rect l="l" t="t" r="r" b="b"/>
                <a:pathLst>
                  <a:path w="224789" h="158114" extrusionOk="0">
                    <a:moveTo>
                      <a:pt x="185738" y="0"/>
                    </a:moveTo>
                    <a:lnTo>
                      <a:pt x="39053" y="0"/>
                    </a:lnTo>
                    <a:cubicBezTo>
                      <a:pt x="18098" y="0"/>
                      <a:pt x="0" y="17145"/>
                      <a:pt x="0" y="39052"/>
                    </a:cubicBezTo>
                    <a:lnTo>
                      <a:pt x="0" y="119063"/>
                    </a:lnTo>
                    <a:cubicBezTo>
                      <a:pt x="0" y="140017"/>
                      <a:pt x="17145" y="158115"/>
                      <a:pt x="39053" y="158115"/>
                    </a:cubicBezTo>
                    <a:lnTo>
                      <a:pt x="185738" y="158115"/>
                    </a:lnTo>
                    <a:cubicBezTo>
                      <a:pt x="206693" y="158115"/>
                      <a:pt x="224790" y="140970"/>
                      <a:pt x="224790" y="119063"/>
                    </a:cubicBezTo>
                    <a:lnTo>
                      <a:pt x="224790" y="39052"/>
                    </a:lnTo>
                    <a:cubicBezTo>
                      <a:pt x="223838" y="17145"/>
                      <a:pt x="206693" y="0"/>
                      <a:pt x="185738" y="0"/>
                    </a:cubicBezTo>
                    <a:close/>
                  </a:path>
                </a:pathLst>
              </a:custGeom>
              <a:solidFill>
                <a:srgbClr val="EC90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300" name="Google Shape;3300;p6"/>
              <p:cNvGrpSpPr/>
              <p:nvPr/>
            </p:nvGrpSpPr>
            <p:grpSpPr>
              <a:xfrm>
                <a:off x="2437550" y="708057"/>
                <a:ext cx="86635" cy="166440"/>
                <a:chOff x="6047422" y="3347028"/>
                <a:chExt cx="47625" cy="91496"/>
              </a:xfrm>
            </p:grpSpPr>
            <p:sp>
              <p:nvSpPr>
                <p:cNvPr id="3301" name="Google Shape;3301;p6"/>
                <p:cNvSpPr/>
                <p:nvPr/>
              </p:nvSpPr>
              <p:spPr>
                <a:xfrm>
                  <a:off x="6047422" y="3347028"/>
                  <a:ext cx="47625" cy="47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625" h="47680" extrusionOk="0">
                      <a:moveTo>
                        <a:pt x="47625" y="23868"/>
                      </a:moveTo>
                      <a:cubicBezTo>
                        <a:pt x="47625" y="37203"/>
                        <a:pt x="37148" y="47681"/>
                        <a:pt x="23813" y="47681"/>
                      </a:cubicBezTo>
                      <a:cubicBezTo>
                        <a:pt x="10477" y="47681"/>
                        <a:pt x="0" y="37203"/>
                        <a:pt x="0" y="23868"/>
                      </a:cubicBezTo>
                      <a:cubicBezTo>
                        <a:pt x="0" y="10533"/>
                        <a:pt x="10477" y="56"/>
                        <a:pt x="23813" y="56"/>
                      </a:cubicBezTo>
                      <a:cubicBezTo>
                        <a:pt x="37148" y="-897"/>
                        <a:pt x="47625" y="10533"/>
                        <a:pt x="47625" y="23868"/>
                      </a:cubicBezTo>
                      <a:close/>
                    </a:path>
                  </a:pathLst>
                </a:custGeom>
                <a:solidFill>
                  <a:srgbClr val="2B010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2" name="Google Shape;3302;p6"/>
                <p:cNvSpPr/>
                <p:nvPr/>
              </p:nvSpPr>
              <p:spPr>
                <a:xfrm>
                  <a:off x="6049326" y="3370897"/>
                  <a:ext cx="45720" cy="67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20" h="67627" extrusionOk="0">
                      <a:moveTo>
                        <a:pt x="21908" y="0"/>
                      </a:moveTo>
                      <a:lnTo>
                        <a:pt x="0" y="67627"/>
                      </a:lnTo>
                      <a:lnTo>
                        <a:pt x="45720" y="67627"/>
                      </a:lnTo>
                      <a:close/>
                    </a:path>
                  </a:pathLst>
                </a:custGeom>
                <a:solidFill>
                  <a:srgbClr val="2B010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303" name="Google Shape;3303;p6"/>
            <p:cNvSpPr/>
            <p:nvPr/>
          </p:nvSpPr>
          <p:spPr>
            <a:xfrm>
              <a:off x="5017254" y="2006241"/>
              <a:ext cx="1496801" cy="223294"/>
            </a:xfrm>
            <a:custGeom>
              <a:avLst/>
              <a:gdLst/>
              <a:ahLst/>
              <a:cxnLst/>
              <a:rect l="l" t="t" r="r" b="b"/>
              <a:pathLst>
                <a:path w="805815" h="113347" extrusionOk="0">
                  <a:moveTo>
                    <a:pt x="0" y="0"/>
                  </a:moveTo>
                  <a:lnTo>
                    <a:pt x="805815" y="0"/>
                  </a:lnTo>
                  <a:lnTo>
                    <a:pt x="805815" y="113348"/>
                  </a:lnTo>
                  <a:lnTo>
                    <a:pt x="0" y="113348"/>
                  </a:lnTo>
                  <a:close/>
                </a:path>
              </a:pathLst>
            </a:custGeom>
            <a:solidFill>
              <a:srgbClr val="000000">
                <a:alpha val="294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4" name="Google Shape;3304;p6"/>
            <p:cNvSpPr/>
            <p:nvPr/>
          </p:nvSpPr>
          <p:spPr>
            <a:xfrm>
              <a:off x="4914684" y="2165591"/>
              <a:ext cx="1616635" cy="388580"/>
            </a:xfrm>
            <a:custGeom>
              <a:avLst/>
              <a:gdLst/>
              <a:ahLst/>
              <a:cxnLst/>
              <a:rect l="l" t="t" r="r" b="b"/>
              <a:pathLst>
                <a:path w="946785" h="179069" extrusionOk="0">
                  <a:moveTo>
                    <a:pt x="0" y="0"/>
                  </a:moveTo>
                  <a:lnTo>
                    <a:pt x="946785" y="0"/>
                  </a:lnTo>
                  <a:lnTo>
                    <a:pt x="946785" y="179070"/>
                  </a:lnTo>
                  <a:lnTo>
                    <a:pt x="0" y="179070"/>
                  </a:lnTo>
                  <a:close/>
                </a:path>
              </a:pathLst>
            </a:custGeom>
            <a:solidFill>
              <a:srgbClr val="2302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05" name="Google Shape;3305;p6"/>
            <p:cNvGrpSpPr/>
            <p:nvPr/>
          </p:nvGrpSpPr>
          <p:grpSpPr>
            <a:xfrm>
              <a:off x="4678227" y="1691611"/>
              <a:ext cx="2108780" cy="798888"/>
              <a:chOff x="4678227" y="1691611"/>
              <a:chExt cx="2108780" cy="798888"/>
            </a:xfrm>
          </p:grpSpPr>
          <p:sp>
            <p:nvSpPr>
              <p:cNvPr id="3306" name="Google Shape;3306;p6"/>
              <p:cNvSpPr/>
              <p:nvPr/>
            </p:nvSpPr>
            <p:spPr>
              <a:xfrm>
                <a:off x="4678227" y="2074284"/>
                <a:ext cx="2108780" cy="309035"/>
              </a:xfrm>
              <a:custGeom>
                <a:avLst/>
                <a:gdLst/>
                <a:ahLst/>
                <a:cxnLst/>
                <a:rect l="l" t="t" r="r" b="b"/>
                <a:pathLst>
                  <a:path w="2062377" h="315342" extrusionOk="0">
                    <a:moveTo>
                      <a:pt x="322089" y="0"/>
                    </a:moveTo>
                    <a:lnTo>
                      <a:pt x="1750406" y="0"/>
                    </a:lnTo>
                    <a:lnTo>
                      <a:pt x="1766928" y="0"/>
                    </a:lnTo>
                    <a:lnTo>
                      <a:pt x="1766928" y="16701"/>
                    </a:lnTo>
                    <a:lnTo>
                      <a:pt x="2062377" y="315342"/>
                    </a:lnTo>
                    <a:lnTo>
                      <a:pt x="1856646" y="308599"/>
                    </a:lnTo>
                    <a:lnTo>
                      <a:pt x="1750406" y="200674"/>
                    </a:lnTo>
                    <a:lnTo>
                      <a:pt x="1750406" y="198383"/>
                    </a:lnTo>
                    <a:lnTo>
                      <a:pt x="322089" y="198383"/>
                    </a:lnTo>
                    <a:lnTo>
                      <a:pt x="322089" y="200674"/>
                    </a:lnTo>
                    <a:lnTo>
                      <a:pt x="202359" y="308599"/>
                    </a:lnTo>
                    <a:lnTo>
                      <a:pt x="0" y="313657"/>
                    </a:lnTo>
                    <a:close/>
                  </a:path>
                </a:pathLst>
              </a:custGeom>
              <a:solidFill>
                <a:srgbClr val="82391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7" name="Google Shape;3307;p6"/>
              <p:cNvSpPr/>
              <p:nvPr/>
            </p:nvSpPr>
            <p:spPr>
              <a:xfrm>
                <a:off x="4995269" y="2068982"/>
                <a:ext cx="1496801" cy="223294"/>
              </a:xfrm>
              <a:custGeom>
                <a:avLst/>
                <a:gdLst/>
                <a:ahLst/>
                <a:cxnLst/>
                <a:rect l="l" t="t" r="r" b="b"/>
                <a:pathLst>
                  <a:path w="805815" h="113347" extrusionOk="0">
                    <a:moveTo>
                      <a:pt x="0" y="0"/>
                    </a:moveTo>
                    <a:lnTo>
                      <a:pt x="805815" y="0"/>
                    </a:lnTo>
                    <a:lnTo>
                      <a:pt x="805815" y="113348"/>
                    </a:lnTo>
                    <a:lnTo>
                      <a:pt x="0" y="113348"/>
                    </a:lnTo>
                    <a:close/>
                  </a:path>
                </a:pathLst>
              </a:custGeom>
              <a:solidFill>
                <a:srgbClr val="000000">
                  <a:alpha val="29409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8" name="Google Shape;3308;p6"/>
              <p:cNvSpPr/>
              <p:nvPr/>
            </p:nvSpPr>
            <p:spPr>
              <a:xfrm>
                <a:off x="5791937" y="1904130"/>
                <a:ext cx="370021" cy="370020"/>
              </a:xfrm>
              <a:custGeom>
                <a:avLst/>
                <a:gdLst/>
                <a:ahLst/>
                <a:cxnLst/>
                <a:rect l="l" t="t" r="r" b="b"/>
                <a:pathLst>
                  <a:path w="355789" h="355788" extrusionOk="0">
                    <a:moveTo>
                      <a:pt x="34" y="181639"/>
                    </a:moveTo>
                    <a:cubicBezTo>
                      <a:pt x="-1839" y="84284"/>
                      <a:pt x="74922" y="1906"/>
                      <a:pt x="174150" y="34"/>
                    </a:cubicBezTo>
                    <a:cubicBezTo>
                      <a:pt x="271506" y="-1839"/>
                      <a:pt x="353883" y="74922"/>
                      <a:pt x="355756" y="174150"/>
                    </a:cubicBezTo>
                    <a:cubicBezTo>
                      <a:pt x="357628" y="271506"/>
                      <a:pt x="280867" y="353883"/>
                      <a:pt x="181639" y="355756"/>
                    </a:cubicBezTo>
                    <a:cubicBezTo>
                      <a:pt x="84284" y="357628"/>
                      <a:pt x="1906" y="278995"/>
                      <a:pt x="34" y="181639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9" name="Google Shape;3309;p6"/>
              <p:cNvSpPr/>
              <p:nvPr/>
            </p:nvSpPr>
            <p:spPr>
              <a:xfrm>
                <a:off x="5842609" y="1952853"/>
                <a:ext cx="270741" cy="270741"/>
              </a:xfrm>
              <a:custGeom>
                <a:avLst/>
                <a:gdLst/>
                <a:ahLst/>
                <a:cxnLst/>
                <a:rect l="l" t="t" r="r" b="b"/>
                <a:pathLst>
                  <a:path w="260328" h="260328" extrusionOk="0">
                    <a:moveTo>
                      <a:pt x="260284" y="127357"/>
                    </a:moveTo>
                    <a:cubicBezTo>
                      <a:pt x="258412" y="54340"/>
                      <a:pt x="198501" y="-1827"/>
                      <a:pt x="127356" y="45"/>
                    </a:cubicBezTo>
                    <a:cubicBezTo>
                      <a:pt x="54340" y="1918"/>
                      <a:pt x="-1827" y="61829"/>
                      <a:pt x="45" y="132973"/>
                    </a:cubicBezTo>
                    <a:cubicBezTo>
                      <a:pt x="1918" y="204118"/>
                      <a:pt x="61829" y="262157"/>
                      <a:pt x="132973" y="260284"/>
                    </a:cubicBezTo>
                    <a:cubicBezTo>
                      <a:pt x="204118" y="260284"/>
                      <a:pt x="262157" y="200373"/>
                      <a:pt x="260284" y="127357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0" name="Google Shape;3310;p6"/>
              <p:cNvSpPr/>
              <p:nvPr/>
            </p:nvSpPr>
            <p:spPr>
              <a:xfrm>
                <a:off x="5826022" y="1954849"/>
                <a:ext cx="242479" cy="292502"/>
              </a:xfrm>
              <a:custGeom>
                <a:avLst/>
                <a:gdLst/>
                <a:ahLst/>
                <a:cxnLst/>
                <a:rect l="l" t="t" r="r" b="b"/>
                <a:pathLst>
                  <a:path w="233153" h="281252" extrusionOk="0">
                    <a:moveTo>
                      <a:pt x="55293" y="0"/>
                    </a:moveTo>
                    <a:lnTo>
                      <a:pt x="233154" y="258367"/>
                    </a:lnTo>
                    <a:cubicBezTo>
                      <a:pt x="233154" y="258367"/>
                      <a:pt x="90865" y="329511"/>
                      <a:pt x="23465" y="220922"/>
                    </a:cubicBezTo>
                    <a:cubicBezTo>
                      <a:pt x="-43935" y="112333"/>
                      <a:pt x="55293" y="0"/>
                      <a:pt x="55293" y="0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1" name="Google Shape;3311;p6"/>
              <p:cNvSpPr/>
              <p:nvPr/>
            </p:nvSpPr>
            <p:spPr>
              <a:xfrm>
                <a:off x="5838757" y="1989938"/>
                <a:ext cx="13629" cy="17523"/>
              </a:xfrm>
              <a:custGeom>
                <a:avLst/>
                <a:gdLst/>
                <a:ahLst/>
                <a:cxnLst/>
                <a:rect l="l" t="t" r="r" b="b"/>
                <a:pathLst>
                  <a:path w="13105" h="16849" extrusionOk="0">
                    <a:moveTo>
                      <a:pt x="13106" y="0"/>
                    </a:moveTo>
                    <a:lnTo>
                      <a:pt x="0" y="16850"/>
                    </a:ln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2" name="Google Shape;3312;p6"/>
              <p:cNvSpPr/>
              <p:nvPr/>
            </p:nvSpPr>
            <p:spPr>
              <a:xfrm>
                <a:off x="6096077" y="2134194"/>
                <a:ext cx="35047" cy="58413"/>
              </a:xfrm>
              <a:custGeom>
                <a:avLst/>
                <a:gdLst/>
                <a:ahLst/>
                <a:cxnLst/>
                <a:rect l="l" t="t" r="r" b="b"/>
                <a:pathLst>
                  <a:path w="33699" h="56166" extrusionOk="0">
                    <a:moveTo>
                      <a:pt x="33700" y="0"/>
                    </a:moveTo>
                    <a:cubicBezTo>
                      <a:pt x="33700" y="0"/>
                      <a:pt x="29956" y="33700"/>
                      <a:pt x="0" y="56167"/>
                    </a:cubicBez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3" name="Google Shape;3313;p6"/>
              <p:cNvSpPr/>
              <p:nvPr/>
            </p:nvSpPr>
            <p:spPr>
              <a:xfrm>
                <a:off x="4869022" y="1926675"/>
                <a:ext cx="369768" cy="369768"/>
              </a:xfrm>
              <a:custGeom>
                <a:avLst/>
                <a:gdLst/>
                <a:ahLst/>
                <a:cxnLst/>
                <a:rect l="l" t="t" r="r" b="b"/>
                <a:pathLst>
                  <a:path w="355546" h="355546" extrusionOk="0">
                    <a:moveTo>
                      <a:pt x="332232" y="264832"/>
                    </a:moveTo>
                    <a:cubicBezTo>
                      <a:pt x="283554" y="350954"/>
                      <a:pt x="174965" y="380910"/>
                      <a:pt x="90715" y="332232"/>
                    </a:cubicBezTo>
                    <a:cubicBezTo>
                      <a:pt x="4593" y="283554"/>
                      <a:pt x="-25363" y="174965"/>
                      <a:pt x="23315" y="90715"/>
                    </a:cubicBezTo>
                    <a:cubicBezTo>
                      <a:pt x="71993" y="4593"/>
                      <a:pt x="180582" y="-25363"/>
                      <a:pt x="264832" y="23315"/>
                    </a:cubicBezTo>
                    <a:cubicBezTo>
                      <a:pt x="350954" y="70121"/>
                      <a:pt x="380910" y="178710"/>
                      <a:pt x="332232" y="264832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4" name="Google Shape;3314;p6"/>
              <p:cNvSpPr/>
              <p:nvPr/>
            </p:nvSpPr>
            <p:spPr>
              <a:xfrm>
                <a:off x="4918618" y="1974320"/>
                <a:ext cx="272707" cy="272641"/>
              </a:xfrm>
              <a:custGeom>
                <a:avLst/>
                <a:gdLst/>
                <a:ahLst/>
                <a:cxnLst/>
                <a:rect l="l" t="t" r="r" b="b"/>
                <a:pathLst>
                  <a:path w="262218" h="262155" extrusionOk="0">
                    <a:moveTo>
                      <a:pt x="16872" y="67422"/>
                    </a:moveTo>
                    <a:cubicBezTo>
                      <a:pt x="-18700" y="131078"/>
                      <a:pt x="3767" y="209711"/>
                      <a:pt x="67422" y="245283"/>
                    </a:cubicBezTo>
                    <a:cubicBezTo>
                      <a:pt x="131078" y="280855"/>
                      <a:pt x="209711" y="258389"/>
                      <a:pt x="245283" y="194733"/>
                    </a:cubicBezTo>
                    <a:cubicBezTo>
                      <a:pt x="280856" y="131078"/>
                      <a:pt x="258389" y="52444"/>
                      <a:pt x="196606" y="16872"/>
                    </a:cubicBezTo>
                    <a:cubicBezTo>
                      <a:pt x="131078" y="-18700"/>
                      <a:pt x="52444" y="3767"/>
                      <a:pt x="16872" y="67422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5" name="Google Shape;3315;p6"/>
              <p:cNvSpPr/>
              <p:nvPr/>
            </p:nvSpPr>
            <p:spPr>
              <a:xfrm>
                <a:off x="5041452" y="1947053"/>
                <a:ext cx="167618" cy="325167"/>
              </a:xfrm>
              <a:custGeom>
                <a:avLst/>
                <a:gdLst/>
                <a:ahLst/>
                <a:cxnLst/>
                <a:rect l="l" t="t" r="r" b="b"/>
                <a:pathLst>
                  <a:path w="161171" h="312661" extrusionOk="0">
                    <a:moveTo>
                      <a:pt x="22467" y="312661"/>
                    </a:moveTo>
                    <a:lnTo>
                      <a:pt x="0" y="0"/>
                    </a:lnTo>
                    <a:cubicBezTo>
                      <a:pt x="0" y="0"/>
                      <a:pt x="159139" y="11233"/>
                      <a:pt x="161011" y="138544"/>
                    </a:cubicBezTo>
                    <a:cubicBezTo>
                      <a:pt x="166628" y="267728"/>
                      <a:pt x="22467" y="312661"/>
                      <a:pt x="22467" y="3126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6" name="Google Shape;3316;p6"/>
              <p:cNvSpPr/>
              <p:nvPr/>
            </p:nvSpPr>
            <p:spPr>
              <a:xfrm>
                <a:off x="5109682" y="2251159"/>
                <a:ext cx="21418" cy="7788"/>
              </a:xfrm>
              <a:custGeom>
                <a:avLst/>
                <a:gdLst/>
                <a:ahLst/>
                <a:cxnLst/>
                <a:rect l="l" t="t" r="r" b="b"/>
                <a:pathLst>
                  <a:path w="20594" h="7488" extrusionOk="0">
                    <a:moveTo>
                      <a:pt x="0" y="7489"/>
                    </a:moveTo>
                    <a:lnTo>
                      <a:pt x="20594" y="0"/>
                    </a:ln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7" name="Google Shape;3317;p6"/>
              <p:cNvSpPr/>
              <p:nvPr/>
            </p:nvSpPr>
            <p:spPr>
              <a:xfrm>
                <a:off x="4943983" y="1958748"/>
                <a:ext cx="60360" cy="33100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31827" extrusionOk="0">
                    <a:moveTo>
                      <a:pt x="0" y="31828"/>
                    </a:moveTo>
                    <a:cubicBezTo>
                      <a:pt x="0" y="31828"/>
                      <a:pt x="20594" y="3744"/>
                      <a:pt x="58039" y="0"/>
                    </a:cubicBez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8" name="Google Shape;3318;p6"/>
              <p:cNvSpPr/>
              <p:nvPr/>
            </p:nvSpPr>
            <p:spPr>
              <a:xfrm>
                <a:off x="5169887" y="1849268"/>
                <a:ext cx="370403" cy="370491"/>
              </a:xfrm>
              <a:custGeom>
                <a:avLst/>
                <a:gdLst/>
                <a:ahLst/>
                <a:cxnLst/>
                <a:rect l="l" t="t" r="r" b="b"/>
                <a:pathLst>
                  <a:path w="356157" h="356241" extrusionOk="0">
                    <a:moveTo>
                      <a:pt x="215523" y="4046"/>
                    </a:moveTo>
                    <a:cubicBezTo>
                      <a:pt x="311007" y="24641"/>
                      <a:pt x="372790" y="118252"/>
                      <a:pt x="352195" y="215607"/>
                    </a:cubicBezTo>
                    <a:cubicBezTo>
                      <a:pt x="331601" y="311091"/>
                      <a:pt x="237990" y="372874"/>
                      <a:pt x="140634" y="352280"/>
                    </a:cubicBezTo>
                    <a:cubicBezTo>
                      <a:pt x="45151" y="331685"/>
                      <a:pt x="-16632" y="238074"/>
                      <a:pt x="3962" y="140719"/>
                    </a:cubicBezTo>
                    <a:cubicBezTo>
                      <a:pt x="24557" y="43363"/>
                      <a:pt x="120040" y="-16548"/>
                      <a:pt x="215523" y="4046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9" name="Google Shape;3319;p6"/>
              <p:cNvSpPr/>
              <p:nvPr/>
            </p:nvSpPr>
            <p:spPr>
              <a:xfrm>
                <a:off x="5218434" y="1897269"/>
                <a:ext cx="272108" cy="272740"/>
              </a:xfrm>
              <a:custGeom>
                <a:avLst/>
                <a:gdLst/>
                <a:ahLst/>
                <a:cxnLst/>
                <a:rect l="l" t="t" r="r" b="b"/>
                <a:pathLst>
                  <a:path w="261642" h="262250" extrusionOk="0">
                    <a:moveTo>
                      <a:pt x="103371" y="259372"/>
                    </a:moveTo>
                    <a:cubicBezTo>
                      <a:pt x="174515" y="274350"/>
                      <a:pt x="243787" y="229417"/>
                      <a:pt x="258765" y="158272"/>
                    </a:cubicBezTo>
                    <a:cubicBezTo>
                      <a:pt x="273743" y="87128"/>
                      <a:pt x="228809" y="17856"/>
                      <a:pt x="157665" y="2878"/>
                    </a:cubicBezTo>
                    <a:cubicBezTo>
                      <a:pt x="86521" y="-12100"/>
                      <a:pt x="17248" y="32833"/>
                      <a:pt x="2271" y="103978"/>
                    </a:cubicBezTo>
                    <a:cubicBezTo>
                      <a:pt x="-10835" y="175122"/>
                      <a:pt x="34098" y="244395"/>
                      <a:pt x="103371" y="259372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0" name="Google Shape;3320;p6"/>
              <p:cNvSpPr/>
              <p:nvPr/>
            </p:nvSpPr>
            <p:spPr>
              <a:xfrm>
                <a:off x="5197595" y="1879817"/>
                <a:ext cx="309400" cy="213189"/>
              </a:xfrm>
              <a:custGeom>
                <a:avLst/>
                <a:gdLst/>
                <a:ahLst/>
                <a:cxnLst/>
                <a:rect l="l" t="t" r="r" b="b"/>
                <a:pathLst>
                  <a:path w="297500" h="204989" extrusionOk="0">
                    <a:moveTo>
                      <a:pt x="297501" y="90784"/>
                    </a:moveTo>
                    <a:lnTo>
                      <a:pt x="5434" y="204989"/>
                    </a:lnTo>
                    <a:cubicBezTo>
                      <a:pt x="5434" y="204989"/>
                      <a:pt x="-32010" y="51467"/>
                      <a:pt x="89684" y="8406"/>
                    </a:cubicBezTo>
                    <a:cubicBezTo>
                      <a:pt x="209506" y="-32783"/>
                      <a:pt x="297501" y="90784"/>
                      <a:pt x="297501" y="90784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1" name="Google Shape;3321;p6"/>
              <p:cNvSpPr/>
              <p:nvPr/>
            </p:nvSpPr>
            <p:spPr>
              <a:xfrm>
                <a:off x="5464473" y="1919759"/>
                <a:ext cx="15576" cy="15576"/>
              </a:xfrm>
              <a:custGeom>
                <a:avLst/>
                <a:gdLst/>
                <a:ahLst/>
                <a:cxnLst/>
                <a:rect l="l" t="t" r="r" b="b"/>
                <a:pathLst>
                  <a:path w="14977" h="14977" extrusionOk="0">
                    <a:moveTo>
                      <a:pt x="14978" y="14978"/>
                    </a:moveTo>
                    <a:lnTo>
                      <a:pt x="0" y="0"/>
                    </a:ln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2" name="Google Shape;3322;p6"/>
              <p:cNvSpPr/>
              <p:nvPr/>
            </p:nvSpPr>
            <p:spPr>
              <a:xfrm>
                <a:off x="5226647" y="2124447"/>
                <a:ext cx="48677" cy="48677"/>
              </a:xfrm>
              <a:custGeom>
                <a:avLst/>
                <a:gdLst/>
                <a:ahLst/>
                <a:cxnLst/>
                <a:rect l="l" t="t" r="r" b="b"/>
                <a:pathLst>
                  <a:path w="46805" h="46805" extrusionOk="0">
                    <a:moveTo>
                      <a:pt x="46806" y="46806"/>
                    </a:moveTo>
                    <a:cubicBezTo>
                      <a:pt x="46806" y="46806"/>
                      <a:pt x="14978" y="35572"/>
                      <a:pt x="0" y="0"/>
                    </a:cubicBez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3" name="Google Shape;3323;p6"/>
              <p:cNvSpPr/>
              <p:nvPr/>
            </p:nvSpPr>
            <p:spPr>
              <a:xfrm>
                <a:off x="5073607" y="2088372"/>
                <a:ext cx="369973" cy="369973"/>
              </a:xfrm>
              <a:custGeom>
                <a:avLst/>
                <a:gdLst/>
                <a:ahLst/>
                <a:cxnLst/>
                <a:rect l="l" t="t" r="r" b="b"/>
                <a:pathLst>
                  <a:path w="355743" h="355743" extrusionOk="0">
                    <a:moveTo>
                      <a:pt x="8436" y="124514"/>
                    </a:moveTo>
                    <a:cubicBezTo>
                      <a:pt x="38391" y="30902"/>
                      <a:pt x="137619" y="-21520"/>
                      <a:pt x="231230" y="8436"/>
                    </a:cubicBezTo>
                    <a:cubicBezTo>
                      <a:pt x="324841" y="38391"/>
                      <a:pt x="377264" y="137619"/>
                      <a:pt x="347308" y="231230"/>
                    </a:cubicBezTo>
                    <a:cubicBezTo>
                      <a:pt x="317352" y="324841"/>
                      <a:pt x="218125" y="377264"/>
                      <a:pt x="124514" y="347308"/>
                    </a:cubicBezTo>
                    <a:cubicBezTo>
                      <a:pt x="30902" y="319225"/>
                      <a:pt x="-21520" y="218125"/>
                      <a:pt x="8436" y="124514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4" name="Google Shape;3324;p6"/>
              <p:cNvSpPr/>
              <p:nvPr/>
            </p:nvSpPr>
            <p:spPr>
              <a:xfrm>
                <a:off x="5122567" y="2137332"/>
                <a:ext cx="272166" cy="272344"/>
              </a:xfrm>
              <a:custGeom>
                <a:avLst/>
                <a:gdLst/>
                <a:ahLst/>
                <a:cxnLst/>
                <a:rect l="l" t="t" r="r" b="b"/>
                <a:pathLst>
                  <a:path w="261698" h="261869" extrusionOk="0">
                    <a:moveTo>
                      <a:pt x="255352" y="171102"/>
                    </a:moveTo>
                    <a:cubicBezTo>
                      <a:pt x="277819" y="101830"/>
                      <a:pt x="238502" y="28813"/>
                      <a:pt x="171102" y="6347"/>
                    </a:cubicBezTo>
                    <a:cubicBezTo>
                      <a:pt x="101830" y="-16120"/>
                      <a:pt x="28813" y="23197"/>
                      <a:pt x="6347" y="90597"/>
                    </a:cubicBezTo>
                    <a:cubicBezTo>
                      <a:pt x="-16120" y="157997"/>
                      <a:pt x="23197" y="232885"/>
                      <a:pt x="90597" y="255352"/>
                    </a:cubicBezTo>
                    <a:cubicBezTo>
                      <a:pt x="159869" y="277819"/>
                      <a:pt x="234758" y="240374"/>
                      <a:pt x="255352" y="171102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5" name="Google Shape;3325;p6"/>
              <p:cNvSpPr/>
              <p:nvPr/>
            </p:nvSpPr>
            <p:spPr>
              <a:xfrm>
                <a:off x="5105047" y="2118599"/>
                <a:ext cx="199340" cy="315110"/>
              </a:xfrm>
              <a:custGeom>
                <a:avLst/>
                <a:gdLst/>
                <a:ahLst/>
                <a:cxnLst/>
                <a:rect l="l" t="t" r="r" b="b"/>
                <a:pathLst>
                  <a:path w="191673" h="302990" extrusionOk="0">
                    <a:moveTo>
                      <a:pt x="105551" y="0"/>
                    </a:moveTo>
                    <a:lnTo>
                      <a:pt x="191673" y="301428"/>
                    </a:lnTo>
                    <a:cubicBezTo>
                      <a:pt x="191673" y="301428"/>
                      <a:pt x="34407" y="323894"/>
                      <a:pt x="4451" y="198455"/>
                    </a:cubicBezTo>
                    <a:cubicBezTo>
                      <a:pt x="-25505" y="73017"/>
                      <a:pt x="105551" y="0"/>
                      <a:pt x="105551" y="0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6" name="Google Shape;3326;p6"/>
              <p:cNvSpPr/>
              <p:nvPr/>
            </p:nvSpPr>
            <p:spPr>
              <a:xfrm>
                <a:off x="5154518" y="2140043"/>
                <a:ext cx="19471" cy="13629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3105" extrusionOk="0">
                    <a:moveTo>
                      <a:pt x="18722" y="0"/>
                    </a:moveTo>
                    <a:lnTo>
                      <a:pt x="0" y="13106"/>
                    </a:ln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7" name="Google Shape;3327;p6"/>
              <p:cNvSpPr/>
              <p:nvPr/>
            </p:nvSpPr>
            <p:spPr>
              <a:xfrm>
                <a:off x="5337762" y="2368123"/>
                <a:ext cx="52571" cy="44783"/>
              </a:xfrm>
              <a:custGeom>
                <a:avLst/>
                <a:gdLst/>
                <a:ahLst/>
                <a:cxnLst/>
                <a:rect l="l" t="t" r="r" b="b"/>
                <a:pathLst>
                  <a:path w="50549" h="43061" extrusionOk="0">
                    <a:moveTo>
                      <a:pt x="50550" y="0"/>
                    </a:moveTo>
                    <a:cubicBezTo>
                      <a:pt x="50550" y="0"/>
                      <a:pt x="35572" y="29956"/>
                      <a:pt x="0" y="43061"/>
                    </a:cubicBez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8" name="Google Shape;3328;p6"/>
              <p:cNvSpPr/>
              <p:nvPr/>
            </p:nvSpPr>
            <p:spPr>
              <a:xfrm>
                <a:off x="5493717" y="1892473"/>
                <a:ext cx="369943" cy="369943"/>
              </a:xfrm>
              <a:custGeom>
                <a:avLst/>
                <a:gdLst/>
                <a:ahLst/>
                <a:cxnLst/>
                <a:rect l="l" t="t" r="r" b="b"/>
                <a:pathLst>
                  <a:path w="355714" h="355714" extrusionOk="0">
                    <a:moveTo>
                      <a:pt x="312657" y="293935"/>
                    </a:moveTo>
                    <a:cubicBezTo>
                      <a:pt x="249002" y="368824"/>
                      <a:pt x="136669" y="376313"/>
                      <a:pt x="61780" y="312657"/>
                    </a:cubicBezTo>
                    <a:cubicBezTo>
                      <a:pt x="-13109" y="249002"/>
                      <a:pt x="-20598" y="136669"/>
                      <a:pt x="43058" y="61780"/>
                    </a:cubicBezTo>
                    <a:cubicBezTo>
                      <a:pt x="106713" y="-13109"/>
                      <a:pt x="219046" y="-20598"/>
                      <a:pt x="293935" y="43058"/>
                    </a:cubicBezTo>
                    <a:cubicBezTo>
                      <a:pt x="368824" y="106713"/>
                      <a:pt x="376313" y="219046"/>
                      <a:pt x="312657" y="293935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9" name="Google Shape;3329;p6"/>
              <p:cNvSpPr/>
              <p:nvPr/>
            </p:nvSpPr>
            <p:spPr>
              <a:xfrm>
                <a:off x="5544546" y="1941353"/>
                <a:ext cx="272297" cy="272297"/>
              </a:xfrm>
              <a:custGeom>
                <a:avLst/>
                <a:gdLst/>
                <a:ahLst/>
                <a:cxnLst/>
                <a:rect l="l" t="t" r="r" b="b"/>
                <a:pathLst>
                  <a:path w="261824" h="261824" extrusionOk="0">
                    <a:moveTo>
                      <a:pt x="31684" y="44790"/>
                    </a:moveTo>
                    <a:cubicBezTo>
                      <a:pt x="-15121" y="99084"/>
                      <a:pt x="-9505" y="181462"/>
                      <a:pt x="44790" y="230140"/>
                    </a:cubicBezTo>
                    <a:cubicBezTo>
                      <a:pt x="99084" y="276946"/>
                      <a:pt x="181462" y="271329"/>
                      <a:pt x="230140" y="217034"/>
                    </a:cubicBezTo>
                    <a:cubicBezTo>
                      <a:pt x="276945" y="162740"/>
                      <a:pt x="271329" y="80362"/>
                      <a:pt x="217034" y="31684"/>
                    </a:cubicBezTo>
                    <a:cubicBezTo>
                      <a:pt x="160868" y="-15121"/>
                      <a:pt x="78490" y="-9505"/>
                      <a:pt x="31684" y="44790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0" name="Google Shape;3330;p6"/>
              <p:cNvSpPr/>
              <p:nvPr/>
            </p:nvSpPr>
            <p:spPr>
              <a:xfrm>
                <a:off x="5659412" y="1915861"/>
                <a:ext cx="179522" cy="323220"/>
              </a:xfrm>
              <a:custGeom>
                <a:avLst/>
                <a:gdLst/>
                <a:ahLst/>
                <a:cxnLst/>
                <a:rect l="l" t="t" r="r" b="b"/>
                <a:pathLst>
                  <a:path w="172617" h="310788" extrusionOk="0">
                    <a:moveTo>
                      <a:pt x="0" y="310789"/>
                    </a:moveTo>
                    <a:lnTo>
                      <a:pt x="39317" y="0"/>
                    </a:lnTo>
                    <a:cubicBezTo>
                      <a:pt x="39317" y="0"/>
                      <a:pt x="192839" y="41189"/>
                      <a:pt x="170372" y="168500"/>
                    </a:cubicBezTo>
                    <a:cubicBezTo>
                      <a:pt x="149778" y="293939"/>
                      <a:pt x="0" y="310789"/>
                      <a:pt x="0" y="310789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1" name="Google Shape;3331;p6"/>
              <p:cNvSpPr/>
              <p:nvPr/>
            </p:nvSpPr>
            <p:spPr>
              <a:xfrm>
                <a:off x="5706197" y="2229715"/>
                <a:ext cx="21418" cy="3894"/>
              </a:xfrm>
              <a:custGeom>
                <a:avLst/>
                <a:gdLst/>
                <a:ahLst/>
                <a:cxnLst/>
                <a:rect l="l" t="t" r="r" b="b"/>
                <a:pathLst>
                  <a:path w="20594" h="3744" extrusionOk="0">
                    <a:moveTo>
                      <a:pt x="0" y="3744"/>
                    </a:moveTo>
                    <a:lnTo>
                      <a:pt x="20594" y="0"/>
                    </a:ln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2" name="Google Shape;3332;p6"/>
              <p:cNvSpPr/>
              <p:nvPr/>
            </p:nvSpPr>
            <p:spPr>
              <a:xfrm>
                <a:off x="5595082" y="1919323"/>
                <a:ext cx="66201" cy="19909"/>
              </a:xfrm>
              <a:custGeom>
                <a:avLst/>
                <a:gdLst/>
                <a:ahLst/>
                <a:cxnLst/>
                <a:rect l="l" t="t" r="r" b="b"/>
                <a:pathLst>
                  <a:path w="63655" h="19143" extrusionOk="0">
                    <a:moveTo>
                      <a:pt x="0" y="19143"/>
                    </a:moveTo>
                    <a:cubicBezTo>
                      <a:pt x="0" y="19143"/>
                      <a:pt x="24339" y="-3323"/>
                      <a:pt x="63656" y="421"/>
                    </a:cubicBez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3" name="Google Shape;3333;p6"/>
              <p:cNvSpPr/>
              <p:nvPr/>
            </p:nvSpPr>
            <p:spPr>
              <a:xfrm>
                <a:off x="4978095" y="1993190"/>
                <a:ext cx="315437" cy="332303"/>
              </a:xfrm>
              <a:custGeom>
                <a:avLst/>
                <a:gdLst/>
                <a:ahLst/>
                <a:cxnLst/>
                <a:rect l="l" t="t" r="r" b="b"/>
                <a:pathLst>
                  <a:path w="303305" h="319522" extrusionOk="0">
                    <a:moveTo>
                      <a:pt x="135739" y="315156"/>
                    </a:moveTo>
                    <a:cubicBezTo>
                      <a:pt x="53361" y="296433"/>
                      <a:pt x="-8422" y="210311"/>
                      <a:pt x="939" y="124189"/>
                    </a:cubicBezTo>
                    <a:cubicBezTo>
                      <a:pt x="10300" y="38067"/>
                      <a:pt x="83317" y="-16228"/>
                      <a:pt x="167566" y="4367"/>
                    </a:cubicBezTo>
                    <a:cubicBezTo>
                      <a:pt x="249944" y="23089"/>
                      <a:pt x="311728" y="109211"/>
                      <a:pt x="302366" y="195333"/>
                    </a:cubicBezTo>
                    <a:cubicBezTo>
                      <a:pt x="293005" y="281456"/>
                      <a:pt x="218116" y="335750"/>
                      <a:pt x="135739" y="315156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4" name="Google Shape;3334;p6"/>
              <p:cNvSpPr/>
              <p:nvPr/>
            </p:nvSpPr>
            <p:spPr>
              <a:xfrm>
                <a:off x="5003437" y="1969797"/>
                <a:ext cx="315437" cy="331606"/>
              </a:xfrm>
              <a:custGeom>
                <a:avLst/>
                <a:gdLst/>
                <a:ahLst/>
                <a:cxnLst/>
                <a:rect l="l" t="t" r="r" b="b"/>
                <a:pathLst>
                  <a:path w="303305" h="318852" extrusionOk="0">
                    <a:moveTo>
                      <a:pt x="135739" y="315156"/>
                    </a:moveTo>
                    <a:cubicBezTo>
                      <a:pt x="53361" y="296433"/>
                      <a:pt x="-8422" y="210311"/>
                      <a:pt x="939" y="124189"/>
                    </a:cubicBezTo>
                    <a:cubicBezTo>
                      <a:pt x="10300" y="38067"/>
                      <a:pt x="83316" y="-16228"/>
                      <a:pt x="167566" y="4367"/>
                    </a:cubicBezTo>
                    <a:cubicBezTo>
                      <a:pt x="249944" y="23089"/>
                      <a:pt x="311727" y="109211"/>
                      <a:pt x="302366" y="195333"/>
                    </a:cubicBezTo>
                    <a:cubicBezTo>
                      <a:pt x="293005" y="279583"/>
                      <a:pt x="218116" y="333878"/>
                      <a:pt x="135739" y="315156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5" name="Google Shape;3335;p6"/>
              <p:cNvSpPr/>
              <p:nvPr/>
            </p:nvSpPr>
            <p:spPr>
              <a:xfrm>
                <a:off x="5044840" y="2012069"/>
                <a:ext cx="231118" cy="243965"/>
              </a:xfrm>
              <a:custGeom>
                <a:avLst/>
                <a:gdLst/>
                <a:ahLst/>
                <a:cxnLst/>
                <a:rect l="l" t="t" r="r" b="b"/>
                <a:pathLst>
                  <a:path w="222229" h="234582" extrusionOk="0">
                    <a:moveTo>
                      <a:pt x="122186" y="3086"/>
                    </a:moveTo>
                    <a:cubicBezTo>
                      <a:pt x="60403" y="-11892"/>
                      <a:pt x="6109" y="29297"/>
                      <a:pt x="492" y="91080"/>
                    </a:cubicBezTo>
                    <a:cubicBezTo>
                      <a:pt x="-5125" y="154736"/>
                      <a:pt x="37936" y="216519"/>
                      <a:pt x="99720" y="231497"/>
                    </a:cubicBezTo>
                    <a:cubicBezTo>
                      <a:pt x="161503" y="246475"/>
                      <a:pt x="215797" y="205286"/>
                      <a:pt x="221414" y="143502"/>
                    </a:cubicBezTo>
                    <a:cubicBezTo>
                      <a:pt x="228903" y="81719"/>
                      <a:pt x="183970" y="18063"/>
                      <a:pt x="122186" y="308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6" name="Google Shape;3336;p6"/>
              <p:cNvSpPr/>
              <p:nvPr/>
            </p:nvSpPr>
            <p:spPr>
              <a:xfrm>
                <a:off x="5037554" y="2083511"/>
                <a:ext cx="257837" cy="189028"/>
              </a:xfrm>
              <a:custGeom>
                <a:avLst/>
                <a:gdLst/>
                <a:ahLst/>
                <a:cxnLst/>
                <a:rect l="l" t="t" r="r" b="b"/>
                <a:pathLst>
                  <a:path w="247920" h="181758" extrusionOk="0">
                    <a:moveTo>
                      <a:pt x="0" y="99228"/>
                    </a:moveTo>
                    <a:lnTo>
                      <a:pt x="237772" y="0"/>
                    </a:lnTo>
                    <a:cubicBezTo>
                      <a:pt x="237772" y="0"/>
                      <a:pt x="282705" y="138544"/>
                      <a:pt x="183478" y="174117"/>
                    </a:cubicBezTo>
                    <a:cubicBezTo>
                      <a:pt x="84250" y="211561"/>
                      <a:pt x="0" y="99228"/>
                      <a:pt x="0" y="99228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7" name="Google Shape;3337;p6"/>
              <p:cNvSpPr/>
              <p:nvPr/>
            </p:nvSpPr>
            <p:spPr>
              <a:xfrm>
                <a:off x="5062897" y="2221918"/>
                <a:ext cx="13629" cy="15576"/>
              </a:xfrm>
              <a:custGeom>
                <a:avLst/>
                <a:gdLst/>
                <a:ahLst/>
                <a:cxnLst/>
                <a:rect l="l" t="t" r="r" b="b"/>
                <a:pathLst>
                  <a:path w="13105" h="14977" extrusionOk="0">
                    <a:moveTo>
                      <a:pt x="0" y="0"/>
                    </a:moveTo>
                    <a:lnTo>
                      <a:pt x="13106" y="14978"/>
                    </a:lnTo>
                  </a:path>
                </a:pathLst>
              </a:custGeom>
              <a:noFill/>
              <a:ln w="17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8" name="Google Shape;3338;p6"/>
              <p:cNvSpPr/>
              <p:nvPr/>
            </p:nvSpPr>
            <p:spPr>
              <a:xfrm>
                <a:off x="5214950" y="2011383"/>
                <a:ext cx="46730" cy="44783"/>
              </a:xfrm>
              <a:custGeom>
                <a:avLst/>
                <a:gdLst/>
                <a:ahLst/>
                <a:cxnLst/>
                <a:rect l="l" t="t" r="r" b="b"/>
                <a:pathLst>
                  <a:path w="44933" h="43061" extrusionOk="0">
                    <a:moveTo>
                      <a:pt x="0" y="0"/>
                    </a:moveTo>
                    <a:cubicBezTo>
                      <a:pt x="0" y="0"/>
                      <a:pt x="28083" y="11233"/>
                      <a:pt x="44933" y="43061"/>
                    </a:cubicBezTo>
                  </a:path>
                </a:pathLst>
              </a:custGeom>
              <a:noFill/>
              <a:ln w="17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9" name="Google Shape;3339;p6"/>
              <p:cNvSpPr/>
              <p:nvPr/>
            </p:nvSpPr>
            <p:spPr>
              <a:xfrm>
                <a:off x="6135488" y="1889108"/>
                <a:ext cx="329520" cy="316304"/>
              </a:xfrm>
              <a:custGeom>
                <a:avLst/>
                <a:gdLst/>
                <a:ahLst/>
                <a:cxnLst/>
                <a:rect l="l" t="t" r="r" b="b"/>
                <a:pathLst>
                  <a:path w="316846" h="304138" extrusionOk="0">
                    <a:moveTo>
                      <a:pt x="198050" y="302783"/>
                    </a:moveTo>
                    <a:cubicBezTo>
                      <a:pt x="113800" y="314016"/>
                      <a:pt x="27677" y="254105"/>
                      <a:pt x="5211" y="171727"/>
                    </a:cubicBezTo>
                    <a:cubicBezTo>
                      <a:pt x="-17256" y="87477"/>
                      <a:pt x="35166" y="12589"/>
                      <a:pt x="119416" y="1355"/>
                    </a:cubicBezTo>
                    <a:cubicBezTo>
                      <a:pt x="203666" y="-9878"/>
                      <a:pt x="289788" y="50033"/>
                      <a:pt x="312255" y="132411"/>
                    </a:cubicBezTo>
                    <a:cubicBezTo>
                      <a:pt x="332849" y="216661"/>
                      <a:pt x="282299" y="291550"/>
                      <a:pt x="198050" y="302783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0" name="Google Shape;3340;p6"/>
              <p:cNvSpPr/>
              <p:nvPr/>
            </p:nvSpPr>
            <p:spPr>
              <a:xfrm>
                <a:off x="6149135" y="1857918"/>
                <a:ext cx="330287" cy="316304"/>
              </a:xfrm>
              <a:custGeom>
                <a:avLst/>
                <a:gdLst/>
                <a:ahLst/>
                <a:cxnLst/>
                <a:rect l="l" t="t" r="r" b="b"/>
                <a:pathLst>
                  <a:path w="317584" h="304138" extrusionOk="0">
                    <a:moveTo>
                      <a:pt x="198049" y="302783"/>
                    </a:moveTo>
                    <a:cubicBezTo>
                      <a:pt x="113799" y="314016"/>
                      <a:pt x="27677" y="254105"/>
                      <a:pt x="5211" y="171727"/>
                    </a:cubicBezTo>
                    <a:cubicBezTo>
                      <a:pt x="-17256" y="87477"/>
                      <a:pt x="35166" y="12589"/>
                      <a:pt x="119416" y="1355"/>
                    </a:cubicBezTo>
                    <a:cubicBezTo>
                      <a:pt x="203666" y="-9878"/>
                      <a:pt x="289788" y="50033"/>
                      <a:pt x="312255" y="132411"/>
                    </a:cubicBezTo>
                    <a:cubicBezTo>
                      <a:pt x="334722" y="216661"/>
                      <a:pt x="284172" y="291550"/>
                      <a:pt x="198049" y="302783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1" name="Google Shape;3341;p6"/>
              <p:cNvSpPr/>
              <p:nvPr/>
            </p:nvSpPr>
            <p:spPr>
              <a:xfrm>
                <a:off x="6194014" y="1899387"/>
                <a:ext cx="242456" cy="233464"/>
              </a:xfrm>
              <a:custGeom>
                <a:avLst/>
                <a:gdLst/>
                <a:ahLst/>
                <a:cxnLst/>
                <a:rect l="l" t="t" r="r" b="b"/>
                <a:pathLst>
                  <a:path w="233131" h="224485" extrusionOk="0">
                    <a:moveTo>
                      <a:pt x="87546" y="846"/>
                    </a:moveTo>
                    <a:cubicBezTo>
                      <a:pt x="25763" y="8334"/>
                      <a:pt x="-11681" y="64501"/>
                      <a:pt x="3296" y="126284"/>
                    </a:cubicBezTo>
                    <a:cubicBezTo>
                      <a:pt x="20146" y="188068"/>
                      <a:pt x="83802" y="231129"/>
                      <a:pt x="145585" y="223640"/>
                    </a:cubicBezTo>
                    <a:cubicBezTo>
                      <a:pt x="207369" y="216151"/>
                      <a:pt x="244813" y="159984"/>
                      <a:pt x="229835" y="98201"/>
                    </a:cubicBezTo>
                    <a:cubicBezTo>
                      <a:pt x="212985" y="36418"/>
                      <a:pt x="149330" y="-6643"/>
                      <a:pt x="87546" y="84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2" name="Google Shape;3342;p6"/>
              <p:cNvSpPr/>
              <p:nvPr/>
            </p:nvSpPr>
            <p:spPr>
              <a:xfrm>
                <a:off x="6216941" y="1923660"/>
                <a:ext cx="239939" cy="220071"/>
              </a:xfrm>
              <a:custGeom>
                <a:avLst/>
                <a:gdLst/>
                <a:ahLst/>
                <a:cxnLst/>
                <a:rect l="l" t="t" r="r" b="b"/>
                <a:pathLst>
                  <a:path w="230711" h="211607" extrusionOk="0">
                    <a:moveTo>
                      <a:pt x="0" y="175989"/>
                    </a:moveTo>
                    <a:lnTo>
                      <a:pt x="187222" y="0"/>
                    </a:lnTo>
                    <a:cubicBezTo>
                      <a:pt x="187222" y="0"/>
                      <a:pt x="277089" y="114206"/>
                      <a:pt x="198455" y="183478"/>
                    </a:cubicBezTo>
                    <a:cubicBezTo>
                      <a:pt x="117950" y="250878"/>
                      <a:pt x="0" y="175989"/>
                      <a:pt x="0" y="175989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3" name="Google Shape;3343;p6"/>
              <p:cNvSpPr/>
              <p:nvPr/>
            </p:nvSpPr>
            <p:spPr>
              <a:xfrm>
                <a:off x="6253980" y="2130296"/>
                <a:ext cx="19471" cy="9735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9361" extrusionOk="0">
                    <a:moveTo>
                      <a:pt x="0" y="0"/>
                    </a:moveTo>
                    <a:lnTo>
                      <a:pt x="18722" y="9361"/>
                    </a:lnTo>
                  </a:path>
                </a:pathLst>
              </a:custGeom>
              <a:noFill/>
              <a:ln w="17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4" name="Google Shape;3344;p6"/>
              <p:cNvSpPr/>
              <p:nvPr/>
            </p:nvSpPr>
            <p:spPr>
              <a:xfrm>
                <a:off x="6322209" y="1878824"/>
                <a:ext cx="58413" cy="25312"/>
              </a:xfrm>
              <a:custGeom>
                <a:avLst/>
                <a:gdLst/>
                <a:ahLst/>
                <a:cxnLst/>
                <a:rect l="l" t="t" r="r" b="b"/>
                <a:pathLst>
                  <a:path w="56166" h="24338" extrusionOk="0">
                    <a:moveTo>
                      <a:pt x="0" y="0"/>
                    </a:moveTo>
                    <a:cubicBezTo>
                      <a:pt x="0" y="0"/>
                      <a:pt x="29956" y="0"/>
                      <a:pt x="56167" y="24339"/>
                    </a:cubicBezTo>
                  </a:path>
                </a:pathLst>
              </a:custGeom>
              <a:noFill/>
              <a:ln w="17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5" name="Google Shape;3345;p6"/>
              <p:cNvSpPr/>
              <p:nvPr/>
            </p:nvSpPr>
            <p:spPr>
              <a:xfrm>
                <a:off x="6361195" y="2120548"/>
                <a:ext cx="369951" cy="369951"/>
              </a:xfrm>
              <a:custGeom>
                <a:avLst/>
                <a:gdLst/>
                <a:ahLst/>
                <a:cxnLst/>
                <a:rect l="l" t="t" r="r" b="b"/>
                <a:pathLst>
                  <a:path w="355722" h="355722" extrusionOk="0">
                    <a:moveTo>
                      <a:pt x="177861" y="355722"/>
                    </a:moveTo>
                    <a:cubicBezTo>
                      <a:pt x="80506" y="355722"/>
                      <a:pt x="0" y="275217"/>
                      <a:pt x="0" y="177861"/>
                    </a:cubicBezTo>
                    <a:cubicBezTo>
                      <a:pt x="0" y="80506"/>
                      <a:pt x="80506" y="0"/>
                      <a:pt x="177861" y="0"/>
                    </a:cubicBezTo>
                    <a:cubicBezTo>
                      <a:pt x="275217" y="0"/>
                      <a:pt x="355722" y="80506"/>
                      <a:pt x="355722" y="177861"/>
                    </a:cubicBezTo>
                    <a:cubicBezTo>
                      <a:pt x="355722" y="277089"/>
                      <a:pt x="275217" y="355722"/>
                      <a:pt x="177861" y="355722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6" name="Google Shape;3346;p6"/>
              <p:cNvSpPr/>
              <p:nvPr/>
            </p:nvSpPr>
            <p:spPr>
              <a:xfrm>
                <a:off x="6409930" y="2171233"/>
                <a:ext cx="272595" cy="272595"/>
              </a:xfrm>
              <a:custGeom>
                <a:avLst/>
                <a:gdLst/>
                <a:ahLst/>
                <a:cxnLst/>
                <a:rect l="l" t="t" r="r" b="b"/>
                <a:pathLst>
                  <a:path w="262111" h="262111" extrusionOk="0">
                    <a:moveTo>
                      <a:pt x="131056" y="0"/>
                    </a:moveTo>
                    <a:cubicBezTo>
                      <a:pt x="58039" y="0"/>
                      <a:pt x="0" y="58039"/>
                      <a:pt x="0" y="131056"/>
                    </a:cubicBezTo>
                    <a:cubicBezTo>
                      <a:pt x="0" y="204072"/>
                      <a:pt x="58039" y="262111"/>
                      <a:pt x="131056" y="262111"/>
                    </a:cubicBezTo>
                    <a:cubicBezTo>
                      <a:pt x="204072" y="262111"/>
                      <a:pt x="262111" y="204072"/>
                      <a:pt x="262111" y="131056"/>
                    </a:cubicBezTo>
                    <a:cubicBezTo>
                      <a:pt x="262111" y="58039"/>
                      <a:pt x="202200" y="0"/>
                      <a:pt x="131056" y="0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7" name="Google Shape;3347;p6"/>
              <p:cNvSpPr/>
              <p:nvPr/>
            </p:nvSpPr>
            <p:spPr>
              <a:xfrm>
                <a:off x="6409930" y="2216069"/>
                <a:ext cx="294096" cy="240765"/>
              </a:xfrm>
              <a:custGeom>
                <a:avLst/>
                <a:gdLst/>
                <a:ahLst/>
                <a:cxnLst/>
                <a:rect l="l" t="t" r="r" b="b"/>
                <a:pathLst>
                  <a:path w="282785" h="231505" extrusionOk="0">
                    <a:moveTo>
                      <a:pt x="0" y="172244"/>
                    </a:moveTo>
                    <a:lnTo>
                      <a:pt x="262111" y="0"/>
                    </a:lnTo>
                    <a:cubicBezTo>
                      <a:pt x="262111" y="0"/>
                      <a:pt x="329511" y="144161"/>
                      <a:pt x="220922" y="209689"/>
                    </a:cubicBezTo>
                    <a:cubicBezTo>
                      <a:pt x="110461" y="275217"/>
                      <a:pt x="0" y="172244"/>
                      <a:pt x="0" y="172244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8" name="Google Shape;3348;p6"/>
              <p:cNvSpPr/>
              <p:nvPr/>
            </p:nvSpPr>
            <p:spPr>
              <a:xfrm>
                <a:off x="6443071" y="2428553"/>
                <a:ext cx="19471" cy="13629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3105" extrusionOk="0">
                    <a:moveTo>
                      <a:pt x="0" y="0"/>
                    </a:moveTo>
                    <a:lnTo>
                      <a:pt x="18722" y="13105"/>
                    </a:ln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9" name="Google Shape;3349;p6"/>
              <p:cNvSpPr/>
              <p:nvPr/>
            </p:nvSpPr>
            <p:spPr>
              <a:xfrm>
                <a:off x="6595124" y="2153689"/>
                <a:ext cx="58413" cy="36995"/>
              </a:xfrm>
              <a:custGeom>
                <a:avLst/>
                <a:gdLst/>
                <a:ahLst/>
                <a:cxnLst/>
                <a:rect l="l" t="t" r="r" b="b"/>
                <a:pathLst>
                  <a:path w="56166" h="35572" extrusionOk="0">
                    <a:moveTo>
                      <a:pt x="0" y="0"/>
                    </a:moveTo>
                    <a:cubicBezTo>
                      <a:pt x="0" y="0"/>
                      <a:pt x="33700" y="3744"/>
                      <a:pt x="56167" y="35572"/>
                    </a:cubicBez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0" name="Google Shape;3350;p6"/>
              <p:cNvSpPr/>
              <p:nvPr/>
            </p:nvSpPr>
            <p:spPr>
              <a:xfrm>
                <a:off x="5698964" y="2094632"/>
                <a:ext cx="369951" cy="369951"/>
              </a:xfrm>
              <a:custGeom>
                <a:avLst/>
                <a:gdLst/>
                <a:ahLst/>
                <a:cxnLst/>
                <a:rect l="l" t="t" r="r" b="b"/>
                <a:pathLst>
                  <a:path w="355722" h="355722" extrusionOk="0">
                    <a:moveTo>
                      <a:pt x="177861" y="355722"/>
                    </a:moveTo>
                    <a:cubicBezTo>
                      <a:pt x="80505" y="355722"/>
                      <a:pt x="0" y="275217"/>
                      <a:pt x="0" y="177861"/>
                    </a:cubicBezTo>
                    <a:cubicBezTo>
                      <a:pt x="0" y="80505"/>
                      <a:pt x="80505" y="0"/>
                      <a:pt x="177861" y="0"/>
                    </a:cubicBezTo>
                    <a:cubicBezTo>
                      <a:pt x="275217" y="0"/>
                      <a:pt x="355722" y="80505"/>
                      <a:pt x="355722" y="177861"/>
                    </a:cubicBezTo>
                    <a:cubicBezTo>
                      <a:pt x="355722" y="277089"/>
                      <a:pt x="275217" y="355722"/>
                      <a:pt x="177861" y="355722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1" name="Google Shape;3351;p6"/>
              <p:cNvSpPr/>
              <p:nvPr/>
            </p:nvSpPr>
            <p:spPr>
              <a:xfrm>
                <a:off x="5747699" y="2145315"/>
                <a:ext cx="272595" cy="272595"/>
              </a:xfrm>
              <a:custGeom>
                <a:avLst/>
                <a:gdLst/>
                <a:ahLst/>
                <a:cxnLst/>
                <a:rect l="l" t="t" r="r" b="b"/>
                <a:pathLst>
                  <a:path w="262111" h="262111" extrusionOk="0">
                    <a:moveTo>
                      <a:pt x="131056" y="0"/>
                    </a:moveTo>
                    <a:cubicBezTo>
                      <a:pt x="58039" y="0"/>
                      <a:pt x="0" y="58039"/>
                      <a:pt x="0" y="131056"/>
                    </a:cubicBezTo>
                    <a:cubicBezTo>
                      <a:pt x="0" y="204072"/>
                      <a:pt x="58039" y="262111"/>
                      <a:pt x="131056" y="262111"/>
                    </a:cubicBezTo>
                    <a:cubicBezTo>
                      <a:pt x="204072" y="262111"/>
                      <a:pt x="262111" y="204072"/>
                      <a:pt x="262111" y="131056"/>
                    </a:cubicBezTo>
                    <a:cubicBezTo>
                      <a:pt x="262111" y="58039"/>
                      <a:pt x="202200" y="0"/>
                      <a:pt x="131056" y="0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2" name="Google Shape;3352;p6"/>
              <p:cNvSpPr/>
              <p:nvPr/>
            </p:nvSpPr>
            <p:spPr>
              <a:xfrm>
                <a:off x="5747699" y="2192101"/>
                <a:ext cx="294096" cy="239955"/>
              </a:xfrm>
              <a:custGeom>
                <a:avLst/>
                <a:gdLst/>
                <a:ahLst/>
                <a:cxnLst/>
                <a:rect l="l" t="t" r="r" b="b"/>
                <a:pathLst>
                  <a:path w="282785" h="230726" extrusionOk="0">
                    <a:moveTo>
                      <a:pt x="0" y="172244"/>
                    </a:moveTo>
                    <a:lnTo>
                      <a:pt x="262111" y="0"/>
                    </a:lnTo>
                    <a:cubicBezTo>
                      <a:pt x="262111" y="0"/>
                      <a:pt x="329511" y="144161"/>
                      <a:pt x="220922" y="209689"/>
                    </a:cubicBezTo>
                    <a:cubicBezTo>
                      <a:pt x="110461" y="273344"/>
                      <a:pt x="0" y="172244"/>
                      <a:pt x="0" y="172244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3" name="Google Shape;3353;p6"/>
              <p:cNvSpPr/>
              <p:nvPr/>
            </p:nvSpPr>
            <p:spPr>
              <a:xfrm>
                <a:off x="5782789" y="2402637"/>
                <a:ext cx="17523" cy="13629"/>
              </a:xfrm>
              <a:custGeom>
                <a:avLst/>
                <a:gdLst/>
                <a:ahLst/>
                <a:cxnLst/>
                <a:rect l="l" t="t" r="r" b="b"/>
                <a:pathLst>
                  <a:path w="16849" h="13105" extrusionOk="0">
                    <a:moveTo>
                      <a:pt x="0" y="0"/>
                    </a:moveTo>
                    <a:lnTo>
                      <a:pt x="16850" y="13106"/>
                    </a:ln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4" name="Google Shape;3354;p6"/>
              <p:cNvSpPr/>
              <p:nvPr/>
            </p:nvSpPr>
            <p:spPr>
              <a:xfrm>
                <a:off x="5932892" y="2127771"/>
                <a:ext cx="58413" cy="36995"/>
              </a:xfrm>
              <a:custGeom>
                <a:avLst/>
                <a:gdLst/>
                <a:ahLst/>
                <a:cxnLst/>
                <a:rect l="l" t="t" r="r" b="b"/>
                <a:pathLst>
                  <a:path w="56166" h="35572" extrusionOk="0">
                    <a:moveTo>
                      <a:pt x="0" y="0"/>
                    </a:moveTo>
                    <a:cubicBezTo>
                      <a:pt x="0" y="0"/>
                      <a:pt x="33700" y="3744"/>
                      <a:pt x="56167" y="35572"/>
                    </a:cubicBez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5" name="Google Shape;3355;p6"/>
              <p:cNvSpPr/>
              <p:nvPr/>
            </p:nvSpPr>
            <p:spPr>
              <a:xfrm>
                <a:off x="4720801" y="2080609"/>
                <a:ext cx="367955" cy="367090"/>
              </a:xfrm>
              <a:custGeom>
                <a:avLst/>
                <a:gdLst/>
                <a:ahLst/>
                <a:cxnLst/>
                <a:rect l="l" t="t" r="r" b="b"/>
                <a:pathLst>
                  <a:path w="353803" h="352971" extrusionOk="0">
                    <a:moveTo>
                      <a:pt x="88907" y="330424"/>
                    </a:moveTo>
                    <a:cubicBezTo>
                      <a:pt x="4657" y="281746"/>
                      <a:pt x="-25298" y="173157"/>
                      <a:pt x="23380" y="88907"/>
                    </a:cubicBezTo>
                    <a:cubicBezTo>
                      <a:pt x="72057" y="4657"/>
                      <a:pt x="180646" y="-25298"/>
                      <a:pt x="264896" y="23380"/>
                    </a:cubicBezTo>
                    <a:cubicBezTo>
                      <a:pt x="349146" y="72057"/>
                      <a:pt x="379102" y="180646"/>
                      <a:pt x="330424" y="264896"/>
                    </a:cubicBezTo>
                    <a:cubicBezTo>
                      <a:pt x="283618" y="349146"/>
                      <a:pt x="175030" y="377230"/>
                      <a:pt x="88907" y="330424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6" name="Google Shape;3356;p6"/>
              <p:cNvSpPr/>
              <p:nvPr/>
            </p:nvSpPr>
            <p:spPr>
              <a:xfrm>
                <a:off x="4770398" y="2128257"/>
                <a:ext cx="270824" cy="270824"/>
              </a:xfrm>
              <a:custGeom>
                <a:avLst/>
                <a:gdLst/>
                <a:ahLst/>
                <a:cxnLst/>
                <a:rect l="l" t="t" r="r" b="b"/>
                <a:pathLst>
                  <a:path w="260408" h="260408" extrusionOk="0">
                    <a:moveTo>
                      <a:pt x="194796" y="16935"/>
                    </a:moveTo>
                    <a:cubicBezTo>
                      <a:pt x="133013" y="-18637"/>
                      <a:pt x="52507" y="3829"/>
                      <a:pt x="16935" y="65613"/>
                    </a:cubicBezTo>
                    <a:cubicBezTo>
                      <a:pt x="-18637" y="127396"/>
                      <a:pt x="3829" y="207902"/>
                      <a:pt x="65613" y="243474"/>
                    </a:cubicBezTo>
                    <a:cubicBezTo>
                      <a:pt x="127396" y="279046"/>
                      <a:pt x="207902" y="256579"/>
                      <a:pt x="243474" y="194796"/>
                    </a:cubicBezTo>
                    <a:cubicBezTo>
                      <a:pt x="279046" y="131140"/>
                      <a:pt x="256579" y="52507"/>
                      <a:pt x="194796" y="16935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7" name="Google Shape;3357;p6"/>
              <p:cNvSpPr/>
              <p:nvPr/>
            </p:nvSpPr>
            <p:spPr>
              <a:xfrm>
                <a:off x="4743195" y="2251157"/>
                <a:ext cx="325167" cy="167525"/>
              </a:xfrm>
              <a:custGeom>
                <a:avLst/>
                <a:gdLst/>
                <a:ahLst/>
                <a:cxnLst/>
                <a:rect l="l" t="t" r="r" b="b"/>
                <a:pathLst>
                  <a:path w="312661" h="161082" extrusionOk="0">
                    <a:moveTo>
                      <a:pt x="0" y="20594"/>
                    </a:moveTo>
                    <a:lnTo>
                      <a:pt x="312661" y="0"/>
                    </a:lnTo>
                    <a:cubicBezTo>
                      <a:pt x="312661" y="0"/>
                      <a:pt x="301428" y="157267"/>
                      <a:pt x="172244" y="161011"/>
                    </a:cubicBezTo>
                    <a:cubicBezTo>
                      <a:pt x="44933" y="164755"/>
                      <a:pt x="0" y="20594"/>
                      <a:pt x="0" y="20594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8" name="Google Shape;3358;p6"/>
              <p:cNvSpPr/>
              <p:nvPr/>
            </p:nvSpPr>
            <p:spPr>
              <a:xfrm>
                <a:off x="4756842" y="2319387"/>
                <a:ext cx="9735" cy="19471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18722" extrusionOk="0">
                    <a:moveTo>
                      <a:pt x="0" y="0"/>
                    </a:moveTo>
                    <a:lnTo>
                      <a:pt x="9361" y="18722"/>
                    </a:ln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9" name="Google Shape;3359;p6"/>
              <p:cNvSpPr/>
              <p:nvPr/>
            </p:nvSpPr>
            <p:spPr>
              <a:xfrm>
                <a:off x="5023909" y="2153688"/>
                <a:ext cx="33100" cy="60360"/>
              </a:xfrm>
              <a:custGeom>
                <a:avLst/>
                <a:gdLst/>
                <a:ahLst/>
                <a:cxnLst/>
                <a:rect l="l" t="t" r="r" b="b"/>
                <a:pathLst>
                  <a:path w="31827" h="58038" extrusionOk="0">
                    <a:moveTo>
                      <a:pt x="0" y="0"/>
                    </a:moveTo>
                    <a:cubicBezTo>
                      <a:pt x="0" y="0"/>
                      <a:pt x="26211" y="20594"/>
                      <a:pt x="31828" y="58039"/>
                    </a:cubicBezTo>
                  </a:path>
                </a:pathLst>
              </a:custGeom>
              <a:noFill/>
              <a:ln w="1992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0" name="Google Shape;3360;p6"/>
              <p:cNvSpPr/>
              <p:nvPr/>
            </p:nvSpPr>
            <p:spPr>
              <a:xfrm>
                <a:off x="5755488" y="1740343"/>
                <a:ext cx="369973" cy="348597"/>
              </a:xfrm>
              <a:custGeom>
                <a:avLst/>
                <a:gdLst/>
                <a:ahLst/>
                <a:cxnLst/>
                <a:rect l="l" t="t" r="r" b="b"/>
                <a:pathLst>
                  <a:path w="355743" h="335189" extrusionOk="0">
                    <a:moveTo>
                      <a:pt x="231230" y="332350"/>
                    </a:moveTo>
                    <a:cubicBezTo>
                      <a:pt x="137619" y="349200"/>
                      <a:pt x="36519" y="289289"/>
                      <a:pt x="8436" y="199423"/>
                    </a:cubicBezTo>
                    <a:cubicBezTo>
                      <a:pt x="-21520" y="107684"/>
                      <a:pt x="30903" y="19689"/>
                      <a:pt x="124514" y="2839"/>
                    </a:cubicBezTo>
                    <a:cubicBezTo>
                      <a:pt x="218125" y="-14011"/>
                      <a:pt x="319225" y="45900"/>
                      <a:pt x="347308" y="135767"/>
                    </a:cubicBezTo>
                    <a:cubicBezTo>
                      <a:pt x="377264" y="225634"/>
                      <a:pt x="324841" y="313628"/>
                      <a:pt x="231230" y="332350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1" name="Google Shape;3361;p6"/>
              <p:cNvSpPr/>
              <p:nvPr/>
            </p:nvSpPr>
            <p:spPr>
              <a:xfrm>
                <a:off x="5771084" y="1703304"/>
                <a:ext cx="369248" cy="348597"/>
              </a:xfrm>
              <a:custGeom>
                <a:avLst/>
                <a:gdLst/>
                <a:ahLst/>
                <a:cxnLst/>
                <a:rect l="l" t="t" r="r" b="b"/>
                <a:pathLst>
                  <a:path w="355046" h="335189" extrusionOk="0">
                    <a:moveTo>
                      <a:pt x="231230" y="332350"/>
                    </a:moveTo>
                    <a:cubicBezTo>
                      <a:pt x="137619" y="349200"/>
                      <a:pt x="36519" y="289289"/>
                      <a:pt x="8436" y="199423"/>
                    </a:cubicBezTo>
                    <a:cubicBezTo>
                      <a:pt x="-21520" y="107684"/>
                      <a:pt x="30902" y="19689"/>
                      <a:pt x="124514" y="2839"/>
                    </a:cubicBezTo>
                    <a:cubicBezTo>
                      <a:pt x="218125" y="-14011"/>
                      <a:pt x="319225" y="45900"/>
                      <a:pt x="347308" y="135767"/>
                    </a:cubicBezTo>
                    <a:cubicBezTo>
                      <a:pt x="375391" y="225634"/>
                      <a:pt x="324841" y="315500"/>
                      <a:pt x="231230" y="33235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2" name="Google Shape;3362;p6"/>
              <p:cNvSpPr/>
              <p:nvPr/>
            </p:nvSpPr>
            <p:spPr>
              <a:xfrm>
                <a:off x="5817917" y="1747297"/>
                <a:ext cx="272522" cy="259284"/>
              </a:xfrm>
              <a:custGeom>
                <a:avLst/>
                <a:gdLst/>
                <a:ahLst/>
                <a:cxnLst/>
                <a:rect l="l" t="t" r="r" b="b"/>
                <a:pathLst>
                  <a:path w="262040" h="249312" extrusionOk="0">
                    <a:moveTo>
                      <a:pt x="90767" y="1778"/>
                    </a:moveTo>
                    <a:cubicBezTo>
                      <a:pt x="21495" y="14883"/>
                      <a:pt x="-15949" y="80411"/>
                      <a:pt x="6517" y="147811"/>
                    </a:cubicBezTo>
                    <a:cubicBezTo>
                      <a:pt x="28984" y="215211"/>
                      <a:pt x="102001" y="260144"/>
                      <a:pt x="171273" y="247039"/>
                    </a:cubicBezTo>
                    <a:cubicBezTo>
                      <a:pt x="240545" y="233933"/>
                      <a:pt x="277989" y="168405"/>
                      <a:pt x="255523" y="101005"/>
                    </a:cubicBezTo>
                    <a:cubicBezTo>
                      <a:pt x="234928" y="33606"/>
                      <a:pt x="160040" y="-9456"/>
                      <a:pt x="90767" y="1778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3" name="Google Shape;3363;p6"/>
              <p:cNvSpPr/>
              <p:nvPr/>
            </p:nvSpPr>
            <p:spPr>
              <a:xfrm>
                <a:off x="5851995" y="1768642"/>
                <a:ext cx="263071" cy="249076"/>
              </a:xfrm>
              <a:custGeom>
                <a:avLst/>
                <a:gdLst/>
                <a:ahLst/>
                <a:cxnLst/>
                <a:rect l="l" t="t" r="r" b="b"/>
                <a:pathLst>
                  <a:path w="252953" h="239496" extrusionOk="0">
                    <a:moveTo>
                      <a:pt x="0" y="207817"/>
                    </a:moveTo>
                    <a:lnTo>
                      <a:pt x="196583" y="0"/>
                    </a:lnTo>
                    <a:cubicBezTo>
                      <a:pt x="196583" y="0"/>
                      <a:pt x="305172" y="121694"/>
                      <a:pt x="220922" y="202200"/>
                    </a:cubicBezTo>
                    <a:cubicBezTo>
                      <a:pt x="136672" y="282705"/>
                      <a:pt x="0" y="207817"/>
                      <a:pt x="0" y="207817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4" name="Google Shape;3364;p6"/>
              <p:cNvSpPr/>
              <p:nvPr/>
            </p:nvSpPr>
            <p:spPr>
              <a:xfrm>
                <a:off x="5894881" y="2008417"/>
                <a:ext cx="21418" cy="9735"/>
              </a:xfrm>
              <a:custGeom>
                <a:avLst/>
                <a:gdLst/>
                <a:ahLst/>
                <a:cxnLst/>
                <a:rect l="l" t="t" r="r" b="b"/>
                <a:pathLst>
                  <a:path w="20594" h="9361" extrusionOk="0">
                    <a:moveTo>
                      <a:pt x="0" y="0"/>
                    </a:moveTo>
                    <a:lnTo>
                      <a:pt x="20594" y="9361"/>
                    </a:lnTo>
                  </a:path>
                </a:pathLst>
              </a:custGeom>
              <a:noFill/>
              <a:ln w="19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5" name="Google Shape;3365;p6"/>
              <p:cNvSpPr/>
              <p:nvPr/>
            </p:nvSpPr>
            <p:spPr>
              <a:xfrm>
                <a:off x="5955313" y="1725722"/>
                <a:ext cx="66201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63655" h="22500" extrusionOk="0">
                    <a:moveTo>
                      <a:pt x="0" y="33"/>
                    </a:moveTo>
                    <a:cubicBezTo>
                      <a:pt x="0" y="33"/>
                      <a:pt x="33700" y="-1839"/>
                      <a:pt x="63656" y="22500"/>
                    </a:cubicBezTo>
                  </a:path>
                </a:pathLst>
              </a:custGeom>
              <a:noFill/>
              <a:ln w="19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6" name="Google Shape;3366;p6"/>
              <p:cNvSpPr/>
              <p:nvPr/>
            </p:nvSpPr>
            <p:spPr>
              <a:xfrm>
                <a:off x="6018860" y="2137276"/>
                <a:ext cx="369973" cy="349819"/>
              </a:xfrm>
              <a:custGeom>
                <a:avLst/>
                <a:gdLst/>
                <a:ahLst/>
                <a:cxnLst/>
                <a:rect l="l" t="t" r="r" b="b"/>
                <a:pathLst>
                  <a:path w="355743" h="336364" extrusionOk="0">
                    <a:moveTo>
                      <a:pt x="8436" y="136354"/>
                    </a:moveTo>
                    <a:cubicBezTo>
                      <a:pt x="38391" y="44616"/>
                      <a:pt x="139491" y="-15295"/>
                      <a:pt x="231230" y="3427"/>
                    </a:cubicBezTo>
                    <a:cubicBezTo>
                      <a:pt x="324841" y="20277"/>
                      <a:pt x="377264" y="110143"/>
                      <a:pt x="347308" y="200010"/>
                    </a:cubicBezTo>
                    <a:cubicBezTo>
                      <a:pt x="317352" y="291749"/>
                      <a:pt x="216252" y="351660"/>
                      <a:pt x="124514" y="332938"/>
                    </a:cubicBezTo>
                    <a:cubicBezTo>
                      <a:pt x="30903" y="316088"/>
                      <a:pt x="-21520" y="226221"/>
                      <a:pt x="8436" y="136354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7" name="Google Shape;3367;p6"/>
              <p:cNvSpPr/>
              <p:nvPr/>
            </p:nvSpPr>
            <p:spPr>
              <a:xfrm>
                <a:off x="6005039" y="2100237"/>
                <a:ext cx="370148" cy="349819"/>
              </a:xfrm>
              <a:custGeom>
                <a:avLst/>
                <a:gdLst/>
                <a:ahLst/>
                <a:cxnLst/>
                <a:rect l="l" t="t" r="r" b="b"/>
                <a:pathLst>
                  <a:path w="355912" h="336364" extrusionOk="0">
                    <a:moveTo>
                      <a:pt x="8604" y="136355"/>
                    </a:moveTo>
                    <a:cubicBezTo>
                      <a:pt x="38560" y="44616"/>
                      <a:pt x="139660" y="-15295"/>
                      <a:pt x="231399" y="3427"/>
                    </a:cubicBezTo>
                    <a:cubicBezTo>
                      <a:pt x="325010" y="20277"/>
                      <a:pt x="377432" y="110143"/>
                      <a:pt x="347476" y="200010"/>
                    </a:cubicBezTo>
                    <a:cubicBezTo>
                      <a:pt x="317521" y="291749"/>
                      <a:pt x="216421" y="351660"/>
                      <a:pt x="124682" y="332938"/>
                    </a:cubicBezTo>
                    <a:cubicBezTo>
                      <a:pt x="29199" y="316088"/>
                      <a:pt x="-21351" y="228093"/>
                      <a:pt x="8604" y="136355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8" name="Google Shape;3368;p6"/>
              <p:cNvSpPr/>
              <p:nvPr/>
            </p:nvSpPr>
            <p:spPr>
              <a:xfrm>
                <a:off x="6052226" y="2146275"/>
                <a:ext cx="272166" cy="259800"/>
              </a:xfrm>
              <a:custGeom>
                <a:avLst/>
                <a:gdLst/>
                <a:ahLst/>
                <a:cxnLst/>
                <a:rect l="l" t="t" r="r" b="b"/>
                <a:pathLst>
                  <a:path w="261698" h="249808" extrusionOk="0">
                    <a:moveTo>
                      <a:pt x="6347" y="101501"/>
                    </a:moveTo>
                    <a:cubicBezTo>
                      <a:pt x="-16120" y="168901"/>
                      <a:pt x="23197" y="234429"/>
                      <a:pt x="90597" y="247535"/>
                    </a:cubicBezTo>
                    <a:cubicBezTo>
                      <a:pt x="159869" y="260640"/>
                      <a:pt x="232886" y="215707"/>
                      <a:pt x="255352" y="148307"/>
                    </a:cubicBezTo>
                    <a:cubicBezTo>
                      <a:pt x="277819" y="80907"/>
                      <a:pt x="238502" y="15379"/>
                      <a:pt x="171102" y="2274"/>
                    </a:cubicBezTo>
                    <a:cubicBezTo>
                      <a:pt x="103702" y="-10832"/>
                      <a:pt x="28813" y="34101"/>
                      <a:pt x="6347" y="101501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9" name="Google Shape;3369;p6"/>
              <p:cNvSpPr/>
              <p:nvPr/>
            </p:nvSpPr>
            <p:spPr>
              <a:xfrm>
                <a:off x="6029382" y="2168135"/>
                <a:ext cx="263071" cy="249076"/>
              </a:xfrm>
              <a:custGeom>
                <a:avLst/>
                <a:gdLst/>
                <a:ahLst/>
                <a:cxnLst/>
                <a:rect l="l" t="t" r="r" b="b"/>
                <a:pathLst>
                  <a:path w="252953" h="239496" extrusionOk="0">
                    <a:moveTo>
                      <a:pt x="252953" y="207817"/>
                    </a:moveTo>
                    <a:lnTo>
                      <a:pt x="56370" y="0"/>
                    </a:lnTo>
                    <a:cubicBezTo>
                      <a:pt x="56370" y="0"/>
                      <a:pt x="-52219" y="121694"/>
                      <a:pt x="32031" y="202200"/>
                    </a:cubicBezTo>
                    <a:cubicBezTo>
                      <a:pt x="116281" y="282705"/>
                      <a:pt x="252953" y="207817"/>
                      <a:pt x="252953" y="207817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0" name="Google Shape;3370;p6"/>
              <p:cNvSpPr/>
              <p:nvPr/>
            </p:nvSpPr>
            <p:spPr>
              <a:xfrm>
                <a:off x="6228432" y="2407912"/>
                <a:ext cx="21418" cy="9735"/>
              </a:xfrm>
              <a:custGeom>
                <a:avLst/>
                <a:gdLst/>
                <a:ahLst/>
                <a:cxnLst/>
                <a:rect l="l" t="t" r="r" b="b"/>
                <a:pathLst>
                  <a:path w="20594" h="9361" extrusionOk="0">
                    <a:moveTo>
                      <a:pt x="20594" y="0"/>
                    </a:moveTo>
                    <a:lnTo>
                      <a:pt x="0" y="9361"/>
                    </a:lnTo>
                  </a:path>
                </a:pathLst>
              </a:custGeom>
              <a:noFill/>
              <a:ln w="19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1" name="Google Shape;3371;p6"/>
              <p:cNvSpPr/>
              <p:nvPr/>
            </p:nvSpPr>
            <p:spPr>
              <a:xfrm>
                <a:off x="6123164" y="2123265"/>
                <a:ext cx="66201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63655" h="22500" extrusionOk="0">
                    <a:moveTo>
                      <a:pt x="63656" y="33"/>
                    </a:moveTo>
                    <a:cubicBezTo>
                      <a:pt x="63656" y="33"/>
                      <a:pt x="29956" y="-1839"/>
                      <a:pt x="0" y="22500"/>
                    </a:cubicBezTo>
                  </a:path>
                </a:pathLst>
              </a:custGeom>
              <a:noFill/>
              <a:ln w="19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2" name="Google Shape;3372;p6"/>
              <p:cNvSpPr/>
              <p:nvPr/>
            </p:nvSpPr>
            <p:spPr>
              <a:xfrm>
                <a:off x="5352936" y="2119508"/>
                <a:ext cx="369973" cy="348597"/>
              </a:xfrm>
              <a:custGeom>
                <a:avLst/>
                <a:gdLst/>
                <a:ahLst/>
                <a:cxnLst/>
                <a:rect l="l" t="t" r="r" b="b"/>
                <a:pathLst>
                  <a:path w="355743" h="335189" extrusionOk="0">
                    <a:moveTo>
                      <a:pt x="231230" y="332350"/>
                    </a:moveTo>
                    <a:cubicBezTo>
                      <a:pt x="137619" y="349200"/>
                      <a:pt x="36519" y="289289"/>
                      <a:pt x="8436" y="199423"/>
                    </a:cubicBezTo>
                    <a:cubicBezTo>
                      <a:pt x="-21520" y="107684"/>
                      <a:pt x="30903" y="19689"/>
                      <a:pt x="124514" y="2839"/>
                    </a:cubicBezTo>
                    <a:cubicBezTo>
                      <a:pt x="218125" y="-14011"/>
                      <a:pt x="319225" y="45900"/>
                      <a:pt x="347308" y="135767"/>
                    </a:cubicBezTo>
                    <a:cubicBezTo>
                      <a:pt x="377264" y="225634"/>
                      <a:pt x="324841" y="313628"/>
                      <a:pt x="231230" y="332350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3" name="Google Shape;3373;p6"/>
              <p:cNvSpPr/>
              <p:nvPr/>
            </p:nvSpPr>
            <p:spPr>
              <a:xfrm>
                <a:off x="5368532" y="2082470"/>
                <a:ext cx="369248" cy="348597"/>
              </a:xfrm>
              <a:custGeom>
                <a:avLst/>
                <a:gdLst/>
                <a:ahLst/>
                <a:cxnLst/>
                <a:rect l="l" t="t" r="r" b="b"/>
                <a:pathLst>
                  <a:path w="355046" h="335189" extrusionOk="0">
                    <a:moveTo>
                      <a:pt x="231230" y="332350"/>
                    </a:moveTo>
                    <a:cubicBezTo>
                      <a:pt x="137619" y="349200"/>
                      <a:pt x="36519" y="289289"/>
                      <a:pt x="8436" y="199423"/>
                    </a:cubicBezTo>
                    <a:cubicBezTo>
                      <a:pt x="-21520" y="107684"/>
                      <a:pt x="30902" y="19689"/>
                      <a:pt x="124514" y="2839"/>
                    </a:cubicBezTo>
                    <a:cubicBezTo>
                      <a:pt x="218125" y="-14011"/>
                      <a:pt x="319225" y="45900"/>
                      <a:pt x="347308" y="135767"/>
                    </a:cubicBezTo>
                    <a:cubicBezTo>
                      <a:pt x="375391" y="225634"/>
                      <a:pt x="324841" y="315500"/>
                      <a:pt x="231230" y="33235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4" name="Google Shape;3374;p6"/>
              <p:cNvSpPr/>
              <p:nvPr/>
            </p:nvSpPr>
            <p:spPr>
              <a:xfrm>
                <a:off x="5415365" y="2126462"/>
                <a:ext cx="272522" cy="259284"/>
              </a:xfrm>
              <a:custGeom>
                <a:avLst/>
                <a:gdLst/>
                <a:ahLst/>
                <a:cxnLst/>
                <a:rect l="l" t="t" r="r" b="b"/>
                <a:pathLst>
                  <a:path w="262040" h="249312" extrusionOk="0">
                    <a:moveTo>
                      <a:pt x="90767" y="1778"/>
                    </a:moveTo>
                    <a:cubicBezTo>
                      <a:pt x="21495" y="14883"/>
                      <a:pt x="-15949" y="80411"/>
                      <a:pt x="6517" y="147811"/>
                    </a:cubicBezTo>
                    <a:cubicBezTo>
                      <a:pt x="28984" y="215211"/>
                      <a:pt x="102001" y="260144"/>
                      <a:pt x="171273" y="247039"/>
                    </a:cubicBezTo>
                    <a:cubicBezTo>
                      <a:pt x="240545" y="233933"/>
                      <a:pt x="277989" y="168405"/>
                      <a:pt x="255523" y="101005"/>
                    </a:cubicBezTo>
                    <a:cubicBezTo>
                      <a:pt x="234928" y="33606"/>
                      <a:pt x="160040" y="-9456"/>
                      <a:pt x="90767" y="1778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5" name="Google Shape;3375;p6"/>
              <p:cNvSpPr/>
              <p:nvPr/>
            </p:nvSpPr>
            <p:spPr>
              <a:xfrm>
                <a:off x="5449443" y="2147807"/>
                <a:ext cx="263071" cy="249076"/>
              </a:xfrm>
              <a:custGeom>
                <a:avLst/>
                <a:gdLst/>
                <a:ahLst/>
                <a:cxnLst/>
                <a:rect l="l" t="t" r="r" b="b"/>
                <a:pathLst>
                  <a:path w="252953" h="239496" extrusionOk="0">
                    <a:moveTo>
                      <a:pt x="0" y="207817"/>
                    </a:moveTo>
                    <a:lnTo>
                      <a:pt x="196583" y="0"/>
                    </a:lnTo>
                    <a:cubicBezTo>
                      <a:pt x="196583" y="0"/>
                      <a:pt x="305172" y="121694"/>
                      <a:pt x="220922" y="202200"/>
                    </a:cubicBezTo>
                    <a:cubicBezTo>
                      <a:pt x="136672" y="282705"/>
                      <a:pt x="0" y="207817"/>
                      <a:pt x="0" y="207817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6" name="Google Shape;3376;p6"/>
              <p:cNvSpPr/>
              <p:nvPr/>
            </p:nvSpPr>
            <p:spPr>
              <a:xfrm>
                <a:off x="5492329" y="2387582"/>
                <a:ext cx="21418" cy="9735"/>
              </a:xfrm>
              <a:custGeom>
                <a:avLst/>
                <a:gdLst/>
                <a:ahLst/>
                <a:cxnLst/>
                <a:rect l="l" t="t" r="r" b="b"/>
                <a:pathLst>
                  <a:path w="20594" h="9361" extrusionOk="0">
                    <a:moveTo>
                      <a:pt x="0" y="0"/>
                    </a:moveTo>
                    <a:lnTo>
                      <a:pt x="20594" y="9361"/>
                    </a:lnTo>
                  </a:path>
                </a:pathLst>
              </a:custGeom>
              <a:noFill/>
              <a:ln w="19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7" name="Google Shape;3377;p6"/>
              <p:cNvSpPr/>
              <p:nvPr/>
            </p:nvSpPr>
            <p:spPr>
              <a:xfrm>
                <a:off x="5552761" y="2104886"/>
                <a:ext cx="66201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63655" h="22500" extrusionOk="0">
                    <a:moveTo>
                      <a:pt x="0" y="33"/>
                    </a:moveTo>
                    <a:cubicBezTo>
                      <a:pt x="0" y="33"/>
                      <a:pt x="33700" y="-1839"/>
                      <a:pt x="63656" y="22500"/>
                    </a:cubicBezTo>
                  </a:path>
                </a:pathLst>
              </a:custGeom>
              <a:noFill/>
              <a:ln w="19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8" name="Google Shape;3378;p6"/>
              <p:cNvSpPr/>
              <p:nvPr/>
            </p:nvSpPr>
            <p:spPr>
              <a:xfrm>
                <a:off x="5352936" y="1728650"/>
                <a:ext cx="369973" cy="348597"/>
              </a:xfrm>
              <a:custGeom>
                <a:avLst/>
                <a:gdLst/>
                <a:ahLst/>
                <a:cxnLst/>
                <a:rect l="l" t="t" r="r" b="b"/>
                <a:pathLst>
                  <a:path w="355743" h="335189" extrusionOk="0">
                    <a:moveTo>
                      <a:pt x="231230" y="332350"/>
                    </a:moveTo>
                    <a:cubicBezTo>
                      <a:pt x="137619" y="349200"/>
                      <a:pt x="36519" y="289289"/>
                      <a:pt x="8436" y="199423"/>
                    </a:cubicBezTo>
                    <a:cubicBezTo>
                      <a:pt x="-21520" y="107684"/>
                      <a:pt x="30903" y="19689"/>
                      <a:pt x="124514" y="2839"/>
                    </a:cubicBezTo>
                    <a:cubicBezTo>
                      <a:pt x="218125" y="-14011"/>
                      <a:pt x="319225" y="45900"/>
                      <a:pt x="347308" y="135767"/>
                    </a:cubicBezTo>
                    <a:cubicBezTo>
                      <a:pt x="377264" y="225634"/>
                      <a:pt x="324841" y="313628"/>
                      <a:pt x="231230" y="332350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9" name="Google Shape;3379;p6"/>
              <p:cNvSpPr/>
              <p:nvPr/>
            </p:nvSpPr>
            <p:spPr>
              <a:xfrm>
                <a:off x="5368532" y="1691611"/>
                <a:ext cx="369248" cy="348597"/>
              </a:xfrm>
              <a:custGeom>
                <a:avLst/>
                <a:gdLst/>
                <a:ahLst/>
                <a:cxnLst/>
                <a:rect l="l" t="t" r="r" b="b"/>
                <a:pathLst>
                  <a:path w="355046" h="335189" extrusionOk="0">
                    <a:moveTo>
                      <a:pt x="231230" y="332350"/>
                    </a:moveTo>
                    <a:cubicBezTo>
                      <a:pt x="137619" y="349200"/>
                      <a:pt x="36519" y="289289"/>
                      <a:pt x="8436" y="199423"/>
                    </a:cubicBezTo>
                    <a:cubicBezTo>
                      <a:pt x="-21520" y="107684"/>
                      <a:pt x="30902" y="19689"/>
                      <a:pt x="124514" y="2839"/>
                    </a:cubicBezTo>
                    <a:cubicBezTo>
                      <a:pt x="218125" y="-14011"/>
                      <a:pt x="319225" y="45900"/>
                      <a:pt x="347308" y="135767"/>
                    </a:cubicBezTo>
                    <a:cubicBezTo>
                      <a:pt x="375391" y="225634"/>
                      <a:pt x="324841" y="315500"/>
                      <a:pt x="231230" y="33235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0" name="Google Shape;3380;p6"/>
              <p:cNvSpPr/>
              <p:nvPr/>
            </p:nvSpPr>
            <p:spPr>
              <a:xfrm>
                <a:off x="5415365" y="1735604"/>
                <a:ext cx="272522" cy="259284"/>
              </a:xfrm>
              <a:custGeom>
                <a:avLst/>
                <a:gdLst/>
                <a:ahLst/>
                <a:cxnLst/>
                <a:rect l="l" t="t" r="r" b="b"/>
                <a:pathLst>
                  <a:path w="262040" h="249312" extrusionOk="0">
                    <a:moveTo>
                      <a:pt x="90767" y="1778"/>
                    </a:moveTo>
                    <a:cubicBezTo>
                      <a:pt x="21495" y="14883"/>
                      <a:pt x="-15949" y="80411"/>
                      <a:pt x="6517" y="147811"/>
                    </a:cubicBezTo>
                    <a:cubicBezTo>
                      <a:pt x="28984" y="215211"/>
                      <a:pt x="102001" y="260144"/>
                      <a:pt x="171273" y="247039"/>
                    </a:cubicBezTo>
                    <a:cubicBezTo>
                      <a:pt x="240545" y="233933"/>
                      <a:pt x="277989" y="168405"/>
                      <a:pt x="255523" y="101005"/>
                    </a:cubicBezTo>
                    <a:cubicBezTo>
                      <a:pt x="234928" y="33606"/>
                      <a:pt x="160040" y="-9456"/>
                      <a:pt x="90767" y="1778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1" name="Google Shape;3381;p6"/>
              <p:cNvSpPr/>
              <p:nvPr/>
            </p:nvSpPr>
            <p:spPr>
              <a:xfrm>
                <a:off x="5449443" y="1756949"/>
                <a:ext cx="263071" cy="249076"/>
              </a:xfrm>
              <a:custGeom>
                <a:avLst/>
                <a:gdLst/>
                <a:ahLst/>
                <a:cxnLst/>
                <a:rect l="l" t="t" r="r" b="b"/>
                <a:pathLst>
                  <a:path w="252953" h="239496" extrusionOk="0">
                    <a:moveTo>
                      <a:pt x="0" y="207817"/>
                    </a:moveTo>
                    <a:lnTo>
                      <a:pt x="196583" y="0"/>
                    </a:lnTo>
                    <a:cubicBezTo>
                      <a:pt x="196583" y="0"/>
                      <a:pt x="305172" y="121694"/>
                      <a:pt x="220922" y="202200"/>
                    </a:cubicBezTo>
                    <a:cubicBezTo>
                      <a:pt x="136672" y="282705"/>
                      <a:pt x="0" y="207817"/>
                      <a:pt x="0" y="207817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2" name="Google Shape;3382;p6"/>
              <p:cNvSpPr/>
              <p:nvPr/>
            </p:nvSpPr>
            <p:spPr>
              <a:xfrm>
                <a:off x="5492329" y="1996724"/>
                <a:ext cx="21418" cy="9735"/>
              </a:xfrm>
              <a:custGeom>
                <a:avLst/>
                <a:gdLst/>
                <a:ahLst/>
                <a:cxnLst/>
                <a:rect l="l" t="t" r="r" b="b"/>
                <a:pathLst>
                  <a:path w="20594" h="9361" extrusionOk="0">
                    <a:moveTo>
                      <a:pt x="0" y="0"/>
                    </a:moveTo>
                    <a:lnTo>
                      <a:pt x="20594" y="9361"/>
                    </a:lnTo>
                  </a:path>
                </a:pathLst>
              </a:custGeom>
              <a:noFill/>
              <a:ln w="19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3" name="Google Shape;3383;p6"/>
              <p:cNvSpPr/>
              <p:nvPr/>
            </p:nvSpPr>
            <p:spPr>
              <a:xfrm>
                <a:off x="5552761" y="1714029"/>
                <a:ext cx="66201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63655" h="22500" extrusionOk="0">
                    <a:moveTo>
                      <a:pt x="0" y="33"/>
                    </a:moveTo>
                    <a:cubicBezTo>
                      <a:pt x="0" y="33"/>
                      <a:pt x="33700" y="-1839"/>
                      <a:pt x="63656" y="22500"/>
                    </a:cubicBezTo>
                  </a:path>
                </a:pathLst>
              </a:custGeom>
              <a:noFill/>
              <a:ln w="19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4" name="Google Shape;3384;p6"/>
              <p:cNvSpPr/>
              <p:nvPr/>
            </p:nvSpPr>
            <p:spPr>
              <a:xfrm>
                <a:off x="6268209" y="1990286"/>
                <a:ext cx="369973" cy="349819"/>
              </a:xfrm>
              <a:custGeom>
                <a:avLst/>
                <a:gdLst/>
                <a:ahLst/>
                <a:cxnLst/>
                <a:rect l="l" t="t" r="r" b="b"/>
                <a:pathLst>
                  <a:path w="355743" h="336364" extrusionOk="0">
                    <a:moveTo>
                      <a:pt x="8436" y="136354"/>
                    </a:moveTo>
                    <a:cubicBezTo>
                      <a:pt x="38391" y="44616"/>
                      <a:pt x="139491" y="-15295"/>
                      <a:pt x="231230" y="3427"/>
                    </a:cubicBezTo>
                    <a:cubicBezTo>
                      <a:pt x="324841" y="20277"/>
                      <a:pt x="377264" y="110143"/>
                      <a:pt x="347308" y="200010"/>
                    </a:cubicBezTo>
                    <a:cubicBezTo>
                      <a:pt x="317352" y="291749"/>
                      <a:pt x="216252" y="351660"/>
                      <a:pt x="124514" y="332938"/>
                    </a:cubicBezTo>
                    <a:cubicBezTo>
                      <a:pt x="30903" y="316088"/>
                      <a:pt x="-21520" y="226221"/>
                      <a:pt x="8436" y="136354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5" name="Google Shape;3385;p6"/>
              <p:cNvSpPr/>
              <p:nvPr/>
            </p:nvSpPr>
            <p:spPr>
              <a:xfrm>
                <a:off x="6254389" y="1953247"/>
                <a:ext cx="370148" cy="349819"/>
              </a:xfrm>
              <a:custGeom>
                <a:avLst/>
                <a:gdLst/>
                <a:ahLst/>
                <a:cxnLst/>
                <a:rect l="l" t="t" r="r" b="b"/>
                <a:pathLst>
                  <a:path w="355912" h="336364" extrusionOk="0">
                    <a:moveTo>
                      <a:pt x="8604" y="136355"/>
                    </a:moveTo>
                    <a:cubicBezTo>
                      <a:pt x="38560" y="44616"/>
                      <a:pt x="139660" y="-15295"/>
                      <a:pt x="231399" y="3427"/>
                    </a:cubicBezTo>
                    <a:cubicBezTo>
                      <a:pt x="325010" y="20277"/>
                      <a:pt x="377432" y="110143"/>
                      <a:pt x="347476" y="200010"/>
                    </a:cubicBezTo>
                    <a:cubicBezTo>
                      <a:pt x="317521" y="291749"/>
                      <a:pt x="216421" y="351660"/>
                      <a:pt x="124682" y="332938"/>
                    </a:cubicBezTo>
                    <a:cubicBezTo>
                      <a:pt x="29199" y="316088"/>
                      <a:pt x="-21351" y="228093"/>
                      <a:pt x="8604" y="136355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6" name="Google Shape;3386;p6"/>
              <p:cNvSpPr/>
              <p:nvPr/>
            </p:nvSpPr>
            <p:spPr>
              <a:xfrm>
                <a:off x="6301576" y="1999285"/>
                <a:ext cx="272166" cy="259800"/>
              </a:xfrm>
              <a:custGeom>
                <a:avLst/>
                <a:gdLst/>
                <a:ahLst/>
                <a:cxnLst/>
                <a:rect l="l" t="t" r="r" b="b"/>
                <a:pathLst>
                  <a:path w="261698" h="249808" extrusionOk="0">
                    <a:moveTo>
                      <a:pt x="6347" y="101501"/>
                    </a:moveTo>
                    <a:cubicBezTo>
                      <a:pt x="-16120" y="168901"/>
                      <a:pt x="23197" y="234429"/>
                      <a:pt x="90597" y="247535"/>
                    </a:cubicBezTo>
                    <a:cubicBezTo>
                      <a:pt x="159869" y="260640"/>
                      <a:pt x="232886" y="215707"/>
                      <a:pt x="255352" y="148307"/>
                    </a:cubicBezTo>
                    <a:cubicBezTo>
                      <a:pt x="277819" y="80907"/>
                      <a:pt x="238502" y="15379"/>
                      <a:pt x="171102" y="2274"/>
                    </a:cubicBezTo>
                    <a:cubicBezTo>
                      <a:pt x="103702" y="-10832"/>
                      <a:pt x="28813" y="34101"/>
                      <a:pt x="6347" y="101501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7" name="Google Shape;3387;p6"/>
              <p:cNvSpPr/>
              <p:nvPr/>
            </p:nvSpPr>
            <p:spPr>
              <a:xfrm>
                <a:off x="6278732" y="2021146"/>
                <a:ext cx="263071" cy="249076"/>
              </a:xfrm>
              <a:custGeom>
                <a:avLst/>
                <a:gdLst/>
                <a:ahLst/>
                <a:cxnLst/>
                <a:rect l="l" t="t" r="r" b="b"/>
                <a:pathLst>
                  <a:path w="252953" h="239496" extrusionOk="0">
                    <a:moveTo>
                      <a:pt x="252953" y="207817"/>
                    </a:moveTo>
                    <a:lnTo>
                      <a:pt x="56370" y="0"/>
                    </a:lnTo>
                    <a:cubicBezTo>
                      <a:pt x="56370" y="0"/>
                      <a:pt x="-52219" y="121694"/>
                      <a:pt x="32031" y="202200"/>
                    </a:cubicBezTo>
                    <a:cubicBezTo>
                      <a:pt x="116281" y="282705"/>
                      <a:pt x="252953" y="207817"/>
                      <a:pt x="252953" y="207817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8" name="Google Shape;3388;p6"/>
              <p:cNvSpPr/>
              <p:nvPr/>
            </p:nvSpPr>
            <p:spPr>
              <a:xfrm>
                <a:off x="6477782" y="2260922"/>
                <a:ext cx="21418" cy="9735"/>
              </a:xfrm>
              <a:custGeom>
                <a:avLst/>
                <a:gdLst/>
                <a:ahLst/>
                <a:cxnLst/>
                <a:rect l="l" t="t" r="r" b="b"/>
                <a:pathLst>
                  <a:path w="20594" h="9361" extrusionOk="0">
                    <a:moveTo>
                      <a:pt x="20594" y="0"/>
                    </a:moveTo>
                    <a:lnTo>
                      <a:pt x="0" y="9361"/>
                    </a:lnTo>
                  </a:path>
                </a:pathLst>
              </a:custGeom>
              <a:noFill/>
              <a:ln w="19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9" name="Google Shape;3389;p6"/>
              <p:cNvSpPr/>
              <p:nvPr/>
            </p:nvSpPr>
            <p:spPr>
              <a:xfrm>
                <a:off x="6372514" y="1976275"/>
                <a:ext cx="66201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63655" h="22500" extrusionOk="0">
                    <a:moveTo>
                      <a:pt x="63656" y="33"/>
                    </a:moveTo>
                    <a:cubicBezTo>
                      <a:pt x="63656" y="33"/>
                      <a:pt x="29956" y="-1839"/>
                      <a:pt x="0" y="22500"/>
                    </a:cubicBezTo>
                  </a:path>
                </a:pathLst>
              </a:custGeom>
              <a:noFill/>
              <a:ln w="19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0" name="Google Shape;3390;p6"/>
              <p:cNvSpPr/>
              <p:nvPr/>
            </p:nvSpPr>
            <p:spPr>
              <a:xfrm rot="9239257">
                <a:off x="5122063" y="1780484"/>
                <a:ext cx="371102" cy="350886"/>
              </a:xfrm>
              <a:custGeom>
                <a:avLst/>
                <a:gdLst/>
                <a:ahLst/>
                <a:cxnLst/>
                <a:rect l="l" t="t" r="r" b="b"/>
                <a:pathLst>
                  <a:path w="355743" h="336364" extrusionOk="0">
                    <a:moveTo>
                      <a:pt x="8436" y="136354"/>
                    </a:moveTo>
                    <a:cubicBezTo>
                      <a:pt x="38391" y="44616"/>
                      <a:pt x="139491" y="-15295"/>
                      <a:pt x="231230" y="3427"/>
                    </a:cubicBezTo>
                    <a:cubicBezTo>
                      <a:pt x="324841" y="20277"/>
                      <a:pt x="377264" y="110143"/>
                      <a:pt x="347308" y="200010"/>
                    </a:cubicBezTo>
                    <a:cubicBezTo>
                      <a:pt x="317352" y="291749"/>
                      <a:pt x="216252" y="351660"/>
                      <a:pt x="124514" y="332938"/>
                    </a:cubicBezTo>
                    <a:cubicBezTo>
                      <a:pt x="30903" y="316088"/>
                      <a:pt x="-21520" y="226221"/>
                      <a:pt x="8436" y="136354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1" name="Google Shape;3391;p6"/>
              <p:cNvSpPr/>
              <p:nvPr/>
            </p:nvSpPr>
            <p:spPr>
              <a:xfrm rot="9239257">
                <a:off x="5150578" y="1807730"/>
                <a:ext cx="371278" cy="350886"/>
              </a:xfrm>
              <a:custGeom>
                <a:avLst/>
                <a:gdLst/>
                <a:ahLst/>
                <a:cxnLst/>
                <a:rect l="l" t="t" r="r" b="b"/>
                <a:pathLst>
                  <a:path w="355912" h="336364" extrusionOk="0">
                    <a:moveTo>
                      <a:pt x="8604" y="136355"/>
                    </a:moveTo>
                    <a:cubicBezTo>
                      <a:pt x="38560" y="44616"/>
                      <a:pt x="139660" y="-15295"/>
                      <a:pt x="231399" y="3427"/>
                    </a:cubicBezTo>
                    <a:cubicBezTo>
                      <a:pt x="325010" y="20277"/>
                      <a:pt x="377432" y="110143"/>
                      <a:pt x="347476" y="200010"/>
                    </a:cubicBezTo>
                    <a:cubicBezTo>
                      <a:pt x="317521" y="291749"/>
                      <a:pt x="216421" y="351660"/>
                      <a:pt x="124682" y="332938"/>
                    </a:cubicBezTo>
                    <a:cubicBezTo>
                      <a:pt x="29199" y="316088"/>
                      <a:pt x="-21351" y="228093"/>
                      <a:pt x="8604" y="136355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2" name="Google Shape;3392;p6"/>
              <p:cNvSpPr/>
              <p:nvPr/>
            </p:nvSpPr>
            <p:spPr>
              <a:xfrm rot="9239257">
                <a:off x="5201070" y="1851258"/>
                <a:ext cx="272997" cy="260593"/>
              </a:xfrm>
              <a:custGeom>
                <a:avLst/>
                <a:gdLst/>
                <a:ahLst/>
                <a:cxnLst/>
                <a:rect l="l" t="t" r="r" b="b"/>
                <a:pathLst>
                  <a:path w="261698" h="249808" extrusionOk="0">
                    <a:moveTo>
                      <a:pt x="6347" y="101501"/>
                    </a:moveTo>
                    <a:cubicBezTo>
                      <a:pt x="-16120" y="168901"/>
                      <a:pt x="23197" y="234429"/>
                      <a:pt x="90597" y="247535"/>
                    </a:cubicBezTo>
                    <a:cubicBezTo>
                      <a:pt x="159869" y="260640"/>
                      <a:pt x="232886" y="215707"/>
                      <a:pt x="255352" y="148307"/>
                    </a:cubicBezTo>
                    <a:cubicBezTo>
                      <a:pt x="277819" y="80907"/>
                      <a:pt x="238502" y="15379"/>
                      <a:pt x="171102" y="2274"/>
                    </a:cubicBezTo>
                    <a:cubicBezTo>
                      <a:pt x="103702" y="-10832"/>
                      <a:pt x="28813" y="34101"/>
                      <a:pt x="6347" y="101501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3" name="Google Shape;3393;p6"/>
              <p:cNvSpPr/>
              <p:nvPr/>
            </p:nvSpPr>
            <p:spPr>
              <a:xfrm rot="9239257">
                <a:off x="5223013" y="1829800"/>
                <a:ext cx="263874" cy="249836"/>
              </a:xfrm>
              <a:custGeom>
                <a:avLst/>
                <a:gdLst/>
                <a:ahLst/>
                <a:cxnLst/>
                <a:rect l="l" t="t" r="r" b="b"/>
                <a:pathLst>
                  <a:path w="252953" h="239496" extrusionOk="0">
                    <a:moveTo>
                      <a:pt x="252953" y="207817"/>
                    </a:moveTo>
                    <a:lnTo>
                      <a:pt x="56370" y="0"/>
                    </a:lnTo>
                    <a:cubicBezTo>
                      <a:pt x="56370" y="0"/>
                      <a:pt x="-52219" y="121694"/>
                      <a:pt x="32031" y="202200"/>
                    </a:cubicBezTo>
                    <a:cubicBezTo>
                      <a:pt x="116281" y="282705"/>
                      <a:pt x="252953" y="207817"/>
                      <a:pt x="252953" y="207817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4" name="Google Shape;3394;p6"/>
              <p:cNvSpPr/>
              <p:nvPr/>
            </p:nvSpPr>
            <p:spPr>
              <a:xfrm rot="9239257">
                <a:off x="5221648" y="1876544"/>
                <a:ext cx="21483" cy="9765"/>
              </a:xfrm>
              <a:custGeom>
                <a:avLst/>
                <a:gdLst/>
                <a:ahLst/>
                <a:cxnLst/>
                <a:rect l="l" t="t" r="r" b="b"/>
                <a:pathLst>
                  <a:path w="20594" h="9361" extrusionOk="0">
                    <a:moveTo>
                      <a:pt x="20594" y="0"/>
                    </a:moveTo>
                    <a:lnTo>
                      <a:pt x="0" y="9361"/>
                    </a:lnTo>
                  </a:path>
                </a:pathLst>
              </a:custGeom>
              <a:noFill/>
              <a:ln w="19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5" name="Google Shape;3395;p6"/>
              <p:cNvSpPr/>
              <p:nvPr/>
            </p:nvSpPr>
            <p:spPr>
              <a:xfrm rot="9239257">
                <a:off x="5395567" y="2082891"/>
                <a:ext cx="66403" cy="23471"/>
              </a:xfrm>
              <a:custGeom>
                <a:avLst/>
                <a:gdLst/>
                <a:ahLst/>
                <a:cxnLst/>
                <a:rect l="l" t="t" r="r" b="b"/>
                <a:pathLst>
                  <a:path w="63655" h="22500" extrusionOk="0">
                    <a:moveTo>
                      <a:pt x="63656" y="33"/>
                    </a:moveTo>
                    <a:cubicBezTo>
                      <a:pt x="63656" y="33"/>
                      <a:pt x="29956" y="-1839"/>
                      <a:pt x="0" y="22500"/>
                    </a:cubicBezTo>
                  </a:path>
                </a:pathLst>
              </a:custGeom>
              <a:noFill/>
              <a:ln w="19375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6" name="Google Shape;3396;p6"/>
              <p:cNvSpPr/>
              <p:nvPr/>
            </p:nvSpPr>
            <p:spPr>
              <a:xfrm>
                <a:off x="5311458" y="1734146"/>
                <a:ext cx="167572" cy="167573"/>
              </a:xfrm>
              <a:custGeom>
                <a:avLst/>
                <a:gdLst/>
                <a:ahLst/>
                <a:cxnLst/>
                <a:rect l="l" t="t" r="r" b="b"/>
                <a:pathLst>
                  <a:path w="151649" h="151650" extrusionOk="0">
                    <a:moveTo>
                      <a:pt x="76761" y="0"/>
                    </a:moveTo>
                    <a:lnTo>
                      <a:pt x="97356" y="56167"/>
                    </a:lnTo>
                    <a:lnTo>
                      <a:pt x="151650" y="76761"/>
                    </a:lnTo>
                    <a:lnTo>
                      <a:pt x="97356" y="97356"/>
                    </a:lnTo>
                    <a:lnTo>
                      <a:pt x="76761" y="151650"/>
                    </a:lnTo>
                    <a:lnTo>
                      <a:pt x="56167" y="97356"/>
                    </a:lnTo>
                    <a:lnTo>
                      <a:pt x="0" y="76761"/>
                    </a:lnTo>
                    <a:lnTo>
                      <a:pt x="56167" y="56167"/>
                    </a:lnTo>
                    <a:close/>
                  </a:path>
                </a:pathLst>
              </a:custGeom>
              <a:solidFill>
                <a:srgbClr val="FFFFF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7" name="Google Shape;3397;p6"/>
              <p:cNvSpPr/>
              <p:nvPr/>
            </p:nvSpPr>
            <p:spPr>
              <a:xfrm>
                <a:off x="6116005" y="1827217"/>
                <a:ext cx="124128" cy="124128"/>
              </a:xfrm>
              <a:custGeom>
                <a:avLst/>
                <a:gdLst/>
                <a:ahLst/>
                <a:cxnLst/>
                <a:rect l="l" t="t" r="r" b="b"/>
                <a:pathLst>
                  <a:path w="112333" h="112333" extrusionOk="0">
                    <a:moveTo>
                      <a:pt x="56167" y="0"/>
                    </a:moveTo>
                    <a:lnTo>
                      <a:pt x="71144" y="41189"/>
                    </a:lnTo>
                    <a:lnTo>
                      <a:pt x="112333" y="56167"/>
                    </a:lnTo>
                    <a:lnTo>
                      <a:pt x="71144" y="71144"/>
                    </a:lnTo>
                    <a:lnTo>
                      <a:pt x="56167" y="112333"/>
                    </a:lnTo>
                    <a:lnTo>
                      <a:pt x="41189" y="71144"/>
                    </a:lnTo>
                    <a:lnTo>
                      <a:pt x="0" y="56167"/>
                    </a:lnTo>
                    <a:lnTo>
                      <a:pt x="41189" y="41189"/>
                    </a:lnTo>
                    <a:close/>
                  </a:path>
                </a:pathLst>
              </a:custGeom>
              <a:solidFill>
                <a:srgbClr val="FFFFF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8" name="Google Shape;3398;p6"/>
              <p:cNvSpPr/>
              <p:nvPr/>
            </p:nvSpPr>
            <p:spPr>
              <a:xfrm>
                <a:off x="4775782" y="2031973"/>
                <a:ext cx="126197" cy="124128"/>
              </a:xfrm>
              <a:custGeom>
                <a:avLst/>
                <a:gdLst/>
                <a:ahLst/>
                <a:cxnLst/>
                <a:rect l="l" t="t" r="r" b="b"/>
                <a:pathLst>
                  <a:path w="114205" h="112333" extrusionOk="0">
                    <a:moveTo>
                      <a:pt x="56167" y="0"/>
                    </a:moveTo>
                    <a:lnTo>
                      <a:pt x="73017" y="39317"/>
                    </a:lnTo>
                    <a:lnTo>
                      <a:pt x="114205" y="56167"/>
                    </a:lnTo>
                    <a:lnTo>
                      <a:pt x="73017" y="71144"/>
                    </a:lnTo>
                    <a:lnTo>
                      <a:pt x="56167" y="112333"/>
                    </a:lnTo>
                    <a:lnTo>
                      <a:pt x="41189" y="71144"/>
                    </a:lnTo>
                    <a:lnTo>
                      <a:pt x="0" y="56167"/>
                    </a:lnTo>
                    <a:lnTo>
                      <a:pt x="41189" y="39317"/>
                    </a:lnTo>
                    <a:close/>
                  </a:path>
                </a:pathLst>
              </a:custGeom>
              <a:solidFill>
                <a:srgbClr val="FFFFF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9" name="Google Shape;3399;p6"/>
              <p:cNvSpPr/>
              <p:nvPr/>
            </p:nvSpPr>
            <p:spPr>
              <a:xfrm>
                <a:off x="6432446" y="2067133"/>
                <a:ext cx="124128" cy="124128"/>
              </a:xfrm>
              <a:custGeom>
                <a:avLst/>
                <a:gdLst/>
                <a:ahLst/>
                <a:cxnLst/>
                <a:rect l="l" t="t" r="r" b="b"/>
                <a:pathLst>
                  <a:path w="112333" h="112333" extrusionOk="0">
                    <a:moveTo>
                      <a:pt x="56167" y="0"/>
                    </a:moveTo>
                    <a:lnTo>
                      <a:pt x="71144" y="41189"/>
                    </a:lnTo>
                    <a:lnTo>
                      <a:pt x="112333" y="56167"/>
                    </a:lnTo>
                    <a:lnTo>
                      <a:pt x="71144" y="71144"/>
                    </a:lnTo>
                    <a:lnTo>
                      <a:pt x="56167" y="112333"/>
                    </a:lnTo>
                    <a:lnTo>
                      <a:pt x="41189" y="71144"/>
                    </a:lnTo>
                    <a:lnTo>
                      <a:pt x="0" y="56167"/>
                    </a:lnTo>
                    <a:lnTo>
                      <a:pt x="41189" y="41189"/>
                    </a:lnTo>
                    <a:close/>
                  </a:path>
                </a:pathLst>
              </a:custGeom>
              <a:solidFill>
                <a:srgbClr val="FFFFF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00" name="Google Shape;3400;p6"/>
            <p:cNvSpPr/>
            <p:nvPr/>
          </p:nvSpPr>
          <p:spPr>
            <a:xfrm>
              <a:off x="4821422" y="2321623"/>
              <a:ext cx="1806359" cy="761028"/>
            </a:xfrm>
            <a:custGeom>
              <a:avLst/>
              <a:gdLst/>
              <a:ahLst/>
              <a:cxnLst/>
              <a:rect l="l" t="t" r="r" b="b"/>
              <a:pathLst>
                <a:path w="992505" h="418147" extrusionOk="0">
                  <a:moveTo>
                    <a:pt x="0" y="0"/>
                  </a:moveTo>
                  <a:lnTo>
                    <a:pt x="992505" y="0"/>
                  </a:lnTo>
                  <a:lnTo>
                    <a:pt x="992505" y="418148"/>
                  </a:lnTo>
                  <a:lnTo>
                    <a:pt x="0" y="418148"/>
                  </a:lnTo>
                  <a:close/>
                </a:path>
              </a:pathLst>
            </a:custGeom>
            <a:solidFill>
              <a:srgbClr val="8239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1" name="Google Shape;3401;p6"/>
            <p:cNvSpPr/>
            <p:nvPr/>
          </p:nvSpPr>
          <p:spPr>
            <a:xfrm>
              <a:off x="4958306" y="2789348"/>
              <a:ext cx="1601800" cy="31202"/>
            </a:xfrm>
            <a:custGeom>
              <a:avLst/>
              <a:gdLst/>
              <a:ahLst/>
              <a:cxnLst/>
              <a:rect l="l" t="t" r="r" b="b"/>
              <a:pathLst>
                <a:path w="880110" h="17144" extrusionOk="0">
                  <a:moveTo>
                    <a:pt x="0" y="0"/>
                  </a:moveTo>
                  <a:lnTo>
                    <a:pt x="880110" y="0"/>
                  </a:lnTo>
                  <a:lnTo>
                    <a:pt x="880110" y="17145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0000">
                <a:alpha val="294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02" name="Google Shape;3402;p6"/>
            <p:cNvGrpSpPr/>
            <p:nvPr/>
          </p:nvGrpSpPr>
          <p:grpSpPr>
            <a:xfrm>
              <a:off x="4760669" y="2337855"/>
              <a:ext cx="1997795" cy="817949"/>
              <a:chOff x="5534024" y="3386071"/>
              <a:chExt cx="1098233" cy="449645"/>
            </a:xfrm>
          </p:grpSpPr>
          <p:grpSp>
            <p:nvGrpSpPr>
              <p:cNvPr id="3403" name="Google Shape;3403;p6"/>
              <p:cNvGrpSpPr/>
              <p:nvPr/>
            </p:nvGrpSpPr>
            <p:grpSpPr>
              <a:xfrm>
                <a:off x="6525577" y="3388994"/>
                <a:ext cx="106679" cy="446722"/>
                <a:chOff x="6525577" y="3388994"/>
                <a:chExt cx="106679" cy="446722"/>
              </a:xfrm>
            </p:grpSpPr>
            <p:sp>
              <p:nvSpPr>
                <p:cNvPr id="3404" name="Google Shape;3404;p6"/>
                <p:cNvSpPr/>
                <p:nvPr/>
              </p:nvSpPr>
              <p:spPr>
                <a:xfrm>
                  <a:off x="6525577" y="3795712"/>
                  <a:ext cx="40004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4" extrusionOk="0">
                      <a:moveTo>
                        <a:pt x="40005" y="20002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2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5" name="Google Shape;3405;p6"/>
                <p:cNvSpPr/>
                <p:nvPr/>
              </p:nvSpPr>
              <p:spPr>
                <a:xfrm>
                  <a:off x="6556057" y="3656647"/>
                  <a:ext cx="40004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4" extrusionOk="0">
                      <a:moveTo>
                        <a:pt x="40005" y="20003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3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3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6" name="Google Shape;3406;p6"/>
                <p:cNvSpPr/>
                <p:nvPr/>
              </p:nvSpPr>
              <p:spPr>
                <a:xfrm>
                  <a:off x="6577012" y="3518534"/>
                  <a:ext cx="40004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4" extrusionOk="0">
                      <a:moveTo>
                        <a:pt x="40005" y="20003"/>
                      </a:moveTo>
                      <a:cubicBezTo>
                        <a:pt x="40005" y="31050"/>
                        <a:pt x="31050" y="40005"/>
                        <a:pt x="20002" y="40005"/>
                      </a:cubicBezTo>
                      <a:cubicBezTo>
                        <a:pt x="8955" y="40005"/>
                        <a:pt x="0" y="31050"/>
                        <a:pt x="0" y="20003"/>
                      </a:cubicBezTo>
                      <a:cubicBezTo>
                        <a:pt x="0" y="8955"/>
                        <a:pt x="8955" y="0"/>
                        <a:pt x="20002" y="0"/>
                      </a:cubicBezTo>
                      <a:cubicBezTo>
                        <a:pt x="31050" y="0"/>
                        <a:pt x="40005" y="8955"/>
                        <a:pt x="40005" y="20003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7" name="Google Shape;3407;p6"/>
                <p:cNvSpPr/>
                <p:nvPr/>
              </p:nvSpPr>
              <p:spPr>
                <a:xfrm>
                  <a:off x="6592252" y="3388994"/>
                  <a:ext cx="40004" cy="40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5" extrusionOk="0">
                      <a:moveTo>
                        <a:pt x="40005" y="20003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3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3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08" name="Google Shape;3408;p6"/>
              <p:cNvGrpSpPr/>
              <p:nvPr/>
            </p:nvGrpSpPr>
            <p:grpSpPr>
              <a:xfrm>
                <a:off x="5534024" y="3386071"/>
                <a:ext cx="932497" cy="449645"/>
                <a:chOff x="5534024" y="3386071"/>
                <a:chExt cx="932497" cy="449645"/>
              </a:xfrm>
            </p:grpSpPr>
            <p:sp>
              <p:nvSpPr>
                <p:cNvPr id="3409" name="Google Shape;3409;p6"/>
                <p:cNvSpPr/>
                <p:nvPr/>
              </p:nvSpPr>
              <p:spPr>
                <a:xfrm>
                  <a:off x="5600699" y="3795712"/>
                  <a:ext cx="40005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" h="40004" extrusionOk="0">
                      <a:moveTo>
                        <a:pt x="40005" y="20002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2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0" name="Google Shape;3410;p6"/>
                <p:cNvSpPr/>
                <p:nvPr/>
              </p:nvSpPr>
              <p:spPr>
                <a:xfrm>
                  <a:off x="5782626" y="3795712"/>
                  <a:ext cx="40005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" h="40004" extrusionOk="0">
                      <a:moveTo>
                        <a:pt x="0" y="20002"/>
                      </a:moveTo>
                      <a:cubicBezTo>
                        <a:pt x="0" y="31433"/>
                        <a:pt x="9525" y="40005"/>
                        <a:pt x="20003" y="40005"/>
                      </a:cubicBezTo>
                      <a:cubicBezTo>
                        <a:pt x="31433" y="40005"/>
                        <a:pt x="40005" y="30480"/>
                        <a:pt x="40005" y="20002"/>
                      </a:cubicBezTo>
                      <a:cubicBezTo>
                        <a:pt x="40005" y="8573"/>
                        <a:pt x="30480" y="0"/>
                        <a:pt x="20003" y="0"/>
                      </a:cubicBezTo>
                      <a:cubicBezTo>
                        <a:pt x="9525" y="0"/>
                        <a:pt x="0" y="8573"/>
                        <a:pt x="0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1" name="Google Shape;3411;p6"/>
                <p:cNvSpPr/>
                <p:nvPr/>
              </p:nvSpPr>
              <p:spPr>
                <a:xfrm>
                  <a:off x="5964554" y="3795712"/>
                  <a:ext cx="40005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" h="40004" extrusionOk="0">
                      <a:moveTo>
                        <a:pt x="40005" y="20002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2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2" name="Google Shape;3412;p6"/>
                <p:cNvSpPr/>
                <p:nvPr/>
              </p:nvSpPr>
              <p:spPr>
                <a:xfrm>
                  <a:off x="6147434" y="3795712"/>
                  <a:ext cx="40004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4" extrusionOk="0">
                      <a:moveTo>
                        <a:pt x="40005" y="20002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2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3" name="Google Shape;3413;p6"/>
                <p:cNvSpPr/>
                <p:nvPr/>
              </p:nvSpPr>
              <p:spPr>
                <a:xfrm>
                  <a:off x="6329362" y="3795712"/>
                  <a:ext cx="40004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4" extrusionOk="0">
                      <a:moveTo>
                        <a:pt x="40005" y="20002"/>
                      </a:moveTo>
                      <a:cubicBezTo>
                        <a:pt x="40005" y="31050"/>
                        <a:pt x="31050" y="40005"/>
                        <a:pt x="20002" y="40005"/>
                      </a:cubicBezTo>
                      <a:cubicBezTo>
                        <a:pt x="8955" y="40005"/>
                        <a:pt x="0" y="31050"/>
                        <a:pt x="0" y="20002"/>
                      </a:cubicBezTo>
                      <a:cubicBezTo>
                        <a:pt x="0" y="8955"/>
                        <a:pt x="8955" y="0"/>
                        <a:pt x="20002" y="0"/>
                      </a:cubicBezTo>
                      <a:cubicBezTo>
                        <a:pt x="31050" y="0"/>
                        <a:pt x="40005" y="8955"/>
                        <a:pt x="40005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4" name="Google Shape;3414;p6"/>
                <p:cNvSpPr/>
                <p:nvPr/>
              </p:nvSpPr>
              <p:spPr>
                <a:xfrm>
                  <a:off x="5696902" y="3386137"/>
                  <a:ext cx="40004" cy="40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5" extrusionOk="0">
                      <a:moveTo>
                        <a:pt x="40005" y="20002"/>
                      </a:moveTo>
                      <a:cubicBezTo>
                        <a:pt x="40005" y="31050"/>
                        <a:pt x="31050" y="40005"/>
                        <a:pt x="20002" y="40005"/>
                      </a:cubicBezTo>
                      <a:cubicBezTo>
                        <a:pt x="8955" y="40005"/>
                        <a:pt x="0" y="31050"/>
                        <a:pt x="0" y="20002"/>
                      </a:cubicBezTo>
                      <a:cubicBezTo>
                        <a:pt x="0" y="8955"/>
                        <a:pt x="8955" y="0"/>
                        <a:pt x="20002" y="0"/>
                      </a:cubicBezTo>
                      <a:cubicBezTo>
                        <a:pt x="31050" y="0"/>
                        <a:pt x="40005" y="8955"/>
                        <a:pt x="40005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5" name="Google Shape;3415;p6"/>
                <p:cNvSpPr/>
                <p:nvPr/>
              </p:nvSpPr>
              <p:spPr>
                <a:xfrm>
                  <a:off x="5878829" y="3386071"/>
                  <a:ext cx="40005" cy="40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" h="40070" extrusionOk="0">
                      <a:moveTo>
                        <a:pt x="0" y="20068"/>
                      </a:moveTo>
                      <a:cubicBezTo>
                        <a:pt x="0" y="31498"/>
                        <a:pt x="9525" y="40071"/>
                        <a:pt x="20002" y="40071"/>
                      </a:cubicBezTo>
                      <a:cubicBezTo>
                        <a:pt x="31432" y="40071"/>
                        <a:pt x="40005" y="30546"/>
                        <a:pt x="40005" y="20068"/>
                      </a:cubicBezTo>
                      <a:cubicBezTo>
                        <a:pt x="40005" y="8638"/>
                        <a:pt x="30480" y="66"/>
                        <a:pt x="20002" y="66"/>
                      </a:cubicBezTo>
                      <a:cubicBezTo>
                        <a:pt x="8572" y="-887"/>
                        <a:pt x="0" y="8638"/>
                        <a:pt x="0" y="20068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6" name="Google Shape;3416;p6"/>
                <p:cNvSpPr/>
                <p:nvPr/>
              </p:nvSpPr>
              <p:spPr>
                <a:xfrm>
                  <a:off x="6056947" y="3386137"/>
                  <a:ext cx="40004" cy="40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5" extrusionOk="0">
                      <a:moveTo>
                        <a:pt x="40005" y="20002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2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7" name="Google Shape;3417;p6"/>
                <p:cNvSpPr/>
                <p:nvPr/>
              </p:nvSpPr>
              <p:spPr>
                <a:xfrm>
                  <a:off x="6242684" y="3386071"/>
                  <a:ext cx="40004" cy="40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70" extrusionOk="0">
                      <a:moveTo>
                        <a:pt x="0" y="20068"/>
                      </a:moveTo>
                      <a:cubicBezTo>
                        <a:pt x="0" y="31498"/>
                        <a:pt x="9525" y="40071"/>
                        <a:pt x="20002" y="40071"/>
                      </a:cubicBezTo>
                      <a:cubicBezTo>
                        <a:pt x="31432" y="40071"/>
                        <a:pt x="40005" y="30546"/>
                        <a:pt x="40005" y="20068"/>
                      </a:cubicBezTo>
                      <a:cubicBezTo>
                        <a:pt x="40005" y="8638"/>
                        <a:pt x="30480" y="66"/>
                        <a:pt x="20002" y="66"/>
                      </a:cubicBezTo>
                      <a:cubicBezTo>
                        <a:pt x="9525" y="-887"/>
                        <a:pt x="0" y="8638"/>
                        <a:pt x="0" y="20068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8" name="Google Shape;3418;p6"/>
                <p:cNvSpPr/>
                <p:nvPr/>
              </p:nvSpPr>
              <p:spPr>
                <a:xfrm>
                  <a:off x="6426516" y="3386071"/>
                  <a:ext cx="40005" cy="40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" h="40070" extrusionOk="0">
                      <a:moveTo>
                        <a:pt x="0" y="20068"/>
                      </a:moveTo>
                      <a:cubicBezTo>
                        <a:pt x="0" y="31498"/>
                        <a:pt x="9525" y="40071"/>
                        <a:pt x="20003" y="40071"/>
                      </a:cubicBezTo>
                      <a:cubicBezTo>
                        <a:pt x="31433" y="40071"/>
                        <a:pt x="40005" y="30546"/>
                        <a:pt x="40005" y="20068"/>
                      </a:cubicBezTo>
                      <a:cubicBezTo>
                        <a:pt x="40005" y="8638"/>
                        <a:pt x="30480" y="66"/>
                        <a:pt x="20003" y="66"/>
                      </a:cubicBezTo>
                      <a:cubicBezTo>
                        <a:pt x="9525" y="-887"/>
                        <a:pt x="0" y="8638"/>
                        <a:pt x="0" y="20068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9" name="Google Shape;3419;p6"/>
                <p:cNvSpPr/>
                <p:nvPr/>
              </p:nvSpPr>
              <p:spPr>
                <a:xfrm>
                  <a:off x="5570219" y="3656647"/>
                  <a:ext cx="40005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" h="40004" extrusionOk="0">
                      <a:moveTo>
                        <a:pt x="40005" y="20003"/>
                      </a:moveTo>
                      <a:cubicBezTo>
                        <a:pt x="40005" y="31050"/>
                        <a:pt x="31050" y="40005"/>
                        <a:pt x="20002" y="40005"/>
                      </a:cubicBezTo>
                      <a:cubicBezTo>
                        <a:pt x="8955" y="40005"/>
                        <a:pt x="0" y="31050"/>
                        <a:pt x="0" y="20003"/>
                      </a:cubicBezTo>
                      <a:cubicBezTo>
                        <a:pt x="0" y="8955"/>
                        <a:pt x="8955" y="0"/>
                        <a:pt x="20002" y="0"/>
                      </a:cubicBezTo>
                      <a:cubicBezTo>
                        <a:pt x="31050" y="0"/>
                        <a:pt x="40005" y="8955"/>
                        <a:pt x="40005" y="20003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0" name="Google Shape;3420;p6"/>
                <p:cNvSpPr/>
                <p:nvPr/>
              </p:nvSpPr>
              <p:spPr>
                <a:xfrm>
                  <a:off x="5549264" y="3518468"/>
                  <a:ext cx="40004" cy="40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70" extrusionOk="0">
                      <a:moveTo>
                        <a:pt x="0" y="20068"/>
                      </a:moveTo>
                      <a:cubicBezTo>
                        <a:pt x="0" y="31498"/>
                        <a:pt x="9525" y="40071"/>
                        <a:pt x="20003" y="40071"/>
                      </a:cubicBezTo>
                      <a:cubicBezTo>
                        <a:pt x="31432" y="40071"/>
                        <a:pt x="40005" y="30546"/>
                        <a:pt x="40005" y="20068"/>
                      </a:cubicBezTo>
                      <a:cubicBezTo>
                        <a:pt x="40005" y="8638"/>
                        <a:pt x="30480" y="66"/>
                        <a:pt x="20003" y="66"/>
                      </a:cubicBezTo>
                      <a:cubicBezTo>
                        <a:pt x="9525" y="-887"/>
                        <a:pt x="0" y="8638"/>
                        <a:pt x="0" y="20068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1" name="Google Shape;3421;p6"/>
                <p:cNvSpPr/>
                <p:nvPr/>
              </p:nvSpPr>
              <p:spPr>
                <a:xfrm>
                  <a:off x="5534024" y="3388994"/>
                  <a:ext cx="40004" cy="40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5" extrusionOk="0">
                      <a:moveTo>
                        <a:pt x="40005" y="20003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3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3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422" name="Google Shape;3422;p6"/>
            <p:cNvSpPr/>
            <p:nvPr/>
          </p:nvSpPr>
          <p:spPr>
            <a:xfrm>
              <a:off x="4681073" y="2296155"/>
              <a:ext cx="2146054" cy="913418"/>
            </a:xfrm>
            <a:custGeom>
              <a:avLst/>
              <a:gdLst/>
              <a:ahLst/>
              <a:cxnLst/>
              <a:rect l="l" t="t" r="r" b="b"/>
              <a:pathLst>
                <a:path w="2146054" h="913418" extrusionOk="0">
                  <a:moveTo>
                    <a:pt x="221134" y="181669"/>
                  </a:moveTo>
                  <a:lnTo>
                    <a:pt x="312452" y="762671"/>
                  </a:lnTo>
                  <a:lnTo>
                    <a:pt x="1832641" y="762671"/>
                  </a:lnTo>
                  <a:lnTo>
                    <a:pt x="1923961" y="181669"/>
                  </a:lnTo>
                  <a:close/>
                  <a:moveTo>
                    <a:pt x="31750" y="0"/>
                  </a:moveTo>
                  <a:lnTo>
                    <a:pt x="2113099" y="0"/>
                  </a:lnTo>
                  <a:cubicBezTo>
                    <a:pt x="2132178" y="0"/>
                    <a:pt x="2146054" y="18793"/>
                    <a:pt x="2146054" y="39674"/>
                  </a:cubicBezTo>
                  <a:lnTo>
                    <a:pt x="2146054" y="181669"/>
                  </a:lnTo>
                  <a:lnTo>
                    <a:pt x="2139804" y="181669"/>
                  </a:lnTo>
                  <a:lnTo>
                    <a:pt x="2015141" y="863169"/>
                  </a:lnTo>
                  <a:cubicBezTo>
                    <a:pt x="2009942" y="892624"/>
                    <a:pt x="1983950" y="913418"/>
                    <a:pt x="1954495" y="913418"/>
                  </a:cubicBezTo>
                  <a:lnTo>
                    <a:pt x="1808947" y="913418"/>
                  </a:lnTo>
                  <a:lnTo>
                    <a:pt x="1808947" y="913416"/>
                  </a:lnTo>
                  <a:lnTo>
                    <a:pt x="336146" y="913416"/>
                  </a:lnTo>
                  <a:lnTo>
                    <a:pt x="336146" y="913418"/>
                  </a:lnTo>
                  <a:lnTo>
                    <a:pt x="190598" y="913418"/>
                  </a:lnTo>
                  <a:lnTo>
                    <a:pt x="190588" y="913416"/>
                  </a:lnTo>
                  <a:lnTo>
                    <a:pt x="168983" y="913416"/>
                  </a:lnTo>
                  <a:lnTo>
                    <a:pt x="168983" y="909457"/>
                  </a:lnTo>
                  <a:lnTo>
                    <a:pt x="151179" y="899339"/>
                  </a:lnTo>
                  <a:cubicBezTo>
                    <a:pt x="140350" y="890458"/>
                    <a:pt x="132553" y="877896"/>
                    <a:pt x="129954" y="863169"/>
                  </a:cubicBezTo>
                  <a:lnTo>
                    <a:pt x="5289" y="181669"/>
                  </a:lnTo>
                  <a:lnTo>
                    <a:pt x="530" y="181669"/>
                  </a:lnTo>
                  <a:lnTo>
                    <a:pt x="530" y="155656"/>
                  </a:lnTo>
                  <a:lnTo>
                    <a:pt x="0" y="152758"/>
                  </a:lnTo>
                  <a:lnTo>
                    <a:pt x="530" y="152758"/>
                  </a:lnTo>
                  <a:lnTo>
                    <a:pt x="530" y="37587"/>
                  </a:lnTo>
                  <a:cubicBezTo>
                    <a:pt x="530" y="16706"/>
                    <a:pt x="14406" y="0"/>
                    <a:pt x="31750" y="0"/>
                  </a:cubicBezTo>
                  <a:close/>
                </a:path>
              </a:pathLst>
            </a:custGeom>
            <a:solidFill>
              <a:srgbClr val="EC90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23" name="Google Shape;3423;p6"/>
            <p:cNvGrpSpPr/>
            <p:nvPr/>
          </p:nvGrpSpPr>
          <p:grpSpPr>
            <a:xfrm>
              <a:off x="4766724" y="2343911"/>
              <a:ext cx="1997795" cy="817949"/>
              <a:chOff x="5534024" y="3386071"/>
              <a:chExt cx="1098233" cy="449645"/>
            </a:xfrm>
          </p:grpSpPr>
          <p:grpSp>
            <p:nvGrpSpPr>
              <p:cNvPr id="3424" name="Google Shape;3424;p6"/>
              <p:cNvGrpSpPr/>
              <p:nvPr/>
            </p:nvGrpSpPr>
            <p:grpSpPr>
              <a:xfrm>
                <a:off x="6525577" y="3388994"/>
                <a:ext cx="106679" cy="446722"/>
                <a:chOff x="6525577" y="3388994"/>
                <a:chExt cx="106679" cy="446722"/>
              </a:xfrm>
            </p:grpSpPr>
            <p:sp>
              <p:nvSpPr>
                <p:cNvPr id="3425" name="Google Shape;3425;p6"/>
                <p:cNvSpPr/>
                <p:nvPr/>
              </p:nvSpPr>
              <p:spPr>
                <a:xfrm>
                  <a:off x="6525577" y="3795712"/>
                  <a:ext cx="40004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4" extrusionOk="0">
                      <a:moveTo>
                        <a:pt x="40005" y="20002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2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6" name="Google Shape;3426;p6"/>
                <p:cNvSpPr/>
                <p:nvPr/>
              </p:nvSpPr>
              <p:spPr>
                <a:xfrm>
                  <a:off x="6556057" y="3656647"/>
                  <a:ext cx="40004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4" extrusionOk="0">
                      <a:moveTo>
                        <a:pt x="40005" y="20003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3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3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7" name="Google Shape;3427;p6"/>
                <p:cNvSpPr/>
                <p:nvPr/>
              </p:nvSpPr>
              <p:spPr>
                <a:xfrm>
                  <a:off x="6577012" y="3518534"/>
                  <a:ext cx="40004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4" extrusionOk="0">
                      <a:moveTo>
                        <a:pt x="40005" y="20003"/>
                      </a:moveTo>
                      <a:cubicBezTo>
                        <a:pt x="40005" y="31050"/>
                        <a:pt x="31050" y="40005"/>
                        <a:pt x="20002" y="40005"/>
                      </a:cubicBezTo>
                      <a:cubicBezTo>
                        <a:pt x="8955" y="40005"/>
                        <a:pt x="0" y="31050"/>
                        <a:pt x="0" y="20003"/>
                      </a:cubicBezTo>
                      <a:cubicBezTo>
                        <a:pt x="0" y="8955"/>
                        <a:pt x="8955" y="0"/>
                        <a:pt x="20002" y="0"/>
                      </a:cubicBezTo>
                      <a:cubicBezTo>
                        <a:pt x="31050" y="0"/>
                        <a:pt x="40005" y="8955"/>
                        <a:pt x="40005" y="20003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8" name="Google Shape;3428;p6"/>
                <p:cNvSpPr/>
                <p:nvPr/>
              </p:nvSpPr>
              <p:spPr>
                <a:xfrm>
                  <a:off x="6592252" y="3388994"/>
                  <a:ext cx="40004" cy="40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5" extrusionOk="0">
                      <a:moveTo>
                        <a:pt x="40005" y="20003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3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3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29" name="Google Shape;3429;p6"/>
              <p:cNvGrpSpPr/>
              <p:nvPr/>
            </p:nvGrpSpPr>
            <p:grpSpPr>
              <a:xfrm>
                <a:off x="5534024" y="3386071"/>
                <a:ext cx="932497" cy="449645"/>
                <a:chOff x="5534024" y="3386071"/>
                <a:chExt cx="932497" cy="449645"/>
              </a:xfrm>
            </p:grpSpPr>
            <p:sp>
              <p:nvSpPr>
                <p:cNvPr id="3430" name="Google Shape;3430;p6"/>
                <p:cNvSpPr/>
                <p:nvPr/>
              </p:nvSpPr>
              <p:spPr>
                <a:xfrm>
                  <a:off x="5600699" y="3795712"/>
                  <a:ext cx="40005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" h="40004" extrusionOk="0">
                      <a:moveTo>
                        <a:pt x="40005" y="20002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2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1" name="Google Shape;3431;p6"/>
                <p:cNvSpPr/>
                <p:nvPr/>
              </p:nvSpPr>
              <p:spPr>
                <a:xfrm>
                  <a:off x="5782626" y="3795712"/>
                  <a:ext cx="40005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" h="40004" extrusionOk="0">
                      <a:moveTo>
                        <a:pt x="0" y="20002"/>
                      </a:moveTo>
                      <a:cubicBezTo>
                        <a:pt x="0" y="31433"/>
                        <a:pt x="9525" y="40005"/>
                        <a:pt x="20003" y="40005"/>
                      </a:cubicBezTo>
                      <a:cubicBezTo>
                        <a:pt x="31433" y="40005"/>
                        <a:pt x="40005" y="30480"/>
                        <a:pt x="40005" y="20002"/>
                      </a:cubicBezTo>
                      <a:cubicBezTo>
                        <a:pt x="40005" y="8573"/>
                        <a:pt x="30480" y="0"/>
                        <a:pt x="20003" y="0"/>
                      </a:cubicBezTo>
                      <a:cubicBezTo>
                        <a:pt x="9525" y="0"/>
                        <a:pt x="0" y="8573"/>
                        <a:pt x="0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2" name="Google Shape;3432;p6"/>
                <p:cNvSpPr/>
                <p:nvPr/>
              </p:nvSpPr>
              <p:spPr>
                <a:xfrm>
                  <a:off x="5964554" y="3795712"/>
                  <a:ext cx="40005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" h="40004" extrusionOk="0">
                      <a:moveTo>
                        <a:pt x="40005" y="20002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2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3" name="Google Shape;3433;p6"/>
                <p:cNvSpPr/>
                <p:nvPr/>
              </p:nvSpPr>
              <p:spPr>
                <a:xfrm>
                  <a:off x="6147434" y="3795712"/>
                  <a:ext cx="40004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4" extrusionOk="0">
                      <a:moveTo>
                        <a:pt x="40005" y="20002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2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4" name="Google Shape;3434;p6"/>
                <p:cNvSpPr/>
                <p:nvPr/>
              </p:nvSpPr>
              <p:spPr>
                <a:xfrm>
                  <a:off x="6329362" y="3795712"/>
                  <a:ext cx="40004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4" extrusionOk="0">
                      <a:moveTo>
                        <a:pt x="40005" y="20002"/>
                      </a:moveTo>
                      <a:cubicBezTo>
                        <a:pt x="40005" y="31050"/>
                        <a:pt x="31050" y="40005"/>
                        <a:pt x="20002" y="40005"/>
                      </a:cubicBezTo>
                      <a:cubicBezTo>
                        <a:pt x="8955" y="40005"/>
                        <a:pt x="0" y="31050"/>
                        <a:pt x="0" y="20002"/>
                      </a:cubicBezTo>
                      <a:cubicBezTo>
                        <a:pt x="0" y="8955"/>
                        <a:pt x="8955" y="0"/>
                        <a:pt x="20002" y="0"/>
                      </a:cubicBezTo>
                      <a:cubicBezTo>
                        <a:pt x="31050" y="0"/>
                        <a:pt x="40005" y="8955"/>
                        <a:pt x="40005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5" name="Google Shape;3435;p6"/>
                <p:cNvSpPr/>
                <p:nvPr/>
              </p:nvSpPr>
              <p:spPr>
                <a:xfrm>
                  <a:off x="5696902" y="3386137"/>
                  <a:ext cx="40004" cy="40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5" extrusionOk="0">
                      <a:moveTo>
                        <a:pt x="40005" y="20002"/>
                      </a:moveTo>
                      <a:cubicBezTo>
                        <a:pt x="40005" y="31050"/>
                        <a:pt x="31050" y="40005"/>
                        <a:pt x="20002" y="40005"/>
                      </a:cubicBezTo>
                      <a:cubicBezTo>
                        <a:pt x="8955" y="40005"/>
                        <a:pt x="0" y="31050"/>
                        <a:pt x="0" y="20002"/>
                      </a:cubicBezTo>
                      <a:cubicBezTo>
                        <a:pt x="0" y="8955"/>
                        <a:pt x="8955" y="0"/>
                        <a:pt x="20002" y="0"/>
                      </a:cubicBezTo>
                      <a:cubicBezTo>
                        <a:pt x="31050" y="0"/>
                        <a:pt x="40005" y="8955"/>
                        <a:pt x="40005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6" name="Google Shape;3436;p6"/>
                <p:cNvSpPr/>
                <p:nvPr/>
              </p:nvSpPr>
              <p:spPr>
                <a:xfrm>
                  <a:off x="5878829" y="3386071"/>
                  <a:ext cx="40005" cy="40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" h="40070" extrusionOk="0">
                      <a:moveTo>
                        <a:pt x="0" y="20068"/>
                      </a:moveTo>
                      <a:cubicBezTo>
                        <a:pt x="0" y="31498"/>
                        <a:pt x="9525" y="40071"/>
                        <a:pt x="20002" y="40071"/>
                      </a:cubicBezTo>
                      <a:cubicBezTo>
                        <a:pt x="31432" y="40071"/>
                        <a:pt x="40005" y="30546"/>
                        <a:pt x="40005" y="20068"/>
                      </a:cubicBezTo>
                      <a:cubicBezTo>
                        <a:pt x="40005" y="8638"/>
                        <a:pt x="30480" y="66"/>
                        <a:pt x="20002" y="66"/>
                      </a:cubicBezTo>
                      <a:cubicBezTo>
                        <a:pt x="8572" y="-887"/>
                        <a:pt x="0" y="8638"/>
                        <a:pt x="0" y="20068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7" name="Google Shape;3437;p6"/>
                <p:cNvSpPr/>
                <p:nvPr/>
              </p:nvSpPr>
              <p:spPr>
                <a:xfrm>
                  <a:off x="6056947" y="3386137"/>
                  <a:ext cx="40004" cy="40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5" extrusionOk="0">
                      <a:moveTo>
                        <a:pt x="40005" y="20002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2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2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8" name="Google Shape;3438;p6"/>
                <p:cNvSpPr/>
                <p:nvPr/>
              </p:nvSpPr>
              <p:spPr>
                <a:xfrm>
                  <a:off x="6242684" y="3386071"/>
                  <a:ext cx="40004" cy="40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70" extrusionOk="0">
                      <a:moveTo>
                        <a:pt x="0" y="20068"/>
                      </a:moveTo>
                      <a:cubicBezTo>
                        <a:pt x="0" y="31498"/>
                        <a:pt x="9525" y="40071"/>
                        <a:pt x="20002" y="40071"/>
                      </a:cubicBezTo>
                      <a:cubicBezTo>
                        <a:pt x="31432" y="40071"/>
                        <a:pt x="40005" y="30546"/>
                        <a:pt x="40005" y="20068"/>
                      </a:cubicBezTo>
                      <a:cubicBezTo>
                        <a:pt x="40005" y="8638"/>
                        <a:pt x="30480" y="66"/>
                        <a:pt x="20002" y="66"/>
                      </a:cubicBezTo>
                      <a:cubicBezTo>
                        <a:pt x="9525" y="-887"/>
                        <a:pt x="0" y="8638"/>
                        <a:pt x="0" y="20068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9" name="Google Shape;3439;p6"/>
                <p:cNvSpPr/>
                <p:nvPr/>
              </p:nvSpPr>
              <p:spPr>
                <a:xfrm>
                  <a:off x="6426516" y="3386071"/>
                  <a:ext cx="40005" cy="40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" h="40070" extrusionOk="0">
                      <a:moveTo>
                        <a:pt x="0" y="20068"/>
                      </a:moveTo>
                      <a:cubicBezTo>
                        <a:pt x="0" y="31498"/>
                        <a:pt x="9525" y="40071"/>
                        <a:pt x="20003" y="40071"/>
                      </a:cubicBezTo>
                      <a:cubicBezTo>
                        <a:pt x="31433" y="40071"/>
                        <a:pt x="40005" y="30546"/>
                        <a:pt x="40005" y="20068"/>
                      </a:cubicBezTo>
                      <a:cubicBezTo>
                        <a:pt x="40005" y="8638"/>
                        <a:pt x="30480" y="66"/>
                        <a:pt x="20003" y="66"/>
                      </a:cubicBezTo>
                      <a:cubicBezTo>
                        <a:pt x="9525" y="-887"/>
                        <a:pt x="0" y="8638"/>
                        <a:pt x="0" y="20068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0" name="Google Shape;3440;p6"/>
                <p:cNvSpPr/>
                <p:nvPr/>
              </p:nvSpPr>
              <p:spPr>
                <a:xfrm>
                  <a:off x="5570219" y="3656647"/>
                  <a:ext cx="40005" cy="40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" h="40004" extrusionOk="0">
                      <a:moveTo>
                        <a:pt x="40005" y="20003"/>
                      </a:moveTo>
                      <a:cubicBezTo>
                        <a:pt x="40005" y="31050"/>
                        <a:pt x="31050" y="40005"/>
                        <a:pt x="20002" y="40005"/>
                      </a:cubicBezTo>
                      <a:cubicBezTo>
                        <a:pt x="8955" y="40005"/>
                        <a:pt x="0" y="31050"/>
                        <a:pt x="0" y="20003"/>
                      </a:cubicBezTo>
                      <a:cubicBezTo>
                        <a:pt x="0" y="8955"/>
                        <a:pt x="8955" y="0"/>
                        <a:pt x="20002" y="0"/>
                      </a:cubicBezTo>
                      <a:cubicBezTo>
                        <a:pt x="31050" y="0"/>
                        <a:pt x="40005" y="8955"/>
                        <a:pt x="40005" y="20003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1" name="Google Shape;3441;p6"/>
                <p:cNvSpPr/>
                <p:nvPr/>
              </p:nvSpPr>
              <p:spPr>
                <a:xfrm>
                  <a:off x="5549264" y="3518468"/>
                  <a:ext cx="40004" cy="40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70" extrusionOk="0">
                      <a:moveTo>
                        <a:pt x="0" y="20068"/>
                      </a:moveTo>
                      <a:cubicBezTo>
                        <a:pt x="0" y="31498"/>
                        <a:pt x="9525" y="40071"/>
                        <a:pt x="20003" y="40071"/>
                      </a:cubicBezTo>
                      <a:cubicBezTo>
                        <a:pt x="31432" y="40071"/>
                        <a:pt x="40005" y="30546"/>
                        <a:pt x="40005" y="20068"/>
                      </a:cubicBezTo>
                      <a:cubicBezTo>
                        <a:pt x="40005" y="8638"/>
                        <a:pt x="30480" y="66"/>
                        <a:pt x="20003" y="66"/>
                      </a:cubicBezTo>
                      <a:cubicBezTo>
                        <a:pt x="9525" y="-887"/>
                        <a:pt x="0" y="8638"/>
                        <a:pt x="0" y="20068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2" name="Google Shape;3442;p6"/>
                <p:cNvSpPr/>
                <p:nvPr/>
              </p:nvSpPr>
              <p:spPr>
                <a:xfrm>
                  <a:off x="5534024" y="3388994"/>
                  <a:ext cx="40004" cy="40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4" h="40005" extrusionOk="0">
                      <a:moveTo>
                        <a:pt x="40005" y="20003"/>
                      </a:moveTo>
                      <a:cubicBezTo>
                        <a:pt x="40005" y="31050"/>
                        <a:pt x="31050" y="40005"/>
                        <a:pt x="20003" y="40005"/>
                      </a:cubicBezTo>
                      <a:cubicBezTo>
                        <a:pt x="8955" y="40005"/>
                        <a:pt x="0" y="31050"/>
                        <a:pt x="0" y="20003"/>
                      </a:cubicBezTo>
                      <a:cubicBezTo>
                        <a:pt x="0" y="8955"/>
                        <a:pt x="8955" y="0"/>
                        <a:pt x="20003" y="0"/>
                      </a:cubicBezTo>
                      <a:cubicBezTo>
                        <a:pt x="31050" y="0"/>
                        <a:pt x="40005" y="8955"/>
                        <a:pt x="40005" y="20003"/>
                      </a:cubicBezTo>
                      <a:close/>
                    </a:path>
                  </a:pathLst>
                </a:custGeom>
                <a:solidFill>
                  <a:srgbClr val="000000">
                    <a:alpha val="145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27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3443" name="Google Shape;3443;p6"/>
          <p:cNvGrpSpPr/>
          <p:nvPr/>
        </p:nvGrpSpPr>
        <p:grpSpPr>
          <a:xfrm flipH="1">
            <a:off x="10545684" y="-699"/>
            <a:ext cx="8034306" cy="10242347"/>
            <a:chOff x="-1026386" y="-475480"/>
            <a:chExt cx="5147227" cy="6561821"/>
          </a:xfrm>
        </p:grpSpPr>
        <p:grpSp>
          <p:nvGrpSpPr>
            <p:cNvPr id="3444" name="Google Shape;3444;p6"/>
            <p:cNvGrpSpPr/>
            <p:nvPr/>
          </p:nvGrpSpPr>
          <p:grpSpPr>
            <a:xfrm flipH="1">
              <a:off x="975198" y="650742"/>
              <a:ext cx="3145643" cy="5435548"/>
              <a:chOff x="5143500" y="1785980"/>
              <a:chExt cx="1901380" cy="3285510"/>
            </a:xfrm>
          </p:grpSpPr>
          <p:sp>
            <p:nvSpPr>
              <p:cNvPr id="3445" name="Google Shape;3445;p6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6" name="Google Shape;3446;p6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7" name="Google Shape;3447;p6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5E7E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8" name="Google Shape;3448;p6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709F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9" name="Google Shape;3449;p6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A3C91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0" name="Google Shape;3450;p6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72A1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1" name="Google Shape;3451;p6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A4C9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2" name="Google Shape;3452;p6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83AA1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3" name="Google Shape;3453;p6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BDE2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4" name="Google Shape;3454;p6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5" name="Google Shape;3455;p6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6" name="Google Shape;3456;p6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noFill/>
              <a:ln w="9525" cap="flat" cmpd="sng">
                <a:solidFill>
                  <a:srgbClr val="56730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7" name="Google Shape;3457;p6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8" name="Google Shape;3458;p6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9" name="Google Shape;3459;p6"/>
              <p:cNvSpPr/>
              <p:nvPr/>
            </p:nvSpPr>
            <p:spPr>
              <a:xfrm>
                <a:off x="6373289" y="4608766"/>
                <a:ext cx="21524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0" name="Google Shape;3460;p6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1" name="Google Shape;3461;p6"/>
              <p:cNvSpPr/>
              <p:nvPr/>
            </p:nvSpPr>
            <p:spPr>
              <a:xfrm>
                <a:off x="6377394" y="4277105"/>
                <a:ext cx="188618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2" name="Google Shape;3462;p6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3" name="Google Shape;3463;p6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4" name="Google Shape;3464;p6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5" name="Google Shape;3465;p6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6" name="Google Shape;3466;p6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7" name="Google Shape;3467;p6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8" name="Google Shape;3468;p6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9" name="Google Shape;3469;p6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0" name="Google Shape;3470;p6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1" name="Google Shape;3471;p6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2" name="Google Shape;3472;p6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3" name="Google Shape;3473;p6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4" name="Google Shape;3474;p6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5" name="Google Shape;3475;p6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6" name="Google Shape;3476;p6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7" name="Google Shape;3477;p6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8" name="Google Shape;3478;p6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C0DE3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9" name="Google Shape;3479;p6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0" name="Google Shape;3480;p6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7EAE0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1" name="Google Shape;3481;p6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598A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2" name="Google Shape;3482;p6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74A0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3" name="Google Shape;3483;p6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A4C8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4" name="Google Shape;3484;p6"/>
              <p:cNvSpPr/>
              <p:nvPr/>
            </p:nvSpPr>
            <p:spPr>
              <a:xfrm>
                <a:off x="5741680" y="2254948"/>
                <a:ext cx="97616" cy="645389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5" name="Google Shape;3485;p6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AE90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86" name="Google Shape;3486;p6"/>
            <p:cNvGrpSpPr/>
            <p:nvPr/>
          </p:nvGrpSpPr>
          <p:grpSpPr>
            <a:xfrm>
              <a:off x="-1026386" y="-475480"/>
              <a:ext cx="3797436" cy="6561821"/>
              <a:chOff x="5143500" y="1785980"/>
              <a:chExt cx="1901380" cy="3285510"/>
            </a:xfrm>
          </p:grpSpPr>
          <p:sp>
            <p:nvSpPr>
              <p:cNvPr id="3487" name="Google Shape;3487;p6"/>
              <p:cNvSpPr/>
              <p:nvPr/>
            </p:nvSpPr>
            <p:spPr>
              <a:xfrm>
                <a:off x="6136481" y="248145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6" y="96298"/>
                    </a:moveTo>
                    <a:cubicBezTo>
                      <a:pt x="192596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2" y="0"/>
                      <a:pt x="192596" y="43114"/>
                      <a:pt x="192596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8" name="Google Shape;3488;p6"/>
              <p:cNvSpPr/>
              <p:nvPr/>
            </p:nvSpPr>
            <p:spPr>
              <a:xfrm>
                <a:off x="5903309" y="2536792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2"/>
                      <a:pt x="149482" y="192596"/>
                      <a:pt x="96298" y="192596"/>
                    </a:cubicBezTo>
                    <a:cubicBezTo>
                      <a:pt x="43114" y="192596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6C57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9" name="Google Shape;3489;p6"/>
              <p:cNvSpPr/>
              <p:nvPr/>
            </p:nvSpPr>
            <p:spPr>
              <a:xfrm>
                <a:off x="6143666" y="2045711"/>
                <a:ext cx="900928" cy="549565"/>
              </a:xfrm>
              <a:custGeom>
                <a:avLst/>
                <a:gdLst/>
                <a:ahLst/>
                <a:cxnLst/>
                <a:rect l="l" t="t" r="r" b="b"/>
                <a:pathLst>
                  <a:path w="900928" h="549565" extrusionOk="0">
                    <a:moveTo>
                      <a:pt x="878512" y="238254"/>
                    </a:moveTo>
                    <a:cubicBezTo>
                      <a:pt x="874988" y="232824"/>
                      <a:pt x="871368" y="227586"/>
                      <a:pt x="867749" y="222347"/>
                    </a:cubicBezTo>
                    <a:cubicBezTo>
                      <a:pt x="698299" y="-18350"/>
                      <a:pt x="394737" y="-55212"/>
                      <a:pt x="200999" y="69947"/>
                    </a:cubicBezTo>
                    <a:cubicBezTo>
                      <a:pt x="52695" y="165673"/>
                      <a:pt x="-29030" y="340076"/>
                      <a:pt x="7642" y="546197"/>
                    </a:cubicBezTo>
                    <a:lnTo>
                      <a:pt x="8213" y="549245"/>
                    </a:lnTo>
                    <a:cubicBezTo>
                      <a:pt x="66410" y="335408"/>
                      <a:pt x="243480" y="203201"/>
                      <a:pt x="450839" y="167197"/>
                    </a:cubicBezTo>
                    <a:cubicBezTo>
                      <a:pt x="503227" y="157939"/>
                      <a:pt x="556757" y="155919"/>
                      <a:pt x="609717" y="161196"/>
                    </a:cubicBezTo>
                    <a:lnTo>
                      <a:pt x="605716" y="136812"/>
                    </a:lnTo>
                    <a:lnTo>
                      <a:pt x="596668" y="81377"/>
                    </a:lnTo>
                    <a:lnTo>
                      <a:pt x="626861" y="140527"/>
                    </a:lnTo>
                    <a:lnTo>
                      <a:pt x="639244" y="164816"/>
                    </a:lnTo>
                    <a:cubicBezTo>
                      <a:pt x="656674" y="167483"/>
                      <a:pt x="673343" y="170655"/>
                      <a:pt x="689346" y="174341"/>
                    </a:cubicBezTo>
                    <a:cubicBezTo>
                      <a:pt x="690393" y="168531"/>
                      <a:pt x="691632" y="162625"/>
                      <a:pt x="692870" y="157196"/>
                    </a:cubicBezTo>
                    <a:cubicBezTo>
                      <a:pt x="696299" y="141861"/>
                      <a:pt x="699918" y="129859"/>
                      <a:pt x="702395" y="132907"/>
                    </a:cubicBezTo>
                    <a:lnTo>
                      <a:pt x="711063" y="163387"/>
                    </a:lnTo>
                    <a:lnTo>
                      <a:pt x="716110" y="181389"/>
                    </a:lnTo>
                    <a:cubicBezTo>
                      <a:pt x="733828" y="186533"/>
                      <a:pt x="750497" y="192343"/>
                      <a:pt x="765927" y="198344"/>
                    </a:cubicBezTo>
                    <a:lnTo>
                      <a:pt x="765927" y="132907"/>
                    </a:lnTo>
                    <a:lnTo>
                      <a:pt x="790406" y="198820"/>
                    </a:lnTo>
                    <a:lnTo>
                      <a:pt x="794692" y="210441"/>
                    </a:lnTo>
                    <a:cubicBezTo>
                      <a:pt x="831459" y="226433"/>
                      <a:pt x="866035" y="247016"/>
                      <a:pt x="897562" y="271686"/>
                    </a:cubicBezTo>
                    <a:lnTo>
                      <a:pt x="899848" y="273687"/>
                    </a:lnTo>
                    <a:cubicBezTo>
                      <a:pt x="893181" y="261618"/>
                      <a:pt x="886037" y="249807"/>
                      <a:pt x="878512" y="238254"/>
                    </a:cubicBezTo>
                    <a:close/>
                  </a:path>
                </a:pathLst>
              </a:custGeom>
              <a:solidFill>
                <a:srgbClr val="5E7E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0" name="Google Shape;3490;p6"/>
              <p:cNvSpPr/>
              <p:nvPr/>
            </p:nvSpPr>
            <p:spPr>
              <a:xfrm>
                <a:off x="6043640" y="1785980"/>
                <a:ext cx="549754" cy="809200"/>
              </a:xfrm>
              <a:custGeom>
                <a:avLst/>
                <a:gdLst/>
                <a:ahLst/>
                <a:cxnLst/>
                <a:rect l="l" t="t" r="r" b="b"/>
                <a:pathLst>
                  <a:path w="549754" h="809200" extrusionOk="0">
                    <a:moveTo>
                      <a:pt x="99952" y="808880"/>
                    </a:moveTo>
                    <a:cubicBezTo>
                      <a:pt x="-30540" y="626763"/>
                      <a:pt x="-34445" y="386066"/>
                      <a:pt x="87189" y="211949"/>
                    </a:cubicBezTo>
                    <a:cubicBezTo>
                      <a:pt x="247685" y="-17604"/>
                      <a:pt x="534864" y="-649"/>
                      <a:pt x="548675" y="303"/>
                    </a:cubicBezTo>
                    <a:cubicBezTo>
                      <a:pt x="435804" y="99935"/>
                      <a:pt x="347698" y="221855"/>
                      <a:pt x="273783" y="371112"/>
                    </a:cubicBezTo>
                    <a:cubicBezTo>
                      <a:pt x="202346" y="514748"/>
                      <a:pt x="129575" y="637812"/>
                      <a:pt x="99952" y="808880"/>
                    </a:cubicBezTo>
                    <a:close/>
                  </a:path>
                </a:pathLst>
              </a:custGeom>
              <a:solidFill>
                <a:srgbClr val="709F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1" name="Google Shape;3491;p6"/>
              <p:cNvSpPr/>
              <p:nvPr/>
            </p:nvSpPr>
            <p:spPr>
              <a:xfrm>
                <a:off x="6095939" y="1845261"/>
                <a:ext cx="853118" cy="749919"/>
              </a:xfrm>
              <a:custGeom>
                <a:avLst/>
                <a:gdLst/>
                <a:ahLst/>
                <a:cxnLst/>
                <a:rect l="l" t="t" r="r" b="b"/>
                <a:pathLst>
                  <a:path w="853118" h="749919" extrusionOk="0">
                    <a:moveTo>
                      <a:pt x="852039" y="127236"/>
                    </a:moveTo>
                    <a:cubicBezTo>
                      <a:pt x="818035" y="126045"/>
                      <a:pt x="783936" y="129017"/>
                      <a:pt x="750598" y="136094"/>
                    </a:cubicBezTo>
                    <a:cubicBezTo>
                      <a:pt x="709736" y="110186"/>
                      <a:pt x="640489" y="67133"/>
                      <a:pt x="637537" y="65133"/>
                    </a:cubicBezTo>
                    <a:lnTo>
                      <a:pt x="697734" y="147429"/>
                    </a:lnTo>
                    <a:cubicBezTo>
                      <a:pt x="557336" y="182004"/>
                      <a:pt x="426367" y="247441"/>
                      <a:pt x="314353" y="338976"/>
                    </a:cubicBezTo>
                    <a:cubicBezTo>
                      <a:pt x="100897" y="514808"/>
                      <a:pt x="62322" y="698355"/>
                      <a:pt x="56130" y="749599"/>
                    </a:cubicBezTo>
                    <a:cubicBezTo>
                      <a:pt x="-51217" y="536335"/>
                      <a:pt x="-3592" y="279445"/>
                      <a:pt x="166239" y="127236"/>
                    </a:cubicBezTo>
                    <a:cubicBezTo>
                      <a:pt x="353786" y="-40881"/>
                      <a:pt x="649823" y="-44786"/>
                      <a:pt x="852039" y="127236"/>
                    </a:cubicBezTo>
                    <a:close/>
                  </a:path>
                </a:pathLst>
              </a:custGeom>
              <a:solidFill>
                <a:srgbClr val="A3C91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2" name="Google Shape;3492;p6"/>
              <p:cNvSpPr/>
              <p:nvPr/>
            </p:nvSpPr>
            <p:spPr>
              <a:xfrm>
                <a:off x="6142015" y="2024348"/>
                <a:ext cx="902865" cy="570832"/>
              </a:xfrm>
              <a:custGeom>
                <a:avLst/>
                <a:gdLst/>
                <a:ahLst/>
                <a:cxnLst/>
                <a:rect l="l" t="t" r="r" b="b"/>
                <a:pathLst>
                  <a:path w="902865" h="570832" extrusionOk="0">
                    <a:moveTo>
                      <a:pt x="901785" y="295335"/>
                    </a:moveTo>
                    <a:lnTo>
                      <a:pt x="899500" y="293335"/>
                    </a:lnTo>
                    <a:cubicBezTo>
                      <a:pt x="866543" y="265179"/>
                      <a:pt x="830634" y="240747"/>
                      <a:pt x="792343" y="220469"/>
                    </a:cubicBezTo>
                    <a:lnTo>
                      <a:pt x="767863" y="154556"/>
                    </a:lnTo>
                    <a:lnTo>
                      <a:pt x="767863" y="208182"/>
                    </a:lnTo>
                    <a:cubicBezTo>
                      <a:pt x="750910" y="199990"/>
                      <a:pt x="732526" y="192179"/>
                      <a:pt x="712999" y="185036"/>
                    </a:cubicBezTo>
                    <a:lnTo>
                      <a:pt x="704332" y="154556"/>
                    </a:lnTo>
                    <a:cubicBezTo>
                      <a:pt x="701760" y="151508"/>
                      <a:pt x="698141" y="163509"/>
                      <a:pt x="694807" y="178844"/>
                    </a:cubicBezTo>
                    <a:cubicBezTo>
                      <a:pt x="673185" y="171710"/>
                      <a:pt x="651182" y="166014"/>
                      <a:pt x="628799" y="161795"/>
                    </a:cubicBezTo>
                    <a:lnTo>
                      <a:pt x="598605" y="102644"/>
                    </a:lnTo>
                    <a:lnTo>
                      <a:pt x="607653" y="158080"/>
                    </a:lnTo>
                    <a:cubicBezTo>
                      <a:pt x="553551" y="149850"/>
                      <a:pt x="498593" y="150460"/>
                      <a:pt x="444681" y="159890"/>
                    </a:cubicBezTo>
                    <a:cubicBezTo>
                      <a:pt x="238369" y="195704"/>
                      <a:pt x="68539" y="355152"/>
                      <a:pt x="9578" y="567464"/>
                    </a:cubicBezTo>
                    <a:lnTo>
                      <a:pt x="8721" y="570512"/>
                    </a:lnTo>
                    <a:cubicBezTo>
                      <a:pt x="-29379" y="362867"/>
                      <a:pt x="45869" y="158651"/>
                      <a:pt x="194936" y="62449"/>
                    </a:cubicBezTo>
                    <a:cubicBezTo>
                      <a:pt x="388483" y="-62424"/>
                      <a:pt x="699761" y="-416"/>
                      <a:pt x="869496" y="243424"/>
                    </a:cubicBezTo>
                    <a:cubicBezTo>
                      <a:pt x="873115" y="248663"/>
                      <a:pt x="876735" y="253901"/>
                      <a:pt x="880259" y="259331"/>
                    </a:cubicBezTo>
                    <a:cubicBezTo>
                      <a:pt x="887784" y="271075"/>
                      <a:pt x="894928" y="283076"/>
                      <a:pt x="901785" y="295335"/>
                    </a:cubicBezTo>
                    <a:close/>
                  </a:path>
                </a:pathLst>
              </a:custGeom>
              <a:solidFill>
                <a:srgbClr val="72A1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3" name="Google Shape;3493;p6"/>
              <p:cNvSpPr/>
              <p:nvPr/>
            </p:nvSpPr>
            <p:spPr>
              <a:xfrm>
                <a:off x="6141830" y="2155632"/>
                <a:ext cx="821326" cy="439548"/>
              </a:xfrm>
              <a:custGeom>
                <a:avLst/>
                <a:gdLst/>
                <a:ahLst/>
                <a:cxnLst/>
                <a:rect l="l" t="t" r="r" b="b"/>
                <a:pathLst>
                  <a:path w="821326" h="439548" extrusionOk="0">
                    <a:moveTo>
                      <a:pt x="741093" y="276351"/>
                    </a:moveTo>
                    <a:lnTo>
                      <a:pt x="664893" y="153764"/>
                    </a:lnTo>
                    <a:lnTo>
                      <a:pt x="692420" y="252157"/>
                    </a:lnTo>
                    <a:cubicBezTo>
                      <a:pt x="598504" y="209943"/>
                      <a:pt x="494872" y="194112"/>
                      <a:pt x="392669" y="206342"/>
                    </a:cubicBezTo>
                    <a:cubicBezTo>
                      <a:pt x="150352" y="235869"/>
                      <a:pt x="19955" y="410272"/>
                      <a:pt x="-1000" y="439228"/>
                    </a:cubicBezTo>
                    <a:cubicBezTo>
                      <a:pt x="-4809" y="234917"/>
                      <a:pt x="128064" y="58228"/>
                      <a:pt x="307991" y="11651"/>
                    </a:cubicBezTo>
                    <a:cubicBezTo>
                      <a:pt x="519446" y="-42832"/>
                      <a:pt x="756714" y="93090"/>
                      <a:pt x="820246" y="329119"/>
                    </a:cubicBezTo>
                    <a:cubicBezTo>
                      <a:pt x="795480" y="309231"/>
                      <a:pt x="769002" y="291572"/>
                      <a:pt x="741093" y="276351"/>
                    </a:cubicBezTo>
                    <a:close/>
                  </a:path>
                </a:pathLst>
              </a:custGeom>
              <a:solidFill>
                <a:srgbClr val="A4C91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4" name="Google Shape;3494;p6"/>
              <p:cNvSpPr/>
              <p:nvPr/>
            </p:nvSpPr>
            <p:spPr>
              <a:xfrm>
                <a:off x="6143815" y="2425826"/>
                <a:ext cx="165163" cy="169354"/>
              </a:xfrm>
              <a:custGeom>
                <a:avLst/>
                <a:gdLst/>
                <a:ahLst/>
                <a:cxnLst/>
                <a:rect l="l" t="t" r="r" b="b"/>
                <a:pathLst>
                  <a:path w="165163" h="169354" extrusionOk="0">
                    <a:moveTo>
                      <a:pt x="-1080" y="169034"/>
                    </a:moveTo>
                    <a:lnTo>
                      <a:pt x="24351" y="29303"/>
                    </a:lnTo>
                    <a:lnTo>
                      <a:pt x="164083" y="-320"/>
                    </a:lnTo>
                    <a:cubicBezTo>
                      <a:pt x="99408" y="45905"/>
                      <a:pt x="43496" y="103245"/>
                      <a:pt x="-1080" y="169034"/>
                    </a:cubicBezTo>
                    <a:close/>
                  </a:path>
                </a:pathLst>
              </a:custGeom>
              <a:solidFill>
                <a:srgbClr val="83AA1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5" name="Google Shape;3495;p6"/>
              <p:cNvSpPr/>
              <p:nvPr/>
            </p:nvSpPr>
            <p:spPr>
              <a:xfrm>
                <a:off x="6169246" y="2309907"/>
                <a:ext cx="744569" cy="503586"/>
              </a:xfrm>
              <a:custGeom>
                <a:avLst/>
                <a:gdLst/>
                <a:ahLst/>
                <a:cxnLst/>
                <a:rect l="l" t="t" r="r" b="b"/>
                <a:pathLst>
                  <a:path w="744569" h="503586" extrusionOk="0">
                    <a:moveTo>
                      <a:pt x="743490" y="503266"/>
                    </a:moveTo>
                    <a:cubicBezTo>
                      <a:pt x="697198" y="455442"/>
                      <a:pt x="647001" y="411541"/>
                      <a:pt x="593471" y="372012"/>
                    </a:cubicBezTo>
                    <a:lnTo>
                      <a:pt x="585089" y="330102"/>
                    </a:lnTo>
                    <a:lnTo>
                      <a:pt x="578897" y="361249"/>
                    </a:lnTo>
                    <a:cubicBezTo>
                      <a:pt x="551847" y="342199"/>
                      <a:pt x="522510" y="322673"/>
                      <a:pt x="490696" y="304099"/>
                    </a:cubicBezTo>
                    <a:lnTo>
                      <a:pt x="490696" y="304099"/>
                    </a:lnTo>
                    <a:lnTo>
                      <a:pt x="481171" y="200467"/>
                    </a:lnTo>
                    <a:lnTo>
                      <a:pt x="457263" y="284858"/>
                    </a:lnTo>
                    <a:cubicBezTo>
                      <a:pt x="445833" y="278572"/>
                      <a:pt x="434213" y="272476"/>
                      <a:pt x="422211" y="266380"/>
                    </a:cubicBezTo>
                    <a:lnTo>
                      <a:pt x="413448" y="261998"/>
                    </a:lnTo>
                    <a:lnTo>
                      <a:pt x="413448" y="200467"/>
                    </a:lnTo>
                    <a:cubicBezTo>
                      <a:pt x="413448" y="200467"/>
                      <a:pt x="405066" y="226279"/>
                      <a:pt x="396018" y="253521"/>
                    </a:cubicBezTo>
                    <a:cubicBezTo>
                      <a:pt x="298291" y="207229"/>
                      <a:pt x="194754" y="174359"/>
                      <a:pt x="88264" y="155794"/>
                    </a:cubicBezTo>
                    <a:lnTo>
                      <a:pt x="88264" y="155794"/>
                    </a:lnTo>
                    <a:cubicBezTo>
                      <a:pt x="57404" y="150460"/>
                      <a:pt x="29401" y="146269"/>
                      <a:pt x="4636" y="144269"/>
                    </a:cubicBezTo>
                    <a:lnTo>
                      <a:pt x="-1080" y="143698"/>
                    </a:lnTo>
                    <a:lnTo>
                      <a:pt x="350297" y="-320"/>
                    </a:lnTo>
                    <a:cubicBezTo>
                      <a:pt x="429546" y="33484"/>
                      <a:pt x="501459" y="82404"/>
                      <a:pt x="562038" y="143698"/>
                    </a:cubicBezTo>
                    <a:cubicBezTo>
                      <a:pt x="657383" y="242520"/>
                      <a:pt x="720629" y="367859"/>
                      <a:pt x="743490" y="503266"/>
                    </a:cubicBezTo>
                    <a:close/>
                  </a:path>
                </a:pathLst>
              </a:custGeom>
              <a:solidFill>
                <a:srgbClr val="BDE2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6" name="Google Shape;3496;p6"/>
              <p:cNvSpPr/>
              <p:nvPr/>
            </p:nvSpPr>
            <p:spPr>
              <a:xfrm>
                <a:off x="6384797" y="2360199"/>
                <a:ext cx="419100" cy="300608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300608" extrusionOk="0">
                    <a:moveTo>
                      <a:pt x="-1080" y="-320"/>
                    </a:moveTo>
                    <a:cubicBezTo>
                      <a:pt x="163989" y="58716"/>
                      <a:pt x="309150" y="162862"/>
                      <a:pt x="418020" y="300289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7" name="Google Shape;3497;p6"/>
              <p:cNvSpPr/>
              <p:nvPr/>
            </p:nvSpPr>
            <p:spPr>
              <a:xfrm>
                <a:off x="6204965" y="2210985"/>
                <a:ext cx="635032" cy="218936"/>
              </a:xfrm>
              <a:custGeom>
                <a:avLst/>
                <a:gdLst/>
                <a:ahLst/>
                <a:cxnLst/>
                <a:rect l="l" t="t" r="r" b="b"/>
                <a:pathLst>
                  <a:path w="635032" h="218936" extrusionOk="0">
                    <a:moveTo>
                      <a:pt x="-1080" y="218616"/>
                    </a:moveTo>
                    <a:cubicBezTo>
                      <a:pt x="10731" y="197376"/>
                      <a:pt x="99504" y="43356"/>
                      <a:pt x="291052" y="6971"/>
                    </a:cubicBezTo>
                    <a:cubicBezTo>
                      <a:pt x="477646" y="-28462"/>
                      <a:pt x="614140" y="75932"/>
                      <a:pt x="633952" y="91648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8" name="Google Shape;3498;p6"/>
              <p:cNvSpPr/>
              <p:nvPr/>
            </p:nvSpPr>
            <p:spPr>
              <a:xfrm>
                <a:off x="6159436" y="2034060"/>
                <a:ext cx="678370" cy="410625"/>
              </a:xfrm>
              <a:custGeom>
                <a:avLst/>
                <a:gdLst/>
                <a:ahLst/>
                <a:cxnLst/>
                <a:rect l="l" t="t" r="r" b="b"/>
                <a:pathLst>
                  <a:path w="678370" h="410625" extrusionOk="0">
                    <a:moveTo>
                      <a:pt x="-1080" y="410305"/>
                    </a:moveTo>
                    <a:cubicBezTo>
                      <a:pt x="-1080" y="399637"/>
                      <a:pt x="11397" y="163512"/>
                      <a:pt x="223614" y="50451"/>
                    </a:cubicBezTo>
                    <a:cubicBezTo>
                      <a:pt x="367918" y="-25416"/>
                      <a:pt x="542320" y="-15681"/>
                      <a:pt x="677290" y="75787"/>
                    </a:cubicBezTo>
                  </a:path>
                </a:pathLst>
              </a:custGeom>
              <a:noFill/>
              <a:ln w="9525" cap="flat" cmpd="sng">
                <a:solidFill>
                  <a:srgbClr val="56730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9" name="Google Shape;3499;p6"/>
              <p:cNvSpPr/>
              <p:nvPr/>
            </p:nvSpPr>
            <p:spPr>
              <a:xfrm>
                <a:off x="6097904" y="1891116"/>
                <a:ext cx="553022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553022" h="418600" extrusionOk="0">
                    <a:moveTo>
                      <a:pt x="-1080" y="418280"/>
                    </a:moveTo>
                    <a:cubicBezTo>
                      <a:pt x="27686" y="305561"/>
                      <a:pt x="89979" y="204206"/>
                      <a:pt x="177514" y="127577"/>
                    </a:cubicBezTo>
                    <a:cubicBezTo>
                      <a:pt x="281622" y="39147"/>
                      <a:pt x="415543" y="-6354"/>
                      <a:pt x="551942" y="323"/>
                    </a:cubicBezTo>
                  </a:path>
                </a:pathLst>
              </a:custGeom>
              <a:noFill/>
              <a:ln w="9525" cap="flat" cmpd="sng">
                <a:solidFill>
                  <a:srgbClr val="83AA1A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0" name="Google Shape;3500;p6"/>
              <p:cNvSpPr/>
              <p:nvPr/>
            </p:nvSpPr>
            <p:spPr>
              <a:xfrm>
                <a:off x="6360318" y="4646485"/>
                <a:ext cx="241268" cy="425005"/>
              </a:xfrm>
              <a:custGeom>
                <a:avLst/>
                <a:gdLst/>
                <a:ahLst/>
                <a:cxnLst/>
                <a:rect l="l" t="t" r="r" b="b"/>
                <a:pathLst>
                  <a:path w="241268" h="425005" extrusionOk="0">
                    <a:moveTo>
                      <a:pt x="46577" y="0"/>
                    </a:moveTo>
                    <a:lnTo>
                      <a:pt x="0" y="425005"/>
                    </a:lnTo>
                    <a:lnTo>
                      <a:pt x="241268" y="425005"/>
                    </a:lnTo>
                    <a:lnTo>
                      <a:pt x="190500" y="0"/>
                    </a:lnTo>
                    <a:lnTo>
                      <a:pt x="46577" y="0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1" name="Google Shape;3501;p6"/>
              <p:cNvSpPr/>
              <p:nvPr/>
            </p:nvSpPr>
            <p:spPr>
              <a:xfrm>
                <a:off x="6373289" y="4608766"/>
                <a:ext cx="189418" cy="425195"/>
              </a:xfrm>
              <a:custGeom>
                <a:avLst/>
                <a:gdLst/>
                <a:ahLst/>
                <a:cxnLst/>
                <a:rect l="l" t="t" r="r" b="b"/>
                <a:pathLst>
                  <a:path w="215248" h="425195" extrusionOk="0">
                    <a:moveTo>
                      <a:pt x="33098" y="-130"/>
                    </a:moveTo>
                    <a:lnTo>
                      <a:pt x="-430" y="305527"/>
                    </a:lnTo>
                    <a:cubicBezTo>
                      <a:pt x="-6907" y="364620"/>
                      <a:pt x="35765" y="417770"/>
                      <a:pt x="94820" y="424238"/>
                    </a:cubicBezTo>
                    <a:cubicBezTo>
                      <a:pt x="98725" y="424666"/>
                      <a:pt x="102726" y="424875"/>
                      <a:pt x="106632" y="424875"/>
                    </a:cubicBezTo>
                    <a:lnTo>
                      <a:pt x="106632" y="424875"/>
                    </a:lnTo>
                    <a:cubicBezTo>
                      <a:pt x="166068" y="424885"/>
                      <a:pt x="214168" y="376736"/>
                      <a:pt x="214168" y="317348"/>
                    </a:cubicBezTo>
                    <a:cubicBezTo>
                      <a:pt x="214168" y="313043"/>
                      <a:pt x="213882" y="308747"/>
                      <a:pt x="213407" y="304480"/>
                    </a:cubicBezTo>
                    <a:lnTo>
                      <a:pt x="177020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2" name="Google Shape;3502;p6"/>
              <p:cNvSpPr/>
              <p:nvPr/>
            </p:nvSpPr>
            <p:spPr>
              <a:xfrm>
                <a:off x="6363747" y="4334255"/>
                <a:ext cx="228314" cy="364521"/>
              </a:xfrm>
              <a:custGeom>
                <a:avLst/>
                <a:gdLst/>
                <a:ahLst/>
                <a:cxnLst/>
                <a:rect l="l" t="t" r="r" b="b"/>
                <a:pathLst>
                  <a:path w="228314" h="364521" extrusionOk="0">
                    <a:moveTo>
                      <a:pt x="32004" y="4953"/>
                    </a:moveTo>
                    <a:lnTo>
                      <a:pt x="0" y="364522"/>
                    </a:lnTo>
                    <a:lnTo>
                      <a:pt x="228314" y="356235"/>
                    </a:lnTo>
                    <a:lnTo>
                      <a:pt x="168212" y="0"/>
                    </a:lnTo>
                    <a:lnTo>
                      <a:pt x="32004" y="495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3" name="Google Shape;3503;p6"/>
              <p:cNvSpPr/>
              <p:nvPr/>
            </p:nvSpPr>
            <p:spPr>
              <a:xfrm>
                <a:off x="6377394" y="4277105"/>
                <a:ext cx="158911" cy="360292"/>
              </a:xfrm>
              <a:custGeom>
                <a:avLst/>
                <a:gdLst/>
                <a:ahLst/>
                <a:cxnLst/>
                <a:rect l="l" t="t" r="r" b="b"/>
                <a:pathLst>
                  <a:path w="188618" h="360292" extrusionOk="0">
                    <a:moveTo>
                      <a:pt x="19372" y="4347"/>
                    </a:moveTo>
                    <a:lnTo>
                      <a:pt x="-726" y="250378"/>
                    </a:lnTo>
                    <a:cubicBezTo>
                      <a:pt x="-5584" y="310576"/>
                      <a:pt x="40137" y="361915"/>
                      <a:pt x="96906" y="359915"/>
                    </a:cubicBezTo>
                    <a:lnTo>
                      <a:pt x="96906" y="359915"/>
                    </a:lnTo>
                    <a:cubicBezTo>
                      <a:pt x="154056" y="357820"/>
                      <a:pt x="195775" y="302765"/>
                      <a:pt x="186155" y="242948"/>
                    </a:cubicBezTo>
                    <a:lnTo>
                      <a:pt x="147102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4" name="Google Shape;3504;p6"/>
              <p:cNvSpPr/>
              <p:nvPr/>
            </p:nvSpPr>
            <p:spPr>
              <a:xfrm>
                <a:off x="6357937" y="4045457"/>
                <a:ext cx="215074" cy="336041"/>
              </a:xfrm>
              <a:custGeom>
                <a:avLst/>
                <a:gdLst/>
                <a:ahLst/>
                <a:cxnLst/>
                <a:rect l="l" t="t" r="r" b="b"/>
                <a:pathLst>
                  <a:path w="215074" h="336041" extrusionOk="0">
                    <a:moveTo>
                      <a:pt x="19621" y="9239"/>
                    </a:moveTo>
                    <a:lnTo>
                      <a:pt x="0" y="336042"/>
                    </a:lnTo>
                    <a:lnTo>
                      <a:pt x="215075" y="320516"/>
                    </a:lnTo>
                    <a:lnTo>
                      <a:pt x="147923" y="0"/>
                    </a:lnTo>
                    <a:lnTo>
                      <a:pt x="19621" y="923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5" name="Google Shape;3505;p6"/>
              <p:cNvSpPr/>
              <p:nvPr/>
            </p:nvSpPr>
            <p:spPr>
              <a:xfrm>
                <a:off x="6381085" y="3973257"/>
                <a:ext cx="159172" cy="327799"/>
              </a:xfrm>
              <a:custGeom>
                <a:avLst/>
                <a:gdLst/>
                <a:ahLst/>
                <a:cxnLst/>
                <a:rect l="l" t="t" r="r" b="b"/>
                <a:pathLst>
                  <a:path w="159172" h="327799" extrusionOk="0">
                    <a:moveTo>
                      <a:pt x="7776" y="7395"/>
                    </a:moveTo>
                    <a:lnTo>
                      <a:pt x="-988" y="226470"/>
                    </a:lnTo>
                    <a:cubicBezTo>
                      <a:pt x="-3274" y="283620"/>
                      <a:pt x="37112" y="331245"/>
                      <a:pt x="85309" y="327245"/>
                    </a:cubicBezTo>
                    <a:lnTo>
                      <a:pt x="85309" y="327245"/>
                    </a:lnTo>
                    <a:cubicBezTo>
                      <a:pt x="132934" y="323816"/>
                      <a:pt x="166653" y="270857"/>
                      <a:pt x="156175" y="214850"/>
                    </a:cubicBezTo>
                    <a:lnTo>
                      <a:pt x="11588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6" name="Google Shape;3506;p6"/>
              <p:cNvSpPr/>
              <p:nvPr/>
            </p:nvSpPr>
            <p:spPr>
              <a:xfrm>
                <a:off x="6343078" y="3780662"/>
                <a:ext cx="191833" cy="302990"/>
              </a:xfrm>
              <a:custGeom>
                <a:avLst/>
                <a:gdLst/>
                <a:ahLst/>
                <a:cxnLst/>
                <a:rect l="l" t="t" r="r" b="b"/>
                <a:pathLst>
                  <a:path w="191833" h="302990" extrusionOk="0">
                    <a:moveTo>
                      <a:pt x="7906" y="12478"/>
                    </a:moveTo>
                    <a:lnTo>
                      <a:pt x="0" y="302990"/>
                    </a:lnTo>
                    <a:lnTo>
                      <a:pt x="191834" y="282130"/>
                    </a:lnTo>
                    <a:lnTo>
                      <a:pt x="122396" y="0"/>
                    </a:lnTo>
                    <a:lnTo>
                      <a:pt x="7906" y="12478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7" name="Google Shape;3507;p6"/>
              <p:cNvSpPr/>
              <p:nvPr/>
            </p:nvSpPr>
            <p:spPr>
              <a:xfrm>
                <a:off x="6343440" y="3719130"/>
                <a:ext cx="160174" cy="292681"/>
              </a:xfrm>
              <a:custGeom>
                <a:avLst/>
                <a:gdLst/>
                <a:ahLst/>
                <a:cxnLst/>
                <a:rect l="l" t="t" r="r" b="b"/>
                <a:pathLst>
                  <a:path w="160174" h="292681" extrusionOk="0">
                    <a:moveTo>
                      <a:pt x="2940" y="11491"/>
                    </a:moveTo>
                    <a:lnTo>
                      <a:pt x="-1061" y="205325"/>
                    </a:lnTo>
                    <a:cubicBezTo>
                      <a:pt x="-2109" y="256379"/>
                      <a:pt x="39897" y="297145"/>
                      <a:pt x="88093" y="291907"/>
                    </a:cubicBezTo>
                    <a:lnTo>
                      <a:pt x="88093" y="291907"/>
                    </a:lnTo>
                    <a:cubicBezTo>
                      <a:pt x="135718" y="286668"/>
                      <a:pt x="168485" y="237900"/>
                      <a:pt x="156674" y="188370"/>
                    </a:cubicBezTo>
                    <a:lnTo>
                      <a:pt x="111524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8" name="Google Shape;3508;p6"/>
              <p:cNvSpPr/>
              <p:nvPr/>
            </p:nvSpPr>
            <p:spPr>
              <a:xfrm>
                <a:off x="6315837" y="3551014"/>
                <a:ext cx="171450" cy="26698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66985" extrusionOk="0">
                    <a:moveTo>
                      <a:pt x="0" y="14764"/>
                    </a:moveTo>
                    <a:lnTo>
                      <a:pt x="571" y="266986"/>
                    </a:lnTo>
                    <a:lnTo>
                      <a:pt x="171450" y="242125"/>
                    </a:lnTo>
                    <a:lnTo>
                      <a:pt x="101917" y="0"/>
                    </a:lnTo>
                    <a:lnTo>
                      <a:pt x="0" y="14764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9" name="Google Shape;3509;p6"/>
              <p:cNvSpPr/>
              <p:nvPr/>
            </p:nvSpPr>
            <p:spPr>
              <a:xfrm>
                <a:off x="6315075" y="3487673"/>
                <a:ext cx="141910" cy="254812"/>
              </a:xfrm>
              <a:custGeom>
                <a:avLst/>
                <a:gdLst/>
                <a:ahLst/>
                <a:cxnLst/>
                <a:rect l="l" t="t" r="r" b="b"/>
                <a:pathLst>
                  <a:path w="141910" h="254812" extrusionOk="0">
                    <a:moveTo>
                      <a:pt x="-1080" y="13491"/>
                    </a:moveTo>
                    <a:lnTo>
                      <a:pt x="920" y="178845"/>
                    </a:lnTo>
                    <a:cubicBezTo>
                      <a:pt x="1396" y="224565"/>
                      <a:pt x="39592" y="259903"/>
                      <a:pt x="81596" y="253807"/>
                    </a:cubicBezTo>
                    <a:lnTo>
                      <a:pt x="81596" y="253807"/>
                    </a:lnTo>
                    <a:cubicBezTo>
                      <a:pt x="123506" y="247615"/>
                      <a:pt x="149986" y="203229"/>
                      <a:pt x="137889" y="159414"/>
                    </a:cubicBezTo>
                    <a:lnTo>
                      <a:pt x="93693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0" name="Google Shape;3510;p6"/>
              <p:cNvSpPr/>
              <p:nvPr/>
            </p:nvSpPr>
            <p:spPr>
              <a:xfrm>
                <a:off x="6275070" y="3308794"/>
                <a:ext cx="164591" cy="267938"/>
              </a:xfrm>
              <a:custGeom>
                <a:avLst/>
                <a:gdLst/>
                <a:ahLst/>
                <a:cxnLst/>
                <a:rect l="l" t="t" r="r" b="b"/>
                <a:pathLst>
                  <a:path w="164591" h="267938" extrusionOk="0">
                    <a:moveTo>
                      <a:pt x="0" y="16573"/>
                    </a:moveTo>
                    <a:lnTo>
                      <a:pt x="12573" y="267938"/>
                    </a:lnTo>
                    <a:lnTo>
                      <a:pt x="164592" y="240221"/>
                    </a:lnTo>
                    <a:lnTo>
                      <a:pt x="90678" y="0"/>
                    </a:lnTo>
                    <a:lnTo>
                      <a:pt x="0" y="16573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1" name="Google Shape;3511;p6"/>
              <p:cNvSpPr/>
              <p:nvPr/>
            </p:nvSpPr>
            <p:spPr>
              <a:xfrm>
                <a:off x="6277736" y="3264217"/>
                <a:ext cx="129905" cy="253826"/>
              </a:xfrm>
              <a:custGeom>
                <a:avLst/>
                <a:gdLst/>
                <a:ahLst/>
                <a:cxnLst/>
                <a:rect l="l" t="t" r="r" b="b"/>
                <a:pathLst>
                  <a:path w="129905" h="253826" extrusionOk="0">
                    <a:moveTo>
                      <a:pt x="-1080" y="14158"/>
                    </a:moveTo>
                    <a:lnTo>
                      <a:pt x="10540" y="187322"/>
                    </a:lnTo>
                    <a:cubicBezTo>
                      <a:pt x="13303" y="228375"/>
                      <a:pt x="46736" y="259045"/>
                      <a:pt x="81788" y="252664"/>
                    </a:cubicBezTo>
                    <a:lnTo>
                      <a:pt x="81788" y="252664"/>
                    </a:lnTo>
                    <a:cubicBezTo>
                      <a:pt x="116459" y="246282"/>
                      <a:pt x="137032" y="206277"/>
                      <a:pt x="125698" y="166939"/>
                    </a:cubicBezTo>
                    <a:lnTo>
                      <a:pt x="77215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2" name="Google Shape;3512;p6"/>
              <p:cNvSpPr/>
              <p:nvPr/>
            </p:nvSpPr>
            <p:spPr>
              <a:xfrm>
                <a:off x="6232779" y="3084289"/>
                <a:ext cx="159258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159258" h="267842" extrusionOk="0">
                    <a:moveTo>
                      <a:pt x="0" y="17717"/>
                    </a:moveTo>
                    <a:lnTo>
                      <a:pt x="24098" y="267843"/>
                    </a:lnTo>
                    <a:lnTo>
                      <a:pt x="159258" y="238125"/>
                    </a:lnTo>
                    <a:lnTo>
                      <a:pt x="80677" y="0"/>
                    </a:lnTo>
                    <a:lnTo>
                      <a:pt x="0" y="17717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3" name="Google Shape;3513;p6"/>
              <p:cNvSpPr/>
              <p:nvPr/>
            </p:nvSpPr>
            <p:spPr>
              <a:xfrm>
                <a:off x="6228873" y="3018567"/>
                <a:ext cx="119772" cy="251927"/>
              </a:xfrm>
              <a:custGeom>
                <a:avLst/>
                <a:gdLst/>
                <a:ahLst/>
                <a:cxnLst/>
                <a:rect l="l" t="t" r="r" b="b"/>
                <a:pathLst>
                  <a:path w="119772" h="251927" extrusionOk="0">
                    <a:moveTo>
                      <a:pt x="-1080" y="13777"/>
                    </a:moveTo>
                    <a:lnTo>
                      <a:pt x="20732" y="193514"/>
                    </a:lnTo>
                    <a:cubicBezTo>
                      <a:pt x="25114" y="230280"/>
                      <a:pt x="54070" y="257045"/>
                      <a:pt x="82550" y="250664"/>
                    </a:cubicBezTo>
                    <a:lnTo>
                      <a:pt x="82550" y="250664"/>
                    </a:lnTo>
                    <a:cubicBezTo>
                      <a:pt x="111125" y="244377"/>
                      <a:pt x="125889" y="208563"/>
                      <a:pt x="115221" y="173511"/>
                    </a:cubicBezTo>
                    <a:lnTo>
                      <a:pt x="62261" y="-320"/>
                    </a:ln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4" name="Google Shape;3514;p6"/>
              <p:cNvSpPr/>
              <p:nvPr/>
            </p:nvSpPr>
            <p:spPr>
              <a:xfrm>
                <a:off x="6179724" y="2879787"/>
                <a:ext cx="155162" cy="266890"/>
              </a:xfrm>
              <a:custGeom>
                <a:avLst/>
                <a:gdLst/>
                <a:ahLst/>
                <a:cxnLst/>
                <a:rect l="l" t="t" r="r" b="b"/>
                <a:pathLst>
                  <a:path w="155162" h="266890" extrusionOk="0">
                    <a:moveTo>
                      <a:pt x="0" y="18479"/>
                    </a:moveTo>
                    <a:lnTo>
                      <a:pt x="35242" y="266891"/>
                    </a:lnTo>
                    <a:lnTo>
                      <a:pt x="155162" y="235934"/>
                    </a:lnTo>
                    <a:lnTo>
                      <a:pt x="71533" y="0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5" name="Google Shape;3515;p6"/>
              <p:cNvSpPr/>
              <p:nvPr/>
            </p:nvSpPr>
            <p:spPr>
              <a:xfrm>
                <a:off x="6168949" y="2814392"/>
                <a:ext cx="133075" cy="247896"/>
              </a:xfrm>
              <a:custGeom>
                <a:avLst/>
                <a:gdLst/>
                <a:ahLst/>
                <a:cxnLst/>
                <a:rect l="l" t="t" r="r" b="b"/>
                <a:pathLst>
                  <a:path w="133075" h="247896" extrusionOk="0">
                    <a:moveTo>
                      <a:pt x="-497" y="45454"/>
                    </a:moveTo>
                    <a:lnTo>
                      <a:pt x="24077" y="212237"/>
                    </a:lnTo>
                    <a:cubicBezTo>
                      <a:pt x="26744" y="234230"/>
                      <a:pt x="46652" y="249918"/>
                      <a:pt x="68654" y="247289"/>
                    </a:cubicBezTo>
                    <a:cubicBezTo>
                      <a:pt x="69988" y="247127"/>
                      <a:pt x="71226" y="246908"/>
                      <a:pt x="72560" y="246622"/>
                    </a:cubicBezTo>
                    <a:lnTo>
                      <a:pt x="103230" y="238621"/>
                    </a:lnTo>
                    <a:cubicBezTo>
                      <a:pt x="124471" y="232430"/>
                      <a:pt x="136568" y="210218"/>
                      <a:pt x="130376" y="189005"/>
                    </a:cubicBezTo>
                    <a:cubicBezTo>
                      <a:pt x="130090" y="188005"/>
                      <a:pt x="129805" y="187015"/>
                      <a:pt x="129424" y="186043"/>
                    </a:cubicBezTo>
                    <a:lnTo>
                      <a:pt x="73989" y="27166"/>
                    </a:lnTo>
                    <a:cubicBezTo>
                      <a:pt x="67702" y="7602"/>
                      <a:pt x="47509" y="-3905"/>
                      <a:pt x="27507" y="686"/>
                    </a:cubicBezTo>
                    <a:lnTo>
                      <a:pt x="27507" y="686"/>
                    </a:lnTo>
                    <a:cubicBezTo>
                      <a:pt x="8076" y="6268"/>
                      <a:pt x="-3926" y="25575"/>
                      <a:pt x="-497" y="45454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6" name="Google Shape;3516;p6"/>
              <p:cNvSpPr/>
              <p:nvPr/>
            </p:nvSpPr>
            <p:spPr>
              <a:xfrm>
                <a:off x="6143910" y="2738532"/>
                <a:ext cx="133826" cy="198310"/>
              </a:xfrm>
              <a:custGeom>
                <a:avLst/>
                <a:gdLst/>
                <a:ahLst/>
                <a:cxnLst/>
                <a:rect l="l" t="t" r="r" b="b"/>
                <a:pathLst>
                  <a:path w="133826" h="198310" extrusionOk="0">
                    <a:moveTo>
                      <a:pt x="0" y="18859"/>
                    </a:moveTo>
                    <a:lnTo>
                      <a:pt x="27527" y="198311"/>
                    </a:lnTo>
                    <a:lnTo>
                      <a:pt x="133826" y="166783"/>
                    </a:lnTo>
                    <a:lnTo>
                      <a:pt x="63437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7" name="Google Shape;3517;p6"/>
              <p:cNvSpPr/>
              <p:nvPr/>
            </p:nvSpPr>
            <p:spPr>
              <a:xfrm>
                <a:off x="6132986" y="2688069"/>
                <a:ext cx="105007" cy="178106"/>
              </a:xfrm>
              <a:custGeom>
                <a:avLst/>
                <a:gdLst/>
                <a:ahLst/>
                <a:cxnLst/>
                <a:rect l="l" t="t" r="r" b="b"/>
                <a:pathLst>
                  <a:path w="105007" h="178106" extrusionOk="0">
                    <a:moveTo>
                      <a:pt x="-157" y="40617"/>
                    </a:moveTo>
                    <a:lnTo>
                      <a:pt x="17750" y="144916"/>
                    </a:lnTo>
                    <a:cubicBezTo>
                      <a:pt x="21560" y="167205"/>
                      <a:pt x="41658" y="182159"/>
                      <a:pt x="60326" y="176634"/>
                    </a:cubicBezTo>
                    <a:lnTo>
                      <a:pt x="81853" y="170157"/>
                    </a:lnTo>
                    <a:cubicBezTo>
                      <a:pt x="100237" y="164728"/>
                      <a:pt x="108999" y="141582"/>
                      <a:pt x="100903" y="121104"/>
                    </a:cubicBezTo>
                    <a:lnTo>
                      <a:pt x="61469" y="23282"/>
                    </a:lnTo>
                    <a:cubicBezTo>
                      <a:pt x="56041" y="6508"/>
                      <a:pt x="38704" y="-3350"/>
                      <a:pt x="21465" y="517"/>
                    </a:cubicBezTo>
                    <a:lnTo>
                      <a:pt x="21465" y="517"/>
                    </a:lnTo>
                    <a:cubicBezTo>
                      <a:pt x="5177" y="6470"/>
                      <a:pt x="-4158" y="23701"/>
                      <a:pt x="-157" y="40617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8" name="Google Shape;3518;p6"/>
              <p:cNvSpPr/>
              <p:nvPr/>
            </p:nvSpPr>
            <p:spPr>
              <a:xfrm>
                <a:off x="6110477" y="2614993"/>
                <a:ext cx="119634" cy="164115"/>
              </a:xfrm>
              <a:custGeom>
                <a:avLst/>
                <a:gdLst/>
                <a:ahLst/>
                <a:cxnLst/>
                <a:rect l="l" t="t" r="r" b="b"/>
                <a:pathLst>
                  <a:path w="119634" h="164115" extrusionOk="0">
                    <a:moveTo>
                      <a:pt x="0" y="18859"/>
                    </a:moveTo>
                    <a:lnTo>
                      <a:pt x="25527" y="164116"/>
                    </a:lnTo>
                    <a:lnTo>
                      <a:pt x="119634" y="132493"/>
                    </a:lnTo>
                    <a:lnTo>
                      <a:pt x="56198" y="0"/>
                    </a:lnTo>
                    <a:lnTo>
                      <a:pt x="0" y="18859"/>
                    </a:lnTo>
                    <a:close/>
                  </a:path>
                </a:pathLst>
              </a:custGeom>
              <a:solidFill>
                <a:srgbClr val="7F5A2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9" name="Google Shape;3519;p6"/>
              <p:cNvSpPr/>
              <p:nvPr/>
            </p:nvSpPr>
            <p:spPr>
              <a:xfrm>
                <a:off x="6101183" y="2569452"/>
                <a:ext cx="85458" cy="143477"/>
              </a:xfrm>
              <a:custGeom>
                <a:avLst/>
                <a:gdLst/>
                <a:ahLst/>
                <a:cxnLst/>
                <a:rect l="l" t="t" r="r" b="b"/>
                <a:pathLst>
                  <a:path w="85458" h="143477" extrusionOk="0">
                    <a:moveTo>
                      <a:pt x="-167" y="36648"/>
                    </a:moveTo>
                    <a:lnTo>
                      <a:pt x="15834" y="113420"/>
                    </a:lnTo>
                    <a:cubicBezTo>
                      <a:pt x="20121" y="133708"/>
                      <a:pt x="37552" y="147329"/>
                      <a:pt x="52601" y="141995"/>
                    </a:cubicBezTo>
                    <a:lnTo>
                      <a:pt x="68222" y="136660"/>
                    </a:lnTo>
                    <a:cubicBezTo>
                      <a:pt x="82986" y="131612"/>
                      <a:pt x="88892" y="110753"/>
                      <a:pt x="80605" y="92179"/>
                    </a:cubicBezTo>
                    <a:lnTo>
                      <a:pt x="48981" y="20741"/>
                    </a:lnTo>
                    <a:cubicBezTo>
                      <a:pt x="42124" y="5120"/>
                      <a:pt x="27550" y="-3452"/>
                      <a:pt x="15073" y="739"/>
                    </a:cubicBezTo>
                    <a:lnTo>
                      <a:pt x="15073" y="739"/>
                    </a:lnTo>
                    <a:cubicBezTo>
                      <a:pt x="2881" y="5120"/>
                      <a:pt x="-3596" y="20265"/>
                      <a:pt x="-167" y="36648"/>
                    </a:cubicBezTo>
                    <a:close/>
                  </a:path>
                </a:pathLst>
              </a:custGeom>
              <a:solidFill>
                <a:srgbClr val="9C6F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0" name="Google Shape;3520;p6"/>
              <p:cNvSpPr/>
              <p:nvPr/>
            </p:nvSpPr>
            <p:spPr>
              <a:xfrm>
                <a:off x="5649086" y="2023300"/>
                <a:ext cx="465255" cy="550354"/>
              </a:xfrm>
              <a:custGeom>
                <a:avLst/>
                <a:gdLst/>
                <a:ahLst/>
                <a:cxnLst/>
                <a:rect l="l" t="t" r="r" b="b"/>
                <a:pathLst>
                  <a:path w="465255" h="550354" extrusionOk="0">
                    <a:moveTo>
                      <a:pt x="461740" y="550034"/>
                    </a:moveTo>
                    <a:cubicBezTo>
                      <a:pt x="467360" y="484121"/>
                      <a:pt x="471265" y="325625"/>
                      <a:pt x="377063" y="166177"/>
                    </a:cubicBezTo>
                    <a:cubicBezTo>
                      <a:pt x="339343" y="102578"/>
                      <a:pt x="290575" y="46200"/>
                      <a:pt x="233140" y="-320"/>
                    </a:cubicBezTo>
                    <a:cubicBezTo>
                      <a:pt x="187039" y="11529"/>
                      <a:pt x="143796" y="32655"/>
                      <a:pt x="106171" y="61783"/>
                    </a:cubicBezTo>
                    <a:cubicBezTo>
                      <a:pt x="59403" y="98130"/>
                      <a:pt x="22542" y="145660"/>
                      <a:pt x="-1080" y="199991"/>
                    </a:cubicBezTo>
                    <a:cubicBezTo>
                      <a:pt x="37401" y="263789"/>
                      <a:pt x="84836" y="321777"/>
                      <a:pt x="139700" y="372202"/>
                    </a:cubicBezTo>
                    <a:cubicBezTo>
                      <a:pt x="231711" y="455727"/>
                      <a:pt x="342011" y="516611"/>
                      <a:pt x="461740" y="550034"/>
                    </a:cubicBezTo>
                    <a:close/>
                  </a:path>
                </a:pathLst>
              </a:custGeom>
              <a:solidFill>
                <a:srgbClr val="C0DE3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1" name="Google Shape;3521;p6"/>
              <p:cNvSpPr/>
              <p:nvPr/>
            </p:nvSpPr>
            <p:spPr>
              <a:xfrm>
                <a:off x="5755386" y="2086641"/>
                <a:ext cx="300514" cy="461391"/>
              </a:xfrm>
              <a:custGeom>
                <a:avLst/>
                <a:gdLst/>
                <a:ahLst/>
                <a:cxnLst/>
                <a:rect l="l" t="t" r="r" b="b"/>
                <a:pathLst>
                  <a:path w="300514" h="461391" extrusionOk="0">
                    <a:moveTo>
                      <a:pt x="-1080" y="-320"/>
                    </a:moveTo>
                    <a:cubicBezTo>
                      <a:pt x="41973" y="33913"/>
                      <a:pt x="81692" y="72184"/>
                      <a:pt x="117410" y="113980"/>
                    </a:cubicBezTo>
                    <a:cubicBezTo>
                      <a:pt x="203041" y="214792"/>
                      <a:pt x="265143" y="333331"/>
                      <a:pt x="299434" y="46107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2" name="Google Shape;3522;p6"/>
              <p:cNvSpPr/>
              <p:nvPr/>
            </p:nvSpPr>
            <p:spPr>
              <a:xfrm>
                <a:off x="5143500" y="2155607"/>
                <a:ext cx="970882" cy="451669"/>
              </a:xfrm>
              <a:custGeom>
                <a:avLst/>
                <a:gdLst/>
                <a:ahLst/>
                <a:cxnLst/>
                <a:rect l="l" t="t" r="r" b="b"/>
                <a:pathLst>
                  <a:path w="970882" h="451669" extrusionOk="0">
                    <a:moveTo>
                      <a:pt x="969802" y="418488"/>
                    </a:moveTo>
                    <a:cubicBezTo>
                      <a:pt x="810449" y="231417"/>
                      <a:pt x="576516" y="173315"/>
                      <a:pt x="354583" y="224750"/>
                    </a:cubicBezTo>
                    <a:lnTo>
                      <a:pt x="354583" y="129500"/>
                    </a:lnTo>
                    <a:lnTo>
                      <a:pt x="322484" y="232656"/>
                    </a:lnTo>
                    <a:cubicBezTo>
                      <a:pt x="298671" y="239380"/>
                      <a:pt x="275240" y="247486"/>
                      <a:pt x="252285" y="256944"/>
                    </a:cubicBezTo>
                    <a:lnTo>
                      <a:pt x="235139" y="178173"/>
                    </a:lnTo>
                    <a:lnTo>
                      <a:pt x="220662" y="270851"/>
                    </a:lnTo>
                    <a:cubicBezTo>
                      <a:pt x="189895" y="285367"/>
                      <a:pt x="160368" y="302417"/>
                      <a:pt x="132461" y="321810"/>
                    </a:cubicBezTo>
                    <a:lnTo>
                      <a:pt x="109028" y="259326"/>
                    </a:lnTo>
                    <a:lnTo>
                      <a:pt x="115220" y="334192"/>
                    </a:lnTo>
                    <a:cubicBezTo>
                      <a:pt x="70453" y="366815"/>
                      <a:pt x="31210" y="406363"/>
                      <a:pt x="-1080" y="451350"/>
                    </a:cubicBezTo>
                    <a:cubicBezTo>
                      <a:pt x="10540" y="413250"/>
                      <a:pt x="84645" y="142359"/>
                      <a:pt x="348868" y="42822"/>
                    </a:cubicBezTo>
                    <a:cubicBezTo>
                      <a:pt x="406018" y="21296"/>
                      <a:pt x="601758" y="-52428"/>
                      <a:pt x="777493" y="62539"/>
                    </a:cubicBezTo>
                    <a:cubicBezTo>
                      <a:pt x="955801" y="178935"/>
                      <a:pt x="969136" y="393819"/>
                      <a:pt x="969802" y="418488"/>
                    </a:cubicBezTo>
                    <a:close/>
                  </a:path>
                </a:pathLst>
              </a:custGeom>
              <a:solidFill>
                <a:srgbClr val="7EAE0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3" name="Google Shape;3523;p6"/>
              <p:cNvSpPr/>
              <p:nvPr/>
            </p:nvSpPr>
            <p:spPr>
              <a:xfrm>
                <a:off x="5252155" y="2347407"/>
                <a:ext cx="862227" cy="571432"/>
              </a:xfrm>
              <a:custGeom>
                <a:avLst/>
                <a:gdLst/>
                <a:ahLst/>
                <a:cxnLst/>
                <a:rect l="l" t="t" r="r" b="b"/>
                <a:pathLst>
                  <a:path w="862227" h="571432" extrusionOk="0">
                    <a:moveTo>
                      <a:pt x="861148" y="215544"/>
                    </a:moveTo>
                    <a:cubicBezTo>
                      <a:pt x="809523" y="201161"/>
                      <a:pt x="534631" y="158394"/>
                      <a:pt x="265645" y="330987"/>
                    </a:cubicBezTo>
                    <a:cubicBezTo>
                      <a:pt x="214020" y="363544"/>
                      <a:pt x="164680" y="399500"/>
                      <a:pt x="117817" y="438620"/>
                    </a:cubicBezTo>
                    <a:lnTo>
                      <a:pt x="87241" y="329177"/>
                    </a:lnTo>
                    <a:lnTo>
                      <a:pt x="87241" y="465766"/>
                    </a:lnTo>
                    <a:cubicBezTo>
                      <a:pt x="46189" y="503866"/>
                      <a:pt x="17042" y="539489"/>
                      <a:pt x="373" y="571112"/>
                    </a:cubicBezTo>
                    <a:cubicBezTo>
                      <a:pt x="-2008" y="544347"/>
                      <a:pt x="-19724" y="292792"/>
                      <a:pt x="175347" y="125247"/>
                    </a:cubicBezTo>
                    <a:cubicBezTo>
                      <a:pt x="205542" y="99339"/>
                      <a:pt x="384136" y="-47632"/>
                      <a:pt x="603973" y="15138"/>
                    </a:cubicBezTo>
                    <a:cubicBezTo>
                      <a:pt x="759612" y="59525"/>
                      <a:pt x="839812" y="180873"/>
                      <a:pt x="861148" y="215544"/>
                    </a:cubicBezTo>
                    <a:close/>
                  </a:path>
                </a:pathLst>
              </a:custGeom>
              <a:solidFill>
                <a:srgbClr val="598A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4" name="Google Shape;3524;p6"/>
              <p:cNvSpPr/>
              <p:nvPr/>
            </p:nvSpPr>
            <p:spPr>
              <a:xfrm>
                <a:off x="5776912" y="2223277"/>
                <a:ext cx="346995" cy="348662"/>
              </a:xfrm>
              <a:custGeom>
                <a:avLst/>
                <a:gdLst/>
                <a:ahLst/>
                <a:cxnLst/>
                <a:rect l="l" t="t" r="r" b="b"/>
                <a:pathLst>
                  <a:path w="346995" h="348662" extrusionOk="0">
                    <a:moveTo>
                      <a:pt x="345915" y="348342"/>
                    </a:moveTo>
                    <a:cubicBezTo>
                      <a:pt x="320484" y="232327"/>
                      <a:pt x="295433" y="116313"/>
                      <a:pt x="270573" y="299"/>
                    </a:cubicBezTo>
                    <a:cubicBezTo>
                      <a:pt x="159607" y="-6931"/>
                      <a:pt x="54164" y="49648"/>
                      <a:pt x="-1080" y="146126"/>
                    </a:cubicBezTo>
                    <a:cubicBezTo>
                      <a:pt x="43973" y="171082"/>
                      <a:pt x="108171" y="184226"/>
                      <a:pt x="153987" y="210420"/>
                    </a:cubicBezTo>
                    <a:cubicBezTo>
                      <a:pt x="226091" y="252044"/>
                      <a:pt x="277526" y="306527"/>
                      <a:pt x="345915" y="348342"/>
                    </a:cubicBezTo>
                    <a:close/>
                  </a:path>
                </a:pathLst>
              </a:custGeom>
              <a:solidFill>
                <a:srgbClr val="74A0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5" name="Google Shape;3525;p6"/>
              <p:cNvSpPr/>
              <p:nvPr/>
            </p:nvSpPr>
            <p:spPr>
              <a:xfrm>
                <a:off x="5612794" y="2224507"/>
                <a:ext cx="432056" cy="954556"/>
              </a:xfrm>
              <a:custGeom>
                <a:avLst/>
                <a:gdLst/>
                <a:ahLst/>
                <a:cxnLst/>
                <a:rect l="l" t="t" r="r" b="b"/>
                <a:pathLst>
                  <a:path w="432056" h="954556" extrusionOk="0">
                    <a:moveTo>
                      <a:pt x="333726" y="320157"/>
                    </a:moveTo>
                    <a:lnTo>
                      <a:pt x="253335" y="247671"/>
                    </a:lnTo>
                    <a:lnTo>
                      <a:pt x="326201" y="353304"/>
                    </a:lnTo>
                    <a:cubicBezTo>
                      <a:pt x="319439" y="383336"/>
                      <a:pt x="312485" y="414006"/>
                      <a:pt x="305531" y="445315"/>
                    </a:cubicBezTo>
                    <a:lnTo>
                      <a:pt x="226475" y="367305"/>
                    </a:lnTo>
                    <a:lnTo>
                      <a:pt x="296769" y="483796"/>
                    </a:lnTo>
                    <a:cubicBezTo>
                      <a:pt x="273528" y="585428"/>
                      <a:pt x="256288" y="675249"/>
                      <a:pt x="242667" y="757259"/>
                    </a:cubicBezTo>
                    <a:lnTo>
                      <a:pt x="163038" y="667152"/>
                    </a:lnTo>
                    <a:lnTo>
                      <a:pt x="233999" y="811361"/>
                    </a:lnTo>
                    <a:cubicBezTo>
                      <a:pt x="226189" y="861558"/>
                      <a:pt x="219711" y="908992"/>
                      <a:pt x="213806" y="954236"/>
                    </a:cubicBezTo>
                    <a:cubicBezTo>
                      <a:pt x="150655" y="873083"/>
                      <a:pt x="28736" y="692584"/>
                      <a:pt x="3494" y="435600"/>
                    </a:cubicBezTo>
                    <a:cubicBezTo>
                      <a:pt x="-7079" y="326910"/>
                      <a:pt x="731" y="217220"/>
                      <a:pt x="26354" y="111083"/>
                    </a:cubicBezTo>
                    <a:cubicBezTo>
                      <a:pt x="146369" y="32921"/>
                      <a:pt x="287815" y="-5808"/>
                      <a:pt x="430976" y="307"/>
                    </a:cubicBezTo>
                    <a:cubicBezTo>
                      <a:pt x="390495" y="84032"/>
                      <a:pt x="362206" y="194998"/>
                      <a:pt x="333726" y="320157"/>
                    </a:cubicBezTo>
                    <a:close/>
                  </a:path>
                </a:pathLst>
              </a:custGeom>
              <a:solidFill>
                <a:srgbClr val="A4C82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6" name="Google Shape;3526;p6"/>
              <p:cNvSpPr/>
              <p:nvPr/>
            </p:nvSpPr>
            <p:spPr>
              <a:xfrm>
                <a:off x="5746521" y="2254947"/>
                <a:ext cx="84152" cy="703421"/>
              </a:xfrm>
              <a:custGeom>
                <a:avLst/>
                <a:gdLst/>
                <a:ahLst/>
                <a:cxnLst/>
                <a:rect l="l" t="t" r="r" b="b"/>
                <a:pathLst>
                  <a:path w="84152" h="703421" extrusionOk="0">
                    <a:moveTo>
                      <a:pt x="83072" y="-320"/>
                    </a:moveTo>
                    <a:cubicBezTo>
                      <a:pt x="-8272" y="222803"/>
                      <a:pt x="-25798" y="469319"/>
                      <a:pt x="33161" y="703101"/>
                    </a:cubicBezTo>
                  </a:path>
                </a:pathLst>
              </a:custGeom>
              <a:noFill/>
              <a:ln w="9525" cap="flat" cmpd="sng">
                <a:solidFill>
                  <a:srgbClr val="74A00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7" name="Google Shape;3527;p6"/>
              <p:cNvSpPr/>
              <p:nvPr/>
            </p:nvSpPr>
            <p:spPr>
              <a:xfrm>
                <a:off x="5999607" y="2473261"/>
                <a:ext cx="192595" cy="192595"/>
              </a:xfrm>
              <a:custGeom>
                <a:avLst/>
                <a:gdLst/>
                <a:ahLst/>
                <a:cxnLst/>
                <a:rect l="l" t="t" r="r" b="b"/>
                <a:pathLst>
                  <a:path w="192595" h="192595" extrusionOk="0">
                    <a:moveTo>
                      <a:pt x="192595" y="96298"/>
                    </a:moveTo>
                    <a:cubicBezTo>
                      <a:pt x="192595" y="149481"/>
                      <a:pt x="149482" y="192595"/>
                      <a:pt x="96298" y="192595"/>
                    </a:cubicBezTo>
                    <a:cubicBezTo>
                      <a:pt x="43114" y="192595"/>
                      <a:pt x="0" y="149482"/>
                      <a:pt x="0" y="96298"/>
                    </a:cubicBezTo>
                    <a:cubicBezTo>
                      <a:pt x="0" y="43114"/>
                      <a:pt x="43114" y="0"/>
                      <a:pt x="96298" y="0"/>
                    </a:cubicBezTo>
                    <a:cubicBezTo>
                      <a:pt x="149481" y="0"/>
                      <a:pt x="192595" y="43114"/>
                      <a:pt x="192595" y="96298"/>
                    </a:cubicBezTo>
                    <a:close/>
                  </a:path>
                </a:pathLst>
              </a:custGeom>
              <a:solidFill>
                <a:srgbClr val="AE90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528" name="Google Shape;3528;p6"/>
          <p:cNvSpPr/>
          <p:nvPr/>
        </p:nvSpPr>
        <p:spPr>
          <a:xfrm rot="-5400000">
            <a:off x="17249914" y="913396"/>
            <a:ext cx="1697018" cy="171884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2FBD2-0421-41AA-80EF-8E48ED03B1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A3D2E6-8F27-492D-A669-4239BED194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66D76-F677-4FEA-AD1E-455C1A8A3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4D05C-3DE2-403D-B7DB-D8153E6E9CBA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06210-EC3F-4A09-9DFF-910B8BC9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D917A-B5EC-421C-A681-DD8C9D5B5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80E5-64E1-4C51-BB28-E34438E9B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57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5039F-9AEB-4371-BA02-963274125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98DF7-F633-4E40-B5C1-21B967633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8AE5F0-DB2F-4AE3-BA8A-18DFA4709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4D05C-3DE2-403D-B7DB-D8153E6E9CBA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DEB4C-E7B7-41D5-9260-89C7E429F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7449C-6935-461F-8333-144B422F8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80E5-64E1-4C51-BB28-E34438E9B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49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8157C-FF5A-449F-8377-804322EC5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96B2CB-F43C-42AA-92A3-F04E61D10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68FB8-5064-4612-8758-60A83FE4F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4D05C-3DE2-403D-B7DB-D8153E6E9CBA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E7655E-D85B-4C30-92F1-4C570A2F4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F6285-71ED-45C2-B33D-B09E9E060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80E5-64E1-4C51-BB28-E34438E9B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491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98664-A9DF-4B43-A194-C9C787CF4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BE23D-6355-47D5-AEA7-3C1F1ED9E2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E68780-4DB0-49FE-9E14-774301B546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2DC03-ECC2-4FBB-AA26-3BA54055F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4D05C-3DE2-403D-B7DB-D8153E6E9CBA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431B9-4117-4834-BBCD-F625BB21A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E13745-ABC1-4BF9-B8F1-BD2AACE22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80E5-64E1-4C51-BB28-E34438E9B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09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8730" y="2301127"/>
            <a:ext cx="18296730" cy="5175560"/>
          </a:xfrm>
          <a:custGeom>
            <a:avLst/>
            <a:gdLst/>
            <a:ahLst/>
            <a:cxnLst/>
            <a:rect l="l" t="t" r="r" b="b"/>
            <a:pathLst>
              <a:path w="6852708" h="3450373" extrusionOk="0">
                <a:moveTo>
                  <a:pt x="0" y="902434"/>
                </a:moveTo>
                <a:lnTo>
                  <a:pt x="0" y="3097305"/>
                </a:lnTo>
                <a:cubicBezTo>
                  <a:pt x="94725" y="3135901"/>
                  <a:pt x="201175" y="3157066"/>
                  <a:pt x="316236" y="3157066"/>
                </a:cubicBezTo>
                <a:cubicBezTo>
                  <a:pt x="659551" y="3157066"/>
                  <a:pt x="992179" y="2969068"/>
                  <a:pt x="1199579" y="2690391"/>
                </a:cubicBezTo>
                <a:cubicBezTo>
                  <a:pt x="1313707" y="2800160"/>
                  <a:pt x="1473069" y="2866146"/>
                  <a:pt x="1659408" y="2866146"/>
                </a:cubicBezTo>
                <a:cubicBezTo>
                  <a:pt x="1765754" y="2866146"/>
                  <a:pt x="1870854" y="2844670"/>
                  <a:pt x="1969937" y="2805866"/>
                </a:cubicBezTo>
                <a:cubicBezTo>
                  <a:pt x="2109380" y="2981622"/>
                  <a:pt x="2328711" y="3090976"/>
                  <a:pt x="2592967" y="3090976"/>
                </a:cubicBezTo>
                <a:cubicBezTo>
                  <a:pt x="2741748" y="3090976"/>
                  <a:pt x="2888557" y="3056323"/>
                  <a:pt x="3024472" y="2994591"/>
                </a:cubicBezTo>
                <a:cubicBezTo>
                  <a:pt x="3045637" y="3006730"/>
                  <a:pt x="3067529" y="3018039"/>
                  <a:pt x="3090043" y="3028518"/>
                </a:cubicBezTo>
                <a:cubicBezTo>
                  <a:pt x="3237163" y="3284681"/>
                  <a:pt x="3514180" y="3450373"/>
                  <a:pt x="3859259" y="3450373"/>
                </a:cubicBezTo>
                <a:cubicBezTo>
                  <a:pt x="4212534" y="3450373"/>
                  <a:pt x="4555953" y="3276589"/>
                  <a:pt x="4794479" y="3009946"/>
                </a:cubicBezTo>
                <a:cubicBezTo>
                  <a:pt x="4897816" y="3061926"/>
                  <a:pt x="5018064" y="3090976"/>
                  <a:pt x="5150141" y="3090976"/>
                </a:cubicBezTo>
                <a:cubicBezTo>
                  <a:pt x="5399975" y="3090976"/>
                  <a:pt x="5643999" y="2987225"/>
                  <a:pt x="5834177" y="2820392"/>
                </a:cubicBezTo>
                <a:cubicBezTo>
                  <a:pt x="5947163" y="2893952"/>
                  <a:pt x="6086190" y="2936179"/>
                  <a:pt x="6242648" y="2936179"/>
                </a:cubicBezTo>
                <a:cubicBezTo>
                  <a:pt x="6462498" y="2936179"/>
                  <a:pt x="6677472" y="2852866"/>
                  <a:pt x="6852709" y="2716121"/>
                </a:cubicBezTo>
                <a:lnTo>
                  <a:pt x="6852709" y="301296"/>
                </a:lnTo>
                <a:cubicBezTo>
                  <a:pt x="6694383" y="360019"/>
                  <a:pt x="6557846" y="485144"/>
                  <a:pt x="6486465" y="639942"/>
                </a:cubicBezTo>
                <a:cubicBezTo>
                  <a:pt x="6421412" y="613589"/>
                  <a:pt x="6348475" y="599167"/>
                  <a:pt x="6269520" y="599167"/>
                </a:cubicBezTo>
                <a:cubicBezTo>
                  <a:pt x="6038879" y="599167"/>
                  <a:pt x="5815294" y="722321"/>
                  <a:pt x="5671805" y="906480"/>
                </a:cubicBezTo>
                <a:cubicBezTo>
                  <a:pt x="5578221" y="839768"/>
                  <a:pt x="5460047" y="801068"/>
                  <a:pt x="5326103" y="801068"/>
                </a:cubicBezTo>
                <a:cubicBezTo>
                  <a:pt x="5097019" y="801068"/>
                  <a:pt x="4874368" y="914054"/>
                  <a:pt x="4720089" y="1087320"/>
                </a:cubicBezTo>
                <a:cubicBezTo>
                  <a:pt x="4717080" y="1087112"/>
                  <a:pt x="4713967" y="1087009"/>
                  <a:pt x="4710959" y="1086905"/>
                </a:cubicBezTo>
                <a:cubicBezTo>
                  <a:pt x="4726418" y="1051007"/>
                  <a:pt x="4737934" y="1013449"/>
                  <a:pt x="4744678" y="974749"/>
                </a:cubicBezTo>
                <a:cubicBezTo>
                  <a:pt x="4788980" y="724085"/>
                  <a:pt x="4621628" y="520834"/>
                  <a:pt x="4370964" y="520834"/>
                </a:cubicBezTo>
                <a:cubicBezTo>
                  <a:pt x="4365257" y="520834"/>
                  <a:pt x="4359655" y="520938"/>
                  <a:pt x="4353948" y="521146"/>
                </a:cubicBezTo>
                <a:cubicBezTo>
                  <a:pt x="4353015" y="224830"/>
                  <a:pt x="4133683" y="0"/>
                  <a:pt x="3822012" y="0"/>
                </a:cubicBezTo>
                <a:cubicBezTo>
                  <a:pt x="3510445" y="0"/>
                  <a:pt x="3211744" y="224727"/>
                  <a:pt x="3106020" y="520834"/>
                </a:cubicBezTo>
                <a:cubicBezTo>
                  <a:pt x="2891877" y="522702"/>
                  <a:pt x="2687278" y="676151"/>
                  <a:pt x="2612265" y="878986"/>
                </a:cubicBezTo>
                <a:cubicBezTo>
                  <a:pt x="2541091" y="829496"/>
                  <a:pt x="2451969" y="800965"/>
                  <a:pt x="2351122" y="800965"/>
                </a:cubicBezTo>
                <a:cubicBezTo>
                  <a:pt x="2114982" y="800965"/>
                  <a:pt x="1887766" y="957422"/>
                  <a:pt x="1784844" y="1172293"/>
                </a:cubicBezTo>
                <a:cubicBezTo>
                  <a:pt x="1723215" y="1107344"/>
                  <a:pt x="1638969" y="1063042"/>
                  <a:pt x="1539886" y="1048828"/>
                </a:cubicBezTo>
                <a:cubicBezTo>
                  <a:pt x="1540197" y="1047168"/>
                  <a:pt x="1540508" y="1045508"/>
                  <a:pt x="1540819" y="1043848"/>
                </a:cubicBezTo>
                <a:cubicBezTo>
                  <a:pt x="1591865" y="755003"/>
                  <a:pt x="1399094" y="520731"/>
                  <a:pt x="1110145" y="520731"/>
                </a:cubicBezTo>
                <a:cubicBezTo>
                  <a:pt x="884900" y="520731"/>
                  <a:pt x="667747" y="663078"/>
                  <a:pt x="558808" y="862801"/>
                </a:cubicBezTo>
                <a:cubicBezTo>
                  <a:pt x="492925" y="823375"/>
                  <a:pt x="413451" y="800965"/>
                  <a:pt x="324743" y="800965"/>
                </a:cubicBezTo>
                <a:cubicBezTo>
                  <a:pt x="209890" y="801068"/>
                  <a:pt x="97008" y="838730"/>
                  <a:pt x="0" y="902434"/>
                </a:cubicBezTo>
                <a:close/>
              </a:path>
            </a:pathLst>
          </a:custGeom>
          <a:solidFill>
            <a:srgbClr val="6CC8EC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310" y="4115747"/>
            <a:ext cx="18296453" cy="3360783"/>
          </a:xfrm>
          <a:custGeom>
            <a:avLst/>
            <a:gdLst/>
            <a:ahLst/>
            <a:cxnLst/>
            <a:rect l="l" t="t" r="r" b="b"/>
            <a:pathLst>
              <a:path w="6852604" h="2240522" extrusionOk="0">
                <a:moveTo>
                  <a:pt x="6852605" y="349644"/>
                </a:moveTo>
                <a:lnTo>
                  <a:pt x="6852605" y="1716264"/>
                </a:lnTo>
                <a:lnTo>
                  <a:pt x="6852605" y="1887455"/>
                </a:lnTo>
                <a:cubicBezTo>
                  <a:pt x="6757880" y="1926050"/>
                  <a:pt x="6651430" y="1947216"/>
                  <a:pt x="6536370" y="1947216"/>
                </a:cubicBezTo>
                <a:cubicBezTo>
                  <a:pt x="6193054" y="1947216"/>
                  <a:pt x="5860426" y="1759217"/>
                  <a:pt x="5653026" y="1480540"/>
                </a:cubicBezTo>
                <a:cubicBezTo>
                  <a:pt x="5538899" y="1590309"/>
                  <a:pt x="5379536" y="1656295"/>
                  <a:pt x="5193197" y="1656295"/>
                </a:cubicBezTo>
                <a:cubicBezTo>
                  <a:pt x="5086852" y="1656295"/>
                  <a:pt x="4981751" y="1634819"/>
                  <a:pt x="4882668" y="1596016"/>
                </a:cubicBezTo>
                <a:cubicBezTo>
                  <a:pt x="4743225" y="1771771"/>
                  <a:pt x="4523894" y="1881126"/>
                  <a:pt x="4259638" y="1881126"/>
                </a:cubicBezTo>
                <a:cubicBezTo>
                  <a:pt x="4110857" y="1881126"/>
                  <a:pt x="3964049" y="1846472"/>
                  <a:pt x="3828134" y="1784740"/>
                </a:cubicBezTo>
                <a:cubicBezTo>
                  <a:pt x="3806968" y="1796879"/>
                  <a:pt x="3785077" y="1808188"/>
                  <a:pt x="3762563" y="1818667"/>
                </a:cubicBezTo>
                <a:cubicBezTo>
                  <a:pt x="3615442" y="2074830"/>
                  <a:pt x="3338321" y="2240522"/>
                  <a:pt x="2993346" y="2240522"/>
                </a:cubicBezTo>
                <a:cubicBezTo>
                  <a:pt x="2640071" y="2240522"/>
                  <a:pt x="2296652" y="2066738"/>
                  <a:pt x="2058126" y="1800095"/>
                </a:cubicBezTo>
                <a:cubicBezTo>
                  <a:pt x="1954789" y="1852075"/>
                  <a:pt x="1834541" y="1881126"/>
                  <a:pt x="1702465" y="1881126"/>
                </a:cubicBezTo>
                <a:cubicBezTo>
                  <a:pt x="1452527" y="1881126"/>
                  <a:pt x="1208606" y="1777374"/>
                  <a:pt x="1018429" y="1610541"/>
                </a:cubicBezTo>
                <a:cubicBezTo>
                  <a:pt x="905547" y="1684101"/>
                  <a:pt x="766415" y="1726328"/>
                  <a:pt x="610061" y="1726328"/>
                </a:cubicBezTo>
                <a:cubicBezTo>
                  <a:pt x="390211" y="1726328"/>
                  <a:pt x="175237" y="1643015"/>
                  <a:pt x="0" y="1506270"/>
                </a:cubicBezTo>
                <a:lnTo>
                  <a:pt x="0" y="740996"/>
                </a:lnTo>
                <a:cubicBezTo>
                  <a:pt x="176793" y="600205"/>
                  <a:pt x="395191" y="514195"/>
                  <a:pt x="618673" y="514195"/>
                </a:cubicBezTo>
                <a:cubicBezTo>
                  <a:pt x="775027" y="514195"/>
                  <a:pt x="914158" y="556421"/>
                  <a:pt x="1027040" y="629982"/>
                </a:cubicBezTo>
                <a:cubicBezTo>
                  <a:pt x="1217217" y="463149"/>
                  <a:pt x="1461138" y="359397"/>
                  <a:pt x="1711076" y="359397"/>
                </a:cubicBezTo>
                <a:cubicBezTo>
                  <a:pt x="1843152" y="359397"/>
                  <a:pt x="1963401" y="388447"/>
                  <a:pt x="2066738" y="440427"/>
                </a:cubicBezTo>
                <a:cubicBezTo>
                  <a:pt x="2305263" y="173784"/>
                  <a:pt x="2648682" y="0"/>
                  <a:pt x="3001957" y="0"/>
                </a:cubicBezTo>
                <a:cubicBezTo>
                  <a:pt x="3347036" y="0"/>
                  <a:pt x="3624054" y="165692"/>
                  <a:pt x="3771174" y="421959"/>
                </a:cubicBezTo>
                <a:cubicBezTo>
                  <a:pt x="3793688" y="432334"/>
                  <a:pt x="3815580" y="443643"/>
                  <a:pt x="3836745" y="455886"/>
                </a:cubicBezTo>
                <a:cubicBezTo>
                  <a:pt x="3972660" y="394257"/>
                  <a:pt x="4119469" y="359501"/>
                  <a:pt x="4268249" y="359501"/>
                </a:cubicBezTo>
                <a:cubicBezTo>
                  <a:pt x="4532505" y="359501"/>
                  <a:pt x="4751837" y="468751"/>
                  <a:pt x="4891279" y="644611"/>
                </a:cubicBezTo>
                <a:cubicBezTo>
                  <a:pt x="4990363" y="605807"/>
                  <a:pt x="5095463" y="584331"/>
                  <a:pt x="5201809" y="584331"/>
                </a:cubicBezTo>
                <a:cubicBezTo>
                  <a:pt x="5388147" y="584331"/>
                  <a:pt x="5547510" y="650317"/>
                  <a:pt x="5661637" y="760086"/>
                </a:cubicBezTo>
                <a:cubicBezTo>
                  <a:pt x="5869037" y="481409"/>
                  <a:pt x="6201666" y="293410"/>
                  <a:pt x="6544981" y="293410"/>
                </a:cubicBezTo>
                <a:cubicBezTo>
                  <a:pt x="6656514" y="293410"/>
                  <a:pt x="6759955" y="313227"/>
                  <a:pt x="6852605" y="349644"/>
                </a:cubicBezTo>
                <a:close/>
              </a:path>
            </a:pathLst>
          </a:custGeom>
          <a:solidFill>
            <a:srgbClr val="92D3EC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1" y="5199797"/>
            <a:ext cx="18291524" cy="5081055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1"/>
          <p:cNvSpPr/>
          <p:nvPr/>
        </p:nvSpPr>
        <p:spPr>
          <a:xfrm>
            <a:off x="1" y="7124132"/>
            <a:ext cx="18291524" cy="1106865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1" y="5699963"/>
            <a:ext cx="18291800" cy="867491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/>
          <p:nvPr/>
        </p:nvSpPr>
        <p:spPr>
          <a:xfrm>
            <a:off x="1" y="7920523"/>
            <a:ext cx="18291524" cy="2364299"/>
          </a:xfrm>
          <a:custGeom>
            <a:avLst/>
            <a:gdLst/>
            <a:ahLst/>
            <a:cxnLst/>
            <a:rect l="l" t="t" r="r" b="b"/>
            <a:pathLst>
              <a:path w="6860393" h="1580149" extrusionOk="0">
                <a:moveTo>
                  <a:pt x="0" y="0"/>
                </a:moveTo>
                <a:lnTo>
                  <a:pt x="6860394" y="0"/>
                </a:lnTo>
                <a:lnTo>
                  <a:pt x="6860394" y="1580150"/>
                </a:lnTo>
                <a:lnTo>
                  <a:pt x="0" y="1580150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1" y="8619566"/>
            <a:ext cx="18291800" cy="1666848"/>
          </a:xfrm>
          <a:custGeom>
            <a:avLst/>
            <a:gdLst/>
            <a:ahLst/>
            <a:cxnLst/>
            <a:rect l="l" t="t" r="r" b="b"/>
            <a:pathLst>
              <a:path w="6860497" h="1114017" extrusionOk="0">
                <a:moveTo>
                  <a:pt x="0" y="176272"/>
                </a:moveTo>
                <a:lnTo>
                  <a:pt x="0" y="660911"/>
                </a:lnTo>
                <a:cubicBezTo>
                  <a:pt x="245494" y="715026"/>
                  <a:pt x="594221" y="825961"/>
                  <a:pt x="629916" y="1002354"/>
                </a:cubicBezTo>
                <a:cubicBezTo>
                  <a:pt x="638242" y="1043772"/>
                  <a:pt x="625441" y="1079988"/>
                  <a:pt x="598592" y="1114017"/>
                </a:cubicBezTo>
                <a:lnTo>
                  <a:pt x="4244051" y="1114017"/>
                </a:lnTo>
                <a:cubicBezTo>
                  <a:pt x="4950040" y="847503"/>
                  <a:pt x="5915156" y="725224"/>
                  <a:pt x="6645392" y="845734"/>
                </a:cubicBezTo>
                <a:cubicBezTo>
                  <a:pt x="6703982" y="856140"/>
                  <a:pt x="6778077" y="869981"/>
                  <a:pt x="6860498" y="882990"/>
                </a:cubicBezTo>
                <a:lnTo>
                  <a:pt x="6860498" y="113416"/>
                </a:lnTo>
                <a:cubicBezTo>
                  <a:pt x="6771208" y="94996"/>
                  <a:pt x="6684625" y="78033"/>
                  <a:pt x="6594087" y="63360"/>
                </a:cubicBezTo>
                <a:cubicBezTo>
                  <a:pt x="6062618" y="-22288"/>
                  <a:pt x="5761761" y="-33631"/>
                  <a:pt x="5248608" y="108108"/>
                </a:cubicBezTo>
                <a:cubicBezTo>
                  <a:pt x="4872614" y="209782"/>
                  <a:pt x="4709646" y="229034"/>
                  <a:pt x="4321165" y="256819"/>
                </a:cubicBezTo>
                <a:cubicBezTo>
                  <a:pt x="3641505" y="305419"/>
                  <a:pt x="3338046" y="446845"/>
                  <a:pt x="2643816" y="307917"/>
                </a:cubicBezTo>
                <a:cubicBezTo>
                  <a:pt x="2421842" y="265769"/>
                  <a:pt x="2278750" y="251304"/>
                  <a:pt x="2054070" y="240273"/>
                </a:cubicBezTo>
                <a:cubicBezTo>
                  <a:pt x="1251091" y="200936"/>
                  <a:pt x="949089" y="-29156"/>
                  <a:pt x="57029" y="164096"/>
                </a:cubicBezTo>
                <a:cubicBezTo>
                  <a:pt x="37880" y="168363"/>
                  <a:pt x="18940" y="172421"/>
                  <a:pt x="0" y="176272"/>
                </a:cubicBezTo>
                <a:close/>
              </a:path>
            </a:pathLst>
          </a:custGeom>
          <a:solidFill>
            <a:srgbClr val="F9BC6E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1" y="9004175"/>
            <a:ext cx="18291800" cy="1283199"/>
          </a:xfrm>
          <a:custGeom>
            <a:avLst/>
            <a:gdLst/>
            <a:ahLst/>
            <a:cxnLst/>
            <a:rect l="l" t="t" r="r" b="b"/>
            <a:pathLst>
              <a:path w="6860497" h="857610" extrusionOk="0">
                <a:moveTo>
                  <a:pt x="0" y="123628"/>
                </a:moveTo>
                <a:lnTo>
                  <a:pt x="0" y="220826"/>
                </a:lnTo>
                <a:cubicBezTo>
                  <a:pt x="52137" y="235395"/>
                  <a:pt x="132789" y="241639"/>
                  <a:pt x="201265" y="246635"/>
                </a:cubicBezTo>
                <a:cubicBezTo>
                  <a:pt x="922032" y="299292"/>
                  <a:pt x="908503" y="545202"/>
                  <a:pt x="1425819" y="813486"/>
                </a:cubicBezTo>
                <a:cubicBezTo>
                  <a:pt x="1458288" y="830137"/>
                  <a:pt x="1492942" y="844706"/>
                  <a:pt x="1529261" y="857610"/>
                </a:cubicBezTo>
                <a:lnTo>
                  <a:pt x="2857674" y="857610"/>
                </a:lnTo>
                <a:cubicBezTo>
                  <a:pt x="2879944" y="853240"/>
                  <a:pt x="2901694" y="848869"/>
                  <a:pt x="2922715" y="844498"/>
                </a:cubicBezTo>
                <a:cubicBezTo>
                  <a:pt x="3171643" y="785700"/>
                  <a:pt x="3340335" y="768529"/>
                  <a:pt x="3591032" y="737829"/>
                </a:cubicBezTo>
                <a:cubicBezTo>
                  <a:pt x="3800102" y="709732"/>
                  <a:pt x="3944963" y="677159"/>
                  <a:pt x="4146020" y="622836"/>
                </a:cubicBezTo>
                <a:cubicBezTo>
                  <a:pt x="4838168" y="435932"/>
                  <a:pt x="5447480" y="337172"/>
                  <a:pt x="6170015" y="326662"/>
                </a:cubicBezTo>
                <a:cubicBezTo>
                  <a:pt x="6464940" y="322395"/>
                  <a:pt x="6669327" y="347059"/>
                  <a:pt x="6860498" y="387541"/>
                </a:cubicBezTo>
                <a:lnTo>
                  <a:pt x="6860498" y="129247"/>
                </a:lnTo>
                <a:cubicBezTo>
                  <a:pt x="6711058" y="89286"/>
                  <a:pt x="6564844" y="59106"/>
                  <a:pt x="6433095" y="42039"/>
                </a:cubicBezTo>
                <a:cubicBezTo>
                  <a:pt x="5765612" y="-44545"/>
                  <a:pt x="5055876" y="36003"/>
                  <a:pt x="4412015" y="206568"/>
                </a:cubicBezTo>
                <a:cubicBezTo>
                  <a:pt x="3909580" y="339670"/>
                  <a:pt x="3762846" y="331241"/>
                  <a:pt x="3256249" y="364646"/>
                </a:cubicBezTo>
                <a:cubicBezTo>
                  <a:pt x="2972876" y="385043"/>
                  <a:pt x="2829784" y="430416"/>
                  <a:pt x="2568680" y="471731"/>
                </a:cubicBezTo>
                <a:cubicBezTo>
                  <a:pt x="2096321" y="506177"/>
                  <a:pt x="2059169" y="324476"/>
                  <a:pt x="1710129" y="165254"/>
                </a:cubicBezTo>
                <a:cubicBezTo>
                  <a:pt x="1602108" y="121130"/>
                  <a:pt x="1522809" y="101773"/>
                  <a:pt x="1405942" y="84186"/>
                </a:cubicBezTo>
                <a:cubicBezTo>
                  <a:pt x="1042957" y="29655"/>
                  <a:pt x="420638" y="-71498"/>
                  <a:pt x="87104" y="78775"/>
                </a:cubicBezTo>
                <a:cubicBezTo>
                  <a:pt x="50160" y="95425"/>
                  <a:pt x="21542" y="110307"/>
                  <a:pt x="0" y="123628"/>
                </a:cubicBezTo>
                <a:close/>
              </a:path>
            </a:pathLst>
          </a:custGeom>
          <a:solidFill>
            <a:srgbClr val="E9AA59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1" y="5145372"/>
            <a:ext cx="18291524" cy="299940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-121" y="7993669"/>
            <a:ext cx="18291524" cy="496664"/>
          </a:xfrm>
          <a:custGeom>
            <a:avLst/>
            <a:gdLst/>
            <a:ahLst/>
            <a:cxnLst/>
            <a:rect l="l" t="t" r="r" b="b"/>
            <a:pathLst>
              <a:path w="6860393" h="331939" extrusionOk="0">
                <a:moveTo>
                  <a:pt x="6860394" y="29555"/>
                </a:moveTo>
                <a:lnTo>
                  <a:pt x="6860394" y="165466"/>
                </a:lnTo>
                <a:cubicBezTo>
                  <a:pt x="6643415" y="140074"/>
                  <a:pt x="6414468" y="213961"/>
                  <a:pt x="6183231" y="255796"/>
                </a:cubicBezTo>
                <a:cubicBezTo>
                  <a:pt x="5687353" y="345398"/>
                  <a:pt x="5389514" y="270678"/>
                  <a:pt x="4926417" y="289097"/>
                </a:cubicBezTo>
                <a:cubicBezTo>
                  <a:pt x="4511190" y="305540"/>
                  <a:pt x="4097317" y="311368"/>
                  <a:pt x="3684692" y="329059"/>
                </a:cubicBezTo>
                <a:lnTo>
                  <a:pt x="3625895" y="330828"/>
                </a:lnTo>
                <a:cubicBezTo>
                  <a:pt x="3279248" y="341235"/>
                  <a:pt x="3038750" y="275464"/>
                  <a:pt x="2717496" y="261936"/>
                </a:cubicBezTo>
                <a:cubicBezTo>
                  <a:pt x="2579399" y="256317"/>
                  <a:pt x="2441615" y="251633"/>
                  <a:pt x="2303414" y="249344"/>
                </a:cubicBezTo>
                <a:cubicBezTo>
                  <a:pt x="2081335" y="246950"/>
                  <a:pt x="1867895" y="254443"/>
                  <a:pt x="1646336" y="264954"/>
                </a:cubicBezTo>
                <a:cubicBezTo>
                  <a:pt x="1522705" y="272135"/>
                  <a:pt x="1403757" y="287537"/>
                  <a:pt x="1282207" y="295237"/>
                </a:cubicBezTo>
                <a:cubicBezTo>
                  <a:pt x="818797" y="324480"/>
                  <a:pt x="412104" y="176601"/>
                  <a:pt x="0" y="178995"/>
                </a:cubicBezTo>
                <a:lnTo>
                  <a:pt x="0" y="0"/>
                </a:lnTo>
                <a:cubicBezTo>
                  <a:pt x="146942" y="5203"/>
                  <a:pt x="299712" y="21854"/>
                  <a:pt x="517524" y="51617"/>
                </a:cubicBezTo>
                <a:cubicBezTo>
                  <a:pt x="1049409" y="124256"/>
                  <a:pt x="1372016" y="69621"/>
                  <a:pt x="1888083" y="68684"/>
                </a:cubicBezTo>
                <a:cubicBezTo>
                  <a:pt x="2239101" y="66499"/>
                  <a:pt x="2695121" y="18836"/>
                  <a:pt x="3024076" y="42355"/>
                </a:cubicBezTo>
                <a:cubicBezTo>
                  <a:pt x="3309428" y="61816"/>
                  <a:pt x="3580729" y="71390"/>
                  <a:pt x="3866809" y="60255"/>
                </a:cubicBezTo>
                <a:cubicBezTo>
                  <a:pt x="4198262" y="47350"/>
                  <a:pt x="4433349" y="58485"/>
                  <a:pt x="4761263" y="71598"/>
                </a:cubicBezTo>
                <a:cubicBezTo>
                  <a:pt x="5117276" y="76281"/>
                  <a:pt x="5475681" y="129979"/>
                  <a:pt x="5820767" y="125296"/>
                </a:cubicBezTo>
                <a:cubicBezTo>
                  <a:pt x="6242237" y="119677"/>
                  <a:pt x="6528525" y="-23103"/>
                  <a:pt x="6860394" y="29555"/>
                </a:cubicBezTo>
                <a:close/>
              </a:path>
            </a:pathLst>
          </a:custGeom>
          <a:solidFill>
            <a:srgbClr val="E9AA59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1" y="7744597"/>
            <a:ext cx="18291524" cy="496664"/>
          </a:xfrm>
          <a:custGeom>
            <a:avLst/>
            <a:gdLst/>
            <a:ahLst/>
            <a:cxnLst/>
            <a:rect l="l" t="t" r="r" b="b"/>
            <a:pathLst>
              <a:path w="6860393" h="331939" extrusionOk="0">
                <a:moveTo>
                  <a:pt x="6860394" y="29555"/>
                </a:moveTo>
                <a:lnTo>
                  <a:pt x="6860394" y="165466"/>
                </a:lnTo>
                <a:cubicBezTo>
                  <a:pt x="6643415" y="140074"/>
                  <a:pt x="6414468" y="213961"/>
                  <a:pt x="6183231" y="255796"/>
                </a:cubicBezTo>
                <a:cubicBezTo>
                  <a:pt x="5687353" y="345398"/>
                  <a:pt x="5389514" y="270678"/>
                  <a:pt x="4926417" y="289097"/>
                </a:cubicBezTo>
                <a:cubicBezTo>
                  <a:pt x="4511190" y="305540"/>
                  <a:pt x="4097317" y="311368"/>
                  <a:pt x="3684692" y="329059"/>
                </a:cubicBezTo>
                <a:lnTo>
                  <a:pt x="3625895" y="330828"/>
                </a:lnTo>
                <a:cubicBezTo>
                  <a:pt x="3279248" y="341235"/>
                  <a:pt x="3038750" y="275464"/>
                  <a:pt x="2717496" y="261936"/>
                </a:cubicBezTo>
                <a:cubicBezTo>
                  <a:pt x="2579399" y="256317"/>
                  <a:pt x="2441615" y="251633"/>
                  <a:pt x="2303414" y="249344"/>
                </a:cubicBezTo>
                <a:cubicBezTo>
                  <a:pt x="2081335" y="246950"/>
                  <a:pt x="1867895" y="254443"/>
                  <a:pt x="1646336" y="264954"/>
                </a:cubicBezTo>
                <a:cubicBezTo>
                  <a:pt x="1522705" y="272135"/>
                  <a:pt x="1403757" y="287537"/>
                  <a:pt x="1282207" y="295237"/>
                </a:cubicBezTo>
                <a:cubicBezTo>
                  <a:pt x="818797" y="324480"/>
                  <a:pt x="412104" y="176601"/>
                  <a:pt x="0" y="178995"/>
                </a:cubicBezTo>
                <a:lnTo>
                  <a:pt x="0" y="0"/>
                </a:lnTo>
                <a:cubicBezTo>
                  <a:pt x="146942" y="5203"/>
                  <a:pt x="299712" y="21854"/>
                  <a:pt x="517524" y="51617"/>
                </a:cubicBezTo>
                <a:cubicBezTo>
                  <a:pt x="1049409" y="124256"/>
                  <a:pt x="1372016" y="69621"/>
                  <a:pt x="1888083" y="68684"/>
                </a:cubicBezTo>
                <a:cubicBezTo>
                  <a:pt x="2239101" y="66499"/>
                  <a:pt x="2695121" y="18836"/>
                  <a:pt x="3024076" y="42355"/>
                </a:cubicBezTo>
                <a:cubicBezTo>
                  <a:pt x="3309428" y="61816"/>
                  <a:pt x="3580729" y="71390"/>
                  <a:pt x="3866809" y="60255"/>
                </a:cubicBezTo>
                <a:cubicBezTo>
                  <a:pt x="4198262" y="47350"/>
                  <a:pt x="4433349" y="58485"/>
                  <a:pt x="4761263" y="71598"/>
                </a:cubicBezTo>
                <a:cubicBezTo>
                  <a:pt x="5117276" y="76281"/>
                  <a:pt x="5475681" y="129979"/>
                  <a:pt x="5820767" y="125296"/>
                </a:cubicBezTo>
                <a:cubicBezTo>
                  <a:pt x="6242237" y="119677"/>
                  <a:pt x="6528525" y="-23103"/>
                  <a:pt x="6860394" y="29555"/>
                </a:cubicBezTo>
                <a:close/>
              </a:path>
            </a:pathLst>
          </a:custGeom>
          <a:solidFill>
            <a:srgbClr val="FEE7CB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 txBox="1">
            <a:spLocks noGrp="1"/>
          </p:cNvSpPr>
          <p:nvPr>
            <p:ph type="title"/>
          </p:nvPr>
        </p:nvSpPr>
        <p:spPr>
          <a:xfrm>
            <a:off x="623400" y="890051"/>
            <a:ext cx="17041050" cy="1145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Skranji"/>
              <a:buNone/>
              <a:defRPr sz="40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Skranji"/>
              <a:buNone/>
              <a:defRPr sz="40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Skranji"/>
              <a:buNone/>
              <a:defRPr sz="40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Skranji"/>
              <a:buNone/>
              <a:defRPr sz="40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Skranji"/>
              <a:buNone/>
              <a:defRPr sz="40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Skranji"/>
              <a:buNone/>
              <a:defRPr sz="40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Skranji"/>
              <a:buNone/>
              <a:defRPr sz="40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Skranji"/>
              <a:buNone/>
              <a:defRPr sz="40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Skranji"/>
              <a:buNone/>
              <a:defRPr sz="4000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defRPr>
            </a:lvl9pPr>
          </a:lstStyle>
          <a:p>
            <a:endParaRPr/>
          </a:p>
        </p:txBody>
      </p:sp>
      <p:sp>
        <p:nvSpPr>
          <p:cNvPr id="18" name="Google Shape;18;p1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05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●"/>
              <a:defRPr sz="1900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○"/>
              <a:defRPr sz="1900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■"/>
              <a:defRPr sz="1900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●"/>
              <a:defRPr sz="1900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○"/>
              <a:defRPr sz="1900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■"/>
              <a:defRPr sz="1900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●"/>
              <a:defRPr sz="1900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○"/>
              <a:defRPr sz="1900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Happy Monkey"/>
              <a:buChar char="■"/>
              <a:defRPr sz="1900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9pPr>
          </a:lstStyle>
          <a:p>
            <a:endParaRPr/>
          </a:p>
        </p:txBody>
      </p:sp>
      <p:sp>
        <p:nvSpPr>
          <p:cNvPr id="19" name="Google Shape;19;p1"/>
          <p:cNvSpPr txBox="1">
            <a:spLocks noGrp="1"/>
          </p:cNvSpPr>
          <p:nvPr>
            <p:ph type="sldNum" idx="12"/>
          </p:nvPr>
        </p:nvSpPr>
        <p:spPr>
          <a:xfrm>
            <a:off x="16944915" y="9326433"/>
            <a:ext cx="1097550" cy="787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950">
                <a:solidFill>
                  <a:schemeClr val="dk2"/>
                </a:solidFill>
              </a:defRPr>
            </a:lvl1pPr>
            <a:lvl2pPr lvl="1" algn="r">
              <a:buNone/>
              <a:defRPr sz="1950">
                <a:solidFill>
                  <a:schemeClr val="dk2"/>
                </a:solidFill>
              </a:defRPr>
            </a:lvl2pPr>
            <a:lvl3pPr lvl="2" algn="r">
              <a:buNone/>
              <a:defRPr sz="1950">
                <a:solidFill>
                  <a:schemeClr val="dk2"/>
                </a:solidFill>
              </a:defRPr>
            </a:lvl3pPr>
            <a:lvl4pPr lvl="3" algn="r">
              <a:buNone/>
              <a:defRPr sz="1950">
                <a:solidFill>
                  <a:schemeClr val="dk2"/>
                </a:solidFill>
              </a:defRPr>
            </a:lvl4pPr>
            <a:lvl5pPr lvl="4" algn="r">
              <a:buNone/>
              <a:defRPr sz="1950">
                <a:solidFill>
                  <a:schemeClr val="dk2"/>
                </a:solidFill>
              </a:defRPr>
            </a:lvl5pPr>
            <a:lvl6pPr lvl="5" algn="r">
              <a:buNone/>
              <a:defRPr sz="1950">
                <a:solidFill>
                  <a:schemeClr val="dk2"/>
                </a:solidFill>
              </a:defRPr>
            </a:lvl6pPr>
            <a:lvl7pPr lvl="6" algn="r">
              <a:buNone/>
              <a:defRPr sz="1950">
                <a:solidFill>
                  <a:schemeClr val="dk2"/>
                </a:solidFill>
              </a:defRPr>
            </a:lvl7pPr>
            <a:lvl8pPr lvl="7" algn="r">
              <a:buNone/>
              <a:defRPr sz="1950">
                <a:solidFill>
                  <a:schemeClr val="dk2"/>
                </a:solidFill>
              </a:defRPr>
            </a:lvl8pPr>
            <a:lvl9pPr lvl="8" algn="r">
              <a:buNone/>
              <a:defRPr sz="195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0" name="Google Shape;20;p1"/>
          <p:cNvSpPr/>
          <p:nvPr/>
        </p:nvSpPr>
        <p:spPr>
          <a:xfrm rot="5400000">
            <a:off x="-668487" y="849683"/>
            <a:ext cx="1697018" cy="171884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68E31B-03DB-4E4E-85EE-25E15C49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97F9AA-F616-4596-B380-11CD3669A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04763-DA9A-4A4D-980A-F552AD05F8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4D05C-3DE2-403D-B7DB-D8153E6E9CBA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F5020-21ED-4A32-B90B-811B40886F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E5B72-AF7F-4A9E-8DB5-46AFEF4AF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780E5-64E1-4C51-BB28-E34438E9B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30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3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5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microsoft.com/office/2007/relationships/hdphoto" Target="../media/hdphoto4.wdp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7.png"/><Relationship Id="rId7" Type="http://schemas.openxmlformats.org/officeDocument/2006/relationships/oleObject" Target="../embeddings/oleObject2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23.xml"/><Relationship Id="rId3" Type="http://schemas.openxmlformats.org/officeDocument/2006/relationships/slide" Target="slide29.xml"/><Relationship Id="rId7" Type="http://schemas.openxmlformats.org/officeDocument/2006/relationships/slide" Target="slide30.xml"/><Relationship Id="rId12" Type="http://schemas.openxmlformats.org/officeDocument/2006/relationships/slide" Target="slide24.xml"/><Relationship Id="rId2" Type="http://schemas.openxmlformats.org/officeDocument/2006/relationships/notesSlide" Target="../notesSlides/notesSlide15.xml"/><Relationship Id="rId16" Type="http://schemas.openxmlformats.org/officeDocument/2006/relationships/slide" Target="slide3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1.xml"/><Relationship Id="rId11" Type="http://schemas.openxmlformats.org/officeDocument/2006/relationships/slide" Target="slide25.xml"/><Relationship Id="rId5" Type="http://schemas.openxmlformats.org/officeDocument/2006/relationships/slide" Target="slide27.xml"/><Relationship Id="rId15" Type="http://schemas.openxmlformats.org/officeDocument/2006/relationships/slide" Target="slide34.xml"/><Relationship Id="rId10" Type="http://schemas.openxmlformats.org/officeDocument/2006/relationships/slide" Target="slide26.xml"/><Relationship Id="rId4" Type="http://schemas.openxmlformats.org/officeDocument/2006/relationships/slide" Target="slide28.xml"/><Relationship Id="rId9" Type="http://schemas.openxmlformats.org/officeDocument/2006/relationships/slide" Target="slide32.xml"/><Relationship Id="rId14" Type="http://schemas.openxmlformats.org/officeDocument/2006/relationships/slide" Target="slide3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4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slide" Target="slide22.xml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4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slide" Target="slide22.xml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4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slide" Target="slide22.xml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4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slide" Target="slide22.xml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4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3.png"/><Relationship Id="rId5" Type="http://schemas.openxmlformats.org/officeDocument/2006/relationships/slide" Target="slide22.xml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4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3.png"/><Relationship Id="rId5" Type="http://schemas.openxmlformats.org/officeDocument/2006/relationships/slide" Target="slide22.xml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4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slide" Target="slide22.xml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Layout" Target="../slideLayouts/slideLayout7.xml"/><Relationship Id="rId7" Type="http://schemas.openxmlformats.org/officeDocument/2006/relationships/slide" Target="slide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image" Target="../media/image2.jpeg"/><Relationship Id="rId10" Type="http://schemas.openxmlformats.org/officeDocument/2006/relationships/slide" Target="slide8.xml"/><Relationship Id="rId4" Type="http://schemas.openxmlformats.org/officeDocument/2006/relationships/image" Target="../media/image4.png"/><Relationship Id="rId9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4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3.png"/><Relationship Id="rId5" Type="http://schemas.openxmlformats.org/officeDocument/2006/relationships/slide" Target="slide22.xml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4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3.png"/><Relationship Id="rId5" Type="http://schemas.openxmlformats.org/officeDocument/2006/relationships/slide" Target="slide22.xml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4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3.png"/><Relationship Id="rId5" Type="http://schemas.openxmlformats.org/officeDocument/2006/relationships/slide" Target="slide22.xml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7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4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7.png"/><Relationship Id="rId7" Type="http://schemas.openxmlformats.org/officeDocument/2006/relationships/image" Target="../media/image29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8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30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1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7">
            <a:extLst>
              <a:ext uri="{FF2B5EF4-FFF2-40B4-BE49-F238E27FC236}">
                <a16:creationId xmlns:a16="http://schemas.microsoft.com/office/drawing/2014/main" id="{3A9980F6-6B98-42D1-8927-581BBDFD7E55}"/>
              </a:ext>
            </a:extLst>
          </p:cNvPr>
          <p:cNvGrpSpPr/>
          <p:nvPr/>
        </p:nvGrpSpPr>
        <p:grpSpPr>
          <a:xfrm>
            <a:off x="1698868" y="4428498"/>
            <a:ext cx="6436935" cy="3121599"/>
            <a:chOff x="1104900" y="5372100"/>
            <a:chExt cx="4991100" cy="1295401"/>
          </a:xfrm>
        </p:grpSpPr>
        <p:sp>
          <p:nvSpPr>
            <p:cNvPr id="10" name="Hình chữ nhật: Góc Tròn 8">
              <a:extLst>
                <a:ext uri="{FF2B5EF4-FFF2-40B4-BE49-F238E27FC236}">
                  <a16:creationId xmlns:a16="http://schemas.microsoft.com/office/drawing/2014/main" id="{10804E72-320C-4EEE-931A-A71CD35D9504}"/>
                </a:ext>
              </a:extLst>
            </p:cNvPr>
            <p:cNvSpPr/>
            <p:nvPr/>
          </p:nvSpPr>
          <p:spPr>
            <a:xfrm>
              <a:off x="1409700" y="5372101"/>
              <a:ext cx="4686300" cy="1295400"/>
            </a:xfrm>
            <a:prstGeom prst="roundRect">
              <a:avLst/>
            </a:prstGeom>
            <a:gradFill flip="none" rotWithShape="1">
              <a:gsLst>
                <a:gs pos="23000">
                  <a:schemeClr val="accent3">
                    <a:lumMod val="89000"/>
                  </a:schemeClr>
                </a:gs>
                <a:gs pos="38000">
                  <a:schemeClr val="accent3">
                    <a:lumMod val="89000"/>
                  </a:schemeClr>
                </a:gs>
                <a:gs pos="100000">
                  <a:schemeClr val="tx1"/>
                </a:gs>
                <a:gs pos="62000">
                  <a:schemeClr val="accent3">
                    <a:lumMod val="7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BZ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Hình chữ nhật: Góc Tròn 9">
              <a:extLst>
                <a:ext uri="{FF2B5EF4-FFF2-40B4-BE49-F238E27FC236}">
                  <a16:creationId xmlns:a16="http://schemas.microsoft.com/office/drawing/2014/main" id="{8317349A-5870-4425-AD50-3FEEEF7A15B8}"/>
                </a:ext>
              </a:extLst>
            </p:cNvPr>
            <p:cNvSpPr/>
            <p:nvPr/>
          </p:nvSpPr>
          <p:spPr>
            <a:xfrm>
              <a:off x="1104900" y="5372100"/>
              <a:ext cx="4819650" cy="112395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BZ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3ACEA34-7824-4EAE-A5CC-1948A635A58A}"/>
              </a:ext>
            </a:extLst>
          </p:cNvPr>
          <p:cNvSpPr txBox="1"/>
          <p:nvPr/>
        </p:nvSpPr>
        <p:spPr>
          <a:xfrm>
            <a:off x="1840517" y="4573863"/>
            <a:ext cx="5915995" cy="2417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QUẢ BÓNG THẦN KỲ</a:t>
            </a:r>
          </a:p>
        </p:txBody>
      </p:sp>
      <p:sp>
        <p:nvSpPr>
          <p:cNvPr id="15" name="Frame 14">
            <a:extLst>
              <a:ext uri="{FF2B5EF4-FFF2-40B4-BE49-F238E27FC236}">
                <a16:creationId xmlns:a16="http://schemas.microsoft.com/office/drawing/2014/main" id="{65EA548B-EAE5-4B0F-8137-C54E91AAC88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frame">
            <a:avLst>
              <a:gd name="adj1" fmla="val 2082"/>
            </a:avLst>
          </a:prstGeom>
          <a:solidFill>
            <a:srgbClr val="002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FS Neusa Bold" panose="00000800000000000000" pitchFamily="2" charset="0"/>
              <a:ea typeface="+mn-ea"/>
              <a:cs typeface="+mn-cs"/>
              <a:sym typeface="Arial"/>
            </a:endParaRPr>
          </a:p>
        </p:txBody>
      </p:sp>
      <p:pic>
        <p:nvPicPr>
          <p:cNvPr id="11268" name="Picture 4" descr="Trái banh đá bóng OFFICIAL số 4 và số 5, Banh bóng đá - bánh số 4 và số 5 |  Lazada.vn">
            <a:extLst>
              <a:ext uri="{FF2B5EF4-FFF2-40B4-BE49-F238E27FC236}">
                <a16:creationId xmlns:a16="http://schemas.microsoft.com/office/drawing/2014/main" id="{4067F91D-26F9-3CA6-EC3C-C4E35D098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848" y="1202003"/>
            <a:ext cx="7882994" cy="788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88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>
            <a:extLst>
              <a:ext uri="{FF2B5EF4-FFF2-40B4-BE49-F238E27FC236}">
                <a16:creationId xmlns:a16="http://schemas.microsoft.com/office/drawing/2014/main" id="{EB005C88-D164-42F3-C9C5-3C3666F5C5BB}"/>
              </a:ext>
            </a:extLst>
          </p:cNvPr>
          <p:cNvGrpSpPr/>
          <p:nvPr/>
        </p:nvGrpSpPr>
        <p:grpSpPr>
          <a:xfrm>
            <a:off x="-123105" y="439614"/>
            <a:ext cx="18456387" cy="10282434"/>
            <a:chOff x="-82070" y="293076"/>
            <a:chExt cx="12304258" cy="6854956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55DBE34-6E0E-6983-97FF-6CF95C117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053"/>
            <a:stretch>
              <a:fillRect/>
            </a:stretch>
          </p:blipFill>
          <p:spPr>
            <a:xfrm rot="5400000">
              <a:off x="193095" y="17911"/>
              <a:ext cx="6854956" cy="7405286"/>
            </a:xfrm>
            <a:prstGeom prst="rect">
              <a:avLst/>
            </a:prstGeom>
          </p:spPr>
        </p:pic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ACF83FB8-893D-0145-A902-C841629F8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4464"/>
            <a:stretch>
              <a:fillRect/>
            </a:stretch>
          </p:blipFill>
          <p:spPr>
            <a:xfrm rot="5400000">
              <a:off x="6345224" y="1271068"/>
              <a:ext cx="6854956" cy="4898972"/>
            </a:xfrm>
            <a:prstGeom prst="rect">
              <a:avLst/>
            </a:prstGeom>
          </p:spPr>
        </p:pic>
      </p:grpSp>
      <p:grpSp>
        <p:nvGrpSpPr>
          <p:cNvPr id="2" name="Group 24">
            <a:extLst>
              <a:ext uri="{FF2B5EF4-FFF2-40B4-BE49-F238E27FC236}">
                <a16:creationId xmlns:a16="http://schemas.microsoft.com/office/drawing/2014/main" id="{7E222BDC-C556-8CE6-A396-2DE5829AD275}"/>
              </a:ext>
            </a:extLst>
          </p:cNvPr>
          <p:cNvGrpSpPr/>
          <p:nvPr/>
        </p:nvGrpSpPr>
        <p:grpSpPr>
          <a:xfrm>
            <a:off x="7448780" y="2310853"/>
            <a:ext cx="8882214" cy="6700061"/>
            <a:chOff x="6931767" y="1806547"/>
            <a:chExt cx="7561005" cy="7860210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3FF86B58-D311-6481-DD5D-B610951EF3F4}"/>
                </a:ext>
              </a:extLst>
            </p:cNvPr>
            <p:cNvGrpSpPr/>
            <p:nvPr/>
          </p:nvGrpSpPr>
          <p:grpSpPr>
            <a:xfrm>
              <a:off x="7432288" y="1806547"/>
              <a:ext cx="2946248" cy="1652766"/>
              <a:chOff x="0" y="0"/>
              <a:chExt cx="851179" cy="477489"/>
            </a:xfrm>
          </p:grpSpPr>
          <p:sp>
            <p:nvSpPr>
              <p:cNvPr id="15" name="Freeform 4">
                <a:extLst>
                  <a:ext uri="{FF2B5EF4-FFF2-40B4-BE49-F238E27FC236}">
                    <a16:creationId xmlns:a16="http://schemas.microsoft.com/office/drawing/2014/main" id="{751F7E56-1AE4-4E66-C711-17948DA3653F}"/>
                  </a:ext>
                </a:extLst>
              </p:cNvPr>
              <p:cNvSpPr/>
              <p:nvPr/>
            </p:nvSpPr>
            <p:spPr>
              <a:xfrm>
                <a:off x="92710" y="106680"/>
                <a:ext cx="747039" cy="358109"/>
              </a:xfrm>
              <a:custGeom>
                <a:avLst/>
                <a:gdLst/>
                <a:ahLst/>
                <a:cxnLst/>
                <a:rect l="l" t="t" r="r" b="b"/>
                <a:pathLst>
                  <a:path w="747039" h="358109">
                    <a:moveTo>
                      <a:pt x="720369" y="168879"/>
                    </a:moveTo>
                    <a:cubicBezTo>
                      <a:pt x="720369" y="256509"/>
                      <a:pt x="644169" y="327629"/>
                      <a:pt x="562889" y="327629"/>
                    </a:cubicBezTo>
                    <a:lnTo>
                      <a:pt x="66040" y="327629"/>
                    </a:lnTo>
                    <a:cubicBezTo>
                      <a:pt x="43180" y="327629"/>
                      <a:pt x="20320" y="322549"/>
                      <a:pt x="0" y="313659"/>
                    </a:cubicBezTo>
                    <a:cubicBezTo>
                      <a:pt x="26670" y="341599"/>
                      <a:pt x="63500" y="358109"/>
                      <a:pt x="98888" y="358109"/>
                    </a:cubicBezTo>
                    <a:lnTo>
                      <a:pt x="600989" y="358109"/>
                    </a:lnTo>
                    <a:cubicBezTo>
                      <a:pt x="680999" y="358109"/>
                      <a:pt x="747039" y="292069"/>
                      <a:pt x="747039" y="212059"/>
                    </a:cubicBezTo>
                    <a:lnTo>
                      <a:pt x="747039" y="95250"/>
                    </a:lnTo>
                    <a:cubicBezTo>
                      <a:pt x="747039" y="58420"/>
                      <a:pt x="733069" y="25400"/>
                      <a:pt x="711479" y="0"/>
                    </a:cubicBezTo>
                    <a:cubicBezTo>
                      <a:pt x="717829" y="16510"/>
                      <a:pt x="720369" y="34290"/>
                      <a:pt x="720369" y="52070"/>
                    </a:cubicBezTo>
                    <a:lnTo>
                      <a:pt x="720369" y="168879"/>
                    </a:lnTo>
                    <a:lnTo>
                      <a:pt x="720369" y="168879"/>
                    </a:lnTo>
                    <a:close/>
                  </a:path>
                </a:pathLst>
              </a:custGeom>
              <a:solidFill>
                <a:srgbClr val="704430"/>
              </a:solidFill>
            </p:spPr>
            <p:txBody>
              <a:bodyPr/>
              <a:lstStyle/>
              <a:p>
                <a:endParaRPr lang="en-US" sz="315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16" name="Freeform 5">
                <a:extLst>
                  <a:ext uri="{FF2B5EF4-FFF2-40B4-BE49-F238E27FC236}">
                    <a16:creationId xmlns:a16="http://schemas.microsoft.com/office/drawing/2014/main" id="{86A9E4E8-1B60-9208-F3B4-E963C8E23763}"/>
                  </a:ext>
                </a:extLst>
              </p:cNvPr>
              <p:cNvSpPr/>
              <p:nvPr/>
            </p:nvSpPr>
            <p:spPr>
              <a:xfrm>
                <a:off x="12700" y="12700"/>
                <a:ext cx="786409" cy="408909"/>
              </a:xfrm>
              <a:custGeom>
                <a:avLst/>
                <a:gdLst/>
                <a:ahLst/>
                <a:cxnLst/>
                <a:rect l="l" t="t" r="r" b="b"/>
                <a:pathLst>
                  <a:path w="786409" h="408909">
                    <a:moveTo>
                      <a:pt x="146050" y="408909"/>
                    </a:moveTo>
                    <a:lnTo>
                      <a:pt x="640359" y="408909"/>
                    </a:lnTo>
                    <a:cubicBezTo>
                      <a:pt x="720369" y="408909"/>
                      <a:pt x="786409" y="342869"/>
                      <a:pt x="786409" y="262859"/>
                    </a:cubicBezTo>
                    <a:lnTo>
                      <a:pt x="786409" y="146050"/>
                    </a:lnTo>
                    <a:cubicBezTo>
                      <a:pt x="786409" y="66040"/>
                      <a:pt x="720369" y="0"/>
                      <a:pt x="640359" y="0"/>
                    </a:cubicBezTo>
                    <a:lnTo>
                      <a:pt x="146050" y="0"/>
                    </a:lnTo>
                    <a:cubicBezTo>
                      <a:pt x="66040" y="0"/>
                      <a:pt x="0" y="66040"/>
                      <a:pt x="0" y="146050"/>
                    </a:cubicBezTo>
                    <a:lnTo>
                      <a:pt x="0" y="262859"/>
                    </a:lnTo>
                    <a:cubicBezTo>
                      <a:pt x="0" y="344139"/>
                      <a:pt x="66040" y="408909"/>
                      <a:pt x="146050" y="408909"/>
                    </a:cubicBezTo>
                    <a:close/>
                  </a:path>
                </a:pathLst>
              </a:custGeom>
              <a:solidFill>
                <a:srgbClr val="FFF3ED"/>
              </a:solidFill>
            </p:spPr>
            <p:txBody>
              <a:bodyPr/>
              <a:lstStyle/>
              <a:p>
                <a:endParaRPr lang="en-US" sz="315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17" name="Freeform 6">
                <a:extLst>
                  <a:ext uri="{FF2B5EF4-FFF2-40B4-BE49-F238E27FC236}">
                    <a16:creationId xmlns:a16="http://schemas.microsoft.com/office/drawing/2014/main" id="{2A22F883-B4BC-BC27-B773-3AEF30820836}"/>
                  </a:ext>
                </a:extLst>
              </p:cNvPr>
              <p:cNvSpPr/>
              <p:nvPr/>
            </p:nvSpPr>
            <p:spPr>
              <a:xfrm>
                <a:off x="0" y="0"/>
                <a:ext cx="851179" cy="477489"/>
              </a:xfrm>
              <a:custGeom>
                <a:avLst/>
                <a:gdLst/>
                <a:ahLst/>
                <a:cxnLst/>
                <a:rect l="l" t="t" r="r" b="b"/>
                <a:pathLst>
                  <a:path w="851179" h="477489">
                    <a:moveTo>
                      <a:pt x="787679" y="74930"/>
                    </a:moveTo>
                    <a:cubicBezTo>
                      <a:pt x="759739" y="30480"/>
                      <a:pt x="710209" y="0"/>
                      <a:pt x="653059" y="0"/>
                    </a:cubicBezTo>
                    <a:lnTo>
                      <a:pt x="158750" y="0"/>
                    </a:lnTo>
                    <a:cubicBezTo>
                      <a:pt x="71120" y="0"/>
                      <a:pt x="0" y="71120"/>
                      <a:pt x="0" y="158750"/>
                    </a:cubicBezTo>
                    <a:lnTo>
                      <a:pt x="0" y="275559"/>
                    </a:lnTo>
                    <a:cubicBezTo>
                      <a:pt x="0" y="327629"/>
                      <a:pt x="25400" y="373349"/>
                      <a:pt x="63500" y="402559"/>
                    </a:cubicBezTo>
                    <a:cubicBezTo>
                      <a:pt x="91440" y="447009"/>
                      <a:pt x="140970" y="477489"/>
                      <a:pt x="192049" y="477489"/>
                    </a:cubicBezTo>
                    <a:lnTo>
                      <a:pt x="692429" y="477489"/>
                    </a:lnTo>
                    <a:cubicBezTo>
                      <a:pt x="780059" y="477489"/>
                      <a:pt x="851179" y="406369"/>
                      <a:pt x="851179" y="318739"/>
                    </a:cubicBezTo>
                    <a:lnTo>
                      <a:pt x="851179" y="201930"/>
                    </a:lnTo>
                    <a:cubicBezTo>
                      <a:pt x="851179" y="149860"/>
                      <a:pt x="825779" y="104140"/>
                      <a:pt x="787679" y="74930"/>
                    </a:cubicBezTo>
                    <a:close/>
                    <a:moveTo>
                      <a:pt x="12700" y="275559"/>
                    </a:moveTo>
                    <a:lnTo>
                      <a:pt x="12700" y="158750"/>
                    </a:lnTo>
                    <a:cubicBezTo>
                      <a:pt x="12700" y="78740"/>
                      <a:pt x="78740" y="12700"/>
                      <a:pt x="158750" y="12700"/>
                    </a:cubicBezTo>
                    <a:lnTo>
                      <a:pt x="653059" y="12700"/>
                    </a:lnTo>
                    <a:cubicBezTo>
                      <a:pt x="733069" y="12700"/>
                      <a:pt x="799109" y="78740"/>
                      <a:pt x="799109" y="158750"/>
                    </a:cubicBezTo>
                    <a:lnTo>
                      <a:pt x="799109" y="275559"/>
                    </a:lnTo>
                    <a:cubicBezTo>
                      <a:pt x="799109" y="355569"/>
                      <a:pt x="733069" y="421609"/>
                      <a:pt x="653059" y="421609"/>
                    </a:cubicBezTo>
                    <a:lnTo>
                      <a:pt x="158750" y="421609"/>
                    </a:lnTo>
                    <a:cubicBezTo>
                      <a:pt x="78740" y="421609"/>
                      <a:pt x="12700" y="356839"/>
                      <a:pt x="12700" y="275559"/>
                    </a:cubicBezTo>
                    <a:close/>
                    <a:moveTo>
                      <a:pt x="839749" y="318739"/>
                    </a:moveTo>
                    <a:cubicBezTo>
                      <a:pt x="839749" y="398749"/>
                      <a:pt x="772439" y="464789"/>
                      <a:pt x="692429" y="464789"/>
                    </a:cubicBezTo>
                    <a:lnTo>
                      <a:pt x="192049" y="464789"/>
                    </a:lnTo>
                    <a:cubicBezTo>
                      <a:pt x="157480" y="464789"/>
                      <a:pt x="120650" y="448279"/>
                      <a:pt x="93980" y="420339"/>
                    </a:cubicBezTo>
                    <a:cubicBezTo>
                      <a:pt x="114300" y="429229"/>
                      <a:pt x="135890" y="434309"/>
                      <a:pt x="160020" y="434309"/>
                    </a:cubicBezTo>
                    <a:lnTo>
                      <a:pt x="654329" y="434309"/>
                    </a:lnTo>
                    <a:cubicBezTo>
                      <a:pt x="741959" y="434309"/>
                      <a:pt x="813079" y="363189"/>
                      <a:pt x="813079" y="275559"/>
                    </a:cubicBezTo>
                    <a:lnTo>
                      <a:pt x="813079" y="158750"/>
                    </a:lnTo>
                    <a:cubicBezTo>
                      <a:pt x="813079" y="140970"/>
                      <a:pt x="809269" y="123190"/>
                      <a:pt x="804189" y="106680"/>
                    </a:cubicBezTo>
                    <a:cubicBezTo>
                      <a:pt x="825779" y="132080"/>
                      <a:pt x="839749" y="165100"/>
                      <a:pt x="839749" y="201930"/>
                    </a:cubicBezTo>
                    <a:lnTo>
                      <a:pt x="839749" y="318739"/>
                    </a:lnTo>
                    <a:cubicBezTo>
                      <a:pt x="839749" y="318739"/>
                      <a:pt x="839749" y="318739"/>
                      <a:pt x="839749" y="318739"/>
                    </a:cubicBezTo>
                    <a:close/>
                  </a:path>
                </a:pathLst>
              </a:custGeom>
              <a:solidFill>
                <a:srgbClr val="704430"/>
              </a:solidFill>
            </p:spPr>
            <p:txBody>
              <a:bodyPr/>
              <a:lstStyle/>
              <a:p>
                <a:endParaRPr lang="en-US" sz="315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6" name="Group 7">
              <a:extLst>
                <a:ext uri="{FF2B5EF4-FFF2-40B4-BE49-F238E27FC236}">
                  <a16:creationId xmlns:a16="http://schemas.microsoft.com/office/drawing/2014/main" id="{4BB85F1C-F391-B4BF-EC56-30542DA9CADB}"/>
                </a:ext>
              </a:extLst>
            </p:cNvPr>
            <p:cNvGrpSpPr/>
            <p:nvPr/>
          </p:nvGrpSpPr>
          <p:grpSpPr>
            <a:xfrm>
              <a:off x="10378536" y="1806547"/>
              <a:ext cx="1377979" cy="1652766"/>
              <a:chOff x="0" y="0"/>
              <a:chExt cx="398102" cy="477489"/>
            </a:xfrm>
          </p:grpSpPr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8BBCCDA3-898E-FA94-0BA0-7DD4F9703A51}"/>
                  </a:ext>
                </a:extLst>
              </p:cNvPr>
              <p:cNvSpPr/>
              <p:nvPr/>
            </p:nvSpPr>
            <p:spPr>
              <a:xfrm>
                <a:off x="92710" y="106680"/>
                <a:ext cx="293962" cy="358109"/>
              </a:xfrm>
              <a:custGeom>
                <a:avLst/>
                <a:gdLst/>
                <a:ahLst/>
                <a:cxnLst/>
                <a:rect l="l" t="t" r="r" b="b"/>
                <a:pathLst>
                  <a:path w="293962" h="358109">
                    <a:moveTo>
                      <a:pt x="267292" y="168879"/>
                    </a:moveTo>
                    <a:cubicBezTo>
                      <a:pt x="267292" y="256509"/>
                      <a:pt x="191092" y="327629"/>
                      <a:pt x="109812" y="327629"/>
                    </a:cubicBezTo>
                    <a:lnTo>
                      <a:pt x="66040" y="327629"/>
                    </a:lnTo>
                    <a:cubicBezTo>
                      <a:pt x="43180" y="327629"/>
                      <a:pt x="20320" y="322549"/>
                      <a:pt x="0" y="313659"/>
                    </a:cubicBezTo>
                    <a:cubicBezTo>
                      <a:pt x="26670" y="341599"/>
                      <a:pt x="63500" y="358109"/>
                      <a:pt x="96001" y="358109"/>
                    </a:cubicBezTo>
                    <a:lnTo>
                      <a:pt x="147912" y="358109"/>
                    </a:lnTo>
                    <a:cubicBezTo>
                      <a:pt x="227922" y="358109"/>
                      <a:pt x="293962" y="292069"/>
                      <a:pt x="293962" y="212059"/>
                    </a:cubicBezTo>
                    <a:lnTo>
                      <a:pt x="293962" y="95250"/>
                    </a:lnTo>
                    <a:cubicBezTo>
                      <a:pt x="293962" y="58420"/>
                      <a:pt x="279992" y="25400"/>
                      <a:pt x="258402" y="0"/>
                    </a:cubicBezTo>
                    <a:cubicBezTo>
                      <a:pt x="264752" y="16510"/>
                      <a:pt x="267292" y="34290"/>
                      <a:pt x="267292" y="52070"/>
                    </a:cubicBezTo>
                    <a:lnTo>
                      <a:pt x="267292" y="168879"/>
                    </a:lnTo>
                    <a:lnTo>
                      <a:pt x="267292" y="168879"/>
                    </a:lnTo>
                    <a:close/>
                  </a:path>
                </a:pathLst>
              </a:custGeom>
              <a:solidFill>
                <a:srgbClr val="704430"/>
              </a:solidFill>
            </p:spPr>
            <p:txBody>
              <a:bodyPr/>
              <a:lstStyle/>
              <a:p>
                <a:endParaRPr lang="en-US" sz="315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13" name="Freeform 9">
                <a:extLst>
                  <a:ext uri="{FF2B5EF4-FFF2-40B4-BE49-F238E27FC236}">
                    <a16:creationId xmlns:a16="http://schemas.microsoft.com/office/drawing/2014/main" id="{B8DCFE1B-B6C2-F953-717F-F8AF67F36F3A}"/>
                  </a:ext>
                </a:extLst>
              </p:cNvPr>
              <p:cNvSpPr/>
              <p:nvPr/>
            </p:nvSpPr>
            <p:spPr>
              <a:xfrm>
                <a:off x="12700" y="12700"/>
                <a:ext cx="333332" cy="408909"/>
              </a:xfrm>
              <a:custGeom>
                <a:avLst/>
                <a:gdLst/>
                <a:ahLst/>
                <a:cxnLst/>
                <a:rect l="l" t="t" r="r" b="b"/>
                <a:pathLst>
                  <a:path w="333332" h="408909">
                    <a:moveTo>
                      <a:pt x="146050" y="408909"/>
                    </a:moveTo>
                    <a:lnTo>
                      <a:pt x="187282" y="408909"/>
                    </a:lnTo>
                    <a:cubicBezTo>
                      <a:pt x="267292" y="408909"/>
                      <a:pt x="333332" y="342869"/>
                      <a:pt x="333332" y="262859"/>
                    </a:cubicBezTo>
                    <a:lnTo>
                      <a:pt x="333332" y="146050"/>
                    </a:lnTo>
                    <a:cubicBezTo>
                      <a:pt x="333332" y="66040"/>
                      <a:pt x="267292" y="0"/>
                      <a:pt x="187282" y="0"/>
                    </a:cubicBezTo>
                    <a:lnTo>
                      <a:pt x="146050" y="0"/>
                    </a:lnTo>
                    <a:cubicBezTo>
                      <a:pt x="66040" y="0"/>
                      <a:pt x="0" y="66040"/>
                      <a:pt x="0" y="146050"/>
                    </a:cubicBezTo>
                    <a:lnTo>
                      <a:pt x="0" y="262859"/>
                    </a:lnTo>
                    <a:cubicBezTo>
                      <a:pt x="0" y="344139"/>
                      <a:pt x="66040" y="408909"/>
                      <a:pt x="146050" y="408909"/>
                    </a:cubicBezTo>
                    <a:close/>
                  </a:path>
                </a:pathLst>
              </a:custGeom>
              <a:solidFill>
                <a:srgbClr val="FFF3ED"/>
              </a:solidFill>
            </p:spPr>
            <p:txBody>
              <a:bodyPr/>
              <a:lstStyle/>
              <a:p>
                <a:endParaRPr lang="en-US" sz="315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14" name="Freeform 10">
                <a:extLst>
                  <a:ext uri="{FF2B5EF4-FFF2-40B4-BE49-F238E27FC236}">
                    <a16:creationId xmlns:a16="http://schemas.microsoft.com/office/drawing/2014/main" id="{C3CA3971-666F-F633-2507-09E56AAB31A5}"/>
                  </a:ext>
                </a:extLst>
              </p:cNvPr>
              <p:cNvSpPr/>
              <p:nvPr/>
            </p:nvSpPr>
            <p:spPr>
              <a:xfrm>
                <a:off x="0" y="0"/>
                <a:ext cx="398102" cy="477489"/>
              </a:xfrm>
              <a:custGeom>
                <a:avLst/>
                <a:gdLst/>
                <a:ahLst/>
                <a:cxnLst/>
                <a:rect l="l" t="t" r="r" b="b"/>
                <a:pathLst>
                  <a:path w="398102" h="477489">
                    <a:moveTo>
                      <a:pt x="334602" y="74930"/>
                    </a:moveTo>
                    <a:cubicBezTo>
                      <a:pt x="306662" y="30480"/>
                      <a:pt x="257132" y="0"/>
                      <a:pt x="199982" y="0"/>
                    </a:cubicBezTo>
                    <a:lnTo>
                      <a:pt x="158750" y="0"/>
                    </a:lnTo>
                    <a:cubicBezTo>
                      <a:pt x="71120" y="0"/>
                      <a:pt x="0" y="71120"/>
                      <a:pt x="0" y="158750"/>
                    </a:cubicBezTo>
                    <a:lnTo>
                      <a:pt x="0" y="275559"/>
                    </a:lnTo>
                    <a:cubicBezTo>
                      <a:pt x="0" y="327629"/>
                      <a:pt x="25400" y="373349"/>
                      <a:pt x="63500" y="402559"/>
                    </a:cubicBezTo>
                    <a:cubicBezTo>
                      <a:pt x="91440" y="447009"/>
                      <a:pt x="140970" y="477489"/>
                      <a:pt x="188711" y="477489"/>
                    </a:cubicBezTo>
                    <a:lnTo>
                      <a:pt x="239352" y="477489"/>
                    </a:lnTo>
                    <a:cubicBezTo>
                      <a:pt x="326982" y="477489"/>
                      <a:pt x="398102" y="406369"/>
                      <a:pt x="398102" y="318739"/>
                    </a:cubicBezTo>
                    <a:lnTo>
                      <a:pt x="398102" y="201930"/>
                    </a:lnTo>
                    <a:cubicBezTo>
                      <a:pt x="398102" y="149860"/>
                      <a:pt x="372702" y="104140"/>
                      <a:pt x="334602" y="74930"/>
                    </a:cubicBezTo>
                    <a:close/>
                    <a:moveTo>
                      <a:pt x="12700" y="275559"/>
                    </a:moveTo>
                    <a:lnTo>
                      <a:pt x="12700" y="158750"/>
                    </a:lnTo>
                    <a:cubicBezTo>
                      <a:pt x="12700" y="78740"/>
                      <a:pt x="78740" y="12700"/>
                      <a:pt x="158750" y="12700"/>
                    </a:cubicBezTo>
                    <a:lnTo>
                      <a:pt x="199982" y="12700"/>
                    </a:lnTo>
                    <a:cubicBezTo>
                      <a:pt x="279992" y="12700"/>
                      <a:pt x="346032" y="78740"/>
                      <a:pt x="346032" y="158750"/>
                    </a:cubicBezTo>
                    <a:lnTo>
                      <a:pt x="346032" y="275559"/>
                    </a:lnTo>
                    <a:cubicBezTo>
                      <a:pt x="346032" y="355569"/>
                      <a:pt x="279992" y="421609"/>
                      <a:pt x="199982" y="421609"/>
                    </a:cubicBezTo>
                    <a:lnTo>
                      <a:pt x="158750" y="421609"/>
                    </a:lnTo>
                    <a:cubicBezTo>
                      <a:pt x="78740" y="421609"/>
                      <a:pt x="12700" y="356839"/>
                      <a:pt x="12700" y="275559"/>
                    </a:cubicBezTo>
                    <a:close/>
                    <a:moveTo>
                      <a:pt x="386672" y="318739"/>
                    </a:moveTo>
                    <a:cubicBezTo>
                      <a:pt x="386672" y="398749"/>
                      <a:pt x="319362" y="464789"/>
                      <a:pt x="239352" y="464789"/>
                    </a:cubicBezTo>
                    <a:lnTo>
                      <a:pt x="188711" y="464789"/>
                    </a:lnTo>
                    <a:cubicBezTo>
                      <a:pt x="157480" y="464789"/>
                      <a:pt x="120650" y="448279"/>
                      <a:pt x="93980" y="420339"/>
                    </a:cubicBezTo>
                    <a:cubicBezTo>
                      <a:pt x="114300" y="429229"/>
                      <a:pt x="135890" y="434309"/>
                      <a:pt x="160020" y="434309"/>
                    </a:cubicBezTo>
                    <a:lnTo>
                      <a:pt x="201252" y="434309"/>
                    </a:lnTo>
                    <a:cubicBezTo>
                      <a:pt x="288882" y="434309"/>
                      <a:pt x="360002" y="363189"/>
                      <a:pt x="360002" y="275559"/>
                    </a:cubicBezTo>
                    <a:lnTo>
                      <a:pt x="360002" y="158750"/>
                    </a:lnTo>
                    <a:cubicBezTo>
                      <a:pt x="360002" y="140970"/>
                      <a:pt x="356192" y="123190"/>
                      <a:pt x="351112" y="106680"/>
                    </a:cubicBezTo>
                    <a:cubicBezTo>
                      <a:pt x="372702" y="132080"/>
                      <a:pt x="386672" y="165100"/>
                      <a:pt x="386672" y="201930"/>
                    </a:cubicBezTo>
                    <a:lnTo>
                      <a:pt x="386672" y="318739"/>
                    </a:lnTo>
                    <a:cubicBezTo>
                      <a:pt x="386672" y="318739"/>
                      <a:pt x="386672" y="318739"/>
                      <a:pt x="386672" y="318739"/>
                    </a:cubicBezTo>
                    <a:close/>
                  </a:path>
                </a:pathLst>
              </a:custGeom>
              <a:solidFill>
                <a:srgbClr val="704430"/>
              </a:solidFill>
            </p:spPr>
            <p:txBody>
              <a:bodyPr/>
              <a:lstStyle/>
              <a:p>
                <a:endParaRPr lang="en-US" sz="315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Group 13">
              <a:extLst>
                <a:ext uri="{FF2B5EF4-FFF2-40B4-BE49-F238E27FC236}">
                  <a16:creationId xmlns:a16="http://schemas.microsoft.com/office/drawing/2014/main" id="{3094FAA0-36EB-8138-39C1-EBBBBD77A095}"/>
                </a:ext>
              </a:extLst>
            </p:cNvPr>
            <p:cNvGrpSpPr/>
            <p:nvPr/>
          </p:nvGrpSpPr>
          <p:grpSpPr>
            <a:xfrm>
              <a:off x="6931767" y="2504144"/>
              <a:ext cx="7561005" cy="7162613"/>
              <a:chOff x="0" y="0"/>
              <a:chExt cx="2000700" cy="1895283"/>
            </a:xfrm>
          </p:grpSpPr>
          <p:sp>
            <p:nvSpPr>
              <p:cNvPr id="9" name="Freeform 14">
                <a:extLst>
                  <a:ext uri="{FF2B5EF4-FFF2-40B4-BE49-F238E27FC236}">
                    <a16:creationId xmlns:a16="http://schemas.microsoft.com/office/drawing/2014/main" id="{B0EB9648-1C3F-CC04-4A08-82FCBAFE34E7}"/>
                  </a:ext>
                </a:extLst>
              </p:cNvPr>
              <p:cNvSpPr/>
              <p:nvPr/>
            </p:nvSpPr>
            <p:spPr>
              <a:xfrm>
                <a:off x="92710" y="106680"/>
                <a:ext cx="1896560" cy="1775903"/>
              </a:xfrm>
              <a:custGeom>
                <a:avLst/>
                <a:gdLst/>
                <a:ahLst/>
                <a:cxnLst/>
                <a:rect l="l" t="t" r="r" b="b"/>
                <a:pathLst>
                  <a:path w="1896560" h="1775903">
                    <a:moveTo>
                      <a:pt x="1869890" y="1586673"/>
                    </a:moveTo>
                    <a:cubicBezTo>
                      <a:pt x="1869890" y="1674303"/>
                      <a:pt x="1793690" y="1745423"/>
                      <a:pt x="1712410" y="1745423"/>
                    </a:cubicBezTo>
                    <a:lnTo>
                      <a:pt x="66040" y="1745423"/>
                    </a:lnTo>
                    <a:cubicBezTo>
                      <a:pt x="43180" y="1745423"/>
                      <a:pt x="20320" y="1740343"/>
                      <a:pt x="0" y="1731453"/>
                    </a:cubicBezTo>
                    <a:cubicBezTo>
                      <a:pt x="26670" y="1759393"/>
                      <a:pt x="63500" y="1775903"/>
                      <a:pt x="106215" y="1775903"/>
                    </a:cubicBezTo>
                    <a:lnTo>
                      <a:pt x="1750510" y="1775903"/>
                    </a:lnTo>
                    <a:cubicBezTo>
                      <a:pt x="1830520" y="1775903"/>
                      <a:pt x="1896560" y="1709863"/>
                      <a:pt x="1896560" y="1629853"/>
                    </a:cubicBezTo>
                    <a:lnTo>
                      <a:pt x="1896560" y="95250"/>
                    </a:lnTo>
                    <a:cubicBezTo>
                      <a:pt x="1896560" y="58420"/>
                      <a:pt x="1882590" y="25400"/>
                      <a:pt x="1861000" y="0"/>
                    </a:cubicBezTo>
                    <a:cubicBezTo>
                      <a:pt x="1867350" y="16510"/>
                      <a:pt x="1869890" y="34290"/>
                      <a:pt x="1869890" y="52070"/>
                    </a:cubicBezTo>
                    <a:lnTo>
                      <a:pt x="1869890" y="1586673"/>
                    </a:lnTo>
                    <a:lnTo>
                      <a:pt x="1869890" y="1586673"/>
                    </a:lnTo>
                    <a:close/>
                  </a:path>
                </a:pathLst>
              </a:custGeom>
              <a:solidFill>
                <a:srgbClr val="704430"/>
              </a:solidFill>
            </p:spPr>
            <p:txBody>
              <a:bodyPr/>
              <a:lstStyle/>
              <a:p>
                <a:endParaRPr lang="en-US" sz="315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10" name="Freeform 15">
                <a:extLst>
                  <a:ext uri="{FF2B5EF4-FFF2-40B4-BE49-F238E27FC236}">
                    <a16:creationId xmlns:a16="http://schemas.microsoft.com/office/drawing/2014/main" id="{E521B03A-A53F-7318-4DC3-5BB0C309E52C}"/>
                  </a:ext>
                </a:extLst>
              </p:cNvPr>
              <p:cNvSpPr/>
              <p:nvPr/>
            </p:nvSpPr>
            <p:spPr>
              <a:xfrm>
                <a:off x="12700" y="12700"/>
                <a:ext cx="1935930" cy="1826703"/>
              </a:xfrm>
              <a:custGeom>
                <a:avLst/>
                <a:gdLst/>
                <a:ahLst/>
                <a:cxnLst/>
                <a:rect l="l" t="t" r="r" b="b"/>
                <a:pathLst>
                  <a:path w="1935930" h="1826703">
                    <a:moveTo>
                      <a:pt x="146050" y="1826703"/>
                    </a:moveTo>
                    <a:lnTo>
                      <a:pt x="1789880" y="1826703"/>
                    </a:lnTo>
                    <a:cubicBezTo>
                      <a:pt x="1869890" y="1826703"/>
                      <a:pt x="1935930" y="1760663"/>
                      <a:pt x="1935930" y="1680653"/>
                    </a:cubicBezTo>
                    <a:lnTo>
                      <a:pt x="1935930" y="146050"/>
                    </a:lnTo>
                    <a:cubicBezTo>
                      <a:pt x="1935930" y="66040"/>
                      <a:pt x="1869890" y="0"/>
                      <a:pt x="1789880" y="0"/>
                    </a:cubicBezTo>
                    <a:lnTo>
                      <a:pt x="146050" y="0"/>
                    </a:lnTo>
                    <a:cubicBezTo>
                      <a:pt x="66040" y="0"/>
                      <a:pt x="0" y="66040"/>
                      <a:pt x="0" y="146050"/>
                    </a:cubicBezTo>
                    <a:lnTo>
                      <a:pt x="0" y="1680653"/>
                    </a:lnTo>
                    <a:cubicBezTo>
                      <a:pt x="0" y="1761933"/>
                      <a:pt x="66040" y="1826703"/>
                      <a:pt x="146050" y="1826703"/>
                    </a:cubicBezTo>
                    <a:close/>
                  </a:path>
                </a:pathLst>
              </a:custGeom>
              <a:solidFill>
                <a:srgbClr val="FFF3ED"/>
              </a:solidFill>
            </p:spPr>
            <p:txBody>
              <a:bodyPr/>
              <a:lstStyle/>
              <a:p>
                <a:endParaRPr lang="en-US" sz="315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11" name="Freeform 16">
                <a:extLst>
                  <a:ext uri="{FF2B5EF4-FFF2-40B4-BE49-F238E27FC236}">
                    <a16:creationId xmlns:a16="http://schemas.microsoft.com/office/drawing/2014/main" id="{BAF9013D-561B-EC24-390F-79C639C0286B}"/>
                  </a:ext>
                </a:extLst>
              </p:cNvPr>
              <p:cNvSpPr/>
              <p:nvPr/>
            </p:nvSpPr>
            <p:spPr>
              <a:xfrm>
                <a:off x="0" y="0"/>
                <a:ext cx="2000700" cy="1895283"/>
              </a:xfrm>
              <a:custGeom>
                <a:avLst/>
                <a:gdLst/>
                <a:ahLst/>
                <a:cxnLst/>
                <a:rect l="l" t="t" r="r" b="b"/>
                <a:pathLst>
                  <a:path w="2000700" h="1895283">
                    <a:moveTo>
                      <a:pt x="1937200" y="74930"/>
                    </a:moveTo>
                    <a:cubicBezTo>
                      <a:pt x="1909260" y="30480"/>
                      <a:pt x="1859730" y="0"/>
                      <a:pt x="1802580" y="0"/>
                    </a:cubicBezTo>
                    <a:lnTo>
                      <a:pt x="158750" y="0"/>
                    </a:lnTo>
                    <a:cubicBezTo>
                      <a:pt x="71120" y="0"/>
                      <a:pt x="0" y="71120"/>
                      <a:pt x="0" y="158750"/>
                    </a:cubicBezTo>
                    <a:lnTo>
                      <a:pt x="0" y="1693353"/>
                    </a:lnTo>
                    <a:cubicBezTo>
                      <a:pt x="0" y="1745423"/>
                      <a:pt x="25400" y="1791143"/>
                      <a:pt x="63500" y="1820353"/>
                    </a:cubicBezTo>
                    <a:cubicBezTo>
                      <a:pt x="91440" y="1864803"/>
                      <a:pt x="140970" y="1895283"/>
                      <a:pt x="200519" y="1895283"/>
                    </a:cubicBezTo>
                    <a:lnTo>
                      <a:pt x="1841950" y="1895283"/>
                    </a:lnTo>
                    <a:cubicBezTo>
                      <a:pt x="1929580" y="1895283"/>
                      <a:pt x="2000700" y="1824163"/>
                      <a:pt x="2000700" y="1736533"/>
                    </a:cubicBezTo>
                    <a:lnTo>
                      <a:pt x="2000700" y="201930"/>
                    </a:lnTo>
                    <a:cubicBezTo>
                      <a:pt x="2000700" y="149860"/>
                      <a:pt x="1975300" y="104140"/>
                      <a:pt x="1937200" y="74930"/>
                    </a:cubicBezTo>
                    <a:close/>
                    <a:moveTo>
                      <a:pt x="12700" y="1693353"/>
                    </a:moveTo>
                    <a:lnTo>
                      <a:pt x="12700" y="158750"/>
                    </a:lnTo>
                    <a:cubicBezTo>
                      <a:pt x="12700" y="78740"/>
                      <a:pt x="78740" y="12700"/>
                      <a:pt x="158750" y="12700"/>
                    </a:cubicBezTo>
                    <a:lnTo>
                      <a:pt x="1802580" y="12700"/>
                    </a:lnTo>
                    <a:cubicBezTo>
                      <a:pt x="1882590" y="12700"/>
                      <a:pt x="1948630" y="78740"/>
                      <a:pt x="1948630" y="158750"/>
                    </a:cubicBezTo>
                    <a:lnTo>
                      <a:pt x="1948630" y="1693353"/>
                    </a:lnTo>
                    <a:cubicBezTo>
                      <a:pt x="1948630" y="1773363"/>
                      <a:pt x="1882590" y="1839403"/>
                      <a:pt x="1802580" y="1839403"/>
                    </a:cubicBezTo>
                    <a:lnTo>
                      <a:pt x="158750" y="1839403"/>
                    </a:lnTo>
                    <a:cubicBezTo>
                      <a:pt x="78740" y="1839403"/>
                      <a:pt x="12700" y="1774633"/>
                      <a:pt x="12700" y="1693353"/>
                    </a:cubicBezTo>
                    <a:close/>
                    <a:moveTo>
                      <a:pt x="1989270" y="1736533"/>
                    </a:moveTo>
                    <a:cubicBezTo>
                      <a:pt x="1989270" y="1816543"/>
                      <a:pt x="1921960" y="1882583"/>
                      <a:pt x="1841950" y="1882583"/>
                    </a:cubicBezTo>
                    <a:lnTo>
                      <a:pt x="200519" y="1882583"/>
                    </a:lnTo>
                    <a:cubicBezTo>
                      <a:pt x="157480" y="1882583"/>
                      <a:pt x="120650" y="1866073"/>
                      <a:pt x="93980" y="1838133"/>
                    </a:cubicBezTo>
                    <a:cubicBezTo>
                      <a:pt x="114300" y="1847023"/>
                      <a:pt x="135890" y="1852103"/>
                      <a:pt x="160020" y="1852103"/>
                    </a:cubicBezTo>
                    <a:lnTo>
                      <a:pt x="1803850" y="1852103"/>
                    </a:lnTo>
                    <a:cubicBezTo>
                      <a:pt x="1891480" y="1852103"/>
                      <a:pt x="1962600" y="1780983"/>
                      <a:pt x="1962600" y="1693353"/>
                    </a:cubicBezTo>
                    <a:lnTo>
                      <a:pt x="1962600" y="158750"/>
                    </a:lnTo>
                    <a:cubicBezTo>
                      <a:pt x="1962600" y="140970"/>
                      <a:pt x="1958790" y="123190"/>
                      <a:pt x="1953710" y="106680"/>
                    </a:cubicBezTo>
                    <a:cubicBezTo>
                      <a:pt x="1975300" y="132080"/>
                      <a:pt x="1989270" y="165100"/>
                      <a:pt x="1989270" y="201930"/>
                    </a:cubicBezTo>
                    <a:lnTo>
                      <a:pt x="1989270" y="1736533"/>
                    </a:lnTo>
                    <a:cubicBezTo>
                      <a:pt x="1989270" y="1736533"/>
                      <a:pt x="1989270" y="1736533"/>
                      <a:pt x="1989270" y="1736533"/>
                    </a:cubicBezTo>
                    <a:close/>
                  </a:path>
                </a:pathLst>
              </a:custGeom>
              <a:solidFill>
                <a:srgbClr val="704430"/>
              </a:solidFill>
            </p:spPr>
            <p:txBody>
              <a:bodyPr/>
              <a:lstStyle/>
              <a:p>
                <a:endParaRPr lang="en-US" sz="315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8" name="Picture 23">
            <a:extLst>
              <a:ext uri="{FF2B5EF4-FFF2-40B4-BE49-F238E27FC236}">
                <a16:creationId xmlns:a16="http://schemas.microsoft.com/office/drawing/2014/main" id="{906F9590-2658-CE42-570C-BB607B1439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143019" y="2310853"/>
            <a:ext cx="4295505" cy="6454994"/>
          </a:xfrm>
          <a:prstGeom prst="rect">
            <a:avLst/>
          </a:prstGeom>
        </p:spPr>
      </p:pic>
      <p:sp>
        <p:nvSpPr>
          <p:cNvPr id="19" name="TextBox 6">
            <a:extLst>
              <a:ext uri="{FF2B5EF4-FFF2-40B4-BE49-F238E27FC236}">
                <a16:creationId xmlns:a16="http://schemas.microsoft.com/office/drawing/2014/main" id="{CB57A39E-4F14-D8DD-094C-9C640608E6DA}"/>
              </a:ext>
            </a:extLst>
          </p:cNvPr>
          <p:cNvSpPr txBox="1"/>
          <p:nvPr/>
        </p:nvSpPr>
        <p:spPr>
          <a:xfrm>
            <a:off x="7950842" y="3701971"/>
            <a:ext cx="7890258" cy="389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defRPr/>
            </a:pPr>
            <a:r>
              <a:rPr lang="en-US" sz="10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LÍ THUYẾT CẦN NHỚ</a:t>
            </a:r>
          </a:p>
        </p:txBody>
      </p:sp>
    </p:spTree>
    <p:extLst>
      <p:ext uri="{BB962C8B-B14F-4D97-AF65-F5344CB8AC3E}">
        <p14:creationId xmlns:p14="http://schemas.microsoft.com/office/powerpoint/2010/main" val="3076814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>
            <a:extLst>
              <a:ext uri="{FF2B5EF4-FFF2-40B4-BE49-F238E27FC236}">
                <a16:creationId xmlns:a16="http://schemas.microsoft.com/office/drawing/2014/main" id="{EB005C88-D164-42F3-C9C5-3C3666F5C5BB}"/>
              </a:ext>
            </a:extLst>
          </p:cNvPr>
          <p:cNvGrpSpPr/>
          <p:nvPr/>
        </p:nvGrpSpPr>
        <p:grpSpPr>
          <a:xfrm>
            <a:off x="-123105" y="439614"/>
            <a:ext cx="18456387" cy="10282434"/>
            <a:chOff x="-82070" y="293076"/>
            <a:chExt cx="12304258" cy="6854956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55DBE34-6E0E-6983-97FF-6CF95C117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053"/>
            <a:stretch>
              <a:fillRect/>
            </a:stretch>
          </p:blipFill>
          <p:spPr>
            <a:xfrm rot="5400000">
              <a:off x="193095" y="17911"/>
              <a:ext cx="6854956" cy="7405286"/>
            </a:xfrm>
            <a:prstGeom prst="rect">
              <a:avLst/>
            </a:prstGeom>
          </p:spPr>
        </p:pic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ACF83FB8-893D-0145-A902-C841629F8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4464"/>
            <a:stretch>
              <a:fillRect/>
            </a:stretch>
          </p:blipFill>
          <p:spPr>
            <a:xfrm rot="5400000">
              <a:off x="6345224" y="1271068"/>
              <a:ext cx="6854956" cy="4898972"/>
            </a:xfrm>
            <a:prstGeom prst="rect">
              <a:avLst/>
            </a:prstGeom>
          </p:spPr>
        </p:pic>
      </p:grpSp>
      <p:grpSp>
        <p:nvGrpSpPr>
          <p:cNvPr id="2" name="Group 24">
            <a:extLst>
              <a:ext uri="{FF2B5EF4-FFF2-40B4-BE49-F238E27FC236}">
                <a16:creationId xmlns:a16="http://schemas.microsoft.com/office/drawing/2014/main" id="{7E222BDC-C556-8CE6-A396-2DE5829AD275}"/>
              </a:ext>
            </a:extLst>
          </p:cNvPr>
          <p:cNvGrpSpPr/>
          <p:nvPr/>
        </p:nvGrpSpPr>
        <p:grpSpPr>
          <a:xfrm>
            <a:off x="7448780" y="2310853"/>
            <a:ext cx="8882214" cy="6700061"/>
            <a:chOff x="6931767" y="1806547"/>
            <a:chExt cx="7561005" cy="7860210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3FF86B58-D311-6481-DD5D-B610951EF3F4}"/>
                </a:ext>
              </a:extLst>
            </p:cNvPr>
            <p:cNvGrpSpPr/>
            <p:nvPr/>
          </p:nvGrpSpPr>
          <p:grpSpPr>
            <a:xfrm>
              <a:off x="7432288" y="1806547"/>
              <a:ext cx="2946248" cy="1652766"/>
              <a:chOff x="0" y="0"/>
              <a:chExt cx="851179" cy="477489"/>
            </a:xfrm>
          </p:grpSpPr>
          <p:sp>
            <p:nvSpPr>
              <p:cNvPr id="15" name="Freeform 4">
                <a:extLst>
                  <a:ext uri="{FF2B5EF4-FFF2-40B4-BE49-F238E27FC236}">
                    <a16:creationId xmlns:a16="http://schemas.microsoft.com/office/drawing/2014/main" id="{751F7E56-1AE4-4E66-C711-17948DA3653F}"/>
                  </a:ext>
                </a:extLst>
              </p:cNvPr>
              <p:cNvSpPr/>
              <p:nvPr/>
            </p:nvSpPr>
            <p:spPr>
              <a:xfrm>
                <a:off x="92710" y="106680"/>
                <a:ext cx="747039" cy="358109"/>
              </a:xfrm>
              <a:custGeom>
                <a:avLst/>
                <a:gdLst/>
                <a:ahLst/>
                <a:cxnLst/>
                <a:rect l="l" t="t" r="r" b="b"/>
                <a:pathLst>
                  <a:path w="747039" h="358109">
                    <a:moveTo>
                      <a:pt x="720369" y="168879"/>
                    </a:moveTo>
                    <a:cubicBezTo>
                      <a:pt x="720369" y="256509"/>
                      <a:pt x="644169" y="327629"/>
                      <a:pt x="562889" y="327629"/>
                    </a:cubicBezTo>
                    <a:lnTo>
                      <a:pt x="66040" y="327629"/>
                    </a:lnTo>
                    <a:cubicBezTo>
                      <a:pt x="43180" y="327629"/>
                      <a:pt x="20320" y="322549"/>
                      <a:pt x="0" y="313659"/>
                    </a:cubicBezTo>
                    <a:cubicBezTo>
                      <a:pt x="26670" y="341599"/>
                      <a:pt x="63500" y="358109"/>
                      <a:pt x="98888" y="358109"/>
                    </a:cubicBezTo>
                    <a:lnTo>
                      <a:pt x="600989" y="358109"/>
                    </a:lnTo>
                    <a:cubicBezTo>
                      <a:pt x="680999" y="358109"/>
                      <a:pt x="747039" y="292069"/>
                      <a:pt x="747039" y="212059"/>
                    </a:cubicBezTo>
                    <a:lnTo>
                      <a:pt x="747039" y="95250"/>
                    </a:lnTo>
                    <a:cubicBezTo>
                      <a:pt x="747039" y="58420"/>
                      <a:pt x="733069" y="25400"/>
                      <a:pt x="711479" y="0"/>
                    </a:cubicBezTo>
                    <a:cubicBezTo>
                      <a:pt x="717829" y="16510"/>
                      <a:pt x="720369" y="34290"/>
                      <a:pt x="720369" y="52070"/>
                    </a:cubicBezTo>
                    <a:lnTo>
                      <a:pt x="720369" y="168879"/>
                    </a:lnTo>
                    <a:lnTo>
                      <a:pt x="720369" y="168879"/>
                    </a:lnTo>
                    <a:close/>
                  </a:path>
                </a:pathLst>
              </a:custGeom>
              <a:solidFill>
                <a:srgbClr val="70443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31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  <p:sp>
            <p:nvSpPr>
              <p:cNvPr id="16" name="Freeform 5">
                <a:extLst>
                  <a:ext uri="{FF2B5EF4-FFF2-40B4-BE49-F238E27FC236}">
                    <a16:creationId xmlns:a16="http://schemas.microsoft.com/office/drawing/2014/main" id="{86A9E4E8-1B60-9208-F3B4-E963C8E23763}"/>
                  </a:ext>
                </a:extLst>
              </p:cNvPr>
              <p:cNvSpPr/>
              <p:nvPr/>
            </p:nvSpPr>
            <p:spPr>
              <a:xfrm>
                <a:off x="12700" y="12700"/>
                <a:ext cx="786409" cy="408909"/>
              </a:xfrm>
              <a:custGeom>
                <a:avLst/>
                <a:gdLst/>
                <a:ahLst/>
                <a:cxnLst/>
                <a:rect l="l" t="t" r="r" b="b"/>
                <a:pathLst>
                  <a:path w="786409" h="408909">
                    <a:moveTo>
                      <a:pt x="146050" y="408909"/>
                    </a:moveTo>
                    <a:lnTo>
                      <a:pt x="640359" y="408909"/>
                    </a:lnTo>
                    <a:cubicBezTo>
                      <a:pt x="720369" y="408909"/>
                      <a:pt x="786409" y="342869"/>
                      <a:pt x="786409" y="262859"/>
                    </a:cubicBezTo>
                    <a:lnTo>
                      <a:pt x="786409" y="146050"/>
                    </a:lnTo>
                    <a:cubicBezTo>
                      <a:pt x="786409" y="66040"/>
                      <a:pt x="720369" y="0"/>
                      <a:pt x="640359" y="0"/>
                    </a:cubicBezTo>
                    <a:lnTo>
                      <a:pt x="146050" y="0"/>
                    </a:lnTo>
                    <a:cubicBezTo>
                      <a:pt x="66040" y="0"/>
                      <a:pt x="0" y="66040"/>
                      <a:pt x="0" y="146050"/>
                    </a:cubicBezTo>
                    <a:lnTo>
                      <a:pt x="0" y="262859"/>
                    </a:lnTo>
                    <a:cubicBezTo>
                      <a:pt x="0" y="344139"/>
                      <a:pt x="66040" y="408909"/>
                      <a:pt x="146050" y="408909"/>
                    </a:cubicBezTo>
                    <a:close/>
                  </a:path>
                </a:pathLst>
              </a:custGeom>
              <a:solidFill>
                <a:srgbClr val="FFF3ED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31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  <p:sp>
            <p:nvSpPr>
              <p:cNvPr id="17" name="Freeform 6">
                <a:extLst>
                  <a:ext uri="{FF2B5EF4-FFF2-40B4-BE49-F238E27FC236}">
                    <a16:creationId xmlns:a16="http://schemas.microsoft.com/office/drawing/2014/main" id="{2A22F883-B4BC-BC27-B773-3AEF30820836}"/>
                  </a:ext>
                </a:extLst>
              </p:cNvPr>
              <p:cNvSpPr/>
              <p:nvPr/>
            </p:nvSpPr>
            <p:spPr>
              <a:xfrm>
                <a:off x="0" y="0"/>
                <a:ext cx="851179" cy="477489"/>
              </a:xfrm>
              <a:custGeom>
                <a:avLst/>
                <a:gdLst/>
                <a:ahLst/>
                <a:cxnLst/>
                <a:rect l="l" t="t" r="r" b="b"/>
                <a:pathLst>
                  <a:path w="851179" h="477489">
                    <a:moveTo>
                      <a:pt x="787679" y="74930"/>
                    </a:moveTo>
                    <a:cubicBezTo>
                      <a:pt x="759739" y="30480"/>
                      <a:pt x="710209" y="0"/>
                      <a:pt x="653059" y="0"/>
                    </a:cubicBezTo>
                    <a:lnTo>
                      <a:pt x="158750" y="0"/>
                    </a:lnTo>
                    <a:cubicBezTo>
                      <a:pt x="71120" y="0"/>
                      <a:pt x="0" y="71120"/>
                      <a:pt x="0" y="158750"/>
                    </a:cubicBezTo>
                    <a:lnTo>
                      <a:pt x="0" y="275559"/>
                    </a:lnTo>
                    <a:cubicBezTo>
                      <a:pt x="0" y="327629"/>
                      <a:pt x="25400" y="373349"/>
                      <a:pt x="63500" y="402559"/>
                    </a:cubicBezTo>
                    <a:cubicBezTo>
                      <a:pt x="91440" y="447009"/>
                      <a:pt x="140970" y="477489"/>
                      <a:pt x="192049" y="477489"/>
                    </a:cubicBezTo>
                    <a:lnTo>
                      <a:pt x="692429" y="477489"/>
                    </a:lnTo>
                    <a:cubicBezTo>
                      <a:pt x="780059" y="477489"/>
                      <a:pt x="851179" y="406369"/>
                      <a:pt x="851179" y="318739"/>
                    </a:cubicBezTo>
                    <a:lnTo>
                      <a:pt x="851179" y="201930"/>
                    </a:lnTo>
                    <a:cubicBezTo>
                      <a:pt x="851179" y="149860"/>
                      <a:pt x="825779" y="104140"/>
                      <a:pt x="787679" y="74930"/>
                    </a:cubicBezTo>
                    <a:close/>
                    <a:moveTo>
                      <a:pt x="12700" y="275559"/>
                    </a:moveTo>
                    <a:lnTo>
                      <a:pt x="12700" y="158750"/>
                    </a:lnTo>
                    <a:cubicBezTo>
                      <a:pt x="12700" y="78740"/>
                      <a:pt x="78740" y="12700"/>
                      <a:pt x="158750" y="12700"/>
                    </a:cubicBezTo>
                    <a:lnTo>
                      <a:pt x="653059" y="12700"/>
                    </a:lnTo>
                    <a:cubicBezTo>
                      <a:pt x="733069" y="12700"/>
                      <a:pt x="799109" y="78740"/>
                      <a:pt x="799109" y="158750"/>
                    </a:cubicBezTo>
                    <a:lnTo>
                      <a:pt x="799109" y="275559"/>
                    </a:lnTo>
                    <a:cubicBezTo>
                      <a:pt x="799109" y="355569"/>
                      <a:pt x="733069" y="421609"/>
                      <a:pt x="653059" y="421609"/>
                    </a:cubicBezTo>
                    <a:lnTo>
                      <a:pt x="158750" y="421609"/>
                    </a:lnTo>
                    <a:cubicBezTo>
                      <a:pt x="78740" y="421609"/>
                      <a:pt x="12700" y="356839"/>
                      <a:pt x="12700" y="275559"/>
                    </a:cubicBezTo>
                    <a:close/>
                    <a:moveTo>
                      <a:pt x="839749" y="318739"/>
                    </a:moveTo>
                    <a:cubicBezTo>
                      <a:pt x="839749" y="398749"/>
                      <a:pt x="772439" y="464789"/>
                      <a:pt x="692429" y="464789"/>
                    </a:cubicBezTo>
                    <a:lnTo>
                      <a:pt x="192049" y="464789"/>
                    </a:lnTo>
                    <a:cubicBezTo>
                      <a:pt x="157480" y="464789"/>
                      <a:pt x="120650" y="448279"/>
                      <a:pt x="93980" y="420339"/>
                    </a:cubicBezTo>
                    <a:cubicBezTo>
                      <a:pt x="114300" y="429229"/>
                      <a:pt x="135890" y="434309"/>
                      <a:pt x="160020" y="434309"/>
                    </a:cubicBezTo>
                    <a:lnTo>
                      <a:pt x="654329" y="434309"/>
                    </a:lnTo>
                    <a:cubicBezTo>
                      <a:pt x="741959" y="434309"/>
                      <a:pt x="813079" y="363189"/>
                      <a:pt x="813079" y="275559"/>
                    </a:cubicBezTo>
                    <a:lnTo>
                      <a:pt x="813079" y="158750"/>
                    </a:lnTo>
                    <a:cubicBezTo>
                      <a:pt x="813079" y="140970"/>
                      <a:pt x="809269" y="123190"/>
                      <a:pt x="804189" y="106680"/>
                    </a:cubicBezTo>
                    <a:cubicBezTo>
                      <a:pt x="825779" y="132080"/>
                      <a:pt x="839749" y="165100"/>
                      <a:pt x="839749" y="201930"/>
                    </a:cubicBezTo>
                    <a:lnTo>
                      <a:pt x="839749" y="318739"/>
                    </a:lnTo>
                    <a:cubicBezTo>
                      <a:pt x="839749" y="318739"/>
                      <a:pt x="839749" y="318739"/>
                      <a:pt x="839749" y="318739"/>
                    </a:cubicBezTo>
                    <a:close/>
                  </a:path>
                </a:pathLst>
              </a:custGeom>
              <a:solidFill>
                <a:srgbClr val="70443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31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</p:grpSp>
        <p:grpSp>
          <p:nvGrpSpPr>
            <p:cNvPr id="6" name="Group 7">
              <a:extLst>
                <a:ext uri="{FF2B5EF4-FFF2-40B4-BE49-F238E27FC236}">
                  <a16:creationId xmlns:a16="http://schemas.microsoft.com/office/drawing/2014/main" id="{4BB85F1C-F391-B4BF-EC56-30542DA9CADB}"/>
                </a:ext>
              </a:extLst>
            </p:cNvPr>
            <p:cNvGrpSpPr/>
            <p:nvPr/>
          </p:nvGrpSpPr>
          <p:grpSpPr>
            <a:xfrm>
              <a:off x="10378536" y="1806547"/>
              <a:ext cx="1377979" cy="1652766"/>
              <a:chOff x="0" y="0"/>
              <a:chExt cx="398102" cy="477489"/>
            </a:xfrm>
          </p:grpSpPr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8BBCCDA3-898E-FA94-0BA0-7DD4F9703A51}"/>
                  </a:ext>
                </a:extLst>
              </p:cNvPr>
              <p:cNvSpPr/>
              <p:nvPr/>
            </p:nvSpPr>
            <p:spPr>
              <a:xfrm>
                <a:off x="92710" y="106680"/>
                <a:ext cx="293962" cy="358109"/>
              </a:xfrm>
              <a:custGeom>
                <a:avLst/>
                <a:gdLst/>
                <a:ahLst/>
                <a:cxnLst/>
                <a:rect l="l" t="t" r="r" b="b"/>
                <a:pathLst>
                  <a:path w="293962" h="358109">
                    <a:moveTo>
                      <a:pt x="267292" y="168879"/>
                    </a:moveTo>
                    <a:cubicBezTo>
                      <a:pt x="267292" y="256509"/>
                      <a:pt x="191092" y="327629"/>
                      <a:pt x="109812" y="327629"/>
                    </a:cubicBezTo>
                    <a:lnTo>
                      <a:pt x="66040" y="327629"/>
                    </a:lnTo>
                    <a:cubicBezTo>
                      <a:pt x="43180" y="327629"/>
                      <a:pt x="20320" y="322549"/>
                      <a:pt x="0" y="313659"/>
                    </a:cubicBezTo>
                    <a:cubicBezTo>
                      <a:pt x="26670" y="341599"/>
                      <a:pt x="63500" y="358109"/>
                      <a:pt x="96001" y="358109"/>
                    </a:cubicBezTo>
                    <a:lnTo>
                      <a:pt x="147912" y="358109"/>
                    </a:lnTo>
                    <a:cubicBezTo>
                      <a:pt x="227922" y="358109"/>
                      <a:pt x="293962" y="292069"/>
                      <a:pt x="293962" y="212059"/>
                    </a:cubicBezTo>
                    <a:lnTo>
                      <a:pt x="293962" y="95250"/>
                    </a:lnTo>
                    <a:cubicBezTo>
                      <a:pt x="293962" y="58420"/>
                      <a:pt x="279992" y="25400"/>
                      <a:pt x="258402" y="0"/>
                    </a:cubicBezTo>
                    <a:cubicBezTo>
                      <a:pt x="264752" y="16510"/>
                      <a:pt x="267292" y="34290"/>
                      <a:pt x="267292" y="52070"/>
                    </a:cubicBezTo>
                    <a:lnTo>
                      <a:pt x="267292" y="168879"/>
                    </a:lnTo>
                    <a:lnTo>
                      <a:pt x="267292" y="168879"/>
                    </a:lnTo>
                    <a:close/>
                  </a:path>
                </a:pathLst>
              </a:custGeom>
              <a:solidFill>
                <a:srgbClr val="70443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31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  <p:sp>
            <p:nvSpPr>
              <p:cNvPr id="13" name="Freeform 9">
                <a:extLst>
                  <a:ext uri="{FF2B5EF4-FFF2-40B4-BE49-F238E27FC236}">
                    <a16:creationId xmlns:a16="http://schemas.microsoft.com/office/drawing/2014/main" id="{B8DCFE1B-B6C2-F953-717F-F8AF67F36F3A}"/>
                  </a:ext>
                </a:extLst>
              </p:cNvPr>
              <p:cNvSpPr/>
              <p:nvPr/>
            </p:nvSpPr>
            <p:spPr>
              <a:xfrm>
                <a:off x="12700" y="12700"/>
                <a:ext cx="333332" cy="408909"/>
              </a:xfrm>
              <a:custGeom>
                <a:avLst/>
                <a:gdLst/>
                <a:ahLst/>
                <a:cxnLst/>
                <a:rect l="l" t="t" r="r" b="b"/>
                <a:pathLst>
                  <a:path w="333332" h="408909">
                    <a:moveTo>
                      <a:pt x="146050" y="408909"/>
                    </a:moveTo>
                    <a:lnTo>
                      <a:pt x="187282" y="408909"/>
                    </a:lnTo>
                    <a:cubicBezTo>
                      <a:pt x="267292" y="408909"/>
                      <a:pt x="333332" y="342869"/>
                      <a:pt x="333332" y="262859"/>
                    </a:cubicBezTo>
                    <a:lnTo>
                      <a:pt x="333332" y="146050"/>
                    </a:lnTo>
                    <a:cubicBezTo>
                      <a:pt x="333332" y="66040"/>
                      <a:pt x="267292" y="0"/>
                      <a:pt x="187282" y="0"/>
                    </a:cubicBezTo>
                    <a:lnTo>
                      <a:pt x="146050" y="0"/>
                    </a:lnTo>
                    <a:cubicBezTo>
                      <a:pt x="66040" y="0"/>
                      <a:pt x="0" y="66040"/>
                      <a:pt x="0" y="146050"/>
                    </a:cubicBezTo>
                    <a:lnTo>
                      <a:pt x="0" y="262859"/>
                    </a:lnTo>
                    <a:cubicBezTo>
                      <a:pt x="0" y="344139"/>
                      <a:pt x="66040" y="408909"/>
                      <a:pt x="146050" y="408909"/>
                    </a:cubicBezTo>
                    <a:close/>
                  </a:path>
                </a:pathLst>
              </a:custGeom>
              <a:solidFill>
                <a:srgbClr val="FFF3ED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31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  <p:sp>
            <p:nvSpPr>
              <p:cNvPr id="14" name="Freeform 10">
                <a:extLst>
                  <a:ext uri="{FF2B5EF4-FFF2-40B4-BE49-F238E27FC236}">
                    <a16:creationId xmlns:a16="http://schemas.microsoft.com/office/drawing/2014/main" id="{C3CA3971-666F-F633-2507-09E56AAB31A5}"/>
                  </a:ext>
                </a:extLst>
              </p:cNvPr>
              <p:cNvSpPr/>
              <p:nvPr/>
            </p:nvSpPr>
            <p:spPr>
              <a:xfrm>
                <a:off x="0" y="0"/>
                <a:ext cx="398102" cy="477489"/>
              </a:xfrm>
              <a:custGeom>
                <a:avLst/>
                <a:gdLst/>
                <a:ahLst/>
                <a:cxnLst/>
                <a:rect l="l" t="t" r="r" b="b"/>
                <a:pathLst>
                  <a:path w="398102" h="477489">
                    <a:moveTo>
                      <a:pt x="334602" y="74930"/>
                    </a:moveTo>
                    <a:cubicBezTo>
                      <a:pt x="306662" y="30480"/>
                      <a:pt x="257132" y="0"/>
                      <a:pt x="199982" y="0"/>
                    </a:cubicBezTo>
                    <a:lnTo>
                      <a:pt x="158750" y="0"/>
                    </a:lnTo>
                    <a:cubicBezTo>
                      <a:pt x="71120" y="0"/>
                      <a:pt x="0" y="71120"/>
                      <a:pt x="0" y="158750"/>
                    </a:cubicBezTo>
                    <a:lnTo>
                      <a:pt x="0" y="275559"/>
                    </a:lnTo>
                    <a:cubicBezTo>
                      <a:pt x="0" y="327629"/>
                      <a:pt x="25400" y="373349"/>
                      <a:pt x="63500" y="402559"/>
                    </a:cubicBezTo>
                    <a:cubicBezTo>
                      <a:pt x="91440" y="447009"/>
                      <a:pt x="140970" y="477489"/>
                      <a:pt x="188711" y="477489"/>
                    </a:cubicBezTo>
                    <a:lnTo>
                      <a:pt x="239352" y="477489"/>
                    </a:lnTo>
                    <a:cubicBezTo>
                      <a:pt x="326982" y="477489"/>
                      <a:pt x="398102" y="406369"/>
                      <a:pt x="398102" y="318739"/>
                    </a:cubicBezTo>
                    <a:lnTo>
                      <a:pt x="398102" y="201930"/>
                    </a:lnTo>
                    <a:cubicBezTo>
                      <a:pt x="398102" y="149860"/>
                      <a:pt x="372702" y="104140"/>
                      <a:pt x="334602" y="74930"/>
                    </a:cubicBezTo>
                    <a:close/>
                    <a:moveTo>
                      <a:pt x="12700" y="275559"/>
                    </a:moveTo>
                    <a:lnTo>
                      <a:pt x="12700" y="158750"/>
                    </a:lnTo>
                    <a:cubicBezTo>
                      <a:pt x="12700" y="78740"/>
                      <a:pt x="78740" y="12700"/>
                      <a:pt x="158750" y="12700"/>
                    </a:cubicBezTo>
                    <a:lnTo>
                      <a:pt x="199982" y="12700"/>
                    </a:lnTo>
                    <a:cubicBezTo>
                      <a:pt x="279992" y="12700"/>
                      <a:pt x="346032" y="78740"/>
                      <a:pt x="346032" y="158750"/>
                    </a:cubicBezTo>
                    <a:lnTo>
                      <a:pt x="346032" y="275559"/>
                    </a:lnTo>
                    <a:cubicBezTo>
                      <a:pt x="346032" y="355569"/>
                      <a:pt x="279992" y="421609"/>
                      <a:pt x="199982" y="421609"/>
                    </a:cubicBezTo>
                    <a:lnTo>
                      <a:pt x="158750" y="421609"/>
                    </a:lnTo>
                    <a:cubicBezTo>
                      <a:pt x="78740" y="421609"/>
                      <a:pt x="12700" y="356839"/>
                      <a:pt x="12700" y="275559"/>
                    </a:cubicBezTo>
                    <a:close/>
                    <a:moveTo>
                      <a:pt x="386672" y="318739"/>
                    </a:moveTo>
                    <a:cubicBezTo>
                      <a:pt x="386672" y="398749"/>
                      <a:pt x="319362" y="464789"/>
                      <a:pt x="239352" y="464789"/>
                    </a:cubicBezTo>
                    <a:lnTo>
                      <a:pt x="188711" y="464789"/>
                    </a:lnTo>
                    <a:cubicBezTo>
                      <a:pt x="157480" y="464789"/>
                      <a:pt x="120650" y="448279"/>
                      <a:pt x="93980" y="420339"/>
                    </a:cubicBezTo>
                    <a:cubicBezTo>
                      <a:pt x="114300" y="429229"/>
                      <a:pt x="135890" y="434309"/>
                      <a:pt x="160020" y="434309"/>
                    </a:cubicBezTo>
                    <a:lnTo>
                      <a:pt x="201252" y="434309"/>
                    </a:lnTo>
                    <a:cubicBezTo>
                      <a:pt x="288882" y="434309"/>
                      <a:pt x="360002" y="363189"/>
                      <a:pt x="360002" y="275559"/>
                    </a:cubicBezTo>
                    <a:lnTo>
                      <a:pt x="360002" y="158750"/>
                    </a:lnTo>
                    <a:cubicBezTo>
                      <a:pt x="360002" y="140970"/>
                      <a:pt x="356192" y="123190"/>
                      <a:pt x="351112" y="106680"/>
                    </a:cubicBezTo>
                    <a:cubicBezTo>
                      <a:pt x="372702" y="132080"/>
                      <a:pt x="386672" y="165100"/>
                      <a:pt x="386672" y="201930"/>
                    </a:cubicBezTo>
                    <a:lnTo>
                      <a:pt x="386672" y="318739"/>
                    </a:lnTo>
                    <a:cubicBezTo>
                      <a:pt x="386672" y="318739"/>
                      <a:pt x="386672" y="318739"/>
                      <a:pt x="386672" y="318739"/>
                    </a:cubicBezTo>
                    <a:close/>
                  </a:path>
                </a:pathLst>
              </a:custGeom>
              <a:solidFill>
                <a:srgbClr val="70443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31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Group 13">
              <a:extLst>
                <a:ext uri="{FF2B5EF4-FFF2-40B4-BE49-F238E27FC236}">
                  <a16:creationId xmlns:a16="http://schemas.microsoft.com/office/drawing/2014/main" id="{3094FAA0-36EB-8138-39C1-EBBBBD77A095}"/>
                </a:ext>
              </a:extLst>
            </p:cNvPr>
            <p:cNvGrpSpPr/>
            <p:nvPr/>
          </p:nvGrpSpPr>
          <p:grpSpPr>
            <a:xfrm>
              <a:off x="6931767" y="2504144"/>
              <a:ext cx="7561005" cy="7162613"/>
              <a:chOff x="0" y="0"/>
              <a:chExt cx="2000700" cy="1895283"/>
            </a:xfrm>
          </p:grpSpPr>
          <p:sp>
            <p:nvSpPr>
              <p:cNvPr id="9" name="Freeform 14">
                <a:extLst>
                  <a:ext uri="{FF2B5EF4-FFF2-40B4-BE49-F238E27FC236}">
                    <a16:creationId xmlns:a16="http://schemas.microsoft.com/office/drawing/2014/main" id="{B0EB9648-1C3F-CC04-4A08-82FCBAFE34E7}"/>
                  </a:ext>
                </a:extLst>
              </p:cNvPr>
              <p:cNvSpPr/>
              <p:nvPr/>
            </p:nvSpPr>
            <p:spPr>
              <a:xfrm>
                <a:off x="92710" y="106680"/>
                <a:ext cx="1896560" cy="1775903"/>
              </a:xfrm>
              <a:custGeom>
                <a:avLst/>
                <a:gdLst/>
                <a:ahLst/>
                <a:cxnLst/>
                <a:rect l="l" t="t" r="r" b="b"/>
                <a:pathLst>
                  <a:path w="1896560" h="1775903">
                    <a:moveTo>
                      <a:pt x="1869890" y="1586673"/>
                    </a:moveTo>
                    <a:cubicBezTo>
                      <a:pt x="1869890" y="1674303"/>
                      <a:pt x="1793690" y="1745423"/>
                      <a:pt x="1712410" y="1745423"/>
                    </a:cubicBezTo>
                    <a:lnTo>
                      <a:pt x="66040" y="1745423"/>
                    </a:lnTo>
                    <a:cubicBezTo>
                      <a:pt x="43180" y="1745423"/>
                      <a:pt x="20320" y="1740343"/>
                      <a:pt x="0" y="1731453"/>
                    </a:cubicBezTo>
                    <a:cubicBezTo>
                      <a:pt x="26670" y="1759393"/>
                      <a:pt x="63500" y="1775903"/>
                      <a:pt x="106215" y="1775903"/>
                    </a:cubicBezTo>
                    <a:lnTo>
                      <a:pt x="1750510" y="1775903"/>
                    </a:lnTo>
                    <a:cubicBezTo>
                      <a:pt x="1830520" y="1775903"/>
                      <a:pt x="1896560" y="1709863"/>
                      <a:pt x="1896560" y="1629853"/>
                    </a:cubicBezTo>
                    <a:lnTo>
                      <a:pt x="1896560" y="95250"/>
                    </a:lnTo>
                    <a:cubicBezTo>
                      <a:pt x="1896560" y="58420"/>
                      <a:pt x="1882590" y="25400"/>
                      <a:pt x="1861000" y="0"/>
                    </a:cubicBezTo>
                    <a:cubicBezTo>
                      <a:pt x="1867350" y="16510"/>
                      <a:pt x="1869890" y="34290"/>
                      <a:pt x="1869890" y="52070"/>
                    </a:cubicBezTo>
                    <a:lnTo>
                      <a:pt x="1869890" y="1586673"/>
                    </a:lnTo>
                    <a:lnTo>
                      <a:pt x="1869890" y="1586673"/>
                    </a:lnTo>
                    <a:close/>
                  </a:path>
                </a:pathLst>
              </a:custGeom>
              <a:solidFill>
                <a:srgbClr val="70443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31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  <p:sp>
            <p:nvSpPr>
              <p:cNvPr id="10" name="Freeform 15">
                <a:extLst>
                  <a:ext uri="{FF2B5EF4-FFF2-40B4-BE49-F238E27FC236}">
                    <a16:creationId xmlns:a16="http://schemas.microsoft.com/office/drawing/2014/main" id="{E521B03A-A53F-7318-4DC3-5BB0C309E52C}"/>
                  </a:ext>
                </a:extLst>
              </p:cNvPr>
              <p:cNvSpPr/>
              <p:nvPr/>
            </p:nvSpPr>
            <p:spPr>
              <a:xfrm>
                <a:off x="12700" y="12700"/>
                <a:ext cx="1935930" cy="1826703"/>
              </a:xfrm>
              <a:custGeom>
                <a:avLst/>
                <a:gdLst/>
                <a:ahLst/>
                <a:cxnLst/>
                <a:rect l="l" t="t" r="r" b="b"/>
                <a:pathLst>
                  <a:path w="1935930" h="1826703">
                    <a:moveTo>
                      <a:pt x="146050" y="1826703"/>
                    </a:moveTo>
                    <a:lnTo>
                      <a:pt x="1789880" y="1826703"/>
                    </a:lnTo>
                    <a:cubicBezTo>
                      <a:pt x="1869890" y="1826703"/>
                      <a:pt x="1935930" y="1760663"/>
                      <a:pt x="1935930" y="1680653"/>
                    </a:cubicBezTo>
                    <a:lnTo>
                      <a:pt x="1935930" y="146050"/>
                    </a:lnTo>
                    <a:cubicBezTo>
                      <a:pt x="1935930" y="66040"/>
                      <a:pt x="1869890" y="0"/>
                      <a:pt x="1789880" y="0"/>
                    </a:cubicBezTo>
                    <a:lnTo>
                      <a:pt x="146050" y="0"/>
                    </a:lnTo>
                    <a:cubicBezTo>
                      <a:pt x="66040" y="0"/>
                      <a:pt x="0" y="66040"/>
                      <a:pt x="0" y="146050"/>
                    </a:cubicBezTo>
                    <a:lnTo>
                      <a:pt x="0" y="1680653"/>
                    </a:lnTo>
                    <a:cubicBezTo>
                      <a:pt x="0" y="1761933"/>
                      <a:pt x="66040" y="1826703"/>
                      <a:pt x="146050" y="1826703"/>
                    </a:cubicBezTo>
                    <a:close/>
                  </a:path>
                </a:pathLst>
              </a:custGeom>
              <a:solidFill>
                <a:srgbClr val="FFF3ED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31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  <p:sp>
            <p:nvSpPr>
              <p:cNvPr id="11" name="Freeform 16">
                <a:extLst>
                  <a:ext uri="{FF2B5EF4-FFF2-40B4-BE49-F238E27FC236}">
                    <a16:creationId xmlns:a16="http://schemas.microsoft.com/office/drawing/2014/main" id="{BAF9013D-561B-EC24-390F-79C639C0286B}"/>
                  </a:ext>
                </a:extLst>
              </p:cNvPr>
              <p:cNvSpPr/>
              <p:nvPr/>
            </p:nvSpPr>
            <p:spPr>
              <a:xfrm>
                <a:off x="0" y="0"/>
                <a:ext cx="2000700" cy="1895283"/>
              </a:xfrm>
              <a:custGeom>
                <a:avLst/>
                <a:gdLst/>
                <a:ahLst/>
                <a:cxnLst/>
                <a:rect l="l" t="t" r="r" b="b"/>
                <a:pathLst>
                  <a:path w="2000700" h="1895283">
                    <a:moveTo>
                      <a:pt x="1937200" y="74930"/>
                    </a:moveTo>
                    <a:cubicBezTo>
                      <a:pt x="1909260" y="30480"/>
                      <a:pt x="1859730" y="0"/>
                      <a:pt x="1802580" y="0"/>
                    </a:cubicBezTo>
                    <a:lnTo>
                      <a:pt x="158750" y="0"/>
                    </a:lnTo>
                    <a:cubicBezTo>
                      <a:pt x="71120" y="0"/>
                      <a:pt x="0" y="71120"/>
                      <a:pt x="0" y="158750"/>
                    </a:cubicBezTo>
                    <a:lnTo>
                      <a:pt x="0" y="1693353"/>
                    </a:lnTo>
                    <a:cubicBezTo>
                      <a:pt x="0" y="1745423"/>
                      <a:pt x="25400" y="1791143"/>
                      <a:pt x="63500" y="1820353"/>
                    </a:cubicBezTo>
                    <a:cubicBezTo>
                      <a:pt x="91440" y="1864803"/>
                      <a:pt x="140970" y="1895283"/>
                      <a:pt x="200519" y="1895283"/>
                    </a:cubicBezTo>
                    <a:lnTo>
                      <a:pt x="1841950" y="1895283"/>
                    </a:lnTo>
                    <a:cubicBezTo>
                      <a:pt x="1929580" y="1895283"/>
                      <a:pt x="2000700" y="1824163"/>
                      <a:pt x="2000700" y="1736533"/>
                    </a:cubicBezTo>
                    <a:lnTo>
                      <a:pt x="2000700" y="201930"/>
                    </a:lnTo>
                    <a:cubicBezTo>
                      <a:pt x="2000700" y="149860"/>
                      <a:pt x="1975300" y="104140"/>
                      <a:pt x="1937200" y="74930"/>
                    </a:cubicBezTo>
                    <a:close/>
                    <a:moveTo>
                      <a:pt x="12700" y="1693353"/>
                    </a:moveTo>
                    <a:lnTo>
                      <a:pt x="12700" y="158750"/>
                    </a:lnTo>
                    <a:cubicBezTo>
                      <a:pt x="12700" y="78740"/>
                      <a:pt x="78740" y="12700"/>
                      <a:pt x="158750" y="12700"/>
                    </a:cubicBezTo>
                    <a:lnTo>
                      <a:pt x="1802580" y="12700"/>
                    </a:lnTo>
                    <a:cubicBezTo>
                      <a:pt x="1882590" y="12700"/>
                      <a:pt x="1948630" y="78740"/>
                      <a:pt x="1948630" y="158750"/>
                    </a:cubicBezTo>
                    <a:lnTo>
                      <a:pt x="1948630" y="1693353"/>
                    </a:lnTo>
                    <a:cubicBezTo>
                      <a:pt x="1948630" y="1773363"/>
                      <a:pt x="1882590" y="1839403"/>
                      <a:pt x="1802580" y="1839403"/>
                    </a:cubicBezTo>
                    <a:lnTo>
                      <a:pt x="158750" y="1839403"/>
                    </a:lnTo>
                    <a:cubicBezTo>
                      <a:pt x="78740" y="1839403"/>
                      <a:pt x="12700" y="1774633"/>
                      <a:pt x="12700" y="1693353"/>
                    </a:cubicBezTo>
                    <a:close/>
                    <a:moveTo>
                      <a:pt x="1989270" y="1736533"/>
                    </a:moveTo>
                    <a:cubicBezTo>
                      <a:pt x="1989270" y="1816543"/>
                      <a:pt x="1921960" y="1882583"/>
                      <a:pt x="1841950" y="1882583"/>
                    </a:cubicBezTo>
                    <a:lnTo>
                      <a:pt x="200519" y="1882583"/>
                    </a:lnTo>
                    <a:cubicBezTo>
                      <a:pt x="157480" y="1882583"/>
                      <a:pt x="120650" y="1866073"/>
                      <a:pt x="93980" y="1838133"/>
                    </a:cubicBezTo>
                    <a:cubicBezTo>
                      <a:pt x="114300" y="1847023"/>
                      <a:pt x="135890" y="1852103"/>
                      <a:pt x="160020" y="1852103"/>
                    </a:cubicBezTo>
                    <a:lnTo>
                      <a:pt x="1803850" y="1852103"/>
                    </a:lnTo>
                    <a:cubicBezTo>
                      <a:pt x="1891480" y="1852103"/>
                      <a:pt x="1962600" y="1780983"/>
                      <a:pt x="1962600" y="1693353"/>
                    </a:cubicBezTo>
                    <a:lnTo>
                      <a:pt x="1962600" y="158750"/>
                    </a:lnTo>
                    <a:cubicBezTo>
                      <a:pt x="1962600" y="140970"/>
                      <a:pt x="1958790" y="123190"/>
                      <a:pt x="1953710" y="106680"/>
                    </a:cubicBezTo>
                    <a:cubicBezTo>
                      <a:pt x="1975300" y="132080"/>
                      <a:pt x="1989270" y="165100"/>
                      <a:pt x="1989270" y="201930"/>
                    </a:cubicBezTo>
                    <a:lnTo>
                      <a:pt x="1989270" y="1736533"/>
                    </a:lnTo>
                    <a:cubicBezTo>
                      <a:pt x="1989270" y="1736533"/>
                      <a:pt x="1989270" y="1736533"/>
                      <a:pt x="1989270" y="1736533"/>
                    </a:cubicBezTo>
                    <a:close/>
                  </a:path>
                </a:pathLst>
              </a:custGeom>
              <a:solidFill>
                <a:srgbClr val="704430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315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ea typeface="Cambria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8" name="Picture 23">
            <a:extLst>
              <a:ext uri="{FF2B5EF4-FFF2-40B4-BE49-F238E27FC236}">
                <a16:creationId xmlns:a16="http://schemas.microsoft.com/office/drawing/2014/main" id="{906F9590-2658-CE42-570C-BB607B1439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143019" y="2310853"/>
            <a:ext cx="4295505" cy="6454994"/>
          </a:xfrm>
          <a:prstGeom prst="rect">
            <a:avLst/>
          </a:prstGeom>
        </p:spPr>
      </p:pic>
      <p:sp>
        <p:nvSpPr>
          <p:cNvPr id="19" name="TextBox 6">
            <a:extLst>
              <a:ext uri="{FF2B5EF4-FFF2-40B4-BE49-F238E27FC236}">
                <a16:creationId xmlns:a16="http://schemas.microsoft.com/office/drawing/2014/main" id="{CB57A39E-4F14-D8DD-094C-9C640608E6DA}"/>
              </a:ext>
            </a:extLst>
          </p:cNvPr>
          <p:cNvSpPr txBox="1"/>
          <p:nvPr/>
        </p:nvSpPr>
        <p:spPr>
          <a:xfrm>
            <a:off x="7950842" y="3701971"/>
            <a:ext cx="7890258" cy="4422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tabLst>
                <a:tab pos="171450" algn="l"/>
                <a:tab pos="2228850" algn="l"/>
                <a:tab pos="4286250" algn="l"/>
                <a:tab pos="6343650" algn="l"/>
              </a:tabLst>
            </a:pPr>
            <a:r>
              <a:rPr lang="en-US" sz="6000" b="1" dirty="0" err="1">
                <a:latin typeface="+mn-lt"/>
                <a:ea typeface="+mn-ea"/>
                <a:cs typeface="+mn-ea"/>
                <a:sym typeface="+mn-lt"/>
              </a:rPr>
              <a:t>Làm</a:t>
            </a:r>
            <a:r>
              <a:rPr lang="en-US" sz="6000" b="1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6000" b="1" dirty="0" err="1">
                <a:latin typeface="+mn-lt"/>
                <a:ea typeface="+mn-ea"/>
                <a:cs typeface="+mn-ea"/>
                <a:sym typeface="+mn-lt"/>
              </a:rPr>
              <a:t>việc</a:t>
            </a:r>
            <a:r>
              <a:rPr lang="en-US" sz="6000" b="1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6000" b="1" dirty="0" err="1">
                <a:latin typeface="+mn-lt"/>
                <a:ea typeface="+mn-ea"/>
                <a:cs typeface="+mn-ea"/>
                <a:sym typeface="+mn-lt"/>
              </a:rPr>
              <a:t>theo</a:t>
            </a:r>
            <a:r>
              <a:rPr lang="en-US" sz="6000" b="1" dirty="0">
                <a:latin typeface="+mn-lt"/>
                <a:ea typeface="+mn-ea"/>
                <a:cs typeface="+mn-ea"/>
                <a:sym typeface="+mn-lt"/>
              </a:rPr>
              <a:t> 6 </a:t>
            </a:r>
            <a:r>
              <a:rPr lang="en-US" sz="6000" b="1" dirty="0" err="1">
                <a:latin typeface="+mn-lt"/>
                <a:ea typeface="+mn-ea"/>
                <a:cs typeface="+mn-ea"/>
                <a:sym typeface="+mn-lt"/>
              </a:rPr>
              <a:t>nhóm</a:t>
            </a:r>
            <a:r>
              <a:rPr lang="en-US" sz="6000" b="1" dirty="0">
                <a:latin typeface="+mn-lt"/>
                <a:ea typeface="+mn-ea"/>
                <a:cs typeface="+mn-ea"/>
                <a:sym typeface="+mn-lt"/>
              </a:rPr>
              <a:t>, </a:t>
            </a:r>
            <a:r>
              <a:rPr lang="en-US" sz="6000" b="1" dirty="0" err="1">
                <a:latin typeface="+mn-lt"/>
                <a:ea typeface="+mn-ea"/>
                <a:cs typeface="+mn-ea"/>
                <a:sym typeface="+mn-lt"/>
              </a:rPr>
              <a:t>hoàn</a:t>
            </a:r>
            <a:r>
              <a:rPr lang="en-US" sz="6000" b="1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6000" b="1" dirty="0" err="1">
                <a:latin typeface="+mn-lt"/>
                <a:ea typeface="+mn-ea"/>
                <a:cs typeface="+mn-ea"/>
                <a:sym typeface="+mn-lt"/>
              </a:rPr>
              <a:t>thành</a:t>
            </a:r>
            <a:r>
              <a:rPr lang="en-US" sz="6000" b="1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6000" b="1" dirty="0" err="1">
                <a:latin typeface="+mn-lt"/>
                <a:ea typeface="+mn-ea"/>
                <a:cs typeface="+mn-ea"/>
                <a:sym typeface="+mn-lt"/>
              </a:rPr>
              <a:t>nội</a:t>
            </a:r>
            <a:r>
              <a:rPr lang="en-US" sz="6000" b="1" dirty="0">
                <a:latin typeface="+mn-lt"/>
                <a:ea typeface="+mn-ea"/>
                <a:cs typeface="+mn-ea"/>
                <a:sym typeface="+mn-lt"/>
              </a:rPr>
              <a:t> dung </a:t>
            </a:r>
            <a:r>
              <a:rPr lang="en-US" sz="6000" b="1" dirty="0" err="1">
                <a:latin typeface="+mn-lt"/>
                <a:ea typeface="+mn-ea"/>
                <a:cs typeface="+mn-ea"/>
                <a:sym typeface="+mn-lt"/>
              </a:rPr>
              <a:t>tương</a:t>
            </a:r>
            <a:r>
              <a:rPr lang="en-US" sz="6000" b="1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6000" b="1" dirty="0" err="1">
                <a:latin typeface="+mn-lt"/>
                <a:ea typeface="+mn-ea"/>
                <a:cs typeface="+mn-ea"/>
                <a:sym typeface="+mn-lt"/>
              </a:rPr>
              <a:t>ứng</a:t>
            </a:r>
            <a:r>
              <a:rPr lang="en-US" sz="6000" b="1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6000" b="1" dirty="0" err="1">
                <a:latin typeface="+mn-lt"/>
                <a:ea typeface="+mn-ea"/>
                <a:cs typeface="+mn-ea"/>
                <a:sym typeface="+mn-lt"/>
              </a:rPr>
              <a:t>của</a:t>
            </a:r>
            <a:r>
              <a:rPr lang="en-US" sz="6000" b="1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6000" b="1" dirty="0" err="1">
                <a:latin typeface="+mn-lt"/>
                <a:ea typeface="+mn-ea"/>
                <a:cs typeface="+mn-ea"/>
                <a:sym typeface="+mn-lt"/>
              </a:rPr>
              <a:t>bảng</a:t>
            </a:r>
            <a:r>
              <a:rPr lang="en-US" sz="6000" b="1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6000" b="1" dirty="0" err="1">
                <a:latin typeface="+mn-lt"/>
                <a:ea typeface="+mn-ea"/>
                <a:cs typeface="+mn-ea"/>
                <a:sym typeface="+mn-lt"/>
              </a:rPr>
              <a:t>trong</a:t>
            </a:r>
            <a:r>
              <a:rPr lang="en-US" sz="6000" b="1" dirty="0">
                <a:latin typeface="+mn-lt"/>
                <a:ea typeface="+mn-ea"/>
                <a:cs typeface="+mn-ea"/>
                <a:sym typeface="+mn-lt"/>
              </a:rPr>
              <a:t> 3 </a:t>
            </a:r>
            <a:r>
              <a:rPr lang="en-US" sz="6000" b="1" dirty="0" err="1">
                <a:latin typeface="+mn-lt"/>
                <a:ea typeface="+mn-ea"/>
                <a:cs typeface="+mn-ea"/>
                <a:sym typeface="+mn-lt"/>
              </a:rPr>
              <a:t>phút</a:t>
            </a:r>
            <a:r>
              <a:rPr lang="en-US" sz="6000" b="1" dirty="0">
                <a:latin typeface="+mn-lt"/>
                <a:ea typeface="+mn-ea"/>
                <a:cs typeface="+mn-ea"/>
                <a:sym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5011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9BF8AA18-5C05-3256-C5B5-5F44A450B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204704"/>
              </p:ext>
            </p:extLst>
          </p:nvPr>
        </p:nvGraphicFramePr>
        <p:xfrm>
          <a:off x="338198" y="431094"/>
          <a:ext cx="17611603" cy="86950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48921">
                  <a:extLst>
                    <a:ext uri="{9D8B030D-6E8A-4147-A177-3AD203B41FA5}">
                      <a16:colId xmlns:a16="http://schemas.microsoft.com/office/drawing/2014/main" val="3245447311"/>
                    </a:ext>
                  </a:extLst>
                </a:gridCol>
                <a:gridCol w="4194391">
                  <a:extLst>
                    <a:ext uri="{9D8B030D-6E8A-4147-A177-3AD203B41FA5}">
                      <a16:colId xmlns:a16="http://schemas.microsoft.com/office/drawing/2014/main" val="241664430"/>
                    </a:ext>
                  </a:extLst>
                </a:gridCol>
                <a:gridCol w="2631082">
                  <a:extLst>
                    <a:ext uri="{9D8B030D-6E8A-4147-A177-3AD203B41FA5}">
                      <a16:colId xmlns:a16="http://schemas.microsoft.com/office/drawing/2014/main" val="1074458226"/>
                    </a:ext>
                  </a:extLst>
                </a:gridCol>
                <a:gridCol w="2928279">
                  <a:extLst>
                    <a:ext uri="{9D8B030D-6E8A-4147-A177-3AD203B41FA5}">
                      <a16:colId xmlns:a16="http://schemas.microsoft.com/office/drawing/2014/main" val="3374365307"/>
                    </a:ext>
                  </a:extLst>
                </a:gridCol>
                <a:gridCol w="1645456">
                  <a:extLst>
                    <a:ext uri="{9D8B030D-6E8A-4147-A177-3AD203B41FA5}">
                      <a16:colId xmlns:a16="http://schemas.microsoft.com/office/drawing/2014/main" val="3953564016"/>
                    </a:ext>
                  </a:extLst>
                </a:gridCol>
                <a:gridCol w="2122292">
                  <a:extLst>
                    <a:ext uri="{9D8B030D-6E8A-4147-A177-3AD203B41FA5}">
                      <a16:colId xmlns:a16="http://schemas.microsoft.com/office/drawing/2014/main" val="3208647438"/>
                    </a:ext>
                  </a:extLst>
                </a:gridCol>
                <a:gridCol w="1641182">
                  <a:extLst>
                    <a:ext uri="{9D8B030D-6E8A-4147-A177-3AD203B41FA5}">
                      <a16:colId xmlns:a16="http://schemas.microsoft.com/office/drawing/2014/main" val="1467244345"/>
                    </a:ext>
                  </a:extLst>
                </a:gridCol>
              </a:tblGrid>
              <a:tr h="144917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 err="1">
                          <a:solidFill>
                            <a:srgbClr val="FF0000"/>
                          </a:solidFill>
                          <a:effectLst/>
                        </a:rPr>
                        <a:t>Công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rgbClr val="FF0000"/>
                          </a:solidFill>
                          <a:effectLst/>
                        </a:rPr>
                        <a:t>thức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rgbClr val="FF0000"/>
                          </a:solidFill>
                          <a:effectLst/>
                        </a:rPr>
                        <a:t>cấu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rgbClr val="FF0000"/>
                          </a:solidFill>
                          <a:effectLst/>
                        </a:rPr>
                        <a:t>tạo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 (</a:t>
                      </a:r>
                      <a:r>
                        <a:rPr lang="en-US" sz="2800" b="0" kern="100" dirty="0" err="1">
                          <a:solidFill>
                            <a:srgbClr val="FF0000"/>
                          </a:solidFill>
                          <a:effectLst/>
                        </a:rPr>
                        <a:t>mạch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rgbClr val="FF0000"/>
                          </a:solidFill>
                          <a:effectLst/>
                        </a:rPr>
                        <a:t>hở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rgbClr val="FF0000"/>
                          </a:solidFill>
                          <a:effectLst/>
                        </a:rPr>
                        <a:t>và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rgbClr val="FF0000"/>
                          </a:solidFill>
                          <a:effectLst/>
                        </a:rPr>
                        <a:t>mạch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rgbClr val="FF0000"/>
                          </a:solidFill>
                          <a:effectLst/>
                        </a:rPr>
                        <a:t>vòng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rgbClr val="FF0000"/>
                          </a:solidFill>
                          <a:effectLst/>
                        </a:rPr>
                        <a:t>nếu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rgbClr val="FF0000"/>
                          </a:solidFill>
                          <a:effectLst/>
                        </a:rPr>
                        <a:t>có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en-US" sz="2000" b="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Cu(OH)</a:t>
                      </a:r>
                      <a:r>
                        <a:rPr lang="en-US" sz="2800" b="0" kern="100" baseline="-25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/NaOH</a:t>
                      </a:r>
                      <a:endParaRPr lang="en-US" sz="2000" b="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Cu(OH)</a:t>
                      </a:r>
                      <a:r>
                        <a:rPr lang="en-US" sz="2800" b="0" kern="100" baseline="-25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/NaOH, t</a:t>
                      </a:r>
                      <a:r>
                        <a:rPr lang="en-US" sz="2800" b="0" kern="100" baseline="30000" dirty="0">
                          <a:solidFill>
                            <a:srgbClr val="FF0000"/>
                          </a:solidFill>
                          <a:effectLst/>
                        </a:rPr>
                        <a:t>o</a:t>
                      </a:r>
                      <a:endParaRPr lang="en-US" sz="2000" b="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Br</a:t>
                      </a:r>
                      <a:r>
                        <a:rPr lang="en-US" sz="2800" b="0" kern="100" baseline="-25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/H</a:t>
                      </a:r>
                      <a:r>
                        <a:rPr lang="en-US" sz="2800" b="0" kern="100" baseline="-25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O</a:t>
                      </a:r>
                      <a:endParaRPr lang="en-US" sz="2000" b="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AgNO</a:t>
                      </a:r>
                      <a:r>
                        <a:rPr lang="en-US" sz="2800" b="0" kern="100" baseline="-25000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/NH</a:t>
                      </a:r>
                      <a:r>
                        <a:rPr lang="en-US" sz="2800" b="0" kern="100" baseline="-25000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en-US" sz="2000" b="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 err="1">
                          <a:solidFill>
                            <a:srgbClr val="FF0000"/>
                          </a:solidFill>
                          <a:effectLst/>
                        </a:rPr>
                        <a:t>Thủy</a:t>
                      </a:r>
                      <a:r>
                        <a:rPr lang="en-US" sz="2800" b="0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rgbClr val="FF0000"/>
                          </a:solidFill>
                          <a:effectLst/>
                        </a:rPr>
                        <a:t>phân</a:t>
                      </a:r>
                      <a:endParaRPr lang="en-US" sz="2000" b="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220455"/>
                  </a:ext>
                </a:extLst>
              </a:tr>
              <a:tr h="1449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kern="100" dirty="0">
                          <a:solidFill>
                            <a:schemeClr val="bg2"/>
                          </a:solidFill>
                          <a:effectLst/>
                        </a:rPr>
                        <a:t>GLUCOSE</a:t>
                      </a:r>
                      <a:endParaRPr lang="en-US" sz="2000" b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810270"/>
                  </a:ext>
                </a:extLst>
              </a:tr>
              <a:tr h="1449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kern="100" dirty="0">
                          <a:solidFill>
                            <a:schemeClr val="bg2"/>
                          </a:solidFill>
                          <a:effectLst/>
                        </a:rPr>
                        <a:t>FRUCTOSE</a:t>
                      </a:r>
                      <a:endParaRPr lang="en-US" sz="2000" b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793027"/>
                  </a:ext>
                </a:extLst>
              </a:tr>
              <a:tr h="1449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kern="100">
                          <a:solidFill>
                            <a:schemeClr val="bg2"/>
                          </a:solidFill>
                          <a:effectLst/>
                        </a:rPr>
                        <a:t>SACCHAROSE</a:t>
                      </a:r>
                      <a:endParaRPr lang="en-US" sz="2000" b="1" kern="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399635"/>
                  </a:ext>
                </a:extLst>
              </a:tr>
              <a:tr h="1449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kern="100" dirty="0">
                          <a:solidFill>
                            <a:schemeClr val="bg2"/>
                          </a:solidFill>
                          <a:effectLst/>
                        </a:rPr>
                        <a:t>TINH BỘT</a:t>
                      </a:r>
                      <a:endParaRPr lang="en-US" sz="2000" b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458684"/>
                  </a:ext>
                </a:extLst>
              </a:tr>
              <a:tr h="1449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kern="100" dirty="0">
                          <a:solidFill>
                            <a:schemeClr val="bg2"/>
                          </a:solidFill>
                          <a:effectLst/>
                        </a:rPr>
                        <a:t>CELLULOSE</a:t>
                      </a:r>
                      <a:endParaRPr lang="en-US" sz="2000" b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444554"/>
                  </a:ext>
                </a:extLst>
              </a:tr>
            </a:tbl>
          </a:graphicData>
        </a:graphic>
      </p:graphicFrame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3F3E827-8188-2EFB-5769-3501BE2C2E89}"/>
              </a:ext>
            </a:extLst>
          </p:cNvPr>
          <p:cNvSpPr txBox="1"/>
          <p:nvPr/>
        </p:nvSpPr>
        <p:spPr>
          <a:xfrm>
            <a:off x="3862136" y="9126116"/>
            <a:ext cx="10852484" cy="593304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610485" algn="l"/>
              </a:tabLst>
            </a:pPr>
            <a:r>
              <a:rPr lang="en-US" sz="3200" b="1" i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Lưu</a:t>
            </a:r>
            <a:r>
              <a:rPr lang="en-US" sz="32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ý: </a:t>
            </a:r>
            <a:r>
              <a:rPr lang="en-US" sz="3200" b="1" i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32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32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i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32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2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3200" b="1" i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32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3200" b="1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__</a:t>
            </a:r>
            <a:endParaRPr lang="en-US" sz="20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61C18568-0230-CE2F-68C1-94A22A45A77A}"/>
              </a:ext>
            </a:extLst>
          </p:cNvPr>
          <p:cNvSpPr/>
          <p:nvPr/>
        </p:nvSpPr>
        <p:spPr>
          <a:xfrm>
            <a:off x="4154904" y="2061451"/>
            <a:ext cx="12817641" cy="765008"/>
          </a:xfrm>
          <a:prstGeom prst="rect">
            <a:avLst/>
          </a:prstGeom>
          <a:solidFill>
            <a:srgbClr val="FEE8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2"/>
                </a:solidFill>
              </a:rPr>
              <a:t>NHÓM 1</a:t>
            </a: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827D1DD0-9740-7815-6938-4BF76360AF14}"/>
              </a:ext>
            </a:extLst>
          </p:cNvPr>
          <p:cNvSpPr/>
          <p:nvPr/>
        </p:nvSpPr>
        <p:spPr>
          <a:xfrm>
            <a:off x="4154904" y="3560705"/>
            <a:ext cx="12817640" cy="7650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2"/>
                </a:solidFill>
              </a:rPr>
              <a:t>NHÓM 2</a:t>
            </a:r>
          </a:p>
        </p:txBody>
      </p:sp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id="{08D7C373-B356-50AB-AC78-E84A761C687E}"/>
              </a:ext>
            </a:extLst>
          </p:cNvPr>
          <p:cNvSpPr/>
          <p:nvPr/>
        </p:nvSpPr>
        <p:spPr>
          <a:xfrm>
            <a:off x="4154903" y="5176560"/>
            <a:ext cx="12817641" cy="765008"/>
          </a:xfrm>
          <a:prstGeom prst="rect">
            <a:avLst/>
          </a:prstGeom>
          <a:solidFill>
            <a:srgbClr val="FEE8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2"/>
                </a:solidFill>
              </a:rPr>
              <a:t>NHÓM 3</a:t>
            </a:r>
          </a:p>
        </p:txBody>
      </p:sp>
      <p:sp>
        <p:nvSpPr>
          <p:cNvPr id="17" name="Hình chữ nhật 16">
            <a:extLst>
              <a:ext uri="{FF2B5EF4-FFF2-40B4-BE49-F238E27FC236}">
                <a16:creationId xmlns:a16="http://schemas.microsoft.com/office/drawing/2014/main" id="{64CB7B2C-79E0-DA9C-9758-AA7E6AC5F286}"/>
              </a:ext>
            </a:extLst>
          </p:cNvPr>
          <p:cNvSpPr/>
          <p:nvPr/>
        </p:nvSpPr>
        <p:spPr>
          <a:xfrm>
            <a:off x="4392649" y="7978603"/>
            <a:ext cx="12817641" cy="765008"/>
          </a:xfrm>
          <a:prstGeom prst="rect">
            <a:avLst/>
          </a:prstGeom>
          <a:solidFill>
            <a:srgbClr val="FEE8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2"/>
                </a:solidFill>
              </a:rPr>
              <a:t>NHÓM 5</a:t>
            </a:r>
          </a:p>
        </p:txBody>
      </p:sp>
      <p:sp>
        <p:nvSpPr>
          <p:cNvPr id="19" name="Hình chữ nhật 18">
            <a:extLst>
              <a:ext uri="{FF2B5EF4-FFF2-40B4-BE49-F238E27FC236}">
                <a16:creationId xmlns:a16="http://schemas.microsoft.com/office/drawing/2014/main" id="{E41C261C-66DD-8081-0AE0-EDBF4CE56967}"/>
              </a:ext>
            </a:extLst>
          </p:cNvPr>
          <p:cNvSpPr/>
          <p:nvPr/>
        </p:nvSpPr>
        <p:spPr>
          <a:xfrm>
            <a:off x="4154904" y="6522267"/>
            <a:ext cx="12817640" cy="7650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2"/>
                </a:solidFill>
              </a:rPr>
              <a:t>NHÓM 4</a:t>
            </a:r>
          </a:p>
        </p:txBody>
      </p:sp>
      <p:pic>
        <p:nvPicPr>
          <p:cNvPr id="21" name="Đồng-hồ-đếm-ngược-3-phút">
            <a:hlinkClick r:id="" action="ppaction://media"/>
            <a:extLst>
              <a:ext uri="{FF2B5EF4-FFF2-40B4-BE49-F238E27FC236}">
                <a16:creationId xmlns:a16="http://schemas.microsoft.com/office/drawing/2014/main" id="{B041848D-4843-8C35-DD91-2ABF482927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933333" y="4587133"/>
            <a:ext cx="3276957" cy="184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24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  <p:bldLst>
      <p:bldP spid="10" grpId="0" animBg="1"/>
      <p:bldP spid="11" grpId="0" animBg="1"/>
      <p:bldP spid="16" grpId="0" animBg="1"/>
      <p:bldP spid="17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>
            <a:extLst>
              <a:ext uri="{FF2B5EF4-FFF2-40B4-BE49-F238E27FC236}">
                <a16:creationId xmlns:a16="http://schemas.microsoft.com/office/drawing/2014/main" id="{EB005C88-D164-42F3-C9C5-3C3666F5C5BB}"/>
              </a:ext>
            </a:extLst>
          </p:cNvPr>
          <p:cNvGrpSpPr/>
          <p:nvPr/>
        </p:nvGrpSpPr>
        <p:grpSpPr>
          <a:xfrm>
            <a:off x="-352926" y="-176463"/>
            <a:ext cx="19186357" cy="10974711"/>
            <a:chOff x="-82070" y="293076"/>
            <a:chExt cx="12304258" cy="6854956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55DBE34-6E0E-6983-97FF-6CF95C117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053"/>
            <a:stretch>
              <a:fillRect/>
            </a:stretch>
          </p:blipFill>
          <p:spPr>
            <a:xfrm rot="5400000">
              <a:off x="193095" y="17911"/>
              <a:ext cx="6854956" cy="7405286"/>
            </a:xfrm>
            <a:prstGeom prst="rect">
              <a:avLst/>
            </a:prstGeom>
          </p:spPr>
        </p:pic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ACF83FB8-893D-0145-A902-C841629F8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4464"/>
            <a:stretch>
              <a:fillRect/>
            </a:stretch>
          </p:blipFill>
          <p:spPr>
            <a:xfrm rot="5400000">
              <a:off x="6345224" y="1271068"/>
              <a:ext cx="6854956" cy="4898972"/>
            </a:xfrm>
            <a:prstGeom prst="rect">
              <a:avLst/>
            </a:prstGeom>
          </p:spPr>
        </p:pic>
      </p:grpSp>
      <p:graphicFrame>
        <p:nvGraphicFramePr>
          <p:cNvPr id="2" name="Bảng 1">
            <a:extLst>
              <a:ext uri="{FF2B5EF4-FFF2-40B4-BE49-F238E27FC236}">
                <a16:creationId xmlns:a16="http://schemas.microsoft.com/office/drawing/2014/main" id="{98EDE59C-BA9F-EC24-F3C3-0B2759E322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515727"/>
              </p:ext>
            </p:extLst>
          </p:nvPr>
        </p:nvGraphicFramePr>
        <p:xfrm>
          <a:off x="1031327" y="1302771"/>
          <a:ext cx="16297467" cy="821947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39850">
                  <a:extLst>
                    <a:ext uri="{9D8B030D-6E8A-4147-A177-3AD203B41FA5}">
                      <a16:colId xmlns:a16="http://schemas.microsoft.com/office/drawing/2014/main" val="3245447311"/>
                    </a:ext>
                  </a:extLst>
                </a:gridCol>
                <a:gridCol w="13457617">
                  <a:extLst>
                    <a:ext uri="{9D8B030D-6E8A-4147-A177-3AD203B41FA5}">
                      <a16:colId xmlns:a16="http://schemas.microsoft.com/office/drawing/2014/main" val="241664430"/>
                    </a:ext>
                  </a:extLst>
                </a:gridCol>
              </a:tblGrid>
              <a:tr h="9431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Công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thức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cấu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tạo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(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mạch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hở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và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mạch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vòng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nếu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có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en-US" sz="3200" b="1" i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220455"/>
                  </a:ext>
                </a:extLst>
              </a:tr>
              <a:tr h="3715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600" b="1" kern="100" dirty="0">
                          <a:solidFill>
                            <a:schemeClr val="bg2"/>
                          </a:solidFill>
                          <a:effectLst/>
                        </a:rPr>
                        <a:t>GLUCOSE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b="1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</a:t>
                      </a:r>
                      <a:r>
                        <a:rPr lang="en-US" sz="4000" b="1" kern="100" baseline="-250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4000" b="1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4000" b="1" kern="100" baseline="-250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US" sz="4000" b="1" kern="100" baseline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4000" b="1" kern="100" baseline="-250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4000" b="1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3200" b="1" kern="1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810270"/>
                  </a:ext>
                </a:extLst>
              </a:tr>
              <a:tr h="35607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600" b="1" kern="100" dirty="0">
                          <a:solidFill>
                            <a:schemeClr val="bg2"/>
                          </a:solidFill>
                          <a:effectLst/>
                        </a:rPr>
                        <a:t>FRUCTOSE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600" b="1" i="0" u="none" strike="noStrike" kern="100" cap="none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(C</a:t>
                      </a:r>
                      <a:r>
                        <a:rPr lang="en-US" sz="3600" b="1" i="0" u="none" strike="noStrike" kern="100" cap="none" baseline="-25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6</a:t>
                      </a:r>
                      <a:r>
                        <a:rPr lang="en-US" sz="3600" b="1" i="0" u="none" strike="noStrike" kern="100" cap="none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H</a:t>
                      </a:r>
                      <a:r>
                        <a:rPr lang="en-US" sz="3600" b="1" i="0" u="none" strike="noStrike" kern="100" cap="none" baseline="-25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12</a:t>
                      </a:r>
                      <a:r>
                        <a:rPr lang="en-US" sz="3600" b="1" i="0" u="none" strike="noStrike" kern="100" cap="none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O</a:t>
                      </a:r>
                      <a:r>
                        <a:rPr lang="en-US" sz="3600" b="1" i="0" u="none" strike="noStrike" kern="100" cap="none" baseline="-25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6</a:t>
                      </a:r>
                      <a:r>
                        <a:rPr lang="en-US" sz="3600" b="1" i="0" u="none" strike="noStrike" kern="100" cap="none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)</a:t>
                      </a:r>
                      <a:endParaRPr lang="en-US" sz="3600" b="1" kern="100" dirty="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2800" b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793027"/>
                  </a:ext>
                </a:extLst>
              </a:tr>
            </a:tbl>
          </a:graphicData>
        </a:graphic>
      </p:graphicFrame>
      <p:pic>
        <p:nvPicPr>
          <p:cNvPr id="5" name="Picture 84">
            <a:extLst>
              <a:ext uri="{FF2B5EF4-FFF2-40B4-BE49-F238E27FC236}">
                <a16:creationId xmlns:a16="http://schemas.microsoft.com/office/drawing/2014/main" id="{A8E60E22-3ADF-284A-475D-234116854C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634" y="3047694"/>
            <a:ext cx="10695622" cy="2669561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7E8897C-8C4A-0A9B-47A8-E181585E2194}"/>
              </a:ext>
            </a:extLst>
          </p:cNvPr>
          <p:cNvSpPr txBox="1"/>
          <p:nvPr/>
        </p:nvSpPr>
        <p:spPr>
          <a:xfrm>
            <a:off x="5086984" y="2346228"/>
            <a:ext cx="9796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hở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i="0" u="none" strike="noStrike" cap="non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</a:t>
            </a:r>
            <a:r>
              <a:rPr lang="en-US" sz="4000" b="1" i="0" u="none" strike="noStrike" cap="none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4000" b="1" i="0" u="none" strike="noStrike" cap="non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OH–[CHOH]</a:t>
            </a:r>
            <a:r>
              <a:rPr lang="en-US" sz="4000" b="1" i="0" u="none" strike="noStrike" cap="none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4</a:t>
            </a:r>
            <a:r>
              <a:rPr lang="en-US" sz="4000" b="1" i="0" u="none" strike="noStrike" cap="non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–CHO</a:t>
            </a:r>
            <a:endParaRPr lang="en-US" sz="4000" b="0" i="0" u="none" strike="noStrike" cap="none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7" name="Picture 90">
            <a:extLst>
              <a:ext uri="{FF2B5EF4-FFF2-40B4-BE49-F238E27FC236}">
                <a16:creationId xmlns:a16="http://schemas.microsoft.com/office/drawing/2014/main" id="{A3B4DEFC-20AA-8828-355F-0336557F32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984" y="6771991"/>
            <a:ext cx="10564524" cy="2636211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523EDEF-434B-60BE-9CA7-03D458657D8E}"/>
              </a:ext>
            </a:extLst>
          </p:cNvPr>
          <p:cNvSpPr txBox="1"/>
          <p:nvPr/>
        </p:nvSpPr>
        <p:spPr>
          <a:xfrm>
            <a:off x="5727769" y="6065451"/>
            <a:ext cx="9422264" cy="706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</a:pP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hở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</a:t>
            </a:r>
            <a:r>
              <a:rPr lang="en-US" sz="4000" b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OH–[CHOH]</a:t>
            </a:r>
            <a:r>
              <a:rPr lang="en-US" sz="4000" b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–CO–CH</a:t>
            </a:r>
            <a:r>
              <a:rPr lang="en-US" sz="4000" b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OH</a:t>
            </a:r>
            <a:endParaRPr lang="en-US" sz="4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37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>
            <a:extLst>
              <a:ext uri="{FF2B5EF4-FFF2-40B4-BE49-F238E27FC236}">
                <a16:creationId xmlns:a16="http://schemas.microsoft.com/office/drawing/2014/main" id="{EB005C88-D164-42F3-C9C5-3C3666F5C5BB}"/>
              </a:ext>
            </a:extLst>
          </p:cNvPr>
          <p:cNvGrpSpPr/>
          <p:nvPr/>
        </p:nvGrpSpPr>
        <p:grpSpPr>
          <a:xfrm>
            <a:off x="-352926" y="-176463"/>
            <a:ext cx="19186357" cy="10974711"/>
            <a:chOff x="-82070" y="293076"/>
            <a:chExt cx="12304258" cy="6854956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55DBE34-6E0E-6983-97FF-6CF95C117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053"/>
            <a:stretch>
              <a:fillRect/>
            </a:stretch>
          </p:blipFill>
          <p:spPr>
            <a:xfrm rot="5400000">
              <a:off x="193095" y="17911"/>
              <a:ext cx="6854956" cy="7405286"/>
            </a:xfrm>
            <a:prstGeom prst="rect">
              <a:avLst/>
            </a:prstGeom>
          </p:spPr>
        </p:pic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ACF83FB8-893D-0145-A902-C841629F8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4464"/>
            <a:stretch>
              <a:fillRect/>
            </a:stretch>
          </p:blipFill>
          <p:spPr>
            <a:xfrm rot="5400000">
              <a:off x="6345224" y="1271068"/>
              <a:ext cx="6854956" cy="4898972"/>
            </a:xfrm>
            <a:prstGeom prst="rect">
              <a:avLst/>
            </a:prstGeom>
          </p:spPr>
        </p:pic>
      </p:grpSp>
      <p:graphicFrame>
        <p:nvGraphicFramePr>
          <p:cNvPr id="2" name="Bảng 1">
            <a:extLst>
              <a:ext uri="{FF2B5EF4-FFF2-40B4-BE49-F238E27FC236}">
                <a16:creationId xmlns:a16="http://schemas.microsoft.com/office/drawing/2014/main" id="{98EDE59C-BA9F-EC24-F3C3-0B2759E322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164598"/>
              </p:ext>
            </p:extLst>
          </p:nvPr>
        </p:nvGraphicFramePr>
        <p:xfrm>
          <a:off x="995266" y="1246490"/>
          <a:ext cx="16297467" cy="825043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979199">
                  <a:extLst>
                    <a:ext uri="{9D8B030D-6E8A-4147-A177-3AD203B41FA5}">
                      <a16:colId xmlns:a16="http://schemas.microsoft.com/office/drawing/2014/main" val="3245447311"/>
                    </a:ext>
                  </a:extLst>
                </a:gridCol>
                <a:gridCol w="13318268">
                  <a:extLst>
                    <a:ext uri="{9D8B030D-6E8A-4147-A177-3AD203B41FA5}">
                      <a16:colId xmlns:a16="http://schemas.microsoft.com/office/drawing/2014/main" val="241664430"/>
                    </a:ext>
                  </a:extLst>
                </a:gridCol>
              </a:tblGrid>
              <a:tr h="102319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Công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thức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cấu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tạo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(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mạch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hở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và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mạch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vòng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nếu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có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en-US" sz="3200" b="1" i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220455"/>
                  </a:ext>
                </a:extLst>
              </a:tr>
              <a:tr h="33641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600" b="1" kern="100" dirty="0">
                          <a:solidFill>
                            <a:schemeClr val="bg2"/>
                          </a:solidFill>
                          <a:effectLst/>
                        </a:rPr>
                        <a:t>SACCHAROSE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600" b="1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</a:t>
                      </a:r>
                      <a:r>
                        <a:rPr lang="en-US" sz="3600" b="1" kern="100" baseline="-250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US" sz="3600" b="1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3600" b="1" kern="100" baseline="-250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US" sz="3600" b="1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3600" b="1" kern="100" baseline="-250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sz="3600" b="1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3200" b="1" kern="1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810270"/>
                  </a:ext>
                </a:extLst>
              </a:tr>
              <a:tr h="38630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600" b="1" kern="100" dirty="0">
                          <a:solidFill>
                            <a:schemeClr val="bg2"/>
                          </a:solidFill>
                          <a:effectLst/>
                        </a:rPr>
                        <a:t>MALTOSE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600" b="1" i="0" u="none" strike="noStrike" kern="100" cap="none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(C</a:t>
                      </a:r>
                      <a:r>
                        <a:rPr lang="en-US" sz="3600" b="1" i="0" u="none" strike="noStrike" kern="100" cap="none" baseline="-25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12</a:t>
                      </a:r>
                      <a:r>
                        <a:rPr lang="en-US" sz="3600" b="1" i="0" u="none" strike="noStrike" kern="100" cap="none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H</a:t>
                      </a:r>
                      <a:r>
                        <a:rPr lang="en-US" sz="3600" b="1" i="0" u="none" strike="noStrike" kern="100" cap="none" baseline="-25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22</a:t>
                      </a:r>
                      <a:r>
                        <a:rPr lang="en-US" sz="3600" b="1" i="0" u="none" strike="noStrike" kern="100" cap="none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O</a:t>
                      </a:r>
                      <a:r>
                        <a:rPr lang="en-US" sz="3600" b="1" i="0" u="none" strike="noStrike" kern="100" cap="none" baseline="-25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11</a:t>
                      </a:r>
                      <a:r>
                        <a:rPr lang="en-US" sz="3600" b="1" i="0" u="none" strike="noStrike" kern="100" cap="none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)</a:t>
                      </a:r>
                      <a:endParaRPr lang="en-US" sz="3200" b="1" i="0" u="none" strike="noStrike" kern="100" cap="none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2800" b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793027"/>
                  </a:ext>
                </a:extLst>
              </a:tr>
            </a:tbl>
          </a:graphicData>
        </a:graphic>
      </p:graphicFrame>
      <p:pic>
        <p:nvPicPr>
          <p:cNvPr id="10" name="Hình ảnh 9">
            <a:extLst>
              <a:ext uri="{FF2B5EF4-FFF2-40B4-BE49-F238E27FC236}">
                <a16:creationId xmlns:a16="http://schemas.microsoft.com/office/drawing/2014/main" id="{4D7C7217-DAA7-2F98-39C9-1EB5FB1B4E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659" t="4374" r="1618"/>
          <a:stretch/>
        </p:blipFill>
        <p:spPr>
          <a:xfrm>
            <a:off x="4134923" y="2436403"/>
            <a:ext cx="7059411" cy="2962702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1CBAF57C-FD22-4C53-E481-D0D137EA7068}"/>
              </a:ext>
            </a:extLst>
          </p:cNvPr>
          <p:cNvSpPr txBox="1"/>
          <p:nvPr/>
        </p:nvSpPr>
        <p:spPr>
          <a:xfrm>
            <a:off x="11442212" y="2766879"/>
            <a:ext cx="5571478" cy="1505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Gồm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đơn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vị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α-glucose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đơn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vị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β-fructose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FB7A2768-62EF-48B5-0503-D25A1139E02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19" r="6809"/>
          <a:stretch/>
        </p:blipFill>
        <p:spPr>
          <a:xfrm>
            <a:off x="4134923" y="6255815"/>
            <a:ext cx="11538373" cy="3060595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A545C5C3-CC04-C71E-D59F-E89FAB3F6215}"/>
              </a:ext>
            </a:extLst>
          </p:cNvPr>
          <p:cNvSpPr txBox="1"/>
          <p:nvPr/>
        </p:nvSpPr>
        <p:spPr>
          <a:xfrm>
            <a:off x="13072163" y="5664058"/>
            <a:ext cx="3883438" cy="699102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đơn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vị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α-glucose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5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>
            <a:extLst>
              <a:ext uri="{FF2B5EF4-FFF2-40B4-BE49-F238E27FC236}">
                <a16:creationId xmlns:a16="http://schemas.microsoft.com/office/drawing/2014/main" id="{EB005C88-D164-42F3-C9C5-3C3666F5C5BB}"/>
              </a:ext>
            </a:extLst>
          </p:cNvPr>
          <p:cNvGrpSpPr/>
          <p:nvPr/>
        </p:nvGrpSpPr>
        <p:grpSpPr>
          <a:xfrm>
            <a:off x="-352926" y="-176463"/>
            <a:ext cx="19186357" cy="11085095"/>
            <a:chOff x="-82070" y="293076"/>
            <a:chExt cx="12304258" cy="6854956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55DBE34-6E0E-6983-97FF-6CF95C117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053"/>
            <a:stretch>
              <a:fillRect/>
            </a:stretch>
          </p:blipFill>
          <p:spPr>
            <a:xfrm rot="5400000">
              <a:off x="193095" y="17911"/>
              <a:ext cx="6854956" cy="7405286"/>
            </a:xfrm>
            <a:prstGeom prst="rect">
              <a:avLst/>
            </a:prstGeom>
          </p:spPr>
        </p:pic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ACF83FB8-893D-0145-A902-C841629F8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4464"/>
            <a:stretch>
              <a:fillRect/>
            </a:stretch>
          </p:blipFill>
          <p:spPr>
            <a:xfrm rot="5400000">
              <a:off x="6345224" y="1271068"/>
              <a:ext cx="6854956" cy="4898972"/>
            </a:xfrm>
            <a:prstGeom prst="rect">
              <a:avLst/>
            </a:prstGeom>
          </p:spPr>
        </p:pic>
      </p:grpSp>
      <p:graphicFrame>
        <p:nvGraphicFramePr>
          <p:cNvPr id="2" name="Bảng 1">
            <a:extLst>
              <a:ext uri="{FF2B5EF4-FFF2-40B4-BE49-F238E27FC236}">
                <a16:creationId xmlns:a16="http://schemas.microsoft.com/office/drawing/2014/main" id="{98EDE59C-BA9F-EC24-F3C3-0B2759E322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887191"/>
              </p:ext>
            </p:extLst>
          </p:nvPr>
        </p:nvGraphicFramePr>
        <p:xfrm>
          <a:off x="1031327" y="1302771"/>
          <a:ext cx="16297467" cy="825832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39850">
                  <a:extLst>
                    <a:ext uri="{9D8B030D-6E8A-4147-A177-3AD203B41FA5}">
                      <a16:colId xmlns:a16="http://schemas.microsoft.com/office/drawing/2014/main" val="3245447311"/>
                    </a:ext>
                  </a:extLst>
                </a:gridCol>
                <a:gridCol w="13457617">
                  <a:extLst>
                    <a:ext uri="{9D8B030D-6E8A-4147-A177-3AD203B41FA5}">
                      <a16:colId xmlns:a16="http://schemas.microsoft.com/office/drawing/2014/main" val="241664430"/>
                    </a:ext>
                  </a:extLst>
                </a:gridCol>
              </a:tblGrid>
              <a:tr h="9431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Công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thức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cấu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tạo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(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mạch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hở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và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mạch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vòng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nếu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có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en-US" sz="3200" b="1" i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220455"/>
                  </a:ext>
                </a:extLst>
              </a:tr>
              <a:tr h="30159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600" b="1" kern="100" dirty="0">
                          <a:solidFill>
                            <a:schemeClr val="bg2"/>
                          </a:solidFill>
                          <a:effectLst/>
                        </a:rPr>
                        <a:t>TINH BỘT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600" b="1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</a:t>
                      </a:r>
                      <a:r>
                        <a:rPr lang="en-US" sz="3600" b="1" kern="100" baseline="-250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3600" b="1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3600" b="1" kern="100" baseline="-250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3600" b="1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3600" b="1" kern="100" baseline="-250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3600" b="1" kern="1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3600" b="1" kern="100" baseline="-250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3600" b="1" kern="100" baseline="-250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3600" b="1" kern="100" baseline="-250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3600" b="1" kern="100" baseline="-250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3600" b="1" kern="100" baseline="-250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3200" b="1" kern="100" baseline="-250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810270"/>
                  </a:ext>
                </a:extLst>
              </a:tr>
              <a:tr h="4299284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2800" b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793027"/>
                  </a:ext>
                </a:extLst>
              </a:tr>
            </a:tbl>
          </a:graphicData>
        </a:graphic>
      </p:graphicFrame>
      <p:pic>
        <p:nvPicPr>
          <p:cNvPr id="10" name="Hình ảnh 9">
            <a:extLst>
              <a:ext uri="{FF2B5EF4-FFF2-40B4-BE49-F238E27FC236}">
                <a16:creationId xmlns:a16="http://schemas.microsoft.com/office/drawing/2014/main" id="{9373849E-5830-9D8C-2D07-10A0ECE638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6701"/>
          <a:stretch/>
        </p:blipFill>
        <p:spPr>
          <a:xfrm>
            <a:off x="4081780" y="2582760"/>
            <a:ext cx="9557119" cy="2494101"/>
          </a:xfrm>
          <a:prstGeom prst="rect">
            <a:avLst/>
          </a:prstGeom>
        </p:spPr>
      </p:pic>
      <p:sp>
        <p:nvSpPr>
          <p:cNvPr id="11" name="TextBox 57">
            <a:extLst>
              <a:ext uri="{FF2B5EF4-FFF2-40B4-BE49-F238E27FC236}">
                <a16:creationId xmlns:a16="http://schemas.microsoft.com/office/drawing/2014/main" id="{7738FAE7-44FF-3C99-FFFB-D349C0B3EF22}"/>
              </a:ext>
            </a:extLst>
          </p:cNvPr>
          <p:cNvSpPr txBox="1"/>
          <p:nvPr/>
        </p:nvSpPr>
        <p:spPr>
          <a:xfrm>
            <a:off x="13638899" y="2691299"/>
            <a:ext cx="2749967" cy="670633"/>
          </a:xfrm>
          <a:prstGeom prst="rect">
            <a:avLst/>
          </a:prstGeom>
          <a:solidFill>
            <a:srgbClr val="FFFFCC"/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AMYLOSE</a:t>
            </a: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FCC23E40-3191-518C-7ECF-123CA5C99C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2258" r="4319"/>
          <a:stretch/>
        </p:blipFill>
        <p:spPr>
          <a:xfrm>
            <a:off x="3966375" y="5362426"/>
            <a:ext cx="6862045" cy="4122889"/>
          </a:xfrm>
          <a:prstGeom prst="rect">
            <a:avLst/>
          </a:prstGeom>
        </p:spPr>
      </p:pic>
      <p:sp>
        <p:nvSpPr>
          <p:cNvPr id="13" name="TextBox 57">
            <a:extLst>
              <a:ext uri="{FF2B5EF4-FFF2-40B4-BE49-F238E27FC236}">
                <a16:creationId xmlns:a16="http://schemas.microsoft.com/office/drawing/2014/main" id="{D39D8201-C9DB-E893-7126-501809199E6E}"/>
              </a:ext>
            </a:extLst>
          </p:cNvPr>
          <p:cNvSpPr txBox="1"/>
          <p:nvPr/>
        </p:nvSpPr>
        <p:spPr>
          <a:xfrm>
            <a:off x="12084338" y="6791791"/>
            <a:ext cx="3625516" cy="670633"/>
          </a:xfrm>
          <a:prstGeom prst="rect">
            <a:avLst/>
          </a:prstGeom>
          <a:solidFill>
            <a:srgbClr val="FFFFCC"/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mbria"/>
                <a:ea typeface="Cambria"/>
                <a:cs typeface="Times New Roman"/>
                <a:sym typeface="+mn-lt"/>
              </a:rPr>
              <a:t>AMYLOPECTIN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7794A902-5B00-D96A-14E7-91FF7A90C1C5}"/>
              </a:ext>
            </a:extLst>
          </p:cNvPr>
          <p:cNvSpPr txBox="1"/>
          <p:nvPr/>
        </p:nvSpPr>
        <p:spPr>
          <a:xfrm>
            <a:off x="1186658" y="5763207"/>
            <a:ext cx="2520707" cy="136390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Nhiều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đơn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vị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l-GR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α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-glucose</a:t>
            </a:r>
          </a:p>
        </p:txBody>
      </p:sp>
    </p:spTree>
    <p:extLst>
      <p:ext uri="{BB962C8B-B14F-4D97-AF65-F5344CB8AC3E}">
        <p14:creationId xmlns:p14="http://schemas.microsoft.com/office/powerpoint/2010/main" val="124193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>
            <a:extLst>
              <a:ext uri="{FF2B5EF4-FFF2-40B4-BE49-F238E27FC236}">
                <a16:creationId xmlns:a16="http://schemas.microsoft.com/office/drawing/2014/main" id="{EB005C88-D164-42F3-C9C5-3C3666F5C5BB}"/>
              </a:ext>
            </a:extLst>
          </p:cNvPr>
          <p:cNvGrpSpPr/>
          <p:nvPr/>
        </p:nvGrpSpPr>
        <p:grpSpPr>
          <a:xfrm>
            <a:off x="-352926" y="-176463"/>
            <a:ext cx="19186357" cy="10974711"/>
            <a:chOff x="-82070" y="293076"/>
            <a:chExt cx="12304258" cy="6854956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55DBE34-6E0E-6983-97FF-6CF95C117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053"/>
            <a:stretch>
              <a:fillRect/>
            </a:stretch>
          </p:blipFill>
          <p:spPr>
            <a:xfrm rot="5400000">
              <a:off x="193095" y="17911"/>
              <a:ext cx="6854956" cy="7405286"/>
            </a:xfrm>
            <a:prstGeom prst="rect">
              <a:avLst/>
            </a:prstGeom>
          </p:spPr>
        </p:pic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ACF83FB8-893D-0145-A902-C841629F8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4464"/>
            <a:stretch>
              <a:fillRect/>
            </a:stretch>
          </p:blipFill>
          <p:spPr>
            <a:xfrm rot="5400000">
              <a:off x="6345224" y="1271068"/>
              <a:ext cx="6854956" cy="4898972"/>
            </a:xfrm>
            <a:prstGeom prst="rect">
              <a:avLst/>
            </a:prstGeom>
          </p:spPr>
        </p:pic>
      </p:grpSp>
      <p:graphicFrame>
        <p:nvGraphicFramePr>
          <p:cNvPr id="2" name="Bảng 1">
            <a:extLst>
              <a:ext uri="{FF2B5EF4-FFF2-40B4-BE49-F238E27FC236}">
                <a16:creationId xmlns:a16="http://schemas.microsoft.com/office/drawing/2014/main" id="{98EDE59C-BA9F-EC24-F3C3-0B2759E322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435328"/>
              </p:ext>
            </p:extLst>
          </p:nvPr>
        </p:nvGraphicFramePr>
        <p:xfrm>
          <a:off x="995266" y="2137285"/>
          <a:ext cx="16297467" cy="60124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39850">
                  <a:extLst>
                    <a:ext uri="{9D8B030D-6E8A-4147-A177-3AD203B41FA5}">
                      <a16:colId xmlns:a16="http://schemas.microsoft.com/office/drawing/2014/main" val="3245447311"/>
                    </a:ext>
                  </a:extLst>
                </a:gridCol>
                <a:gridCol w="13457617">
                  <a:extLst>
                    <a:ext uri="{9D8B030D-6E8A-4147-A177-3AD203B41FA5}">
                      <a16:colId xmlns:a16="http://schemas.microsoft.com/office/drawing/2014/main" val="241664430"/>
                    </a:ext>
                  </a:extLst>
                </a:gridCol>
              </a:tblGrid>
              <a:tr h="11559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Công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thức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cấu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tạo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(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mạch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hở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và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mạch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vòng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nếu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4000" b="1" i="1" kern="100" dirty="0" err="1">
                          <a:solidFill>
                            <a:schemeClr val="bg2"/>
                          </a:solidFill>
                          <a:effectLst/>
                        </a:rPr>
                        <a:t>có</a:t>
                      </a:r>
                      <a:r>
                        <a:rPr lang="en-US" sz="4000" b="1" i="1" kern="100" dirty="0">
                          <a:solidFill>
                            <a:schemeClr val="bg2"/>
                          </a:solidFill>
                          <a:effectLst/>
                        </a:rPr>
                        <a:t>)</a:t>
                      </a:r>
                      <a:endParaRPr lang="en-US" sz="3200" b="1" i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220455"/>
                  </a:ext>
                </a:extLst>
              </a:tr>
              <a:tr h="48564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600" b="1" kern="100" dirty="0">
                          <a:solidFill>
                            <a:schemeClr val="bg2"/>
                          </a:solidFill>
                          <a:effectLst/>
                        </a:rPr>
                        <a:t>CELLULOSE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600" b="1" i="0" u="none" strike="noStrike" kern="100" cap="none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(C</a:t>
                      </a:r>
                      <a:r>
                        <a:rPr lang="en-US" sz="3600" b="1" i="0" u="none" strike="noStrike" kern="100" cap="none" baseline="-25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6</a:t>
                      </a:r>
                      <a:r>
                        <a:rPr lang="en-US" sz="3600" b="1" i="0" u="none" strike="noStrike" kern="100" cap="none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H</a:t>
                      </a:r>
                      <a:r>
                        <a:rPr lang="en-US" sz="3600" b="1" i="0" u="none" strike="noStrike" kern="100" cap="none" baseline="-25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10</a:t>
                      </a:r>
                      <a:r>
                        <a:rPr lang="en-US" sz="3600" b="1" i="0" u="none" strike="noStrike" kern="100" cap="none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O</a:t>
                      </a:r>
                      <a:r>
                        <a:rPr lang="en-US" sz="3600" b="1" i="0" u="none" strike="noStrike" kern="100" cap="none" baseline="-25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5</a:t>
                      </a:r>
                      <a:r>
                        <a:rPr lang="en-US" sz="3600" b="1" i="0" u="none" strike="noStrike" kern="100" cap="none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)</a:t>
                      </a:r>
                      <a:r>
                        <a:rPr lang="en-US" sz="3600" b="1" i="0" u="none" strike="noStrike" kern="100" cap="none" baseline="-25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n</a:t>
                      </a:r>
                      <a:endParaRPr lang="en-US" sz="3200" b="1" i="0" u="none" strike="noStrike" kern="100" cap="none" baseline="-25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2800" b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793027"/>
                  </a:ext>
                </a:extLst>
              </a:tr>
            </a:tbl>
          </a:graphicData>
        </a:graphic>
      </p:graphicFrame>
      <p:pic>
        <p:nvPicPr>
          <p:cNvPr id="5" name="Hình ảnh 4">
            <a:extLst>
              <a:ext uri="{FF2B5EF4-FFF2-40B4-BE49-F238E27FC236}">
                <a16:creationId xmlns:a16="http://schemas.microsoft.com/office/drawing/2014/main" id="{F99E47F8-F887-B5EC-A0DF-EA82B3612F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86" t="121" b="-1"/>
          <a:stretch/>
        </p:blipFill>
        <p:spPr>
          <a:xfrm>
            <a:off x="5420703" y="3528946"/>
            <a:ext cx="8722006" cy="4364421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C0DBD53-644C-0708-0BC1-3C20CD306F09}"/>
              </a:ext>
            </a:extLst>
          </p:cNvPr>
          <p:cNvSpPr txBox="1"/>
          <p:nvPr/>
        </p:nvSpPr>
        <p:spPr>
          <a:xfrm>
            <a:off x="13560043" y="5975691"/>
            <a:ext cx="3002026" cy="136390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Nhiều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đơn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vị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β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-glucose</a:t>
            </a:r>
          </a:p>
        </p:txBody>
      </p:sp>
    </p:spTree>
    <p:extLst>
      <p:ext uri="{BB962C8B-B14F-4D97-AF65-F5344CB8AC3E}">
        <p14:creationId xmlns:p14="http://schemas.microsoft.com/office/powerpoint/2010/main" val="327711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>
            <a:extLst>
              <a:ext uri="{FF2B5EF4-FFF2-40B4-BE49-F238E27FC236}">
                <a16:creationId xmlns:a16="http://schemas.microsoft.com/office/drawing/2014/main" id="{EB005C88-D164-42F3-C9C5-3C3666F5C5BB}"/>
              </a:ext>
            </a:extLst>
          </p:cNvPr>
          <p:cNvGrpSpPr/>
          <p:nvPr/>
        </p:nvGrpSpPr>
        <p:grpSpPr>
          <a:xfrm>
            <a:off x="-352926" y="-176463"/>
            <a:ext cx="19186357" cy="11222415"/>
            <a:chOff x="-82070" y="293076"/>
            <a:chExt cx="12304258" cy="6854956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55DBE34-6E0E-6983-97FF-6CF95C117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053"/>
            <a:stretch>
              <a:fillRect/>
            </a:stretch>
          </p:blipFill>
          <p:spPr>
            <a:xfrm rot="5400000">
              <a:off x="193095" y="17911"/>
              <a:ext cx="6854956" cy="7405286"/>
            </a:xfrm>
            <a:prstGeom prst="rect">
              <a:avLst/>
            </a:prstGeom>
          </p:spPr>
        </p:pic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ACF83FB8-893D-0145-A902-C841629F8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4464"/>
            <a:stretch>
              <a:fillRect/>
            </a:stretch>
          </p:blipFill>
          <p:spPr>
            <a:xfrm rot="5400000">
              <a:off x="6345224" y="1271068"/>
              <a:ext cx="6854956" cy="4898972"/>
            </a:xfrm>
            <a:prstGeom prst="rect">
              <a:avLst/>
            </a:prstGeom>
          </p:spPr>
        </p:pic>
      </p:grpSp>
      <p:graphicFrame>
        <p:nvGraphicFramePr>
          <p:cNvPr id="7" name="Bảng 6">
            <a:extLst>
              <a:ext uri="{FF2B5EF4-FFF2-40B4-BE49-F238E27FC236}">
                <a16:creationId xmlns:a16="http://schemas.microsoft.com/office/drawing/2014/main" id="{24F12F77-836D-DBCD-C366-35F3BF032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634210"/>
              </p:ext>
            </p:extLst>
          </p:nvPr>
        </p:nvGraphicFramePr>
        <p:xfrm>
          <a:off x="822960" y="1496612"/>
          <a:ext cx="16642080" cy="826918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14016">
                  <a:extLst>
                    <a:ext uri="{9D8B030D-6E8A-4147-A177-3AD203B41FA5}">
                      <a16:colId xmlns:a16="http://schemas.microsoft.com/office/drawing/2014/main" val="3245447311"/>
                    </a:ext>
                  </a:extLst>
                </a:gridCol>
                <a:gridCol w="3383280">
                  <a:extLst>
                    <a:ext uri="{9D8B030D-6E8A-4147-A177-3AD203B41FA5}">
                      <a16:colId xmlns:a16="http://schemas.microsoft.com/office/drawing/2014/main" val="1074458226"/>
                    </a:ext>
                  </a:extLst>
                </a:gridCol>
                <a:gridCol w="3621024">
                  <a:extLst>
                    <a:ext uri="{9D8B030D-6E8A-4147-A177-3AD203B41FA5}">
                      <a16:colId xmlns:a16="http://schemas.microsoft.com/office/drawing/2014/main" val="3374365307"/>
                    </a:ext>
                  </a:extLst>
                </a:gridCol>
                <a:gridCol w="2432304">
                  <a:extLst>
                    <a:ext uri="{9D8B030D-6E8A-4147-A177-3AD203B41FA5}">
                      <a16:colId xmlns:a16="http://schemas.microsoft.com/office/drawing/2014/main" val="3953564016"/>
                    </a:ext>
                  </a:extLst>
                </a:gridCol>
                <a:gridCol w="2340864">
                  <a:extLst>
                    <a:ext uri="{9D8B030D-6E8A-4147-A177-3AD203B41FA5}">
                      <a16:colId xmlns:a16="http://schemas.microsoft.com/office/drawing/2014/main" val="3208647438"/>
                    </a:ext>
                  </a:extLst>
                </a:gridCol>
                <a:gridCol w="2450592">
                  <a:extLst>
                    <a:ext uri="{9D8B030D-6E8A-4147-A177-3AD203B41FA5}">
                      <a16:colId xmlns:a16="http://schemas.microsoft.com/office/drawing/2014/main" val="1467244345"/>
                    </a:ext>
                  </a:extLst>
                </a:gridCol>
              </a:tblGrid>
              <a:tr h="9035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kern="100" dirty="0">
                          <a:solidFill>
                            <a:srgbClr val="FF0000"/>
                          </a:solidFill>
                          <a:effectLst/>
                        </a:rPr>
                        <a:t>Cu(OH)</a:t>
                      </a:r>
                      <a:r>
                        <a:rPr lang="en-US" sz="3200" b="1" kern="100" baseline="-25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en-US" sz="3200" b="1" kern="100" dirty="0">
                          <a:solidFill>
                            <a:srgbClr val="FF0000"/>
                          </a:solidFill>
                          <a:effectLst/>
                        </a:rPr>
                        <a:t>/NaOH</a:t>
                      </a:r>
                      <a:endParaRPr lang="en-US" sz="24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kern="100" dirty="0">
                          <a:solidFill>
                            <a:srgbClr val="FF0000"/>
                          </a:solidFill>
                          <a:effectLst/>
                        </a:rPr>
                        <a:t>Cu(OH)</a:t>
                      </a:r>
                      <a:r>
                        <a:rPr lang="en-US" sz="3200" b="1" kern="100" baseline="-25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en-US" sz="3200" b="1" kern="100" dirty="0">
                          <a:solidFill>
                            <a:srgbClr val="FF0000"/>
                          </a:solidFill>
                          <a:effectLst/>
                        </a:rPr>
                        <a:t>/NaOH, t</a:t>
                      </a:r>
                      <a:r>
                        <a:rPr lang="en-US" sz="3200" b="1" kern="100" baseline="30000" dirty="0">
                          <a:solidFill>
                            <a:srgbClr val="FF0000"/>
                          </a:solidFill>
                          <a:effectLst/>
                        </a:rPr>
                        <a:t>o</a:t>
                      </a:r>
                      <a:endParaRPr lang="en-US" sz="24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kern="100" dirty="0">
                          <a:solidFill>
                            <a:srgbClr val="FF0000"/>
                          </a:solidFill>
                          <a:effectLst/>
                        </a:rPr>
                        <a:t>Br</a:t>
                      </a:r>
                      <a:r>
                        <a:rPr lang="en-US" sz="3200" b="1" kern="100" baseline="-25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en-US" sz="3200" b="1" kern="100" dirty="0">
                          <a:solidFill>
                            <a:srgbClr val="FF0000"/>
                          </a:solidFill>
                          <a:effectLst/>
                        </a:rPr>
                        <a:t>/H</a:t>
                      </a:r>
                      <a:r>
                        <a:rPr lang="en-US" sz="3200" b="1" kern="100" baseline="-25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en-US" sz="3200" b="1" kern="100" dirty="0">
                          <a:solidFill>
                            <a:srgbClr val="FF0000"/>
                          </a:solidFill>
                          <a:effectLst/>
                        </a:rPr>
                        <a:t>O</a:t>
                      </a:r>
                      <a:endParaRPr lang="en-US" sz="24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kern="100" dirty="0">
                          <a:solidFill>
                            <a:srgbClr val="FF0000"/>
                          </a:solidFill>
                          <a:effectLst/>
                        </a:rPr>
                        <a:t>AgNO</a:t>
                      </a:r>
                      <a:r>
                        <a:rPr lang="en-US" sz="3200" b="1" kern="100" baseline="-25000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r>
                        <a:rPr lang="en-US" sz="3200" b="1" kern="100" dirty="0">
                          <a:solidFill>
                            <a:srgbClr val="FF0000"/>
                          </a:solidFill>
                          <a:effectLst/>
                        </a:rPr>
                        <a:t>/NH</a:t>
                      </a:r>
                      <a:r>
                        <a:rPr lang="en-US" sz="3200" b="1" kern="100" baseline="-25000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en-US" sz="24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kern="100" dirty="0" err="1">
                          <a:solidFill>
                            <a:srgbClr val="FF0000"/>
                          </a:solidFill>
                          <a:effectLst/>
                        </a:rPr>
                        <a:t>Thủy</a:t>
                      </a:r>
                      <a:r>
                        <a:rPr lang="en-US" sz="3200" b="1" kern="1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3200" b="1" kern="100" dirty="0" err="1">
                          <a:solidFill>
                            <a:srgbClr val="FF0000"/>
                          </a:solidFill>
                          <a:effectLst/>
                        </a:rPr>
                        <a:t>phân</a:t>
                      </a:r>
                      <a:endParaRPr lang="en-US" sz="24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220455"/>
                  </a:ext>
                </a:extLst>
              </a:tr>
              <a:tr h="1473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kern="100" dirty="0">
                          <a:solidFill>
                            <a:schemeClr val="bg2"/>
                          </a:solidFill>
                          <a:effectLst/>
                        </a:rPr>
                        <a:t>GLUCOSE</a:t>
                      </a:r>
                      <a:endParaRPr lang="en-US" sz="2000" b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810270"/>
                  </a:ext>
                </a:extLst>
              </a:tr>
              <a:tr h="1473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kern="100" dirty="0">
                          <a:solidFill>
                            <a:schemeClr val="bg2"/>
                          </a:solidFill>
                          <a:effectLst/>
                        </a:rPr>
                        <a:t>FRUCTOSE</a:t>
                      </a:r>
                      <a:endParaRPr lang="en-US" sz="2000" b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793027"/>
                  </a:ext>
                </a:extLst>
              </a:tr>
              <a:tr h="1473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kern="100" dirty="0">
                          <a:solidFill>
                            <a:schemeClr val="bg2"/>
                          </a:solidFill>
                          <a:effectLst/>
                        </a:rPr>
                        <a:t>SACCHAROSE</a:t>
                      </a:r>
                      <a:endParaRPr lang="en-US" sz="2000" b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399635"/>
                  </a:ext>
                </a:extLst>
              </a:tr>
              <a:tr h="1473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kern="100" dirty="0">
                          <a:solidFill>
                            <a:schemeClr val="bg2"/>
                          </a:solidFill>
                          <a:effectLst/>
                        </a:rPr>
                        <a:t>TINH BỘT</a:t>
                      </a:r>
                      <a:endParaRPr lang="en-US" sz="2000" b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458684"/>
                  </a:ext>
                </a:extLst>
              </a:tr>
              <a:tr h="1473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kern="100" dirty="0">
                          <a:solidFill>
                            <a:schemeClr val="bg2"/>
                          </a:solidFill>
                          <a:effectLst/>
                        </a:rPr>
                        <a:t>CELLULOSE</a:t>
                      </a:r>
                      <a:endParaRPr lang="en-US" sz="2000" b="1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kern="1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2000" b="0" kern="1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444554"/>
                  </a:ext>
                </a:extLst>
              </a:tr>
            </a:tbl>
          </a:graphicData>
        </a:graphic>
      </p:graphicFrame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8FA20111-3C35-336F-E9DA-887B436937AA}"/>
              </a:ext>
            </a:extLst>
          </p:cNvPr>
          <p:cNvSpPr txBox="1"/>
          <p:nvPr/>
        </p:nvSpPr>
        <p:spPr>
          <a:xfrm>
            <a:off x="3702811" y="6954088"/>
            <a:ext cx="284429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_______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F8E7FB87-5885-50E6-69A0-B5F5035B8F9F}"/>
              </a:ext>
            </a:extLst>
          </p:cNvPr>
          <p:cNvSpPr txBox="1"/>
          <p:nvPr/>
        </p:nvSpPr>
        <p:spPr>
          <a:xfrm>
            <a:off x="3702810" y="8511108"/>
            <a:ext cx="284429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_______</a:t>
            </a: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B3D33CED-5127-DF78-B0D0-4A1C091DBDFD}"/>
              </a:ext>
            </a:extLst>
          </p:cNvPr>
          <p:cNvSpPr txBox="1"/>
          <p:nvPr/>
        </p:nvSpPr>
        <p:spPr>
          <a:xfrm>
            <a:off x="12448750" y="2717616"/>
            <a:ext cx="2844293" cy="698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↓ Ag</a:t>
            </a:r>
            <a:endParaRPr lang="en-US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AD7F21C5-2785-0CC6-A545-9FD105B1F6FD}"/>
              </a:ext>
            </a:extLst>
          </p:cNvPr>
          <p:cNvSpPr txBox="1"/>
          <p:nvPr/>
        </p:nvSpPr>
        <p:spPr>
          <a:xfrm>
            <a:off x="7061121" y="4200425"/>
            <a:ext cx="2844293" cy="698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↓ </a:t>
            </a:r>
            <a:r>
              <a:rPr lang="en-US" sz="36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đỏ</a:t>
            </a:r>
            <a:r>
              <a:rPr lang="en-US" sz="36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gạch</a:t>
            </a:r>
            <a:endParaRPr lang="en-US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111CFD48-7F45-2F7C-9276-11854F92F364}"/>
              </a:ext>
            </a:extLst>
          </p:cNvPr>
          <p:cNvSpPr txBox="1"/>
          <p:nvPr/>
        </p:nvSpPr>
        <p:spPr>
          <a:xfrm>
            <a:off x="3353406" y="3868577"/>
            <a:ext cx="3119771" cy="1266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xanh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lam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4E635B78-60C7-87D0-D905-EDFBE01823B2}"/>
              </a:ext>
            </a:extLst>
          </p:cNvPr>
          <p:cNvSpPr txBox="1"/>
          <p:nvPr/>
        </p:nvSpPr>
        <p:spPr>
          <a:xfrm>
            <a:off x="3427332" y="2467401"/>
            <a:ext cx="3119771" cy="1266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xanh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lam</a:t>
            </a: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F2636AF2-7445-4F4C-2881-09568BAC6006}"/>
              </a:ext>
            </a:extLst>
          </p:cNvPr>
          <p:cNvSpPr txBox="1"/>
          <p:nvPr/>
        </p:nvSpPr>
        <p:spPr>
          <a:xfrm>
            <a:off x="3353405" y="5418685"/>
            <a:ext cx="3119771" cy="1266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xanh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lam</a:t>
            </a: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B55C2706-0358-7A28-585C-9DF415197CDE}"/>
              </a:ext>
            </a:extLst>
          </p:cNvPr>
          <p:cNvSpPr txBox="1"/>
          <p:nvPr/>
        </p:nvSpPr>
        <p:spPr>
          <a:xfrm>
            <a:off x="7054802" y="5567148"/>
            <a:ext cx="284429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_______</a:t>
            </a: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AB04C905-68A2-9889-1452-FB55910669B0}"/>
              </a:ext>
            </a:extLst>
          </p:cNvPr>
          <p:cNvSpPr txBox="1"/>
          <p:nvPr/>
        </p:nvSpPr>
        <p:spPr>
          <a:xfrm>
            <a:off x="7054802" y="7046967"/>
            <a:ext cx="284429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_______</a:t>
            </a: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5BC76C9B-A871-22D0-0A63-EED908FEC4C9}"/>
              </a:ext>
            </a:extLst>
          </p:cNvPr>
          <p:cNvSpPr txBox="1"/>
          <p:nvPr/>
        </p:nvSpPr>
        <p:spPr>
          <a:xfrm>
            <a:off x="7054802" y="8526786"/>
            <a:ext cx="284429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_______</a:t>
            </a: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B311AD3A-1051-4CCC-F061-15D7F9913510}"/>
              </a:ext>
            </a:extLst>
          </p:cNvPr>
          <p:cNvSpPr txBox="1"/>
          <p:nvPr/>
        </p:nvSpPr>
        <p:spPr>
          <a:xfrm>
            <a:off x="10063247" y="2663794"/>
            <a:ext cx="2844293" cy="698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Mất</a:t>
            </a:r>
            <a:r>
              <a:rPr lang="en-US" sz="36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endParaRPr lang="en-US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7D9237DA-3820-B5B0-036A-1C24EF2FA08C}"/>
              </a:ext>
            </a:extLst>
          </p:cNvPr>
          <p:cNvSpPr txBox="1"/>
          <p:nvPr/>
        </p:nvSpPr>
        <p:spPr>
          <a:xfrm>
            <a:off x="10063246" y="4108231"/>
            <a:ext cx="284429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_______</a:t>
            </a: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1CD5008D-BE34-5EF6-F31E-8507007DCDBC}"/>
              </a:ext>
            </a:extLst>
          </p:cNvPr>
          <p:cNvSpPr txBox="1"/>
          <p:nvPr/>
        </p:nvSpPr>
        <p:spPr>
          <a:xfrm>
            <a:off x="10063001" y="5547059"/>
            <a:ext cx="284429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_______</a:t>
            </a: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FC96BF2A-0E61-C530-6352-B929C8E95AF1}"/>
              </a:ext>
            </a:extLst>
          </p:cNvPr>
          <p:cNvSpPr txBox="1"/>
          <p:nvPr/>
        </p:nvSpPr>
        <p:spPr>
          <a:xfrm>
            <a:off x="10026037" y="7096846"/>
            <a:ext cx="284429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_______</a:t>
            </a:r>
          </a:p>
        </p:txBody>
      </p:sp>
      <p:sp>
        <p:nvSpPr>
          <p:cNvPr id="28" name="Hộp Văn bản 27">
            <a:extLst>
              <a:ext uri="{FF2B5EF4-FFF2-40B4-BE49-F238E27FC236}">
                <a16:creationId xmlns:a16="http://schemas.microsoft.com/office/drawing/2014/main" id="{3A17A801-C617-A6EC-E42F-4B5D9AF7A669}"/>
              </a:ext>
            </a:extLst>
          </p:cNvPr>
          <p:cNvSpPr txBox="1"/>
          <p:nvPr/>
        </p:nvSpPr>
        <p:spPr>
          <a:xfrm>
            <a:off x="10063000" y="8535674"/>
            <a:ext cx="284429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_______</a:t>
            </a:r>
          </a:p>
        </p:txBody>
      </p: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5E3080CC-D220-4768-CDE0-00D0A2EC9BEC}"/>
              </a:ext>
            </a:extLst>
          </p:cNvPr>
          <p:cNvSpPr txBox="1"/>
          <p:nvPr/>
        </p:nvSpPr>
        <p:spPr>
          <a:xfrm>
            <a:off x="12483254" y="8535674"/>
            <a:ext cx="284429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_______</a:t>
            </a: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825E83B1-55F2-EC9B-8333-5481601F9A89}"/>
              </a:ext>
            </a:extLst>
          </p:cNvPr>
          <p:cNvSpPr txBox="1"/>
          <p:nvPr/>
        </p:nvSpPr>
        <p:spPr>
          <a:xfrm>
            <a:off x="12483254" y="7080195"/>
            <a:ext cx="284429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_______</a:t>
            </a:r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CA971F6B-44C4-BC50-04B2-E24D82BE03C4}"/>
              </a:ext>
            </a:extLst>
          </p:cNvPr>
          <p:cNvSpPr txBox="1"/>
          <p:nvPr/>
        </p:nvSpPr>
        <p:spPr>
          <a:xfrm>
            <a:off x="15013882" y="2517444"/>
            <a:ext cx="284429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_______</a:t>
            </a:r>
          </a:p>
        </p:txBody>
      </p:sp>
      <p:sp>
        <p:nvSpPr>
          <p:cNvPr id="32" name="Hộp Văn bản 31">
            <a:extLst>
              <a:ext uri="{FF2B5EF4-FFF2-40B4-BE49-F238E27FC236}">
                <a16:creationId xmlns:a16="http://schemas.microsoft.com/office/drawing/2014/main" id="{DDE4F9BA-CDA4-6C1C-FCC5-3732CE451A2D}"/>
              </a:ext>
            </a:extLst>
          </p:cNvPr>
          <p:cNvSpPr txBox="1"/>
          <p:nvPr/>
        </p:nvSpPr>
        <p:spPr>
          <a:xfrm>
            <a:off x="15013882" y="4224345"/>
            <a:ext cx="284429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_______</a:t>
            </a:r>
          </a:p>
        </p:txBody>
      </p:sp>
      <p:sp>
        <p:nvSpPr>
          <p:cNvPr id="34" name="Hộp Văn bản 33">
            <a:extLst>
              <a:ext uri="{FF2B5EF4-FFF2-40B4-BE49-F238E27FC236}">
                <a16:creationId xmlns:a16="http://schemas.microsoft.com/office/drawing/2014/main" id="{E115C6E8-B383-94F2-7768-4B9E15649F38}"/>
              </a:ext>
            </a:extLst>
          </p:cNvPr>
          <p:cNvSpPr txBox="1"/>
          <p:nvPr/>
        </p:nvSpPr>
        <p:spPr>
          <a:xfrm>
            <a:off x="6981650" y="2798974"/>
            <a:ext cx="2844293" cy="698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↓ </a:t>
            </a:r>
            <a:r>
              <a:rPr lang="en-US" sz="36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đỏ</a:t>
            </a:r>
            <a:r>
              <a:rPr lang="en-US" sz="36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gạch</a:t>
            </a:r>
            <a:endParaRPr lang="en-US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5" name="Hộp Văn bản 34">
            <a:extLst>
              <a:ext uri="{FF2B5EF4-FFF2-40B4-BE49-F238E27FC236}">
                <a16:creationId xmlns:a16="http://schemas.microsoft.com/office/drawing/2014/main" id="{C2E08850-AC95-F35C-E54A-132EEDE60ED3}"/>
              </a:ext>
            </a:extLst>
          </p:cNvPr>
          <p:cNvSpPr txBox="1"/>
          <p:nvPr/>
        </p:nvSpPr>
        <p:spPr>
          <a:xfrm>
            <a:off x="12448750" y="4200425"/>
            <a:ext cx="2844293" cy="698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↓ Ag</a:t>
            </a:r>
            <a:endParaRPr lang="en-US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6" name="Hộp Văn bản 35">
            <a:extLst>
              <a:ext uri="{FF2B5EF4-FFF2-40B4-BE49-F238E27FC236}">
                <a16:creationId xmlns:a16="http://schemas.microsoft.com/office/drawing/2014/main" id="{9B9409F3-84C3-8C67-63A6-745142D6E6AE}"/>
              </a:ext>
            </a:extLst>
          </p:cNvPr>
          <p:cNvSpPr txBox="1"/>
          <p:nvPr/>
        </p:nvSpPr>
        <p:spPr>
          <a:xfrm>
            <a:off x="12483254" y="5585888"/>
            <a:ext cx="2844293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_______</a:t>
            </a:r>
          </a:p>
        </p:txBody>
      </p:sp>
      <p:sp>
        <p:nvSpPr>
          <p:cNvPr id="37" name="Hộp Văn bản 36">
            <a:extLst>
              <a:ext uri="{FF2B5EF4-FFF2-40B4-BE49-F238E27FC236}">
                <a16:creationId xmlns:a16="http://schemas.microsoft.com/office/drawing/2014/main" id="{BF0EA8BD-B45B-E91F-4B29-CD8A91D0F5AC}"/>
              </a:ext>
            </a:extLst>
          </p:cNvPr>
          <p:cNvSpPr txBox="1"/>
          <p:nvPr/>
        </p:nvSpPr>
        <p:spPr>
          <a:xfrm>
            <a:off x="14936480" y="5531398"/>
            <a:ext cx="2619823" cy="1201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3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glucose </a:t>
            </a:r>
            <a:r>
              <a:rPr lang="en-US" sz="3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fructose</a:t>
            </a:r>
            <a:endParaRPr lang="en-US" sz="3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9" name="Hộp Văn bản 38">
            <a:extLst>
              <a:ext uri="{FF2B5EF4-FFF2-40B4-BE49-F238E27FC236}">
                <a16:creationId xmlns:a16="http://schemas.microsoft.com/office/drawing/2014/main" id="{E14AD56D-0FAA-72BC-BED3-20213E5284B6}"/>
              </a:ext>
            </a:extLst>
          </p:cNvPr>
          <p:cNvSpPr txBox="1"/>
          <p:nvPr/>
        </p:nvSpPr>
        <p:spPr>
          <a:xfrm>
            <a:off x="14936480" y="7243806"/>
            <a:ext cx="2619823" cy="626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3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glucose</a:t>
            </a:r>
            <a:endParaRPr lang="en-US" sz="3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0" name="Hộp Văn bản 39">
            <a:extLst>
              <a:ext uri="{FF2B5EF4-FFF2-40B4-BE49-F238E27FC236}">
                <a16:creationId xmlns:a16="http://schemas.microsoft.com/office/drawing/2014/main" id="{46A35622-572B-0FBB-C3FD-4BE0E144EB2B}"/>
              </a:ext>
            </a:extLst>
          </p:cNvPr>
          <p:cNvSpPr txBox="1"/>
          <p:nvPr/>
        </p:nvSpPr>
        <p:spPr>
          <a:xfrm>
            <a:off x="14936480" y="8673683"/>
            <a:ext cx="2619823" cy="626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3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glucose</a:t>
            </a:r>
            <a:endParaRPr lang="en-US" sz="3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58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4" grpId="0"/>
      <p:bldP spid="35" grpId="0"/>
      <p:bldP spid="36" grpId="0"/>
      <p:bldP spid="37" grpId="0"/>
      <p:bldP spid="39" grpId="0"/>
      <p:bldP spid="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>
            <a:extLst>
              <a:ext uri="{FF2B5EF4-FFF2-40B4-BE49-F238E27FC236}">
                <a16:creationId xmlns:a16="http://schemas.microsoft.com/office/drawing/2014/main" id="{EB005C88-D164-42F3-C9C5-3C3666F5C5BB}"/>
              </a:ext>
            </a:extLst>
          </p:cNvPr>
          <p:cNvGrpSpPr/>
          <p:nvPr/>
        </p:nvGrpSpPr>
        <p:grpSpPr>
          <a:xfrm>
            <a:off x="-352926" y="-176463"/>
            <a:ext cx="19186357" cy="10974711"/>
            <a:chOff x="-82070" y="293076"/>
            <a:chExt cx="12304258" cy="6854956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55DBE34-6E0E-6983-97FF-6CF95C117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053"/>
            <a:stretch>
              <a:fillRect/>
            </a:stretch>
          </p:blipFill>
          <p:spPr>
            <a:xfrm rot="5400000">
              <a:off x="193095" y="17911"/>
              <a:ext cx="6854956" cy="7405286"/>
            </a:xfrm>
            <a:prstGeom prst="rect">
              <a:avLst/>
            </a:prstGeom>
          </p:spPr>
        </p:pic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ACF83FB8-893D-0145-A902-C841629F8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4464"/>
            <a:stretch>
              <a:fillRect/>
            </a:stretch>
          </p:blipFill>
          <p:spPr>
            <a:xfrm rot="5400000">
              <a:off x="6345224" y="1271068"/>
              <a:ext cx="6854956" cy="4898972"/>
            </a:xfrm>
            <a:prstGeom prst="rect">
              <a:avLst/>
            </a:prstGeom>
          </p:spPr>
        </p:pic>
      </p:grp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C0DBD53-644C-0708-0BC1-3C20CD306F09}"/>
              </a:ext>
            </a:extLst>
          </p:cNvPr>
          <p:cNvSpPr txBox="1"/>
          <p:nvPr/>
        </p:nvSpPr>
        <p:spPr>
          <a:xfrm>
            <a:off x="1581402" y="1330539"/>
            <a:ext cx="10952184" cy="69910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MỘT SỐ PHẢN ỨNG RIÊNG CỦA GLUCOSE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sym typeface="Arial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F7CACC2-2235-7AB7-2CDE-23A81D866733}"/>
              </a:ext>
            </a:extLst>
          </p:cNvPr>
          <p:cNvSpPr txBox="1"/>
          <p:nvPr/>
        </p:nvSpPr>
        <p:spPr>
          <a:xfrm>
            <a:off x="1581402" y="2148857"/>
            <a:ext cx="16050985" cy="830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Phản</a:t>
            </a:r>
            <a:r>
              <a:rPr lang="en-US" sz="44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ứng</a:t>
            </a:r>
            <a:r>
              <a:rPr lang="en-US" sz="44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của</a:t>
            </a:r>
            <a:r>
              <a:rPr lang="en-US" sz="44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nhóm</a:t>
            </a:r>
            <a:r>
              <a:rPr lang="en-US" sz="44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 -OH hemiacetal.</a:t>
            </a:r>
          </a:p>
        </p:txBody>
      </p:sp>
      <p:pic>
        <p:nvPicPr>
          <p:cNvPr id="9" name="Picture 47">
            <a:extLst>
              <a:ext uri="{FF2B5EF4-FFF2-40B4-BE49-F238E27FC236}">
                <a16:creationId xmlns:a16="http://schemas.microsoft.com/office/drawing/2014/main" id="{E0FCD470-0CE6-724E-8A50-3180417349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244" y="2952759"/>
            <a:ext cx="11101511" cy="3315836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EED4A3AD-E02B-EC5B-D2AC-8ABB3A5BD010}"/>
              </a:ext>
            </a:extLst>
          </p:cNvPr>
          <p:cNvSpPr txBox="1"/>
          <p:nvPr/>
        </p:nvSpPr>
        <p:spPr>
          <a:xfrm>
            <a:off x="1560809" y="6268595"/>
            <a:ext cx="16050985" cy="830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Phản</a:t>
            </a:r>
            <a:r>
              <a:rPr lang="en-US" sz="44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ứng</a:t>
            </a:r>
            <a:r>
              <a:rPr lang="en-US" sz="44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lên</a:t>
            </a:r>
            <a:r>
              <a:rPr lang="en-US" sz="44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 men.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6944F749-16F2-B100-8E52-A06F51AF9CEF}"/>
              </a:ext>
            </a:extLst>
          </p:cNvPr>
          <p:cNvSpPr txBox="1"/>
          <p:nvPr/>
        </p:nvSpPr>
        <p:spPr>
          <a:xfrm>
            <a:off x="8050041" y="7308109"/>
            <a:ext cx="9733462" cy="2240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000" b="1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         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Lên</a:t>
            </a:r>
            <a:r>
              <a:rPr lang="en-US" sz="4000" b="1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men lactic: </a:t>
            </a:r>
          </a:p>
          <a:p>
            <a:pPr algn="just">
              <a:lnSpc>
                <a:spcPct val="120000"/>
              </a:lnSpc>
            </a:pP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           C</a:t>
            </a:r>
            <a:r>
              <a:rPr lang="en-US" sz="4000" baseline="-25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6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H</a:t>
            </a:r>
            <a:r>
              <a:rPr lang="en-US" sz="4000" baseline="-25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12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en-US" sz="4000" baseline="-25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6</a:t>
            </a:r>
            <a:r>
              <a:rPr lang="en-US" sz="4000" baseline="-250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</a:rPr>
              <a:t>                              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2CH</a:t>
            </a:r>
            <a:r>
              <a:rPr lang="en-US" sz="4000" baseline="-25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3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CH(OH)COOH</a:t>
            </a:r>
          </a:p>
          <a:p>
            <a:pPr algn="just">
              <a:lnSpc>
                <a:spcPct val="120000"/>
              </a:lnSpc>
            </a:pP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                                                         lactic acid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D8F3B4E-3B3C-50CD-ACCD-DD8F8F8CBA47}"/>
              </a:ext>
            </a:extLst>
          </p:cNvPr>
          <p:cNvSpPr txBox="1"/>
          <p:nvPr/>
        </p:nvSpPr>
        <p:spPr>
          <a:xfrm>
            <a:off x="897458" y="7308108"/>
            <a:ext cx="8088887" cy="2020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4000" b="1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Lên</a:t>
            </a:r>
            <a:r>
              <a:rPr lang="en-US" sz="4000" b="1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men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rượu</a:t>
            </a:r>
            <a:r>
              <a:rPr lang="en-US" sz="4000" b="1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: </a:t>
            </a:r>
          </a:p>
          <a:p>
            <a:pPr algn="just">
              <a:lnSpc>
                <a:spcPct val="107000"/>
              </a:lnSpc>
            </a:pP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C</a:t>
            </a:r>
            <a:r>
              <a:rPr lang="en-US" sz="4000" baseline="-25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6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H</a:t>
            </a:r>
            <a:r>
              <a:rPr lang="en-US" sz="4000" baseline="-25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12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en-US" sz="4000" baseline="-25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6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		       2C</a:t>
            </a:r>
            <a:r>
              <a:rPr lang="en-US" sz="4000" baseline="-25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2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H</a:t>
            </a:r>
            <a:r>
              <a:rPr lang="en-US" sz="4000" baseline="-25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5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OH + 2CO</a:t>
            </a:r>
            <a:r>
              <a:rPr lang="en-US" sz="4000" baseline="-25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2</a:t>
            </a:r>
            <a:endParaRPr lang="en-US" sz="4000" baseline="-25000" dirty="0">
              <a:solidFill>
                <a:srgbClr val="002060"/>
              </a:solidFill>
              <a:latin typeface="+mj-lt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en-US" sz="4000" baseline="-25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                                                        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ethanol</a:t>
            </a:r>
          </a:p>
        </p:txBody>
      </p:sp>
      <p:graphicFrame>
        <p:nvGraphicFramePr>
          <p:cNvPr id="13" name="Đối tượng 12">
            <a:extLst>
              <a:ext uri="{FF2B5EF4-FFF2-40B4-BE49-F238E27FC236}">
                <a16:creationId xmlns:a16="http://schemas.microsoft.com/office/drawing/2014/main" id="{E27E8346-3D90-3289-89CA-63E1800C31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5023645"/>
              </p:ext>
            </p:extLst>
          </p:nvPr>
        </p:nvGraphicFramePr>
        <p:xfrm>
          <a:off x="2789028" y="8062963"/>
          <a:ext cx="1684721" cy="510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27973" imgH="190341" progId="Equation.DSMT4">
                  <p:embed/>
                </p:oleObj>
              </mc:Choice>
              <mc:Fallback>
                <p:oleObj name="Equation" r:id="rId5" imgW="627973" imgH="190341" progId="Equation.DSMT4">
                  <p:embed/>
                  <p:pic>
                    <p:nvPicPr>
                      <p:cNvPr id="7" name="Đối tượng 6">
                        <a:extLst>
                          <a:ext uri="{FF2B5EF4-FFF2-40B4-BE49-F238E27FC236}">
                            <a16:creationId xmlns:a16="http://schemas.microsoft.com/office/drawing/2014/main" id="{E9A1F64B-863C-B3E0-DDC5-E497DBB5AC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89028" y="8062963"/>
                        <a:ext cx="1684721" cy="5105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Đối tượng 13">
            <a:extLst>
              <a:ext uri="{FF2B5EF4-FFF2-40B4-BE49-F238E27FC236}">
                <a16:creationId xmlns:a16="http://schemas.microsoft.com/office/drawing/2014/main" id="{D0CBB4BC-61BB-598A-7CFB-69F50AFF24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9148249"/>
              </p:ext>
            </p:extLst>
          </p:nvPr>
        </p:nvGraphicFramePr>
        <p:xfrm>
          <a:off x="11479794" y="8138143"/>
          <a:ext cx="18110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255343" imgH="685553" progId="Equation.DSMT4">
                  <p:embed/>
                </p:oleObj>
              </mc:Choice>
              <mc:Fallback>
                <p:oleObj name="Equation" r:id="rId7" imgW="2255343" imgH="685553" progId="Equation.DSMT4">
                  <p:embed/>
                  <p:pic>
                    <p:nvPicPr>
                      <p:cNvPr id="8" name="Đối tượng 7">
                        <a:extLst>
                          <a:ext uri="{FF2B5EF4-FFF2-40B4-BE49-F238E27FC236}">
                            <a16:creationId xmlns:a16="http://schemas.microsoft.com/office/drawing/2014/main" id="{B43C6C8D-23CB-6749-3FFF-F1C2170DA4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479794" y="8138143"/>
                        <a:ext cx="181105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501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>
            <a:extLst>
              <a:ext uri="{FF2B5EF4-FFF2-40B4-BE49-F238E27FC236}">
                <a16:creationId xmlns:a16="http://schemas.microsoft.com/office/drawing/2014/main" id="{EB005C88-D164-42F3-C9C5-3C3666F5C5BB}"/>
              </a:ext>
            </a:extLst>
          </p:cNvPr>
          <p:cNvGrpSpPr/>
          <p:nvPr/>
        </p:nvGrpSpPr>
        <p:grpSpPr>
          <a:xfrm>
            <a:off x="-352926" y="-176463"/>
            <a:ext cx="19186357" cy="10974711"/>
            <a:chOff x="-82070" y="293076"/>
            <a:chExt cx="12304258" cy="6854956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55DBE34-6E0E-6983-97FF-6CF95C117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053"/>
            <a:stretch>
              <a:fillRect/>
            </a:stretch>
          </p:blipFill>
          <p:spPr>
            <a:xfrm rot="5400000">
              <a:off x="193095" y="17911"/>
              <a:ext cx="6854956" cy="7405286"/>
            </a:xfrm>
            <a:prstGeom prst="rect">
              <a:avLst/>
            </a:prstGeom>
          </p:spPr>
        </p:pic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ACF83FB8-893D-0145-A902-C841629F8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4464"/>
            <a:stretch>
              <a:fillRect/>
            </a:stretch>
          </p:blipFill>
          <p:spPr>
            <a:xfrm rot="5400000">
              <a:off x="6345224" y="1271068"/>
              <a:ext cx="6854956" cy="4898972"/>
            </a:xfrm>
            <a:prstGeom prst="rect">
              <a:avLst/>
            </a:prstGeom>
          </p:spPr>
        </p:pic>
      </p:grp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C0DBD53-644C-0708-0BC1-3C20CD306F09}"/>
              </a:ext>
            </a:extLst>
          </p:cNvPr>
          <p:cNvSpPr txBox="1"/>
          <p:nvPr/>
        </p:nvSpPr>
        <p:spPr>
          <a:xfrm>
            <a:off x="1581402" y="1330539"/>
            <a:ext cx="8411888" cy="69910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PHẢN ỨNG RIÊNG CỦA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 CELLULOSE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7CFD2435-FCB7-34B1-CF46-2C7CD650EC30}"/>
              </a:ext>
            </a:extLst>
          </p:cNvPr>
          <p:cNvSpPr txBox="1"/>
          <p:nvPr/>
        </p:nvSpPr>
        <p:spPr>
          <a:xfrm>
            <a:off x="2070133" y="2315638"/>
            <a:ext cx="6741653" cy="830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400" dirty="0" err="1">
                <a:solidFill>
                  <a:srgbClr val="FF0000"/>
                </a:solidFill>
                <a:latin typeface="Cambria"/>
              </a:rPr>
              <a:t>Phản</a:t>
            </a:r>
            <a:r>
              <a:rPr lang="en-US" sz="4400" dirty="0">
                <a:solidFill>
                  <a:srgbClr val="FF0000"/>
                </a:solidFill>
                <a:latin typeface="Cambria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Cambria"/>
              </a:rPr>
              <a:t>ứng</a:t>
            </a:r>
            <a:r>
              <a:rPr lang="en-US" sz="4400" dirty="0">
                <a:solidFill>
                  <a:srgbClr val="FF0000"/>
                </a:solidFill>
                <a:latin typeface="Cambria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Cambria"/>
              </a:rPr>
              <a:t>với</a:t>
            </a:r>
            <a:r>
              <a:rPr lang="en-US" sz="4400" dirty="0">
                <a:solidFill>
                  <a:srgbClr val="FF0000"/>
                </a:solidFill>
                <a:latin typeface="Cambria"/>
              </a:rPr>
              <a:t> nitric acid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sym typeface="Arial"/>
            </a:endParaRPr>
          </a:p>
        </p:txBody>
      </p:sp>
      <p:graphicFrame>
        <p:nvGraphicFramePr>
          <p:cNvPr id="5" name="Đối tượng 4">
            <a:extLst>
              <a:ext uri="{FF2B5EF4-FFF2-40B4-BE49-F238E27FC236}">
                <a16:creationId xmlns:a16="http://schemas.microsoft.com/office/drawing/2014/main" id="{EBD1C327-71CA-E0F4-D35A-D15B68F136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0740078"/>
              </p:ext>
            </p:extLst>
          </p:nvPr>
        </p:nvGraphicFramePr>
        <p:xfrm>
          <a:off x="1445586" y="3773302"/>
          <a:ext cx="15829347" cy="1099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143429" imgH="356581" progId="Equation.DSMT4">
                  <p:embed/>
                </p:oleObj>
              </mc:Choice>
              <mc:Fallback>
                <p:oleObj name="Equation" r:id="rId4" imgW="5143429" imgH="356581" progId="Equation.DSMT4">
                  <p:embed/>
                  <p:pic>
                    <p:nvPicPr>
                      <p:cNvPr id="10" name="Đối tượng 9">
                        <a:extLst>
                          <a:ext uri="{FF2B5EF4-FFF2-40B4-BE49-F238E27FC236}">
                            <a16:creationId xmlns:a16="http://schemas.microsoft.com/office/drawing/2014/main" id="{161B7B74-0FBE-2840-2BA9-3923BB7408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45586" y="3773302"/>
                        <a:ext cx="15829347" cy="10992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2E84F5BA-C876-868C-3E05-E154A732A32B}"/>
              </a:ext>
            </a:extLst>
          </p:cNvPr>
          <p:cNvSpPr txBox="1"/>
          <p:nvPr/>
        </p:nvSpPr>
        <p:spPr>
          <a:xfrm>
            <a:off x="1309664" y="5351080"/>
            <a:ext cx="11859531" cy="830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 algn="ctr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4400" dirty="0" err="1">
                <a:solidFill>
                  <a:srgbClr val="FF0000"/>
                </a:solidFill>
                <a:latin typeface="Cambria"/>
                <a:cs typeface="Times New Roman"/>
                <a:sym typeface="+mn-lt"/>
              </a:rPr>
              <a:t>Tính</a:t>
            </a:r>
            <a:r>
              <a:rPr lang="en-US" sz="4400" dirty="0">
                <a:solidFill>
                  <a:srgbClr val="FF0000"/>
                </a:solidFill>
                <a:latin typeface="Cambria"/>
                <a:cs typeface="Times New Roman"/>
                <a:sym typeface="+mn-lt"/>
              </a:rPr>
              <a:t> tan </a:t>
            </a:r>
            <a:r>
              <a:rPr lang="en-US" sz="4400" dirty="0" err="1">
                <a:solidFill>
                  <a:srgbClr val="FF0000"/>
                </a:solidFill>
                <a:latin typeface="Cambria"/>
                <a:cs typeface="Times New Roman"/>
                <a:sym typeface="+mn-lt"/>
              </a:rPr>
              <a:t>của</a:t>
            </a:r>
            <a:r>
              <a:rPr lang="en-US" sz="4400" dirty="0">
                <a:solidFill>
                  <a:srgbClr val="FF0000"/>
                </a:solidFill>
                <a:latin typeface="Cambria"/>
                <a:cs typeface="Times New Roman"/>
                <a:sym typeface="+mn-lt"/>
              </a:rPr>
              <a:t> cellulose </a:t>
            </a:r>
            <a:r>
              <a:rPr lang="en-US" sz="4400" dirty="0" err="1">
                <a:solidFill>
                  <a:srgbClr val="FF0000"/>
                </a:solidFill>
                <a:latin typeface="Cambria"/>
                <a:cs typeface="Times New Roman"/>
                <a:sym typeface="+mn-lt"/>
              </a:rPr>
              <a:t>trong</a:t>
            </a:r>
            <a:r>
              <a:rPr lang="en-US" sz="4400" dirty="0">
                <a:solidFill>
                  <a:srgbClr val="FF0000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Cambria"/>
                <a:cs typeface="Times New Roman"/>
                <a:sym typeface="+mn-lt"/>
              </a:rPr>
              <a:t>nước</a:t>
            </a:r>
            <a:r>
              <a:rPr lang="en-US" sz="4400" dirty="0">
                <a:solidFill>
                  <a:srgbClr val="FF0000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Cambria"/>
                <a:cs typeface="Times New Roman"/>
                <a:sym typeface="+mn-lt"/>
              </a:rPr>
              <a:t>Schweizei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sym typeface="Arial"/>
            </a:endParaRPr>
          </a:p>
        </p:txBody>
      </p:sp>
      <p:sp>
        <p:nvSpPr>
          <p:cNvPr id="16" name="Google Shape;1178;p16">
            <a:extLst>
              <a:ext uri="{FF2B5EF4-FFF2-40B4-BE49-F238E27FC236}">
                <a16:creationId xmlns:a16="http://schemas.microsoft.com/office/drawing/2014/main" id="{E76F8339-67EB-1F1A-2B8B-BECE9ED4FEEE}"/>
              </a:ext>
            </a:extLst>
          </p:cNvPr>
          <p:cNvSpPr txBox="1">
            <a:spLocks/>
          </p:cNvSpPr>
          <p:nvPr/>
        </p:nvSpPr>
        <p:spPr>
          <a:xfrm>
            <a:off x="2512576" y="6659635"/>
            <a:ext cx="12501306" cy="1036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lvl="0" algn="l">
              <a:lnSpc>
                <a:spcPct val="110000"/>
              </a:lnSpc>
              <a:buClr>
                <a:srgbClr val="000000"/>
              </a:buClr>
              <a:defRPr/>
            </a:pPr>
            <a:r>
              <a:rPr lang="vi-VN" sz="4400" b="0" dirty="0" err="1">
                <a:solidFill>
                  <a:srgbClr val="002060"/>
                </a:solidFill>
                <a:latin typeface="Cambria"/>
                <a:ea typeface="+mn-ea"/>
                <a:cs typeface="Times New Roman"/>
                <a:sym typeface="+mn-lt"/>
              </a:rPr>
              <a:t>Cellulose</a:t>
            </a:r>
            <a:r>
              <a:rPr lang="vi-VN" sz="4400" b="0" dirty="0">
                <a:solidFill>
                  <a:srgbClr val="002060"/>
                </a:solidFill>
                <a:latin typeface="Cambria"/>
                <a:ea typeface="+mn-ea"/>
                <a:cs typeface="Times New Roman"/>
                <a:sym typeface="+mn-lt"/>
              </a:rPr>
              <a:t> tan trong nước </a:t>
            </a:r>
            <a:r>
              <a:rPr lang="vi-VN" sz="4400" b="0" dirty="0" err="1">
                <a:solidFill>
                  <a:srgbClr val="002060"/>
                </a:solidFill>
                <a:latin typeface="Cambria"/>
                <a:ea typeface="+mn-ea"/>
                <a:cs typeface="Times New Roman"/>
                <a:sym typeface="+mn-lt"/>
              </a:rPr>
              <a:t>Schweizer</a:t>
            </a:r>
            <a:endParaRPr lang="vi-VN" sz="4400" b="0" dirty="0">
              <a:solidFill>
                <a:srgbClr val="002060"/>
              </a:solidFill>
              <a:latin typeface="Cambria"/>
              <a:ea typeface="+mn-ea"/>
              <a:cs typeface="Times New Roman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677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04BDD0-4592-4EF0-A2DD-F69B5539E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692" y="453288"/>
            <a:ext cx="7952646" cy="31939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36D941-B08A-4B4C-A858-C612A097E699}"/>
              </a:ext>
            </a:extLst>
          </p:cNvPr>
          <p:cNvSpPr txBox="1"/>
          <p:nvPr/>
        </p:nvSpPr>
        <p:spPr>
          <a:xfrm>
            <a:off x="679232" y="3647209"/>
            <a:ext cx="16929536" cy="592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50000"/>
              </a:lnSpc>
              <a:buClrTx/>
            </a:pPr>
            <a:r>
              <a:rPr lang="en-US" sz="4800" kern="1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LUẬT CHƠI</a:t>
            </a:r>
          </a:p>
          <a:p>
            <a:pPr marL="428625" indent="-428625" algn="just" defTabSz="1371600">
              <a:lnSpc>
                <a:spcPct val="150000"/>
              </a:lnSpc>
              <a:buClrTx/>
              <a:buFontTx/>
              <a:buChar char="-"/>
            </a:pP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GV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đưa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quả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bóng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chứa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nội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dung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hỏi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bất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kỳ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bắt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đầu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mở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nhạc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  <a:p>
            <a:pPr marL="428625" indent="-428625" algn="just" defTabSz="1371600">
              <a:lnSpc>
                <a:spcPct val="150000"/>
              </a:lnSpc>
              <a:buClrTx/>
              <a:buFontTx/>
              <a:buChar char="-"/>
            </a:pP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Học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sinh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dưới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lớp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chuyền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bóng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liên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tục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điệu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nhạc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  <a:p>
            <a:pPr marL="428625" indent="-428625" algn="just" defTabSz="1371600">
              <a:lnSpc>
                <a:spcPct val="150000"/>
              </a:lnSpc>
              <a:buClrTx/>
              <a:buFontTx/>
              <a:buChar char="-"/>
            </a:pP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GV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bấm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dừng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nhạc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ở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thời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điểm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bất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kì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lúc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đó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đang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cầm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bóng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sẽ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trả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lời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hỏi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tương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ứng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trên</a:t>
            </a:r>
            <a:r>
              <a:rPr lang="en-US" sz="42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slide. 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6DF1E75-4FEA-4DC1-B77E-DB9CE4D53C2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frame">
            <a:avLst>
              <a:gd name="adj1" fmla="val 20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>
              <a:solidFill>
                <a:prstClr val="black"/>
              </a:solidFill>
              <a:latin typeface="#9Slide03 FS Neusa Bold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4436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>
            <a:extLst>
              <a:ext uri="{FF2B5EF4-FFF2-40B4-BE49-F238E27FC236}">
                <a16:creationId xmlns:a16="http://schemas.microsoft.com/office/drawing/2014/main" id="{EB005C88-D164-42F3-C9C5-3C3666F5C5BB}"/>
              </a:ext>
            </a:extLst>
          </p:cNvPr>
          <p:cNvGrpSpPr/>
          <p:nvPr/>
        </p:nvGrpSpPr>
        <p:grpSpPr>
          <a:xfrm>
            <a:off x="-352926" y="-176463"/>
            <a:ext cx="19186357" cy="10974711"/>
            <a:chOff x="-82070" y="293076"/>
            <a:chExt cx="12304258" cy="6854956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55DBE34-6E0E-6983-97FF-6CF95C117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053"/>
            <a:stretch>
              <a:fillRect/>
            </a:stretch>
          </p:blipFill>
          <p:spPr>
            <a:xfrm rot="5400000">
              <a:off x="193095" y="17911"/>
              <a:ext cx="6854956" cy="7405286"/>
            </a:xfrm>
            <a:prstGeom prst="rect">
              <a:avLst/>
            </a:prstGeom>
          </p:spPr>
        </p:pic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ACF83FB8-893D-0145-A902-C841629F8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4464"/>
            <a:stretch>
              <a:fillRect/>
            </a:stretch>
          </p:blipFill>
          <p:spPr>
            <a:xfrm rot="5400000">
              <a:off x="6345224" y="1271068"/>
              <a:ext cx="6854956" cy="4898972"/>
            </a:xfrm>
            <a:prstGeom prst="rect">
              <a:avLst/>
            </a:prstGeom>
          </p:spPr>
        </p:pic>
      </p:grp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C0DBD53-644C-0708-0BC1-3C20CD306F09}"/>
              </a:ext>
            </a:extLst>
          </p:cNvPr>
          <p:cNvSpPr txBox="1"/>
          <p:nvPr/>
        </p:nvSpPr>
        <p:spPr>
          <a:xfrm>
            <a:off x="1581402" y="1330539"/>
            <a:ext cx="8411888" cy="69910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PHẢN ỨNG RIÊNG CỦA TINH BỘT</a:t>
            </a: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7CFD2435-FCB7-34B1-CF46-2C7CD650EC30}"/>
              </a:ext>
            </a:extLst>
          </p:cNvPr>
          <p:cNvSpPr txBox="1"/>
          <p:nvPr/>
        </p:nvSpPr>
        <p:spPr>
          <a:xfrm>
            <a:off x="998078" y="2236810"/>
            <a:ext cx="6741653" cy="830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Phản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ứng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với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iodine</a:t>
            </a:r>
          </a:p>
        </p:txBody>
      </p:sp>
      <p:sp>
        <p:nvSpPr>
          <p:cNvPr id="7" name="TextBox 57">
            <a:extLst>
              <a:ext uri="{FF2B5EF4-FFF2-40B4-BE49-F238E27FC236}">
                <a16:creationId xmlns:a16="http://schemas.microsoft.com/office/drawing/2014/main" id="{02B22DAB-242A-914D-04DC-42D6168D5D12}"/>
              </a:ext>
            </a:extLst>
          </p:cNvPr>
          <p:cNvSpPr txBox="1"/>
          <p:nvPr/>
        </p:nvSpPr>
        <p:spPr>
          <a:xfrm>
            <a:off x="1581402" y="4609197"/>
            <a:ext cx="6510501" cy="23627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Hồ</a:t>
            </a:r>
            <a:r>
              <a:rPr lang="en-US" sz="4400" kern="1200" dirty="0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tinh</a:t>
            </a:r>
            <a:r>
              <a:rPr lang="en-US" sz="4400" kern="1200" dirty="0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bột</a:t>
            </a:r>
            <a:r>
              <a:rPr lang="en-US" sz="4400" kern="1200" dirty="0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tham</a:t>
            </a:r>
            <a:r>
              <a:rPr lang="en-US" sz="4400" kern="1200" dirty="0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gia</a:t>
            </a:r>
            <a:r>
              <a:rPr lang="en-US" sz="4400" kern="1200" dirty="0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phản</a:t>
            </a:r>
            <a:r>
              <a:rPr lang="en-US" sz="4400" kern="1200" dirty="0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ứng</a:t>
            </a:r>
            <a:r>
              <a:rPr lang="en-US" sz="4400" kern="1200" dirty="0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màu</a:t>
            </a:r>
            <a:r>
              <a:rPr lang="en-US" sz="4400" kern="1200" dirty="0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với</a:t>
            </a:r>
            <a:r>
              <a:rPr lang="en-US" sz="4400" kern="1200" dirty="0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idodine</a:t>
            </a:r>
            <a:r>
              <a:rPr lang="en-US" sz="4400" kern="1200" dirty="0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tạo</a:t>
            </a:r>
            <a:r>
              <a:rPr lang="en-US" sz="4400" kern="1200" dirty="0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 dung </a:t>
            </a: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dịch</a:t>
            </a:r>
            <a:r>
              <a:rPr lang="en-US" sz="4400" kern="1200" dirty="0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màu</a:t>
            </a:r>
            <a:r>
              <a:rPr lang="en-US" sz="4400" kern="1200" dirty="0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xanh</a:t>
            </a:r>
            <a:r>
              <a:rPr lang="en-US" sz="4400" kern="1200" dirty="0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 </a:t>
            </a:r>
            <a:r>
              <a:rPr lang="en-US" sz="4400" kern="1200" dirty="0" err="1">
                <a:solidFill>
                  <a:srgbClr val="314544"/>
                </a:solidFill>
                <a:latin typeface="Cambria"/>
                <a:ea typeface="Cambria"/>
                <a:cs typeface="Times New Roman"/>
                <a:sym typeface="+mn-lt"/>
              </a:rPr>
              <a:t>tím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srgbClr val="314544"/>
              </a:solidFill>
              <a:effectLst/>
              <a:uLnTx/>
              <a:uFillTx/>
              <a:latin typeface="Cambria"/>
              <a:ea typeface="Cambria"/>
              <a:cs typeface="Times New Roman"/>
              <a:sym typeface="+mn-lt"/>
            </a:endParaRPr>
          </a:p>
        </p:txBody>
      </p:sp>
      <p:pic>
        <p:nvPicPr>
          <p:cNvPr id="2050" name="Picture 2" descr="Iodine Test For Starch Practical Experiment - YouTube">
            <a:extLst>
              <a:ext uri="{FF2B5EF4-FFF2-40B4-BE49-F238E27FC236}">
                <a16:creationId xmlns:a16="http://schemas.microsoft.com/office/drawing/2014/main" id="{D464D7B7-2300-8BC6-9D5B-F7B21822D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786" y="3536643"/>
            <a:ext cx="8445062" cy="475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70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5" name="Google Shape;3545;p8"/>
          <p:cNvSpPr txBox="1">
            <a:spLocks noGrp="1"/>
          </p:cNvSpPr>
          <p:nvPr>
            <p:ph type="title"/>
          </p:nvPr>
        </p:nvSpPr>
        <p:spPr>
          <a:xfrm>
            <a:off x="7955280" y="2366010"/>
            <a:ext cx="7920990" cy="4352625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" dirty="0">
                <a:ln w="762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rPr>
              <a:t>TRUY TÌM KHO BÁU</a:t>
            </a:r>
            <a:endParaRPr dirty="0">
              <a:ln w="76200">
                <a:solidFill>
                  <a:srgbClr val="FFFFFF"/>
                </a:solidFill>
              </a:ln>
              <a:solidFill>
                <a:srgbClr val="FFFFF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Google Shape;3545;p8">
            <a:extLst>
              <a:ext uri="{FF2B5EF4-FFF2-40B4-BE49-F238E27FC236}">
                <a16:creationId xmlns:a16="http://schemas.microsoft.com/office/drawing/2014/main" id="{6A68B958-280F-4136-E011-DC49E83DEFF0}"/>
              </a:ext>
            </a:extLst>
          </p:cNvPr>
          <p:cNvSpPr txBox="1">
            <a:spLocks/>
          </p:cNvSpPr>
          <p:nvPr/>
        </p:nvSpPr>
        <p:spPr>
          <a:xfrm>
            <a:off x="7955280" y="2405550"/>
            <a:ext cx="7920990" cy="435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ldrich"/>
              <a:buNone/>
              <a:defRPr sz="7200" b="0" i="0" u="none" strike="noStrike" cap="none">
                <a:solidFill>
                  <a:schemeClr val="dk1"/>
                </a:solidFill>
                <a:latin typeface="Skranji"/>
                <a:ea typeface="Skranji"/>
                <a:cs typeface="Skranji"/>
                <a:sym typeface="Skranj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0800" dirty="0">
                <a:latin typeface="+mn-lt"/>
                <a:ea typeface="+mn-ea"/>
                <a:cs typeface="+mn-ea"/>
                <a:sym typeface="+mn-lt"/>
              </a:rPr>
              <a:t>TRUY TÌM KHO BÁU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D43CC8-0CA2-6BD9-5B0B-559E9675D5F3}"/>
              </a:ext>
            </a:extLst>
          </p:cNvPr>
          <p:cNvSpPr txBox="1"/>
          <p:nvPr/>
        </p:nvSpPr>
        <p:spPr>
          <a:xfrm>
            <a:off x="8203882" y="6363705"/>
            <a:ext cx="74237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Làm</a:t>
            </a:r>
            <a:r>
              <a:rPr lang="en-US" sz="42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b="1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việc</a:t>
            </a:r>
            <a:r>
              <a:rPr lang="en-US" sz="42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b="1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cá</a:t>
            </a:r>
            <a:r>
              <a:rPr lang="en-US" sz="42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b="1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nhân</a:t>
            </a:r>
            <a:r>
              <a:rPr lang="en-US" sz="42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b="1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cho</a:t>
            </a:r>
            <a:r>
              <a:rPr lang="en-US" sz="42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b="1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biết</a:t>
            </a:r>
            <a:r>
              <a:rPr lang="en-US" sz="42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b="1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các</a:t>
            </a:r>
            <a:r>
              <a:rPr lang="en-US" sz="42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b="1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mệnh</a:t>
            </a:r>
            <a:r>
              <a:rPr lang="en-US" sz="42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b="1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đề</a:t>
            </a:r>
            <a:r>
              <a:rPr lang="en-US" sz="42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b="1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sau</a:t>
            </a:r>
            <a:r>
              <a:rPr lang="en-US" sz="42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b="1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đúng</a:t>
            </a:r>
            <a:r>
              <a:rPr lang="en-US" sz="42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hay </a:t>
            </a:r>
            <a:r>
              <a:rPr lang="en-US" sz="4200" b="1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sai</a:t>
            </a:r>
            <a:r>
              <a:rPr lang="en-US" sz="42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0" name="Google Shape;3550;p9">
            <a:hlinkClick r:id="rId3" action="ppaction://hlinksldjump"/>
          </p:cNvPr>
          <p:cNvSpPr/>
          <p:nvPr/>
        </p:nvSpPr>
        <p:spPr>
          <a:xfrm>
            <a:off x="6466073" y="2760033"/>
            <a:ext cx="654903" cy="562092"/>
          </a:xfrm>
          <a:custGeom>
            <a:avLst/>
            <a:gdLst/>
            <a:ahLst/>
            <a:cxnLst/>
            <a:rect l="l" t="t" r="r" b="b"/>
            <a:pathLst>
              <a:path w="718686" h="616836" extrusionOk="0">
                <a:moveTo>
                  <a:pt x="47885" y="513846"/>
                </a:moveTo>
                <a:cubicBezTo>
                  <a:pt x="57410" y="581474"/>
                  <a:pt x="120276" y="627194"/>
                  <a:pt x="186951" y="614811"/>
                </a:cubicBezTo>
                <a:lnTo>
                  <a:pt x="537470" y="553851"/>
                </a:lnTo>
                <a:cubicBezTo>
                  <a:pt x="604145" y="542421"/>
                  <a:pt x="667011" y="477651"/>
                  <a:pt x="676536" y="410024"/>
                </a:cubicBezTo>
                <a:lnTo>
                  <a:pt x="717493" y="111891"/>
                </a:lnTo>
                <a:cubicBezTo>
                  <a:pt x="727018" y="44264"/>
                  <a:pt x="678441" y="-5266"/>
                  <a:pt x="610813" y="449"/>
                </a:cubicBezTo>
                <a:lnTo>
                  <a:pt x="106941" y="47121"/>
                </a:lnTo>
                <a:cubicBezTo>
                  <a:pt x="39313" y="53789"/>
                  <a:pt x="-8312" y="113796"/>
                  <a:pt x="1213" y="181424"/>
                </a:cubicBezTo>
                <a:lnTo>
                  <a:pt x="47885" y="513846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51" name="Google Shape;3551;p9">
            <a:hlinkClick r:id="rId4" action="ppaction://hlinksldjump"/>
          </p:cNvPr>
          <p:cNvSpPr/>
          <p:nvPr/>
        </p:nvSpPr>
        <p:spPr>
          <a:xfrm>
            <a:off x="5533241" y="3519158"/>
            <a:ext cx="584355" cy="646173"/>
          </a:xfrm>
          <a:custGeom>
            <a:avLst/>
            <a:gdLst/>
            <a:ahLst/>
            <a:cxnLst/>
            <a:rect l="l" t="t" r="r" b="b"/>
            <a:pathLst>
              <a:path w="641267" h="709106" extrusionOk="0">
                <a:moveTo>
                  <a:pt x="512680" y="0"/>
                </a:moveTo>
                <a:cubicBezTo>
                  <a:pt x="583165" y="0"/>
                  <a:pt x="641267" y="58102"/>
                  <a:pt x="641267" y="128588"/>
                </a:cubicBezTo>
                <a:lnTo>
                  <a:pt x="641267" y="598170"/>
                </a:lnTo>
                <a:cubicBezTo>
                  <a:pt x="641267" y="668655"/>
                  <a:pt x="584117" y="718185"/>
                  <a:pt x="513632" y="707707"/>
                </a:cubicBezTo>
                <a:lnTo>
                  <a:pt x="258362" y="668655"/>
                </a:lnTo>
                <a:cubicBezTo>
                  <a:pt x="188830" y="658177"/>
                  <a:pt x="114535" y="593407"/>
                  <a:pt x="94532" y="525780"/>
                </a:cubicBezTo>
                <a:lnTo>
                  <a:pt x="4997" y="219075"/>
                </a:lnTo>
                <a:cubicBezTo>
                  <a:pt x="-15005" y="151447"/>
                  <a:pt x="26905" y="95250"/>
                  <a:pt x="97390" y="95250"/>
                </a:cubicBezTo>
                <a:lnTo>
                  <a:pt x="51268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52" name="Google Shape;3552;p9">
            <a:hlinkClick r:id="rId5" action="ppaction://hlinksldjump"/>
          </p:cNvPr>
          <p:cNvSpPr/>
          <p:nvPr/>
        </p:nvSpPr>
        <p:spPr>
          <a:xfrm>
            <a:off x="5240000" y="4879030"/>
            <a:ext cx="877361" cy="660800"/>
          </a:xfrm>
          <a:custGeom>
            <a:avLst/>
            <a:gdLst/>
            <a:ahLst/>
            <a:cxnLst/>
            <a:rect l="l" t="t" r="r" b="b"/>
            <a:pathLst>
              <a:path w="962810" h="725158" extrusionOk="0">
                <a:moveTo>
                  <a:pt x="864483" y="724852"/>
                </a:moveTo>
                <a:cubicBezTo>
                  <a:pt x="932111" y="720090"/>
                  <a:pt x="974973" y="661988"/>
                  <a:pt x="959733" y="596265"/>
                </a:cubicBezTo>
                <a:lnTo>
                  <a:pt x="705415" y="120968"/>
                </a:lnTo>
                <a:cubicBezTo>
                  <a:pt x="690175" y="54293"/>
                  <a:pt x="621596" y="0"/>
                  <a:pt x="553968" y="0"/>
                </a:cubicBezTo>
                <a:lnTo>
                  <a:pt x="154871" y="0"/>
                </a:lnTo>
                <a:cubicBezTo>
                  <a:pt x="87243" y="0"/>
                  <a:pt x="25331" y="55245"/>
                  <a:pt x="19615" y="122873"/>
                </a:cubicBezTo>
                <a:lnTo>
                  <a:pt x="4375" y="279082"/>
                </a:lnTo>
                <a:cubicBezTo>
                  <a:pt x="-2292" y="346710"/>
                  <a:pt x="-1339" y="458152"/>
                  <a:pt x="7233" y="525780"/>
                </a:cubicBezTo>
                <a:lnTo>
                  <a:pt x="16758" y="610552"/>
                </a:lnTo>
                <a:cubicBezTo>
                  <a:pt x="24378" y="678180"/>
                  <a:pt x="87243" y="729615"/>
                  <a:pt x="154871" y="724852"/>
                </a:cubicBezTo>
                <a:lnTo>
                  <a:pt x="864483" y="724852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55" name="Google Shape;3555;p9">
            <a:hlinkClick r:id="rId6" action="ppaction://hlinksldjump"/>
          </p:cNvPr>
          <p:cNvSpPr/>
          <p:nvPr/>
        </p:nvSpPr>
        <p:spPr>
          <a:xfrm flipH="1">
            <a:off x="8770184" y="2501615"/>
            <a:ext cx="747633" cy="771461"/>
          </a:xfrm>
          <a:custGeom>
            <a:avLst/>
            <a:gdLst/>
            <a:ahLst/>
            <a:cxnLst/>
            <a:rect l="l" t="t" r="r" b="b"/>
            <a:pathLst>
              <a:path w="820447" h="846596" extrusionOk="0">
                <a:moveTo>
                  <a:pt x="515456" y="774703"/>
                </a:moveTo>
                <a:cubicBezTo>
                  <a:pt x="466878" y="822328"/>
                  <a:pt x="371628" y="853760"/>
                  <a:pt x="304000" y="845188"/>
                </a:cubicBezTo>
                <a:lnTo>
                  <a:pt x="102071" y="818518"/>
                </a:lnTo>
                <a:cubicBezTo>
                  <a:pt x="34443" y="809945"/>
                  <a:pt x="-10325" y="747080"/>
                  <a:pt x="2058" y="680405"/>
                </a:cubicBezTo>
                <a:lnTo>
                  <a:pt x="94450" y="186058"/>
                </a:lnTo>
                <a:cubicBezTo>
                  <a:pt x="106833" y="119383"/>
                  <a:pt x="170650" y="50802"/>
                  <a:pt x="237325" y="33658"/>
                </a:cubicBezTo>
                <a:lnTo>
                  <a:pt x="347815" y="5083"/>
                </a:lnTo>
                <a:cubicBezTo>
                  <a:pt x="413538" y="-12062"/>
                  <a:pt x="504978" y="15560"/>
                  <a:pt x="549745" y="66995"/>
                </a:cubicBezTo>
                <a:lnTo>
                  <a:pt x="787870" y="334648"/>
                </a:lnTo>
                <a:cubicBezTo>
                  <a:pt x="833591" y="385130"/>
                  <a:pt x="830733" y="466093"/>
                  <a:pt x="782156" y="513718"/>
                </a:cubicBezTo>
                <a:lnTo>
                  <a:pt x="515456" y="774703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56" name="Google Shape;3556;p9">
            <a:hlinkClick r:id="rId7" action="ppaction://hlinksldjump"/>
          </p:cNvPr>
          <p:cNvSpPr/>
          <p:nvPr/>
        </p:nvSpPr>
        <p:spPr>
          <a:xfrm flipH="1">
            <a:off x="7697022" y="2258424"/>
            <a:ext cx="751839" cy="831456"/>
          </a:xfrm>
          <a:custGeom>
            <a:avLst/>
            <a:gdLst/>
            <a:ahLst/>
            <a:cxnLst/>
            <a:rect l="l" t="t" r="r" b="b"/>
            <a:pathLst>
              <a:path w="825063" h="912434" extrusionOk="0">
                <a:moveTo>
                  <a:pt x="825064" y="102363"/>
                </a:moveTo>
                <a:cubicBezTo>
                  <a:pt x="825064" y="33782"/>
                  <a:pt x="770771" y="-10985"/>
                  <a:pt x="703144" y="2350"/>
                </a:cubicBezTo>
                <a:lnTo>
                  <a:pt x="114499" y="116650"/>
                </a:lnTo>
                <a:cubicBezTo>
                  <a:pt x="47824" y="129985"/>
                  <a:pt x="-3611" y="195707"/>
                  <a:pt x="199" y="264288"/>
                </a:cubicBezTo>
                <a:lnTo>
                  <a:pt x="31631" y="811023"/>
                </a:lnTo>
                <a:cubicBezTo>
                  <a:pt x="35441" y="878650"/>
                  <a:pt x="93544" y="923417"/>
                  <a:pt x="160219" y="910082"/>
                </a:cubicBezTo>
                <a:lnTo>
                  <a:pt x="703144" y="799592"/>
                </a:lnTo>
                <a:cubicBezTo>
                  <a:pt x="769819" y="786257"/>
                  <a:pt x="824111" y="719582"/>
                  <a:pt x="824111" y="651002"/>
                </a:cubicBezTo>
                <a:lnTo>
                  <a:pt x="824111" y="102363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57" name="Google Shape;3557;p9">
            <a:hlinkClick r:id="rId8" action="ppaction://hlinksldjump"/>
          </p:cNvPr>
          <p:cNvSpPr/>
          <p:nvPr/>
        </p:nvSpPr>
        <p:spPr>
          <a:xfrm flipH="1">
            <a:off x="9585761" y="5540347"/>
            <a:ext cx="586916" cy="739034"/>
          </a:xfrm>
          <a:custGeom>
            <a:avLst/>
            <a:gdLst/>
            <a:ahLst/>
            <a:cxnLst/>
            <a:rect l="l" t="t" r="r" b="b"/>
            <a:pathLst>
              <a:path w="644078" h="811011" extrusionOk="0">
                <a:moveTo>
                  <a:pt x="641985" y="101918"/>
                </a:moveTo>
                <a:cubicBezTo>
                  <a:pt x="654368" y="35243"/>
                  <a:pt x="610553" y="-9525"/>
                  <a:pt x="543878" y="2857"/>
                </a:cubicBezTo>
                <a:lnTo>
                  <a:pt x="121920" y="0"/>
                </a:lnTo>
                <a:cubicBezTo>
                  <a:pt x="55245" y="12382"/>
                  <a:pt x="0" y="78105"/>
                  <a:pt x="0" y="146685"/>
                </a:cubicBezTo>
                <a:lnTo>
                  <a:pt x="0" y="696278"/>
                </a:lnTo>
                <a:cubicBezTo>
                  <a:pt x="0" y="764858"/>
                  <a:pt x="55245" y="816293"/>
                  <a:pt x="123825" y="810578"/>
                </a:cubicBezTo>
                <a:lnTo>
                  <a:pt x="393383" y="790575"/>
                </a:lnTo>
                <a:cubicBezTo>
                  <a:pt x="461010" y="785813"/>
                  <a:pt x="527685" y="726758"/>
                  <a:pt x="540068" y="660083"/>
                </a:cubicBezTo>
                <a:lnTo>
                  <a:pt x="641985" y="101918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58" name="Google Shape;3558;p9">
            <a:hlinkClick r:id="rId9" action="ppaction://hlinksldjump"/>
          </p:cNvPr>
          <p:cNvSpPr/>
          <p:nvPr/>
        </p:nvSpPr>
        <p:spPr>
          <a:xfrm flipH="1">
            <a:off x="14260337" y="4677089"/>
            <a:ext cx="718788" cy="551814"/>
          </a:xfrm>
          <a:custGeom>
            <a:avLst/>
            <a:gdLst/>
            <a:ahLst/>
            <a:cxnLst/>
            <a:rect l="l" t="t" r="r" b="b"/>
            <a:pathLst>
              <a:path w="788794" h="605558" extrusionOk="0">
                <a:moveTo>
                  <a:pt x="562928" y="336233"/>
                </a:moveTo>
                <a:cubicBezTo>
                  <a:pt x="519113" y="388620"/>
                  <a:pt x="432435" y="454343"/>
                  <a:pt x="370523" y="481013"/>
                </a:cubicBezTo>
                <a:lnTo>
                  <a:pt x="113348" y="595313"/>
                </a:lnTo>
                <a:cubicBezTo>
                  <a:pt x="50483" y="623888"/>
                  <a:pt x="0" y="590550"/>
                  <a:pt x="0" y="521970"/>
                </a:cubicBezTo>
                <a:lnTo>
                  <a:pt x="0" y="123825"/>
                </a:lnTo>
                <a:cubicBezTo>
                  <a:pt x="0" y="56198"/>
                  <a:pt x="56198" y="0"/>
                  <a:pt x="123825" y="0"/>
                </a:cubicBezTo>
                <a:lnTo>
                  <a:pt x="721043" y="0"/>
                </a:lnTo>
                <a:cubicBezTo>
                  <a:pt x="788670" y="0"/>
                  <a:pt x="809625" y="42863"/>
                  <a:pt x="765810" y="95250"/>
                </a:cubicBezTo>
                <a:lnTo>
                  <a:pt x="562928" y="336233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59" name="Google Shape;3559;p9">
            <a:hlinkClick r:id="rId6" action="ppaction://hlinksldjump"/>
          </p:cNvPr>
          <p:cNvSpPr/>
          <p:nvPr/>
        </p:nvSpPr>
        <p:spPr>
          <a:xfrm flipH="1">
            <a:off x="13811331" y="3273075"/>
            <a:ext cx="701457" cy="569169"/>
          </a:xfrm>
          <a:custGeom>
            <a:avLst/>
            <a:gdLst/>
            <a:ahLst/>
            <a:cxnLst/>
            <a:rect l="l" t="t" r="r" b="b"/>
            <a:pathLst>
              <a:path w="769774" h="624602" extrusionOk="0">
                <a:moveTo>
                  <a:pt x="767715" y="368617"/>
                </a:moveTo>
                <a:cubicBezTo>
                  <a:pt x="780098" y="435292"/>
                  <a:pt x="735330" y="501015"/>
                  <a:pt x="668655" y="514350"/>
                </a:cubicBezTo>
                <a:lnTo>
                  <a:pt x="121920" y="621983"/>
                </a:lnTo>
                <a:cubicBezTo>
                  <a:pt x="54293" y="636270"/>
                  <a:pt x="0" y="590550"/>
                  <a:pt x="0" y="522922"/>
                </a:cubicBezTo>
                <a:lnTo>
                  <a:pt x="0" y="123825"/>
                </a:lnTo>
                <a:cubicBezTo>
                  <a:pt x="0" y="56197"/>
                  <a:pt x="56198" y="0"/>
                  <a:pt x="123825" y="0"/>
                </a:cubicBezTo>
                <a:lnTo>
                  <a:pt x="576263" y="0"/>
                </a:lnTo>
                <a:cubicBezTo>
                  <a:pt x="643890" y="0"/>
                  <a:pt x="710565" y="55245"/>
                  <a:pt x="721995" y="121920"/>
                </a:cubicBezTo>
                <a:lnTo>
                  <a:pt x="767715" y="368617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61" name="Google Shape;3561;p9">
            <a:hlinkClick r:id="rId10" action="ppaction://hlinksldjump"/>
          </p:cNvPr>
          <p:cNvSpPr/>
          <p:nvPr/>
        </p:nvSpPr>
        <p:spPr>
          <a:xfrm>
            <a:off x="4605890" y="5891069"/>
            <a:ext cx="534912" cy="656792"/>
          </a:xfrm>
          <a:custGeom>
            <a:avLst/>
            <a:gdLst/>
            <a:ahLst/>
            <a:cxnLst/>
            <a:rect l="l" t="t" r="r" b="b"/>
            <a:pathLst>
              <a:path w="587009" h="720759" extrusionOk="0">
                <a:moveTo>
                  <a:pt x="586029" y="139114"/>
                </a:moveTo>
                <a:cubicBezTo>
                  <a:pt x="594601" y="71487"/>
                  <a:pt x="546024" y="14337"/>
                  <a:pt x="478396" y="12432"/>
                </a:cubicBezTo>
                <a:lnTo>
                  <a:pt x="107874" y="49"/>
                </a:lnTo>
                <a:cubicBezTo>
                  <a:pt x="40246" y="-1856"/>
                  <a:pt x="-8331" y="51484"/>
                  <a:pt x="1194" y="118159"/>
                </a:cubicBezTo>
                <a:lnTo>
                  <a:pt x="72631" y="623937"/>
                </a:lnTo>
                <a:cubicBezTo>
                  <a:pt x="82156" y="691565"/>
                  <a:pt x="144069" y="733475"/>
                  <a:pt x="210744" y="717282"/>
                </a:cubicBezTo>
                <a:lnTo>
                  <a:pt x="400291" y="670610"/>
                </a:lnTo>
                <a:cubicBezTo>
                  <a:pt x="466014" y="654417"/>
                  <a:pt x="527926" y="585837"/>
                  <a:pt x="536499" y="518210"/>
                </a:cubicBezTo>
                <a:lnTo>
                  <a:pt x="586029" y="139114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62" name="Google Shape;3562;p9">
            <a:hlinkClick r:id="rId11" action="ppaction://hlinksldjump"/>
          </p:cNvPr>
          <p:cNvSpPr/>
          <p:nvPr/>
        </p:nvSpPr>
        <p:spPr>
          <a:xfrm>
            <a:off x="3213840" y="5922970"/>
            <a:ext cx="856791" cy="712820"/>
          </a:xfrm>
          <a:custGeom>
            <a:avLst/>
            <a:gdLst/>
            <a:ahLst/>
            <a:cxnLst/>
            <a:rect l="l" t="t" r="r" b="b"/>
            <a:pathLst>
              <a:path w="940237" h="782243" extrusionOk="0">
                <a:moveTo>
                  <a:pt x="0" y="658419"/>
                </a:moveTo>
                <a:cubicBezTo>
                  <a:pt x="0" y="726046"/>
                  <a:pt x="56198" y="782244"/>
                  <a:pt x="123825" y="782244"/>
                </a:cubicBezTo>
                <a:lnTo>
                  <a:pt x="717233" y="782244"/>
                </a:lnTo>
                <a:cubicBezTo>
                  <a:pt x="784860" y="782244"/>
                  <a:pt x="850583" y="726999"/>
                  <a:pt x="862965" y="660324"/>
                </a:cubicBezTo>
                <a:lnTo>
                  <a:pt x="938213" y="240271"/>
                </a:lnTo>
                <a:cubicBezTo>
                  <a:pt x="950595" y="173596"/>
                  <a:pt x="904875" y="110731"/>
                  <a:pt x="837248" y="101206"/>
                </a:cubicBezTo>
                <a:lnTo>
                  <a:pt x="122873" y="1194"/>
                </a:lnTo>
                <a:cubicBezTo>
                  <a:pt x="55245" y="-8331"/>
                  <a:pt x="0" y="40246"/>
                  <a:pt x="0" y="107874"/>
                </a:cubicBezTo>
                <a:lnTo>
                  <a:pt x="0" y="658419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 dirty="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63" name="Google Shape;3563;p9">
            <a:hlinkClick r:id="rId12" action="ppaction://hlinksldjump"/>
          </p:cNvPr>
          <p:cNvSpPr/>
          <p:nvPr/>
        </p:nvSpPr>
        <p:spPr>
          <a:xfrm>
            <a:off x="2940779" y="7179287"/>
            <a:ext cx="701457" cy="569169"/>
          </a:xfrm>
          <a:custGeom>
            <a:avLst/>
            <a:gdLst/>
            <a:ahLst/>
            <a:cxnLst/>
            <a:rect l="l" t="t" r="r" b="b"/>
            <a:pathLst>
              <a:path w="769774" h="624602" extrusionOk="0">
                <a:moveTo>
                  <a:pt x="767715" y="368617"/>
                </a:moveTo>
                <a:cubicBezTo>
                  <a:pt x="780098" y="435292"/>
                  <a:pt x="735330" y="501015"/>
                  <a:pt x="668655" y="514350"/>
                </a:cubicBezTo>
                <a:lnTo>
                  <a:pt x="121920" y="621983"/>
                </a:lnTo>
                <a:cubicBezTo>
                  <a:pt x="54293" y="636270"/>
                  <a:pt x="0" y="590550"/>
                  <a:pt x="0" y="522922"/>
                </a:cubicBezTo>
                <a:lnTo>
                  <a:pt x="0" y="123825"/>
                </a:lnTo>
                <a:cubicBezTo>
                  <a:pt x="0" y="56197"/>
                  <a:pt x="56198" y="0"/>
                  <a:pt x="123825" y="0"/>
                </a:cubicBezTo>
                <a:lnTo>
                  <a:pt x="576263" y="0"/>
                </a:lnTo>
                <a:cubicBezTo>
                  <a:pt x="643890" y="0"/>
                  <a:pt x="710565" y="55245"/>
                  <a:pt x="721995" y="121920"/>
                </a:cubicBezTo>
                <a:lnTo>
                  <a:pt x="767715" y="368617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64" name="Google Shape;3564;p9">
            <a:hlinkClick r:id="rId13" action="ppaction://hlinksldjump"/>
          </p:cNvPr>
          <p:cNvSpPr/>
          <p:nvPr/>
        </p:nvSpPr>
        <p:spPr>
          <a:xfrm>
            <a:off x="3247146" y="8139027"/>
            <a:ext cx="751839" cy="831456"/>
          </a:xfrm>
          <a:custGeom>
            <a:avLst/>
            <a:gdLst/>
            <a:ahLst/>
            <a:cxnLst/>
            <a:rect l="l" t="t" r="r" b="b"/>
            <a:pathLst>
              <a:path w="825063" h="912434" extrusionOk="0">
                <a:moveTo>
                  <a:pt x="0" y="810072"/>
                </a:moveTo>
                <a:cubicBezTo>
                  <a:pt x="0" y="878652"/>
                  <a:pt x="54293" y="923419"/>
                  <a:pt x="121920" y="910084"/>
                </a:cubicBezTo>
                <a:lnTo>
                  <a:pt x="710565" y="795784"/>
                </a:lnTo>
                <a:cubicBezTo>
                  <a:pt x="777240" y="782449"/>
                  <a:pt x="828675" y="716727"/>
                  <a:pt x="824865" y="648147"/>
                </a:cubicBezTo>
                <a:lnTo>
                  <a:pt x="793433" y="101412"/>
                </a:lnTo>
                <a:cubicBezTo>
                  <a:pt x="789623" y="33784"/>
                  <a:pt x="731520" y="-10983"/>
                  <a:pt x="664845" y="2352"/>
                </a:cubicBezTo>
                <a:lnTo>
                  <a:pt x="121920" y="112842"/>
                </a:lnTo>
                <a:cubicBezTo>
                  <a:pt x="55245" y="126177"/>
                  <a:pt x="952" y="192852"/>
                  <a:pt x="952" y="261432"/>
                </a:cubicBezTo>
                <a:lnTo>
                  <a:pt x="952" y="810072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66" name="Google Shape;3566;p9">
            <a:hlinkClick r:id="rId14" action="ppaction://hlinksldjump"/>
          </p:cNvPr>
          <p:cNvSpPr/>
          <p:nvPr/>
        </p:nvSpPr>
        <p:spPr>
          <a:xfrm flipH="1">
            <a:off x="10936190" y="5540348"/>
            <a:ext cx="877361" cy="660800"/>
          </a:xfrm>
          <a:custGeom>
            <a:avLst/>
            <a:gdLst/>
            <a:ahLst/>
            <a:cxnLst/>
            <a:rect l="l" t="t" r="r" b="b"/>
            <a:pathLst>
              <a:path w="962810" h="725158" extrusionOk="0">
                <a:moveTo>
                  <a:pt x="864483" y="724852"/>
                </a:moveTo>
                <a:cubicBezTo>
                  <a:pt x="932111" y="720090"/>
                  <a:pt x="974973" y="661988"/>
                  <a:pt x="959733" y="596265"/>
                </a:cubicBezTo>
                <a:lnTo>
                  <a:pt x="705415" y="120968"/>
                </a:lnTo>
                <a:cubicBezTo>
                  <a:pt x="690175" y="54293"/>
                  <a:pt x="621596" y="0"/>
                  <a:pt x="553968" y="0"/>
                </a:cubicBezTo>
                <a:lnTo>
                  <a:pt x="154871" y="0"/>
                </a:lnTo>
                <a:cubicBezTo>
                  <a:pt x="87243" y="0"/>
                  <a:pt x="25331" y="55245"/>
                  <a:pt x="19615" y="122873"/>
                </a:cubicBezTo>
                <a:lnTo>
                  <a:pt x="4375" y="279082"/>
                </a:lnTo>
                <a:cubicBezTo>
                  <a:pt x="-2292" y="346710"/>
                  <a:pt x="-1339" y="458152"/>
                  <a:pt x="7233" y="525780"/>
                </a:cubicBezTo>
                <a:lnTo>
                  <a:pt x="16758" y="610552"/>
                </a:lnTo>
                <a:cubicBezTo>
                  <a:pt x="24378" y="678180"/>
                  <a:pt x="87243" y="729615"/>
                  <a:pt x="154871" y="724852"/>
                </a:cubicBezTo>
                <a:lnTo>
                  <a:pt x="864483" y="724852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67" name="Google Shape;3567;p9">
            <a:hlinkClick r:id="rId15" action="ppaction://hlinksldjump"/>
          </p:cNvPr>
          <p:cNvSpPr/>
          <p:nvPr/>
        </p:nvSpPr>
        <p:spPr>
          <a:xfrm flipH="1">
            <a:off x="12130894" y="6265999"/>
            <a:ext cx="586916" cy="745250"/>
          </a:xfrm>
          <a:custGeom>
            <a:avLst/>
            <a:gdLst/>
            <a:ahLst/>
            <a:cxnLst/>
            <a:rect l="l" t="t" r="r" b="b"/>
            <a:pathLst>
              <a:path w="644078" h="817832" extrusionOk="0">
                <a:moveTo>
                  <a:pt x="2093" y="716714"/>
                </a:moveTo>
                <a:cubicBezTo>
                  <a:pt x="-10289" y="783389"/>
                  <a:pt x="33526" y="828156"/>
                  <a:pt x="100201" y="815774"/>
                </a:cubicBezTo>
                <a:lnTo>
                  <a:pt x="522158" y="811011"/>
                </a:lnTo>
                <a:cubicBezTo>
                  <a:pt x="588833" y="798629"/>
                  <a:pt x="644078" y="732906"/>
                  <a:pt x="644078" y="664326"/>
                </a:cubicBezTo>
                <a:lnTo>
                  <a:pt x="644078" y="114734"/>
                </a:lnTo>
                <a:cubicBezTo>
                  <a:pt x="644078" y="46154"/>
                  <a:pt x="588833" y="-5282"/>
                  <a:pt x="520253" y="434"/>
                </a:cubicBezTo>
                <a:lnTo>
                  <a:pt x="250696" y="20436"/>
                </a:lnTo>
                <a:cubicBezTo>
                  <a:pt x="183068" y="25199"/>
                  <a:pt x="116393" y="84254"/>
                  <a:pt x="104011" y="150929"/>
                </a:cubicBezTo>
                <a:lnTo>
                  <a:pt x="2093" y="716714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68" name="Google Shape;3568;p9">
            <a:hlinkClick r:id="rId16" action="ppaction://hlinksldjump"/>
          </p:cNvPr>
          <p:cNvSpPr/>
          <p:nvPr/>
        </p:nvSpPr>
        <p:spPr>
          <a:xfrm flipH="1">
            <a:off x="13591706" y="6252895"/>
            <a:ext cx="747633" cy="771461"/>
          </a:xfrm>
          <a:custGeom>
            <a:avLst/>
            <a:gdLst/>
            <a:ahLst/>
            <a:cxnLst/>
            <a:rect l="l" t="t" r="r" b="b"/>
            <a:pathLst>
              <a:path w="820447" h="846596" extrusionOk="0">
                <a:moveTo>
                  <a:pt x="304992" y="71894"/>
                </a:moveTo>
                <a:cubicBezTo>
                  <a:pt x="353570" y="24269"/>
                  <a:pt x="448820" y="-7164"/>
                  <a:pt x="516447" y="1409"/>
                </a:cubicBezTo>
                <a:lnTo>
                  <a:pt x="718377" y="28078"/>
                </a:lnTo>
                <a:cubicBezTo>
                  <a:pt x="786005" y="36651"/>
                  <a:pt x="830772" y="99516"/>
                  <a:pt x="818390" y="166191"/>
                </a:cubicBezTo>
                <a:lnTo>
                  <a:pt x="725997" y="660539"/>
                </a:lnTo>
                <a:cubicBezTo>
                  <a:pt x="713615" y="727214"/>
                  <a:pt x="649797" y="795794"/>
                  <a:pt x="583122" y="812939"/>
                </a:cubicBezTo>
                <a:lnTo>
                  <a:pt x="472632" y="841514"/>
                </a:lnTo>
                <a:cubicBezTo>
                  <a:pt x="406910" y="858659"/>
                  <a:pt x="315470" y="831036"/>
                  <a:pt x="270702" y="779601"/>
                </a:cubicBezTo>
                <a:lnTo>
                  <a:pt x="32577" y="511948"/>
                </a:lnTo>
                <a:cubicBezTo>
                  <a:pt x="-13143" y="461466"/>
                  <a:pt x="-10285" y="380503"/>
                  <a:pt x="38292" y="332878"/>
                </a:cubicBezTo>
                <a:lnTo>
                  <a:pt x="304992" y="71894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/>
            <a:endParaRPr sz="1500">
              <a:solidFill>
                <a:schemeClr val="dk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Lưu Đồ: Thay đổi Tiến Trình 1">
            <a:hlinkClick r:id="rId13" action="ppaction://hlinksldjump"/>
            <a:extLst>
              <a:ext uri="{FF2B5EF4-FFF2-40B4-BE49-F238E27FC236}">
                <a16:creationId xmlns:a16="http://schemas.microsoft.com/office/drawing/2014/main" id="{6B8F61C8-27E4-8969-E278-0800008D76C7}"/>
              </a:ext>
            </a:extLst>
          </p:cNvPr>
          <p:cNvSpPr/>
          <p:nvPr/>
        </p:nvSpPr>
        <p:spPr>
          <a:xfrm>
            <a:off x="3184384" y="8139027"/>
            <a:ext cx="856793" cy="831456"/>
          </a:xfrm>
          <a:prstGeom prst="flowChartAlternateProcess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7711EFBD-552E-11D9-B92F-0D603069ECE7}"/>
              </a:ext>
            </a:extLst>
          </p:cNvPr>
          <p:cNvSpPr txBox="1"/>
          <p:nvPr/>
        </p:nvSpPr>
        <p:spPr>
          <a:xfrm>
            <a:off x="3291508" y="8170901"/>
            <a:ext cx="581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1</a:t>
            </a:r>
            <a:endParaRPr 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Lưu Đồ: Thay đổi Tiến Trình 5">
            <a:extLst>
              <a:ext uri="{FF2B5EF4-FFF2-40B4-BE49-F238E27FC236}">
                <a16:creationId xmlns:a16="http://schemas.microsoft.com/office/drawing/2014/main" id="{6E3BF61C-0558-F027-E5E6-6F2327C4CF44}"/>
              </a:ext>
            </a:extLst>
          </p:cNvPr>
          <p:cNvSpPr/>
          <p:nvPr/>
        </p:nvSpPr>
        <p:spPr>
          <a:xfrm>
            <a:off x="11025398" y="5539829"/>
            <a:ext cx="856793" cy="831456"/>
          </a:xfrm>
          <a:prstGeom prst="flowChartAlternateProcess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9" name="Lưu Đồ: Thay đổi Tiến Trình 8">
            <a:extLst>
              <a:ext uri="{FF2B5EF4-FFF2-40B4-BE49-F238E27FC236}">
                <a16:creationId xmlns:a16="http://schemas.microsoft.com/office/drawing/2014/main" id="{05188085-13AC-263F-B3BB-E13DC1B4C9D2}"/>
              </a:ext>
            </a:extLst>
          </p:cNvPr>
          <p:cNvSpPr/>
          <p:nvPr/>
        </p:nvSpPr>
        <p:spPr>
          <a:xfrm>
            <a:off x="11025397" y="2441619"/>
            <a:ext cx="856793" cy="831456"/>
          </a:xfrm>
          <a:prstGeom prst="flowChartAlternateProcess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10" name="Lưu Đồ: Thay đổi Tiến Trình 9">
            <a:extLst>
              <a:ext uri="{FF2B5EF4-FFF2-40B4-BE49-F238E27FC236}">
                <a16:creationId xmlns:a16="http://schemas.microsoft.com/office/drawing/2014/main" id="{AF61A1F7-4C8F-5A61-D3F6-59691CA7542A}"/>
              </a:ext>
            </a:extLst>
          </p:cNvPr>
          <p:cNvSpPr/>
          <p:nvPr/>
        </p:nvSpPr>
        <p:spPr>
          <a:xfrm>
            <a:off x="6404423" y="2258424"/>
            <a:ext cx="856793" cy="831456"/>
          </a:xfrm>
          <a:prstGeom prst="flowChartAlternateProcess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11" name="Lưu Đồ: Thay đổi Tiến Trình 10">
            <a:extLst>
              <a:ext uri="{FF2B5EF4-FFF2-40B4-BE49-F238E27FC236}">
                <a16:creationId xmlns:a16="http://schemas.microsoft.com/office/drawing/2014/main" id="{42E023EC-2B21-22E2-B7B4-81C2B03EF9C1}"/>
              </a:ext>
            </a:extLst>
          </p:cNvPr>
          <p:cNvSpPr/>
          <p:nvPr/>
        </p:nvSpPr>
        <p:spPr>
          <a:xfrm>
            <a:off x="9835886" y="7048142"/>
            <a:ext cx="856793" cy="831456"/>
          </a:xfrm>
          <a:prstGeom prst="flowChartAlternateProcess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12" name="Lưu Đồ: Thay đổi Tiến Trình 11">
            <a:extLst>
              <a:ext uri="{FF2B5EF4-FFF2-40B4-BE49-F238E27FC236}">
                <a16:creationId xmlns:a16="http://schemas.microsoft.com/office/drawing/2014/main" id="{A1119C87-B61B-4A3B-C516-AA883DF1A399}"/>
              </a:ext>
            </a:extLst>
          </p:cNvPr>
          <p:cNvSpPr/>
          <p:nvPr/>
        </p:nvSpPr>
        <p:spPr>
          <a:xfrm>
            <a:off x="8715604" y="2441619"/>
            <a:ext cx="856793" cy="831456"/>
          </a:xfrm>
          <a:prstGeom prst="flowChartAlternateProcess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15" name="Lưu Đồ: Thay đổi Tiến Trình 14">
            <a:extLst>
              <a:ext uri="{FF2B5EF4-FFF2-40B4-BE49-F238E27FC236}">
                <a16:creationId xmlns:a16="http://schemas.microsoft.com/office/drawing/2014/main" id="{2CEED0B3-A72A-AD1B-D505-B7DCAAECA948}"/>
              </a:ext>
            </a:extLst>
          </p:cNvPr>
          <p:cNvSpPr/>
          <p:nvPr/>
        </p:nvSpPr>
        <p:spPr>
          <a:xfrm>
            <a:off x="3049947" y="7357766"/>
            <a:ext cx="394398" cy="212210"/>
          </a:xfrm>
          <a:prstGeom prst="flowChartAlternateProcess">
            <a:avLst/>
          </a:prstGeom>
          <a:solidFill>
            <a:srgbClr val="CE8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16" name="Lưu Đồ: Thay đổi Tiến Trình 15">
            <a:extLst>
              <a:ext uri="{FF2B5EF4-FFF2-40B4-BE49-F238E27FC236}">
                <a16:creationId xmlns:a16="http://schemas.microsoft.com/office/drawing/2014/main" id="{F4A48FC6-BCA3-DFC8-5FBE-F3C1C3AB3810}"/>
              </a:ext>
            </a:extLst>
          </p:cNvPr>
          <p:cNvSpPr/>
          <p:nvPr/>
        </p:nvSpPr>
        <p:spPr>
          <a:xfrm>
            <a:off x="3435314" y="6159076"/>
            <a:ext cx="394398" cy="212210"/>
          </a:xfrm>
          <a:prstGeom prst="flowChartAlternateProcess">
            <a:avLst/>
          </a:prstGeom>
          <a:solidFill>
            <a:srgbClr val="CE8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17" name="Lưu Đồ: Thay đổi Tiến Trình 16">
            <a:extLst>
              <a:ext uri="{FF2B5EF4-FFF2-40B4-BE49-F238E27FC236}">
                <a16:creationId xmlns:a16="http://schemas.microsoft.com/office/drawing/2014/main" id="{A27A8852-CEEE-E6B2-AA1E-96A0C79F193D}"/>
              </a:ext>
            </a:extLst>
          </p:cNvPr>
          <p:cNvSpPr/>
          <p:nvPr/>
        </p:nvSpPr>
        <p:spPr>
          <a:xfrm>
            <a:off x="4671665" y="6040685"/>
            <a:ext cx="394398" cy="212210"/>
          </a:xfrm>
          <a:prstGeom prst="flowChartAlternateProcess">
            <a:avLst/>
          </a:prstGeom>
          <a:solidFill>
            <a:srgbClr val="CE8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18" name="Lưu Đồ: Thay đổi Tiến Trình 17">
            <a:extLst>
              <a:ext uri="{FF2B5EF4-FFF2-40B4-BE49-F238E27FC236}">
                <a16:creationId xmlns:a16="http://schemas.microsoft.com/office/drawing/2014/main" id="{6212D10A-1E86-C46E-468A-4AF8BA78E357}"/>
              </a:ext>
            </a:extLst>
          </p:cNvPr>
          <p:cNvSpPr/>
          <p:nvPr/>
        </p:nvSpPr>
        <p:spPr>
          <a:xfrm>
            <a:off x="5488998" y="5003369"/>
            <a:ext cx="394398" cy="212210"/>
          </a:xfrm>
          <a:prstGeom prst="flowChartAlternateProcess">
            <a:avLst/>
          </a:prstGeom>
          <a:solidFill>
            <a:srgbClr val="CE8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19" name="Lưu Đồ: Thay đổi Tiến Trình 18">
            <a:extLst>
              <a:ext uri="{FF2B5EF4-FFF2-40B4-BE49-F238E27FC236}">
                <a16:creationId xmlns:a16="http://schemas.microsoft.com/office/drawing/2014/main" id="{0A7B3819-4830-0225-5034-D9527804A0ED}"/>
              </a:ext>
            </a:extLst>
          </p:cNvPr>
          <p:cNvSpPr/>
          <p:nvPr/>
        </p:nvSpPr>
        <p:spPr>
          <a:xfrm>
            <a:off x="3238018" y="5891069"/>
            <a:ext cx="856793" cy="831456"/>
          </a:xfrm>
          <a:prstGeom prst="flowChartAlternateProcess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20" name="Lưu Đồ: Thay đổi Tiến Trình 19">
            <a:extLst>
              <a:ext uri="{FF2B5EF4-FFF2-40B4-BE49-F238E27FC236}">
                <a16:creationId xmlns:a16="http://schemas.microsoft.com/office/drawing/2014/main" id="{C7685A95-2A72-9E97-82DE-D3ABB5A7DFEE}"/>
              </a:ext>
            </a:extLst>
          </p:cNvPr>
          <p:cNvSpPr/>
          <p:nvPr/>
        </p:nvSpPr>
        <p:spPr>
          <a:xfrm>
            <a:off x="5085877" y="4793700"/>
            <a:ext cx="856793" cy="831456"/>
          </a:xfrm>
          <a:prstGeom prst="flowChartAlternateProcess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21" name="Lưu Đồ: Thay đổi Tiến Trình 20">
            <a:extLst>
              <a:ext uri="{FF2B5EF4-FFF2-40B4-BE49-F238E27FC236}">
                <a16:creationId xmlns:a16="http://schemas.microsoft.com/office/drawing/2014/main" id="{04AD557E-5AFA-A486-8538-7E13CBC91851}"/>
              </a:ext>
            </a:extLst>
          </p:cNvPr>
          <p:cNvSpPr/>
          <p:nvPr/>
        </p:nvSpPr>
        <p:spPr>
          <a:xfrm>
            <a:off x="5628219" y="3736139"/>
            <a:ext cx="394398" cy="212210"/>
          </a:xfrm>
          <a:prstGeom prst="flowChartAlternateProcess">
            <a:avLst/>
          </a:prstGeom>
          <a:solidFill>
            <a:srgbClr val="CE8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22" name="Lưu Đồ: Thay đổi Tiến Trình 21">
            <a:extLst>
              <a:ext uri="{FF2B5EF4-FFF2-40B4-BE49-F238E27FC236}">
                <a16:creationId xmlns:a16="http://schemas.microsoft.com/office/drawing/2014/main" id="{83A61BA1-B880-B44E-AFF7-23E247D953A0}"/>
              </a:ext>
            </a:extLst>
          </p:cNvPr>
          <p:cNvSpPr/>
          <p:nvPr/>
        </p:nvSpPr>
        <p:spPr>
          <a:xfrm>
            <a:off x="7858899" y="2547824"/>
            <a:ext cx="394398" cy="212210"/>
          </a:xfrm>
          <a:prstGeom prst="flowChartAlternateProcess">
            <a:avLst/>
          </a:prstGeom>
          <a:solidFill>
            <a:srgbClr val="CE8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23" name="Lưu Đồ: Thay đổi Tiến Trình 22">
            <a:extLst>
              <a:ext uri="{FF2B5EF4-FFF2-40B4-BE49-F238E27FC236}">
                <a16:creationId xmlns:a16="http://schemas.microsoft.com/office/drawing/2014/main" id="{25D872B9-9032-EC36-A06C-F71E336CCE93}"/>
              </a:ext>
            </a:extLst>
          </p:cNvPr>
          <p:cNvSpPr/>
          <p:nvPr/>
        </p:nvSpPr>
        <p:spPr>
          <a:xfrm>
            <a:off x="13762939" y="3098231"/>
            <a:ext cx="856793" cy="831456"/>
          </a:xfrm>
          <a:prstGeom prst="flowChartAlternateProcess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 dirty="0">
              <a:cs typeface="+mn-ea"/>
              <a:sym typeface="+mn-lt"/>
            </a:endParaRPr>
          </a:p>
        </p:txBody>
      </p:sp>
      <p:sp>
        <p:nvSpPr>
          <p:cNvPr id="24" name="Lưu Đồ: Thay đổi Tiến Trình 23">
            <a:extLst>
              <a:ext uri="{FF2B5EF4-FFF2-40B4-BE49-F238E27FC236}">
                <a16:creationId xmlns:a16="http://schemas.microsoft.com/office/drawing/2014/main" id="{1EF29538-253D-B5DB-FF39-4A5C33C3BDA2}"/>
              </a:ext>
            </a:extLst>
          </p:cNvPr>
          <p:cNvSpPr/>
          <p:nvPr/>
        </p:nvSpPr>
        <p:spPr>
          <a:xfrm>
            <a:off x="13482547" y="6265179"/>
            <a:ext cx="856793" cy="831456"/>
          </a:xfrm>
          <a:prstGeom prst="flowChartAlternateProcess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25" name="Lưu Đồ: Thay đổi Tiến Trình 24">
            <a:extLst>
              <a:ext uri="{FF2B5EF4-FFF2-40B4-BE49-F238E27FC236}">
                <a16:creationId xmlns:a16="http://schemas.microsoft.com/office/drawing/2014/main" id="{7087A453-E7AE-01E5-42FD-A7ABF7D67748}"/>
              </a:ext>
            </a:extLst>
          </p:cNvPr>
          <p:cNvSpPr/>
          <p:nvPr/>
        </p:nvSpPr>
        <p:spPr>
          <a:xfrm>
            <a:off x="10244757" y="2889055"/>
            <a:ext cx="394398" cy="212210"/>
          </a:xfrm>
          <a:prstGeom prst="flowChartAlternateProcess">
            <a:avLst/>
          </a:prstGeom>
          <a:solidFill>
            <a:srgbClr val="CE8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26" name="Lưu Đồ: Thay đổi Tiến Trình 25">
            <a:extLst>
              <a:ext uri="{FF2B5EF4-FFF2-40B4-BE49-F238E27FC236}">
                <a16:creationId xmlns:a16="http://schemas.microsoft.com/office/drawing/2014/main" id="{F106BDA7-A750-D990-580A-C5494C172797}"/>
              </a:ext>
            </a:extLst>
          </p:cNvPr>
          <p:cNvSpPr/>
          <p:nvPr/>
        </p:nvSpPr>
        <p:spPr>
          <a:xfrm>
            <a:off x="12696767" y="2544299"/>
            <a:ext cx="394398" cy="212210"/>
          </a:xfrm>
          <a:prstGeom prst="flowChartAlternateProcess">
            <a:avLst/>
          </a:prstGeom>
          <a:solidFill>
            <a:srgbClr val="CE8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50" dirty="0">
                <a:cs typeface="+mn-ea"/>
                <a:sym typeface="+mn-lt"/>
              </a:rPr>
              <a:t>c</a:t>
            </a:r>
          </a:p>
        </p:txBody>
      </p:sp>
      <p:sp>
        <p:nvSpPr>
          <p:cNvPr id="27" name="Lưu Đồ: Thay đổi Tiến Trình 26">
            <a:extLst>
              <a:ext uri="{FF2B5EF4-FFF2-40B4-BE49-F238E27FC236}">
                <a16:creationId xmlns:a16="http://schemas.microsoft.com/office/drawing/2014/main" id="{8AF1586F-7F1C-EEC4-5B3B-05FF9E484307}"/>
              </a:ext>
            </a:extLst>
          </p:cNvPr>
          <p:cNvSpPr/>
          <p:nvPr/>
        </p:nvSpPr>
        <p:spPr>
          <a:xfrm>
            <a:off x="14435028" y="4829618"/>
            <a:ext cx="394398" cy="212210"/>
          </a:xfrm>
          <a:prstGeom prst="flowChartAlternateProcess">
            <a:avLst/>
          </a:prstGeom>
          <a:solidFill>
            <a:srgbClr val="CE8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28" name="Lưu Đồ: Thay đổi Tiến Trình 27">
            <a:extLst>
              <a:ext uri="{FF2B5EF4-FFF2-40B4-BE49-F238E27FC236}">
                <a16:creationId xmlns:a16="http://schemas.microsoft.com/office/drawing/2014/main" id="{AEC8475F-CF9F-7664-DB0B-EF174FC765B0}"/>
              </a:ext>
            </a:extLst>
          </p:cNvPr>
          <p:cNvSpPr/>
          <p:nvPr/>
        </p:nvSpPr>
        <p:spPr>
          <a:xfrm>
            <a:off x="12145352" y="6476677"/>
            <a:ext cx="394398" cy="212210"/>
          </a:xfrm>
          <a:prstGeom prst="flowChartAlternateProcess">
            <a:avLst/>
          </a:prstGeom>
          <a:solidFill>
            <a:srgbClr val="CE8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29" name="Lưu Đồ: Thay đổi Tiến Trình 28">
            <a:extLst>
              <a:ext uri="{FF2B5EF4-FFF2-40B4-BE49-F238E27FC236}">
                <a16:creationId xmlns:a16="http://schemas.microsoft.com/office/drawing/2014/main" id="{9BBFCCDD-9C36-F1C1-F9C9-956A9CEE000F}"/>
              </a:ext>
            </a:extLst>
          </p:cNvPr>
          <p:cNvSpPr/>
          <p:nvPr/>
        </p:nvSpPr>
        <p:spPr>
          <a:xfrm>
            <a:off x="9641700" y="5769697"/>
            <a:ext cx="394398" cy="212210"/>
          </a:xfrm>
          <a:prstGeom prst="flowChartAlternateProcess">
            <a:avLst/>
          </a:prstGeom>
          <a:solidFill>
            <a:srgbClr val="CE89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50">
              <a:cs typeface="+mn-ea"/>
              <a:sym typeface="+mn-lt"/>
            </a:endParaRP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7F06C024-425E-57C8-1C86-4018661DE3B6}"/>
              </a:ext>
            </a:extLst>
          </p:cNvPr>
          <p:cNvSpPr txBox="1"/>
          <p:nvPr/>
        </p:nvSpPr>
        <p:spPr>
          <a:xfrm>
            <a:off x="3383681" y="5960548"/>
            <a:ext cx="581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endParaRPr 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3BDE95B5-2FDB-160A-28A0-6259260BA3D5}"/>
              </a:ext>
            </a:extLst>
          </p:cNvPr>
          <p:cNvSpPr txBox="1"/>
          <p:nvPr/>
        </p:nvSpPr>
        <p:spPr>
          <a:xfrm>
            <a:off x="5242447" y="4928563"/>
            <a:ext cx="581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  <a:endParaRPr 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20" name="Hộp Văn bản 3519">
            <a:extLst>
              <a:ext uri="{FF2B5EF4-FFF2-40B4-BE49-F238E27FC236}">
                <a16:creationId xmlns:a16="http://schemas.microsoft.com/office/drawing/2014/main" id="{BE61ACF4-F863-DBD4-F8EE-C1273392A090}"/>
              </a:ext>
            </a:extLst>
          </p:cNvPr>
          <p:cNvSpPr txBox="1"/>
          <p:nvPr/>
        </p:nvSpPr>
        <p:spPr>
          <a:xfrm>
            <a:off x="6579230" y="2374523"/>
            <a:ext cx="581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  <a:endParaRPr 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21" name="Hộp Văn bản 3520">
            <a:extLst>
              <a:ext uri="{FF2B5EF4-FFF2-40B4-BE49-F238E27FC236}">
                <a16:creationId xmlns:a16="http://schemas.microsoft.com/office/drawing/2014/main" id="{EEE47871-D1AF-A8A5-1733-BC3E3FBE56DD}"/>
              </a:ext>
            </a:extLst>
          </p:cNvPr>
          <p:cNvSpPr txBox="1"/>
          <p:nvPr/>
        </p:nvSpPr>
        <p:spPr>
          <a:xfrm>
            <a:off x="8851171" y="2534077"/>
            <a:ext cx="581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5</a:t>
            </a:r>
            <a:endParaRPr 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22" name="Hộp Văn bản 3521">
            <a:extLst>
              <a:ext uri="{FF2B5EF4-FFF2-40B4-BE49-F238E27FC236}">
                <a16:creationId xmlns:a16="http://schemas.microsoft.com/office/drawing/2014/main" id="{FDCBC73D-684D-DA6A-345F-729424C16803}"/>
              </a:ext>
            </a:extLst>
          </p:cNvPr>
          <p:cNvSpPr txBox="1"/>
          <p:nvPr/>
        </p:nvSpPr>
        <p:spPr>
          <a:xfrm>
            <a:off x="11231963" y="2534077"/>
            <a:ext cx="581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6</a:t>
            </a:r>
            <a:endParaRPr 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23" name="Hộp Văn bản 3522">
            <a:extLst>
              <a:ext uri="{FF2B5EF4-FFF2-40B4-BE49-F238E27FC236}">
                <a16:creationId xmlns:a16="http://schemas.microsoft.com/office/drawing/2014/main" id="{EED49C4E-7C93-D122-CFB9-7652002C2F15}"/>
              </a:ext>
            </a:extLst>
          </p:cNvPr>
          <p:cNvSpPr txBox="1"/>
          <p:nvPr/>
        </p:nvSpPr>
        <p:spPr>
          <a:xfrm>
            <a:off x="13871266" y="3169237"/>
            <a:ext cx="581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7</a:t>
            </a:r>
            <a:endParaRPr 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24" name="Hộp Văn bản 3523">
            <a:extLst>
              <a:ext uri="{FF2B5EF4-FFF2-40B4-BE49-F238E27FC236}">
                <a16:creationId xmlns:a16="http://schemas.microsoft.com/office/drawing/2014/main" id="{99E06688-BB8F-68D2-ED85-4C991A66B4A4}"/>
              </a:ext>
            </a:extLst>
          </p:cNvPr>
          <p:cNvSpPr txBox="1"/>
          <p:nvPr/>
        </p:nvSpPr>
        <p:spPr>
          <a:xfrm>
            <a:off x="13678750" y="6344143"/>
            <a:ext cx="581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8</a:t>
            </a:r>
            <a:endParaRPr 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25" name="Hộp Văn bản 3524">
            <a:extLst>
              <a:ext uri="{FF2B5EF4-FFF2-40B4-BE49-F238E27FC236}">
                <a16:creationId xmlns:a16="http://schemas.microsoft.com/office/drawing/2014/main" id="{3020BC2B-666C-5A33-126A-0F7FCF5DFA9A}"/>
              </a:ext>
            </a:extLst>
          </p:cNvPr>
          <p:cNvSpPr txBox="1"/>
          <p:nvPr/>
        </p:nvSpPr>
        <p:spPr>
          <a:xfrm>
            <a:off x="11142826" y="5634473"/>
            <a:ext cx="581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9</a:t>
            </a:r>
            <a:endParaRPr 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26" name="Hộp Văn bản 3525">
            <a:extLst>
              <a:ext uri="{FF2B5EF4-FFF2-40B4-BE49-F238E27FC236}">
                <a16:creationId xmlns:a16="http://schemas.microsoft.com/office/drawing/2014/main" id="{A57E6C7C-AC0B-4517-CEC3-FB96C7A00518}"/>
              </a:ext>
            </a:extLst>
          </p:cNvPr>
          <p:cNvSpPr txBox="1"/>
          <p:nvPr/>
        </p:nvSpPr>
        <p:spPr>
          <a:xfrm>
            <a:off x="9816361" y="7055959"/>
            <a:ext cx="8567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10</a:t>
            </a:r>
            <a:endParaRPr 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7" name="Google Shape;3577;p10"/>
          <p:cNvSpPr txBox="1">
            <a:spLocks noGrp="1"/>
          </p:cNvSpPr>
          <p:nvPr>
            <p:ph type="title"/>
          </p:nvPr>
        </p:nvSpPr>
        <p:spPr>
          <a:xfrm>
            <a:off x="7969760" y="2943140"/>
            <a:ext cx="2591561" cy="71865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-US" sz="6000" b="1" dirty="0" err="1">
                <a:latin typeface="+mn-lt"/>
                <a:ea typeface="+mn-ea"/>
                <a:cs typeface="+mn-ea"/>
                <a:sym typeface="+mn-lt"/>
              </a:rPr>
              <a:t>Câu</a:t>
            </a:r>
            <a:r>
              <a:rPr lang="en" sz="6000" b="1" dirty="0">
                <a:latin typeface="+mn-lt"/>
                <a:ea typeface="+mn-ea"/>
                <a:cs typeface="+mn-ea"/>
                <a:sym typeface="+mn-lt"/>
              </a:rPr>
              <a:t> 1:</a:t>
            </a:r>
            <a:endParaRPr sz="60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78" name="Google Shape;3578;p10"/>
          <p:cNvSpPr txBox="1">
            <a:spLocks noGrp="1"/>
          </p:cNvSpPr>
          <p:nvPr>
            <p:ph type="body" idx="1"/>
          </p:nvPr>
        </p:nvSpPr>
        <p:spPr>
          <a:xfrm>
            <a:off x="7786354" y="4215998"/>
            <a:ext cx="8073756" cy="1609329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5400" dirty="0">
                <a:latin typeface="+mn-lt"/>
                <a:ea typeface="+mn-ea"/>
                <a:cs typeface="+mn-ea"/>
                <a:sym typeface="+mn-lt"/>
              </a:rPr>
              <a:t>Glucose </a:t>
            </a:r>
            <a:r>
              <a:rPr lang="en-US" sz="5400" dirty="0" err="1">
                <a:latin typeface="+mn-lt"/>
                <a:ea typeface="+mn-ea"/>
                <a:cs typeface="+mn-ea"/>
                <a:sym typeface="+mn-lt"/>
              </a:rPr>
              <a:t>có</a:t>
            </a:r>
            <a:r>
              <a:rPr lang="en-US" sz="5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5400" dirty="0" err="1">
                <a:latin typeface="+mn-lt"/>
                <a:ea typeface="+mn-ea"/>
                <a:cs typeface="+mn-ea"/>
                <a:sym typeface="+mn-lt"/>
              </a:rPr>
              <a:t>nhiều</a:t>
            </a:r>
            <a:r>
              <a:rPr lang="en-US" sz="5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5400" dirty="0" err="1">
                <a:latin typeface="+mn-lt"/>
                <a:ea typeface="+mn-ea"/>
                <a:cs typeface="+mn-ea"/>
                <a:sym typeface="+mn-lt"/>
              </a:rPr>
              <a:t>trong</a:t>
            </a:r>
            <a:r>
              <a:rPr lang="en-US" sz="5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5400" dirty="0" err="1">
                <a:latin typeface="+mn-lt"/>
                <a:ea typeface="+mn-ea"/>
                <a:cs typeface="+mn-ea"/>
                <a:sym typeface="+mn-lt"/>
              </a:rPr>
              <a:t>quả</a:t>
            </a:r>
            <a:r>
              <a:rPr lang="en-US" sz="5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5400" dirty="0" err="1">
                <a:latin typeface="+mn-lt"/>
                <a:ea typeface="+mn-ea"/>
                <a:cs typeface="+mn-ea"/>
                <a:sym typeface="+mn-lt"/>
              </a:rPr>
              <a:t>nho</a:t>
            </a:r>
            <a:r>
              <a:rPr lang="en-US" sz="5400" dirty="0">
                <a:latin typeface="+mn-lt"/>
                <a:ea typeface="+mn-ea"/>
                <a:cs typeface="+mn-ea"/>
                <a:sym typeface="+mn-lt"/>
              </a:rPr>
              <a:t>, </a:t>
            </a:r>
            <a:r>
              <a:rPr lang="en-US" sz="5400" dirty="0" err="1">
                <a:latin typeface="+mn-lt"/>
                <a:ea typeface="+mn-ea"/>
                <a:cs typeface="+mn-ea"/>
                <a:sym typeface="+mn-lt"/>
              </a:rPr>
              <a:t>các</a:t>
            </a:r>
            <a:r>
              <a:rPr lang="en-US" sz="5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5400" dirty="0" err="1">
                <a:latin typeface="+mn-lt"/>
                <a:ea typeface="+mn-ea"/>
                <a:cs typeface="+mn-ea"/>
                <a:sym typeface="+mn-lt"/>
              </a:rPr>
              <a:t>loại</a:t>
            </a:r>
            <a:r>
              <a:rPr lang="en-US" sz="5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5400" dirty="0" err="1">
                <a:latin typeface="+mn-lt"/>
                <a:ea typeface="+mn-ea"/>
                <a:cs typeface="+mn-ea"/>
                <a:sym typeface="+mn-lt"/>
              </a:rPr>
              <a:t>quả</a:t>
            </a:r>
            <a:r>
              <a:rPr lang="en-US" sz="5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5400" dirty="0" err="1">
                <a:latin typeface="+mn-lt"/>
                <a:ea typeface="+mn-ea"/>
                <a:cs typeface="+mn-ea"/>
                <a:sym typeface="+mn-lt"/>
              </a:rPr>
              <a:t>chín</a:t>
            </a:r>
            <a:r>
              <a:rPr lang="en-US" sz="5400" dirty="0">
                <a:latin typeface="+mn-lt"/>
                <a:ea typeface="+mn-ea"/>
                <a:cs typeface="+mn-ea"/>
                <a:sym typeface="+mn-lt"/>
              </a:rPr>
              <a:t>.</a:t>
            </a:r>
            <a:endParaRPr sz="72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79" name="Google Shape;3579;p10">
            <a:hlinkClick r:id="rId5" action="ppaction://hlinksldjump"/>
          </p:cNvPr>
          <p:cNvSpPr/>
          <p:nvPr/>
        </p:nvSpPr>
        <p:spPr>
          <a:xfrm>
            <a:off x="265388" y="7728938"/>
            <a:ext cx="2976750" cy="2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endParaRPr sz="315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" name="tích">
            <a:extLst>
              <a:ext uri="{FF2B5EF4-FFF2-40B4-BE49-F238E27FC236}">
                <a16:creationId xmlns:a16="http://schemas.microsoft.com/office/drawing/2014/main" id="{D1A025E3-2B88-667D-3A14-8A919DC169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977"/>
          <a:stretch/>
        </p:blipFill>
        <p:spPr>
          <a:xfrm>
            <a:off x="9692034" y="6379535"/>
            <a:ext cx="1253514" cy="1278488"/>
          </a:xfrm>
          <a:prstGeom prst="rect">
            <a:avLst/>
          </a:prstGeom>
        </p:spPr>
      </p:pic>
      <p:pic>
        <p:nvPicPr>
          <p:cNvPr id="1026" name="Picture 2" descr="Check Poll Cliparts, Stock Vector and Royalty Free Check Poll Illustrations">
            <a:extLst>
              <a:ext uri="{FF2B5EF4-FFF2-40B4-BE49-F238E27FC236}">
                <a16:creationId xmlns:a16="http://schemas.microsoft.com/office/drawing/2014/main" id="{08F0B6E7-1FFE-E0C7-5BBF-57CA398E9A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2573236" y="6379535"/>
            <a:ext cx="1324430" cy="132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m-thanh-dung-sai-chen-vao-powerpoint-www_tiengdong_com">
            <a:hlinkClick r:id="" action="ppaction://media"/>
            <a:extLst>
              <a:ext uri="{FF2B5EF4-FFF2-40B4-BE49-F238E27FC236}">
                <a16:creationId xmlns:a16="http://schemas.microsoft.com/office/drawing/2014/main" id="{54DEFF99-6AB1-74BF-B425-1978FD7763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061252" y="6676226"/>
            <a:ext cx="731045" cy="731045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06A65965-B6F1-1B4B-ED3E-162C7826BB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25302"/>
            <a:ext cx="7181392" cy="7181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51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" name="Google Shape;3584;p11"/>
          <p:cNvSpPr txBox="1">
            <a:spLocks noGrp="1"/>
          </p:cNvSpPr>
          <p:nvPr>
            <p:ph type="title"/>
          </p:nvPr>
        </p:nvSpPr>
        <p:spPr>
          <a:xfrm flipH="1">
            <a:off x="2332172" y="3171317"/>
            <a:ext cx="3296117" cy="71865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6000" b="1" dirty="0">
                <a:latin typeface="+mn-lt"/>
                <a:ea typeface="+mn-ea"/>
                <a:cs typeface="+mn-ea"/>
                <a:sym typeface="+mn-lt"/>
              </a:rPr>
              <a:t>Câu 2:</a:t>
            </a:r>
            <a:endParaRPr sz="60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85" name="Google Shape;3585;p11"/>
          <p:cNvSpPr txBox="1">
            <a:spLocks noGrp="1"/>
          </p:cNvSpPr>
          <p:nvPr>
            <p:ph type="body" idx="1"/>
          </p:nvPr>
        </p:nvSpPr>
        <p:spPr>
          <a:xfrm flipH="1">
            <a:off x="3208310" y="4604512"/>
            <a:ext cx="6077580" cy="100872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 algn="ctr">
              <a:buNone/>
            </a:pPr>
            <a:r>
              <a:rPr lang="en-US" sz="5400" dirty="0">
                <a:latin typeface="+mn-lt"/>
                <a:ea typeface="+mn-ea"/>
                <a:cs typeface="+mn-ea"/>
                <a:sym typeface="+mn-lt"/>
              </a:rPr>
              <a:t>Saccharose </a:t>
            </a:r>
            <a:r>
              <a:rPr lang="en-US" sz="5400" dirty="0" err="1">
                <a:latin typeface="+mn-lt"/>
                <a:ea typeface="+mn-ea"/>
                <a:cs typeface="+mn-ea"/>
                <a:sym typeface="+mn-lt"/>
              </a:rPr>
              <a:t>thuộc</a:t>
            </a:r>
            <a:r>
              <a:rPr lang="en-US" sz="5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5400" dirty="0" err="1">
                <a:latin typeface="+mn-lt"/>
                <a:ea typeface="+mn-ea"/>
                <a:cs typeface="+mn-ea"/>
                <a:sym typeface="+mn-lt"/>
              </a:rPr>
              <a:t>vào</a:t>
            </a:r>
            <a:r>
              <a:rPr lang="en-US" sz="5400" dirty="0">
                <a:latin typeface="+mn-lt"/>
                <a:ea typeface="+mn-ea"/>
                <a:cs typeface="+mn-ea"/>
                <a:sym typeface="+mn-lt"/>
              </a:rPr>
              <a:t> polysaccharide</a:t>
            </a:r>
          </a:p>
        </p:txBody>
      </p:sp>
      <p:sp>
        <p:nvSpPr>
          <p:cNvPr id="3586" name="Google Shape;3586;p11">
            <a:hlinkClick r:id="rId5" action="ppaction://hlinksldjump"/>
          </p:cNvPr>
          <p:cNvSpPr/>
          <p:nvPr/>
        </p:nvSpPr>
        <p:spPr>
          <a:xfrm>
            <a:off x="14872688" y="7752000"/>
            <a:ext cx="2976750" cy="2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endParaRPr sz="315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9005E521-6DCE-E805-3E9A-C111341F5CF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977"/>
          <a:stretch/>
        </p:blipFill>
        <p:spPr>
          <a:xfrm>
            <a:off x="4020463" y="6784978"/>
            <a:ext cx="1253514" cy="1278488"/>
          </a:xfrm>
          <a:prstGeom prst="rect">
            <a:avLst/>
          </a:prstGeom>
        </p:spPr>
      </p:pic>
      <p:pic>
        <p:nvPicPr>
          <p:cNvPr id="3" name="Picture 2" descr="Check Poll Cliparts, Stock Vector and Royalty Free Check Poll Illustrations">
            <a:extLst>
              <a:ext uri="{FF2B5EF4-FFF2-40B4-BE49-F238E27FC236}">
                <a16:creationId xmlns:a16="http://schemas.microsoft.com/office/drawing/2014/main" id="{E99B45BD-7877-3B50-BBF7-C1FE4192E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901665" y="6784978"/>
            <a:ext cx="1324430" cy="132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m-thanh-dung-sai-chen-vao-powerpoint-www_tiengdong_com">
            <a:hlinkClick r:id="" action="ppaction://media"/>
            <a:extLst>
              <a:ext uri="{FF2B5EF4-FFF2-40B4-BE49-F238E27FC236}">
                <a16:creationId xmlns:a16="http://schemas.microsoft.com/office/drawing/2014/main" id="{41858932-649C-DF47-9EEF-F5FBFC1736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81697" y="7058698"/>
            <a:ext cx="731045" cy="731045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BEB9E7B5-78E4-BC6E-B772-9C544535EC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91241" y="2022536"/>
            <a:ext cx="7181392" cy="7181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51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1" name="Google Shape;3591;p12"/>
          <p:cNvSpPr txBox="1">
            <a:spLocks noGrp="1"/>
          </p:cNvSpPr>
          <p:nvPr>
            <p:ph type="title"/>
          </p:nvPr>
        </p:nvSpPr>
        <p:spPr>
          <a:xfrm>
            <a:off x="8275088" y="3243263"/>
            <a:ext cx="2681946" cy="71865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6000" b="1" dirty="0">
                <a:latin typeface="+mn-lt"/>
                <a:ea typeface="+mn-ea"/>
                <a:cs typeface="+mn-ea"/>
                <a:sym typeface="+mn-lt"/>
              </a:rPr>
              <a:t>Câu 3:</a:t>
            </a:r>
            <a:endParaRPr sz="60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93" name="Google Shape;3593;p12">
            <a:hlinkClick r:id="rId5" action="ppaction://hlinksldjump"/>
          </p:cNvPr>
          <p:cNvSpPr/>
          <p:nvPr/>
        </p:nvSpPr>
        <p:spPr>
          <a:xfrm>
            <a:off x="265388" y="7728938"/>
            <a:ext cx="2976750" cy="2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endParaRPr sz="315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Google Shape;3578;p10">
            <a:extLst>
              <a:ext uri="{FF2B5EF4-FFF2-40B4-BE49-F238E27FC236}">
                <a16:creationId xmlns:a16="http://schemas.microsoft.com/office/drawing/2014/main" id="{5247A125-B186-C72E-5144-5B013B8464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275051" y="4251917"/>
            <a:ext cx="7384256" cy="191156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161925" indent="0">
              <a:lnSpc>
                <a:spcPct val="117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171450" algn="l"/>
                <a:tab pos="2228850" algn="l"/>
                <a:tab pos="4286250" algn="l"/>
                <a:tab pos="6343650" algn="l"/>
              </a:tabLst>
            </a:pPr>
            <a:r>
              <a:rPr lang="en-US" sz="4400" dirty="0" err="1">
                <a:latin typeface="+mn-lt"/>
                <a:ea typeface="+mn-ea"/>
                <a:cs typeface="+mn-ea"/>
                <a:sym typeface="+mn-lt"/>
              </a:rPr>
              <a:t>Để</a:t>
            </a:r>
            <a:r>
              <a:rPr lang="en-US" sz="4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latin typeface="+mn-lt"/>
                <a:ea typeface="+mn-ea"/>
                <a:cs typeface="+mn-ea"/>
                <a:sym typeface="+mn-lt"/>
              </a:rPr>
              <a:t>nhận</a:t>
            </a:r>
            <a:r>
              <a:rPr lang="en-US" sz="4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latin typeface="+mn-lt"/>
                <a:ea typeface="+mn-ea"/>
                <a:cs typeface="+mn-ea"/>
                <a:sym typeface="+mn-lt"/>
              </a:rPr>
              <a:t>biết</a:t>
            </a:r>
            <a:r>
              <a:rPr lang="en-US" sz="4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latin typeface="+mn-lt"/>
                <a:ea typeface="+mn-ea"/>
                <a:cs typeface="+mn-ea"/>
                <a:sym typeface="+mn-lt"/>
              </a:rPr>
              <a:t>tinh</a:t>
            </a:r>
            <a:r>
              <a:rPr lang="en-US" sz="4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latin typeface="+mn-lt"/>
                <a:ea typeface="+mn-ea"/>
                <a:cs typeface="+mn-ea"/>
                <a:sym typeface="+mn-lt"/>
              </a:rPr>
              <a:t>bột</a:t>
            </a:r>
            <a:r>
              <a:rPr lang="en-US" sz="4400" dirty="0">
                <a:latin typeface="+mn-lt"/>
                <a:ea typeface="+mn-ea"/>
                <a:cs typeface="+mn-ea"/>
                <a:sym typeface="+mn-lt"/>
              </a:rPr>
              <a:t>, </a:t>
            </a:r>
            <a:r>
              <a:rPr lang="en-US" sz="4400" dirty="0" err="1">
                <a:latin typeface="+mn-lt"/>
                <a:ea typeface="+mn-ea"/>
                <a:cs typeface="+mn-ea"/>
                <a:sym typeface="+mn-lt"/>
              </a:rPr>
              <a:t>có</a:t>
            </a:r>
            <a:r>
              <a:rPr lang="en-US" sz="4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latin typeface="+mn-lt"/>
                <a:ea typeface="+mn-ea"/>
                <a:cs typeface="+mn-ea"/>
                <a:sym typeface="+mn-lt"/>
              </a:rPr>
              <a:t>thể</a:t>
            </a:r>
            <a:r>
              <a:rPr lang="en-US" sz="4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latin typeface="+mn-lt"/>
                <a:ea typeface="+mn-ea"/>
                <a:cs typeface="+mn-ea"/>
                <a:sym typeface="+mn-lt"/>
              </a:rPr>
              <a:t>sử</a:t>
            </a:r>
            <a:r>
              <a:rPr lang="en-US" sz="44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latin typeface="+mn-lt"/>
                <a:ea typeface="+mn-ea"/>
                <a:cs typeface="+mn-ea"/>
                <a:sym typeface="+mn-lt"/>
              </a:rPr>
              <a:t>dụng</a:t>
            </a:r>
            <a:r>
              <a:rPr lang="en-US" sz="4400" dirty="0">
                <a:latin typeface="+mn-lt"/>
                <a:ea typeface="+mn-ea"/>
                <a:cs typeface="+mn-ea"/>
                <a:sym typeface="+mn-lt"/>
              </a:rPr>
              <a:t> dung </a:t>
            </a:r>
            <a:r>
              <a:rPr lang="en-US" sz="4400" dirty="0" err="1">
                <a:latin typeface="+mn-lt"/>
                <a:ea typeface="+mn-ea"/>
                <a:cs typeface="+mn-ea"/>
                <a:sym typeface="+mn-lt"/>
              </a:rPr>
              <a:t>dịch</a:t>
            </a:r>
            <a:r>
              <a:rPr lang="en-US" sz="4400" dirty="0">
                <a:latin typeface="+mn-lt"/>
                <a:ea typeface="+mn-ea"/>
                <a:cs typeface="+mn-ea"/>
                <a:sym typeface="+mn-lt"/>
              </a:rPr>
              <a:t> iodine.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D8C88956-4527-C3D2-A723-01CD0DF5310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977"/>
          <a:stretch/>
        </p:blipFill>
        <p:spPr>
          <a:xfrm>
            <a:off x="10533110" y="6404509"/>
            <a:ext cx="1253514" cy="1278488"/>
          </a:xfrm>
          <a:prstGeom prst="rect">
            <a:avLst/>
          </a:prstGeom>
        </p:spPr>
      </p:pic>
      <p:pic>
        <p:nvPicPr>
          <p:cNvPr id="4" name="Picture 2" descr="Check Poll Cliparts, Stock Vector and Royalty Free Check Poll Illustrations">
            <a:extLst>
              <a:ext uri="{FF2B5EF4-FFF2-40B4-BE49-F238E27FC236}">
                <a16:creationId xmlns:a16="http://schemas.microsoft.com/office/drawing/2014/main" id="{82E6C228-6896-6D12-41EC-4CC32E5D44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3414312" y="6404509"/>
            <a:ext cx="1324430" cy="132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m-thanh-dung-sai-chen-vao-powerpoint-www_tiengdong_com">
            <a:hlinkClick r:id="" action="ppaction://media"/>
            <a:extLst>
              <a:ext uri="{FF2B5EF4-FFF2-40B4-BE49-F238E27FC236}">
                <a16:creationId xmlns:a16="http://schemas.microsoft.com/office/drawing/2014/main" id="{B7915CF7-BA56-EDD4-40D5-DA089F0F35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984042" y="6701200"/>
            <a:ext cx="731045" cy="73104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68122EC2-46C1-4456-067F-87DA698228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214858" y="547546"/>
            <a:ext cx="7181392" cy="7181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51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8" name="Google Shape;3598;p13"/>
          <p:cNvSpPr txBox="1">
            <a:spLocks noGrp="1"/>
          </p:cNvSpPr>
          <p:nvPr>
            <p:ph type="title"/>
          </p:nvPr>
        </p:nvSpPr>
        <p:spPr>
          <a:xfrm flipH="1">
            <a:off x="2600186" y="3243263"/>
            <a:ext cx="3091166" cy="71865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6000" b="1" dirty="0">
                <a:latin typeface="+mn-lt"/>
                <a:ea typeface="+mn-ea"/>
                <a:cs typeface="+mn-ea"/>
                <a:sym typeface="+mn-lt"/>
              </a:rPr>
              <a:t>Câu 4:</a:t>
            </a:r>
            <a:endParaRPr sz="60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600" name="Google Shape;3600;p13">
            <a:hlinkClick r:id="rId5" action="ppaction://hlinksldjump"/>
          </p:cNvPr>
          <p:cNvSpPr/>
          <p:nvPr/>
        </p:nvSpPr>
        <p:spPr>
          <a:xfrm>
            <a:off x="14872688" y="7752000"/>
            <a:ext cx="2976750" cy="2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endParaRPr sz="315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Google Shape;3578;p10">
            <a:extLst>
              <a:ext uri="{FF2B5EF4-FFF2-40B4-BE49-F238E27FC236}">
                <a16:creationId xmlns:a16="http://schemas.microsoft.com/office/drawing/2014/main" id="{3FE6EA07-16F5-1FDF-9836-C006FA0A45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600186" y="4310647"/>
            <a:ext cx="7515225" cy="1665707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161925" indent="0" algn="ctr">
              <a:lnSpc>
                <a:spcPct val="150000"/>
              </a:lnSpc>
              <a:spcBef>
                <a:spcPts val="900"/>
              </a:spcBef>
              <a:buNone/>
              <a:tabLst>
                <a:tab pos="270510" algn="l"/>
                <a:tab pos="4995863" algn="l"/>
                <a:tab pos="7696200" algn="l"/>
              </a:tabLst>
            </a:pPr>
            <a:r>
              <a:rPr lang="en-US" sz="42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Fructose </a:t>
            </a:r>
            <a:r>
              <a:rPr lang="en-US" sz="42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tham</a:t>
            </a:r>
            <a:r>
              <a:rPr lang="en-US" sz="42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gia</a:t>
            </a:r>
            <a:r>
              <a:rPr lang="en-US" sz="42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phản</a:t>
            </a:r>
            <a:r>
              <a:rPr lang="en-US" sz="42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ứng</a:t>
            </a:r>
            <a:r>
              <a:rPr lang="en-US" sz="42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làm</a:t>
            </a:r>
            <a:r>
              <a:rPr lang="en-US" sz="42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mất</a:t>
            </a:r>
            <a:r>
              <a:rPr lang="en-US" sz="42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màu</a:t>
            </a:r>
            <a:r>
              <a:rPr lang="en-US" sz="42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nước</a:t>
            </a:r>
            <a:r>
              <a:rPr lang="en-US" sz="42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bromine.</a:t>
            </a:r>
            <a:endParaRPr lang="en-US" sz="4200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923CFF00-CB1B-2E49-3876-C8FC045A496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977"/>
          <a:stretch/>
        </p:blipFill>
        <p:spPr>
          <a:xfrm>
            <a:off x="4140935" y="6521872"/>
            <a:ext cx="1253514" cy="1278488"/>
          </a:xfrm>
          <a:prstGeom prst="rect">
            <a:avLst/>
          </a:prstGeom>
        </p:spPr>
      </p:pic>
      <p:pic>
        <p:nvPicPr>
          <p:cNvPr id="3" name="Picture 2" descr="Check Poll Cliparts, Stock Vector and Royalty Free Check Poll Illustrations">
            <a:extLst>
              <a:ext uri="{FF2B5EF4-FFF2-40B4-BE49-F238E27FC236}">
                <a16:creationId xmlns:a16="http://schemas.microsoft.com/office/drawing/2014/main" id="{95E1B1B7-389C-E320-CC69-2967F8938A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7022137" y="6521872"/>
            <a:ext cx="1324430" cy="132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m-thanh-dung-sai-chen-vao-powerpoint-www_tiengdong_com">
            <a:hlinkClick r:id="" action="ppaction://media"/>
            <a:extLst>
              <a:ext uri="{FF2B5EF4-FFF2-40B4-BE49-F238E27FC236}">
                <a16:creationId xmlns:a16="http://schemas.microsoft.com/office/drawing/2014/main" id="{90BFEBC0-F803-EA3D-9C18-D960F75AED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02169" y="6818563"/>
            <a:ext cx="731045" cy="73104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82B55637-2114-7C9C-576C-931E3F6E53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25504" y="1552804"/>
            <a:ext cx="7181392" cy="7181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51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5" name="Google Shape;3605;p14"/>
          <p:cNvSpPr txBox="1">
            <a:spLocks noGrp="1"/>
          </p:cNvSpPr>
          <p:nvPr>
            <p:ph type="title"/>
          </p:nvPr>
        </p:nvSpPr>
        <p:spPr>
          <a:xfrm>
            <a:off x="8275086" y="3049169"/>
            <a:ext cx="2732718" cy="71865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5400" b="1" dirty="0">
                <a:latin typeface="+mn-lt"/>
                <a:ea typeface="+mn-ea"/>
                <a:cs typeface="+mn-ea"/>
                <a:sym typeface="+mn-lt"/>
              </a:rPr>
              <a:t>Câu 5:</a:t>
            </a:r>
            <a:endParaRPr sz="54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607" name="Google Shape;3607;p14">
            <a:hlinkClick r:id="rId5" action="ppaction://hlinksldjump"/>
          </p:cNvPr>
          <p:cNvSpPr/>
          <p:nvPr/>
        </p:nvSpPr>
        <p:spPr>
          <a:xfrm>
            <a:off x="265388" y="7728938"/>
            <a:ext cx="2976750" cy="2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endParaRPr sz="315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Google Shape;3578;p10">
            <a:extLst>
              <a:ext uri="{FF2B5EF4-FFF2-40B4-BE49-F238E27FC236}">
                <a16:creationId xmlns:a16="http://schemas.microsoft.com/office/drawing/2014/main" id="{B3952B93-3852-17B3-88E6-BC6E5DB1FF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07150" y="3655641"/>
            <a:ext cx="7652423" cy="2975717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161925" indent="0" algn="just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None/>
              <a:tabLst>
                <a:tab pos="342900" algn="l"/>
                <a:tab pos="2228850" algn="l"/>
                <a:tab pos="4286250" algn="l"/>
                <a:tab pos="6343650" algn="l"/>
              </a:tabLst>
            </a:pPr>
            <a:r>
              <a:rPr lang="vi-VN" sz="44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Trong môi trường </a:t>
            </a:r>
            <a:r>
              <a:rPr lang="vi-VN" sz="44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acid</a:t>
            </a:r>
            <a:r>
              <a:rPr lang="vi-VN" sz="44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, </a:t>
            </a:r>
            <a:r>
              <a:rPr lang="vi-VN" sz="44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glucose</a:t>
            </a:r>
            <a:r>
              <a:rPr lang="vi-VN" sz="44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và </a:t>
            </a:r>
            <a:r>
              <a:rPr lang="vi-VN" sz="44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fructose</a:t>
            </a:r>
            <a:r>
              <a:rPr lang="vi-VN" sz="44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có thể chuyển hóa lẫn nhau.</a:t>
            </a:r>
            <a:endParaRPr lang="en-US" sz="4400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EDAF4028-3A2F-75BE-FD2D-2F03EB29A82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977"/>
          <a:stretch/>
        </p:blipFill>
        <p:spPr>
          <a:xfrm>
            <a:off x="10015524" y="7094899"/>
            <a:ext cx="1253514" cy="1278488"/>
          </a:xfrm>
          <a:prstGeom prst="rect">
            <a:avLst/>
          </a:prstGeom>
        </p:spPr>
      </p:pic>
      <p:pic>
        <p:nvPicPr>
          <p:cNvPr id="3" name="Picture 2" descr="Check Poll Cliparts, Stock Vector and Royalty Free Check Poll Illustrations">
            <a:extLst>
              <a:ext uri="{FF2B5EF4-FFF2-40B4-BE49-F238E27FC236}">
                <a16:creationId xmlns:a16="http://schemas.microsoft.com/office/drawing/2014/main" id="{B678F057-6976-17F7-713C-CAD39D3289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2896726" y="7094899"/>
            <a:ext cx="1324430" cy="132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ieng-bao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6D401A28-ED43-2CD4-ED23-8E9FA6147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276759" y="7515815"/>
            <a:ext cx="731045" cy="73104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C7B64010-6AE4-AF39-F4FF-645EC1BB3A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065468"/>
            <a:ext cx="7181392" cy="7181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0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2" name="Google Shape;3612;p15"/>
          <p:cNvSpPr txBox="1">
            <a:spLocks noGrp="1"/>
          </p:cNvSpPr>
          <p:nvPr>
            <p:ph type="title"/>
          </p:nvPr>
        </p:nvSpPr>
        <p:spPr>
          <a:xfrm flipH="1">
            <a:off x="2256474" y="2763696"/>
            <a:ext cx="3093249" cy="71865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4800" b="1" dirty="0">
                <a:latin typeface="+mn-lt"/>
                <a:ea typeface="+mn-ea"/>
                <a:cs typeface="+mn-ea"/>
                <a:sym typeface="+mn-lt"/>
              </a:rPr>
              <a:t>Câu 6:</a:t>
            </a:r>
            <a:endParaRPr sz="48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614" name="Google Shape;3614;p15">
            <a:hlinkClick r:id="rId5" action="ppaction://hlinksldjump"/>
          </p:cNvPr>
          <p:cNvSpPr/>
          <p:nvPr/>
        </p:nvSpPr>
        <p:spPr>
          <a:xfrm>
            <a:off x="14872688" y="7752000"/>
            <a:ext cx="2976750" cy="2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endParaRPr sz="315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Google Shape;3578;p10">
            <a:extLst>
              <a:ext uri="{FF2B5EF4-FFF2-40B4-BE49-F238E27FC236}">
                <a16:creationId xmlns:a16="http://schemas.microsoft.com/office/drawing/2014/main" id="{53DB1BCD-0DDD-D5F3-9BFA-2A86B97860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810863" y="3779037"/>
            <a:ext cx="6813384" cy="1948635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161925" indent="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269558" algn="l"/>
                <a:tab pos="5130165" algn="l"/>
                <a:tab pos="7559993" algn="l"/>
              </a:tabLst>
            </a:pPr>
            <a:r>
              <a:rPr lang="fr-FR" sz="40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Glucose </a:t>
            </a:r>
            <a:r>
              <a:rPr lang="fr-FR" sz="40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thể</a:t>
            </a:r>
            <a:r>
              <a:rPr lang="fr-FR" sz="40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hiện</a:t>
            </a:r>
            <a:r>
              <a:rPr lang="fr-FR" sz="40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tính</a:t>
            </a:r>
            <a:r>
              <a:rPr lang="fr-FR" sz="40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chất</a:t>
            </a:r>
            <a:r>
              <a:rPr lang="fr-FR" sz="40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của</a:t>
            </a:r>
            <a:r>
              <a:rPr lang="fr-FR" sz="40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aldehyde</a:t>
            </a:r>
            <a:r>
              <a:rPr lang="fr-FR" sz="40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và</a:t>
            </a:r>
            <a:r>
              <a:rPr lang="fr-FR" sz="40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polyalcohol</a:t>
            </a:r>
            <a:r>
              <a:rPr lang="fr-FR" sz="40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.</a:t>
            </a:r>
            <a:endParaRPr lang="en-US" sz="40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0CAC60-21ED-265B-FAEA-BF20373B6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311623"/>
            <a:ext cx="27706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315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C8C21D1B-7EC2-7793-99C1-1831C55604E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977"/>
          <a:stretch/>
        </p:blipFill>
        <p:spPr>
          <a:xfrm>
            <a:off x="3450356" y="6151501"/>
            <a:ext cx="1253514" cy="1278488"/>
          </a:xfrm>
          <a:prstGeom prst="rect">
            <a:avLst/>
          </a:prstGeom>
        </p:spPr>
      </p:pic>
      <p:pic>
        <p:nvPicPr>
          <p:cNvPr id="7" name="Picture 2" descr="Check Poll Cliparts, Stock Vector and Royalty Free Check Poll Illustrations">
            <a:extLst>
              <a:ext uri="{FF2B5EF4-FFF2-40B4-BE49-F238E27FC236}">
                <a16:creationId xmlns:a16="http://schemas.microsoft.com/office/drawing/2014/main" id="{29A3EB36-46EA-A80C-6590-ED5180FDEE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584729" y="6151501"/>
            <a:ext cx="1324430" cy="132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ieng-bao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15C5CD6C-58BA-D93B-97E8-74D4A7E131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48176" y="6448192"/>
            <a:ext cx="731045" cy="731045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EA38D8AD-9843-CCB0-6335-6ECE1FA661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79678" y="1162658"/>
            <a:ext cx="7181392" cy="7181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9" name="Google Shape;3619;p16"/>
          <p:cNvSpPr txBox="1">
            <a:spLocks noGrp="1"/>
          </p:cNvSpPr>
          <p:nvPr>
            <p:ph type="title"/>
          </p:nvPr>
        </p:nvSpPr>
        <p:spPr>
          <a:xfrm>
            <a:off x="7943826" y="3190631"/>
            <a:ext cx="2918429" cy="71865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4800" b="1" dirty="0">
                <a:latin typeface="+mn-lt"/>
                <a:ea typeface="+mn-ea"/>
                <a:cs typeface="+mn-ea"/>
                <a:sym typeface="+mn-lt"/>
              </a:rPr>
              <a:t>Câu 7: </a:t>
            </a:r>
            <a:endParaRPr sz="48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621" name="Google Shape;3621;p16">
            <a:hlinkClick r:id="rId5" action="ppaction://hlinksldjump"/>
          </p:cNvPr>
          <p:cNvSpPr/>
          <p:nvPr/>
        </p:nvSpPr>
        <p:spPr>
          <a:xfrm>
            <a:off x="265388" y="7728938"/>
            <a:ext cx="2976750" cy="2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endParaRPr sz="315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Google Shape;3578;p10">
            <a:extLst>
              <a:ext uri="{FF2B5EF4-FFF2-40B4-BE49-F238E27FC236}">
                <a16:creationId xmlns:a16="http://schemas.microsoft.com/office/drawing/2014/main" id="{C35BD33D-1606-F99B-4011-4F3B3793B1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931990" y="4221823"/>
            <a:ext cx="7947086" cy="1652768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indent="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171450" algn="l"/>
                <a:tab pos="2228850" algn="l"/>
                <a:tab pos="4286250" algn="l"/>
                <a:tab pos="6343650" algn="l"/>
              </a:tabLst>
            </a:pPr>
            <a:r>
              <a:rPr lang="vi-VN" sz="44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Phân tử </a:t>
            </a:r>
            <a:r>
              <a:rPr lang="vi-VN" sz="44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cellulose</a:t>
            </a:r>
            <a:r>
              <a:rPr lang="vi-VN" sz="44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được cấu tạo từ các đơn vị </a:t>
            </a:r>
            <a:r>
              <a:rPr lang="el-GR" sz="44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α</a:t>
            </a:r>
            <a:r>
              <a:rPr lang="en-US" sz="44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-</a:t>
            </a:r>
            <a:r>
              <a:rPr lang="en-US" sz="44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gl</a:t>
            </a:r>
            <a:r>
              <a:rPr lang="vi-VN" sz="44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ucose</a:t>
            </a:r>
            <a:r>
              <a:rPr lang="vi-VN" sz="44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. </a:t>
            </a:r>
            <a:endParaRPr lang="en-US" sz="3600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50D0D21B-2534-E487-A759-C5E8E671A4B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977"/>
          <a:stretch/>
        </p:blipFill>
        <p:spPr>
          <a:xfrm>
            <a:off x="10235498" y="6499676"/>
            <a:ext cx="1253514" cy="1278488"/>
          </a:xfrm>
          <a:prstGeom prst="rect">
            <a:avLst/>
          </a:prstGeom>
        </p:spPr>
      </p:pic>
      <p:pic>
        <p:nvPicPr>
          <p:cNvPr id="3" name="Picture 2" descr="Check Poll Cliparts, Stock Vector and Royalty Free Check Poll Illustrations">
            <a:extLst>
              <a:ext uri="{FF2B5EF4-FFF2-40B4-BE49-F238E27FC236}">
                <a16:creationId xmlns:a16="http://schemas.microsoft.com/office/drawing/2014/main" id="{EF78F98C-1AD2-DED7-BF78-234C251F62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3116700" y="6499676"/>
            <a:ext cx="1324430" cy="132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m-thanh-dung-sai-chen-vao-powerpoint-www_tiengdong_com">
            <a:hlinkClick r:id="" action="ppaction://media"/>
            <a:extLst>
              <a:ext uri="{FF2B5EF4-FFF2-40B4-BE49-F238E27FC236}">
                <a16:creationId xmlns:a16="http://schemas.microsoft.com/office/drawing/2014/main" id="{4516CDFD-B570-EA5C-5027-BA314ED310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57968" y="6796367"/>
            <a:ext cx="731045" cy="73104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EFC4FFAF-04DF-4255-24CF-2C7C10E7CA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25302"/>
            <a:ext cx="7181392" cy="7181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51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7">
            <a:extLst>
              <a:ext uri="{FF2B5EF4-FFF2-40B4-BE49-F238E27FC236}">
                <a16:creationId xmlns:a16="http://schemas.microsoft.com/office/drawing/2014/main" id="{3A9980F6-6B98-42D1-8927-581BBDFD7E55}"/>
              </a:ext>
            </a:extLst>
          </p:cNvPr>
          <p:cNvGrpSpPr/>
          <p:nvPr/>
        </p:nvGrpSpPr>
        <p:grpSpPr>
          <a:xfrm>
            <a:off x="1083217" y="693656"/>
            <a:ext cx="10766202" cy="1735529"/>
            <a:chOff x="1104900" y="5372100"/>
            <a:chExt cx="4991100" cy="1295401"/>
          </a:xfrm>
        </p:grpSpPr>
        <p:sp>
          <p:nvSpPr>
            <p:cNvPr id="10" name="Hình chữ nhật: Góc Tròn 8">
              <a:extLst>
                <a:ext uri="{FF2B5EF4-FFF2-40B4-BE49-F238E27FC236}">
                  <a16:creationId xmlns:a16="http://schemas.microsoft.com/office/drawing/2014/main" id="{10804E72-320C-4EEE-931A-A71CD35D9504}"/>
                </a:ext>
              </a:extLst>
            </p:cNvPr>
            <p:cNvSpPr/>
            <p:nvPr/>
          </p:nvSpPr>
          <p:spPr>
            <a:xfrm>
              <a:off x="1409700" y="5372101"/>
              <a:ext cx="4686300" cy="1295400"/>
            </a:xfrm>
            <a:prstGeom prst="roundRect">
              <a:avLst/>
            </a:prstGeom>
            <a:gradFill flip="none" rotWithShape="1">
              <a:gsLst>
                <a:gs pos="23000">
                  <a:schemeClr val="accent3">
                    <a:lumMod val="89000"/>
                  </a:schemeClr>
                </a:gs>
                <a:gs pos="38000">
                  <a:schemeClr val="accent3">
                    <a:lumMod val="89000"/>
                  </a:schemeClr>
                </a:gs>
                <a:gs pos="100000">
                  <a:schemeClr val="tx1"/>
                </a:gs>
                <a:gs pos="62000">
                  <a:schemeClr val="accent3">
                    <a:lumMod val="7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buClrTx/>
                <a:defRPr/>
              </a:pPr>
              <a:endParaRPr lang="en-BZ" sz="270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Hình chữ nhật: Góc Tròn 9">
              <a:extLst>
                <a:ext uri="{FF2B5EF4-FFF2-40B4-BE49-F238E27FC236}">
                  <a16:creationId xmlns:a16="http://schemas.microsoft.com/office/drawing/2014/main" id="{8317349A-5870-4425-AD50-3FEEEF7A15B8}"/>
                </a:ext>
              </a:extLst>
            </p:cNvPr>
            <p:cNvSpPr/>
            <p:nvPr/>
          </p:nvSpPr>
          <p:spPr>
            <a:xfrm>
              <a:off x="1104900" y="5372100"/>
              <a:ext cx="4819650" cy="112395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buClrTx/>
                <a:defRPr/>
              </a:pPr>
              <a:endParaRPr lang="en-BZ" sz="270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3ACEA34-7824-4EAE-A5CC-1948A635A58A}"/>
              </a:ext>
            </a:extLst>
          </p:cNvPr>
          <p:cNvSpPr txBox="1"/>
          <p:nvPr/>
        </p:nvSpPr>
        <p:spPr>
          <a:xfrm>
            <a:off x="2912695" y="873104"/>
            <a:ext cx="89367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6600" b="1" kern="1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QUẢ BÓNG THẦN KỲ</a:t>
            </a:r>
          </a:p>
        </p:txBody>
      </p:sp>
      <p:pic>
        <p:nvPicPr>
          <p:cNvPr id="13" name="PokerFace-LadyGaga-2719359">
            <a:hlinkClick r:id="" action="ppaction://media"/>
            <a:extLst>
              <a:ext uri="{FF2B5EF4-FFF2-40B4-BE49-F238E27FC236}">
                <a16:creationId xmlns:a16="http://schemas.microsoft.com/office/drawing/2014/main" id="{28D9DB4D-1E19-4CF6-89A2-BAA6EC088A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85075" y="739906"/>
            <a:ext cx="1413323" cy="1413323"/>
          </a:xfrm>
          <a:prstGeom prst="rect">
            <a:avLst/>
          </a:prstGeom>
        </p:spPr>
      </p:pic>
      <p:sp>
        <p:nvSpPr>
          <p:cNvPr id="15" name="Frame 14">
            <a:extLst>
              <a:ext uri="{FF2B5EF4-FFF2-40B4-BE49-F238E27FC236}">
                <a16:creationId xmlns:a16="http://schemas.microsoft.com/office/drawing/2014/main" id="{65EA548B-EAE5-4B0F-8137-C54E91AAC88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frame">
            <a:avLst>
              <a:gd name="adj1" fmla="val 2082"/>
            </a:avLst>
          </a:prstGeom>
          <a:solidFill>
            <a:srgbClr val="002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>
              <a:solidFill>
                <a:prstClr val="black"/>
              </a:solidFill>
              <a:latin typeface="#9Slide03 FS Neusa Bold" panose="00000800000000000000" pitchFamily="2" charset="0"/>
            </a:endParaRPr>
          </a:p>
        </p:txBody>
      </p:sp>
      <p:pic>
        <p:nvPicPr>
          <p:cNvPr id="11268" name="Picture 4" descr="Trái banh đá bóng OFFICIAL số 4 và số 5, Banh bóng đá - bánh số 4 và số 5 |  Lazada.vn">
            <a:extLst>
              <a:ext uri="{FF2B5EF4-FFF2-40B4-BE49-F238E27FC236}">
                <a16:creationId xmlns:a16="http://schemas.microsoft.com/office/drawing/2014/main" id="{4067F91D-26F9-3CA6-EC3C-C4E35D098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392" y="3159838"/>
            <a:ext cx="5937100" cy="593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ình ngũ giác 4">
            <a:hlinkClick r:id="rId6" action="ppaction://hlinksldjump"/>
            <a:extLst>
              <a:ext uri="{FF2B5EF4-FFF2-40B4-BE49-F238E27FC236}">
                <a16:creationId xmlns:a16="http://schemas.microsoft.com/office/drawing/2014/main" id="{C6E21946-969E-D941-7D29-56E79A7A543B}"/>
              </a:ext>
            </a:extLst>
          </p:cNvPr>
          <p:cNvSpPr/>
          <p:nvPr/>
        </p:nvSpPr>
        <p:spPr>
          <a:xfrm>
            <a:off x="9576171" y="2682426"/>
            <a:ext cx="1639613" cy="1418897"/>
          </a:xfrm>
          <a:prstGeom prst="pentagon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14" name="Hình ngũ giác 13">
            <a:hlinkClick r:id="rId7" action="ppaction://hlinksldjump"/>
            <a:extLst>
              <a:ext uri="{FF2B5EF4-FFF2-40B4-BE49-F238E27FC236}">
                <a16:creationId xmlns:a16="http://schemas.microsoft.com/office/drawing/2014/main" id="{C033CC7E-61ED-3EC6-9BAD-E520C23C1BD9}"/>
              </a:ext>
            </a:extLst>
          </p:cNvPr>
          <p:cNvSpPr/>
          <p:nvPr/>
        </p:nvSpPr>
        <p:spPr>
          <a:xfrm>
            <a:off x="12551644" y="4101323"/>
            <a:ext cx="1639613" cy="1418897"/>
          </a:xfrm>
          <a:prstGeom prst="pentag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sp>
        <p:nvSpPr>
          <p:cNvPr id="16" name="Hình ngũ giác 15">
            <a:hlinkClick r:id="rId8" action="ppaction://hlinksldjump"/>
            <a:extLst>
              <a:ext uri="{FF2B5EF4-FFF2-40B4-BE49-F238E27FC236}">
                <a16:creationId xmlns:a16="http://schemas.microsoft.com/office/drawing/2014/main" id="{DACAF91B-237B-662F-249C-0E4E10D0DEB3}"/>
              </a:ext>
            </a:extLst>
          </p:cNvPr>
          <p:cNvSpPr/>
          <p:nvPr/>
        </p:nvSpPr>
        <p:spPr>
          <a:xfrm>
            <a:off x="10521479" y="6185678"/>
            <a:ext cx="1639613" cy="1418897"/>
          </a:xfrm>
          <a:prstGeom prst="pentagon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  <p:sp>
        <p:nvSpPr>
          <p:cNvPr id="17" name="Hình ngũ giác 16">
            <a:hlinkClick r:id="rId9" action="ppaction://hlinksldjump"/>
            <a:extLst>
              <a:ext uri="{FF2B5EF4-FFF2-40B4-BE49-F238E27FC236}">
                <a16:creationId xmlns:a16="http://schemas.microsoft.com/office/drawing/2014/main" id="{49AE922A-1340-37CF-A358-4227FC062667}"/>
              </a:ext>
            </a:extLst>
          </p:cNvPr>
          <p:cNvSpPr/>
          <p:nvPr/>
        </p:nvSpPr>
        <p:spPr>
          <a:xfrm>
            <a:off x="14916708" y="1999606"/>
            <a:ext cx="1639613" cy="1418897"/>
          </a:xfrm>
          <a:prstGeom prst="pent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18" name="Hình ngũ giác 17">
            <a:hlinkClick r:id="rId10" action="ppaction://hlinksldjump"/>
            <a:extLst>
              <a:ext uri="{FF2B5EF4-FFF2-40B4-BE49-F238E27FC236}">
                <a16:creationId xmlns:a16="http://schemas.microsoft.com/office/drawing/2014/main" id="{A726C22B-DA82-444C-0DA6-0D6B27F061A8}"/>
              </a:ext>
            </a:extLst>
          </p:cNvPr>
          <p:cNvSpPr/>
          <p:nvPr/>
        </p:nvSpPr>
        <p:spPr>
          <a:xfrm>
            <a:off x="14916708" y="6645178"/>
            <a:ext cx="1639613" cy="1418897"/>
          </a:xfrm>
          <a:prstGeom prst="pentagon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</a:p>
        </p:txBody>
      </p:sp>
      <p:grpSp>
        <p:nvGrpSpPr>
          <p:cNvPr id="21" name="Nhóm 20">
            <a:extLst>
              <a:ext uri="{FF2B5EF4-FFF2-40B4-BE49-F238E27FC236}">
                <a16:creationId xmlns:a16="http://schemas.microsoft.com/office/drawing/2014/main" id="{F5725CF9-512A-80A6-93D0-34F034401E3E}"/>
              </a:ext>
            </a:extLst>
          </p:cNvPr>
          <p:cNvGrpSpPr/>
          <p:nvPr/>
        </p:nvGrpSpPr>
        <p:grpSpPr>
          <a:xfrm>
            <a:off x="13494494" y="8833611"/>
            <a:ext cx="4088000" cy="993228"/>
            <a:chOff x="13971400" y="8868104"/>
            <a:chExt cx="4088000" cy="993228"/>
          </a:xfrm>
        </p:grpSpPr>
        <p:sp>
          <p:nvSpPr>
            <p:cNvPr id="19" name="Hình chữ nhật: Góc Tròn 18">
              <a:extLst>
                <a:ext uri="{FF2B5EF4-FFF2-40B4-BE49-F238E27FC236}">
                  <a16:creationId xmlns:a16="http://schemas.microsoft.com/office/drawing/2014/main" id="{83E4BEA9-8B8B-03C1-3DC1-DB084D013C20}"/>
                </a:ext>
              </a:extLst>
            </p:cNvPr>
            <p:cNvSpPr/>
            <p:nvPr/>
          </p:nvSpPr>
          <p:spPr>
            <a:xfrm>
              <a:off x="13971400" y="8868104"/>
              <a:ext cx="3859400" cy="993228"/>
            </a:xfrm>
            <a:prstGeom prst="roundRect">
              <a:avLst/>
            </a:prstGeom>
            <a:solidFill>
              <a:srgbClr val="FFFFF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82A046F-DF55-B9A6-001A-A5524D230617}"/>
                </a:ext>
              </a:extLst>
            </p:cNvPr>
            <p:cNvSpPr txBox="1"/>
            <p:nvPr/>
          </p:nvSpPr>
          <p:spPr>
            <a:xfrm>
              <a:off x="14054959" y="9010775"/>
              <a:ext cx="400444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371600">
                <a:buClrTx/>
              </a:pPr>
              <a:r>
                <a:rPr lang="en-US" sz="4000" b="1" kern="1200" dirty="0" err="1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Màn</a:t>
              </a:r>
              <a:r>
                <a:rPr lang="en-US" sz="4000" b="1" kern="1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lang="en-US" sz="4000" b="1" kern="1200" dirty="0" err="1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hình</a:t>
              </a:r>
              <a:r>
                <a:rPr lang="en-US" sz="4000" b="1" kern="1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lang="en-US" sz="4000" b="1" kern="1200" dirty="0" err="1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chính</a:t>
              </a:r>
              <a:endParaRPr lang="en-US" sz="4000" b="1" kern="1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146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41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6" name="Google Shape;3626;p17"/>
          <p:cNvSpPr txBox="1">
            <a:spLocks noGrp="1"/>
          </p:cNvSpPr>
          <p:nvPr>
            <p:ph type="title"/>
          </p:nvPr>
        </p:nvSpPr>
        <p:spPr>
          <a:xfrm flipH="1">
            <a:off x="1874972" y="3268594"/>
            <a:ext cx="3311883" cy="71865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4800" b="1" dirty="0">
                <a:latin typeface="+mn-lt"/>
                <a:ea typeface="+mn-ea"/>
                <a:cs typeface="+mn-ea"/>
                <a:sym typeface="+mn-lt"/>
              </a:rPr>
              <a:t>Câu 8:</a:t>
            </a:r>
            <a:endParaRPr sz="48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628" name="Google Shape;3628;p17">
            <a:hlinkClick r:id="rId5" action="ppaction://hlinksldjump"/>
          </p:cNvPr>
          <p:cNvSpPr/>
          <p:nvPr/>
        </p:nvSpPr>
        <p:spPr>
          <a:xfrm>
            <a:off x="14872688" y="7752000"/>
            <a:ext cx="2976750" cy="2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endParaRPr sz="315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Google Shape;3578;p10">
            <a:extLst>
              <a:ext uri="{FF2B5EF4-FFF2-40B4-BE49-F238E27FC236}">
                <a16:creationId xmlns:a16="http://schemas.microsoft.com/office/drawing/2014/main" id="{F2022D52-C745-1FE4-B10F-851B7B6556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465999" y="4225981"/>
            <a:ext cx="7652423" cy="1835039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vi-VN" sz="48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Thủy phân </a:t>
            </a:r>
            <a:r>
              <a:rPr lang="vi-VN" sz="48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saccharose</a:t>
            </a:r>
            <a:r>
              <a:rPr lang="vi-VN" sz="48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chỉ thu được </a:t>
            </a:r>
            <a:r>
              <a:rPr lang="vi-VN" sz="48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glucose</a:t>
            </a:r>
            <a:r>
              <a:rPr lang="vi-VN" sz="48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.</a:t>
            </a:r>
            <a:endParaRPr sz="4800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6921F6D5-B5D2-7F7C-CB6C-79BD904F03E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977"/>
          <a:stretch/>
        </p:blipFill>
        <p:spPr>
          <a:xfrm>
            <a:off x="4283271" y="6538495"/>
            <a:ext cx="1253514" cy="1278488"/>
          </a:xfrm>
          <a:prstGeom prst="rect">
            <a:avLst/>
          </a:prstGeom>
        </p:spPr>
      </p:pic>
      <p:pic>
        <p:nvPicPr>
          <p:cNvPr id="3" name="Picture 2" descr="Check Poll Cliparts, Stock Vector and Royalty Free Check Poll Illustrations">
            <a:extLst>
              <a:ext uri="{FF2B5EF4-FFF2-40B4-BE49-F238E27FC236}">
                <a16:creationId xmlns:a16="http://schemas.microsoft.com/office/drawing/2014/main" id="{D31B8A78-3A9A-AA68-D84C-AD1A6C7F75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7164473" y="6538495"/>
            <a:ext cx="1324430" cy="132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eng-bao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73F48BC9-3362-CDA4-2CB5-2121C1FD9C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61645" y="6812216"/>
            <a:ext cx="731045" cy="73104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C9A3935C-DA9E-50AF-FADC-4A0E9C8588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81992" y="681533"/>
            <a:ext cx="7181392" cy="7181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0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3" name="Google Shape;3633;p18"/>
          <p:cNvSpPr txBox="1">
            <a:spLocks noGrp="1"/>
          </p:cNvSpPr>
          <p:nvPr>
            <p:ph type="title"/>
          </p:nvPr>
        </p:nvSpPr>
        <p:spPr>
          <a:xfrm>
            <a:off x="8275088" y="3243263"/>
            <a:ext cx="2960704" cy="71865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4800" b="1" dirty="0">
                <a:latin typeface="+mn-lt"/>
                <a:ea typeface="+mn-ea"/>
                <a:cs typeface="+mn-ea"/>
                <a:sym typeface="+mn-lt"/>
              </a:rPr>
              <a:t>Câu 9:</a:t>
            </a:r>
            <a:endParaRPr sz="48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635" name="Google Shape;3635;p18">
            <a:hlinkClick r:id="rId5" action="ppaction://hlinksldjump"/>
          </p:cNvPr>
          <p:cNvSpPr/>
          <p:nvPr/>
        </p:nvSpPr>
        <p:spPr>
          <a:xfrm>
            <a:off x="265388" y="7728938"/>
            <a:ext cx="2976750" cy="2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endParaRPr sz="315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Google Shape;3578;p10">
            <a:extLst>
              <a:ext uri="{FF2B5EF4-FFF2-40B4-BE49-F238E27FC236}">
                <a16:creationId xmlns:a16="http://schemas.microsoft.com/office/drawing/2014/main" id="{2965840C-62B8-5AA4-E923-B45437DFFE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02083" y="4051296"/>
            <a:ext cx="7557056" cy="2184408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161925" indent="0">
              <a:lnSpc>
                <a:spcPct val="107000"/>
              </a:lnSpc>
              <a:buNone/>
            </a:pPr>
            <a:r>
              <a:rPr lang="en-US" sz="420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Cellulose và tinh bột đều thuộc loại polysaccharide.</a:t>
            </a:r>
            <a:endParaRPr lang="en-US" sz="4200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7FAB5832-F6E7-DD77-CFD4-D9A57B46D46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977"/>
          <a:stretch/>
        </p:blipFill>
        <p:spPr>
          <a:xfrm>
            <a:off x="10106102" y="6706711"/>
            <a:ext cx="1253514" cy="1278488"/>
          </a:xfrm>
          <a:prstGeom prst="rect">
            <a:avLst/>
          </a:prstGeom>
        </p:spPr>
      </p:pic>
      <p:pic>
        <p:nvPicPr>
          <p:cNvPr id="3" name="Picture 2" descr="Check Poll Cliparts, Stock Vector and Royalty Free Check Poll Illustrations">
            <a:extLst>
              <a:ext uri="{FF2B5EF4-FFF2-40B4-BE49-F238E27FC236}">
                <a16:creationId xmlns:a16="http://schemas.microsoft.com/office/drawing/2014/main" id="{DE7EF589-24A5-1387-B313-329D74C7DB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2987304" y="6706711"/>
            <a:ext cx="1324430" cy="132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eng-bao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E0186572-12F6-24DC-0119-B84DBCBEFF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283995" y="7003402"/>
            <a:ext cx="731045" cy="73104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F9E9E758-048A-9743-316B-A7702229BF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847" y="803807"/>
            <a:ext cx="7181392" cy="7181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0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0" name="Google Shape;3640;p19"/>
          <p:cNvSpPr txBox="1">
            <a:spLocks noGrp="1"/>
          </p:cNvSpPr>
          <p:nvPr>
            <p:ph type="title"/>
          </p:nvPr>
        </p:nvSpPr>
        <p:spPr>
          <a:xfrm flipH="1">
            <a:off x="2650571" y="3030875"/>
            <a:ext cx="2795637" cy="71865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5400" b="1" dirty="0">
                <a:latin typeface="+mn-lt"/>
                <a:ea typeface="+mn-ea"/>
                <a:cs typeface="+mn-ea"/>
                <a:sym typeface="+mn-lt"/>
              </a:rPr>
              <a:t>Câu 10:</a:t>
            </a:r>
            <a:endParaRPr sz="54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642" name="Google Shape;3642;p19">
            <a:hlinkClick r:id="rId5" action="ppaction://hlinksldjump"/>
          </p:cNvPr>
          <p:cNvSpPr/>
          <p:nvPr/>
        </p:nvSpPr>
        <p:spPr>
          <a:xfrm>
            <a:off x="14872688" y="7752000"/>
            <a:ext cx="2976750" cy="2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endParaRPr sz="315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Google Shape;3578;p10">
            <a:extLst>
              <a:ext uri="{FF2B5EF4-FFF2-40B4-BE49-F238E27FC236}">
                <a16:creationId xmlns:a16="http://schemas.microsoft.com/office/drawing/2014/main" id="{FE092293-C822-2E7B-692A-2B4445C047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489825" y="4243316"/>
            <a:ext cx="7652423" cy="1511549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161925" indent="0" algn="ctr">
              <a:lnSpc>
                <a:spcPct val="150000"/>
              </a:lnSpc>
              <a:spcBef>
                <a:spcPts val="900"/>
              </a:spcBef>
              <a:buNone/>
              <a:tabLst>
                <a:tab pos="190500" algn="l"/>
                <a:tab pos="4953000" algn="l"/>
                <a:tab pos="7696200" algn="l"/>
              </a:tabLst>
            </a:pPr>
            <a:r>
              <a:rPr lang="vi-VN" sz="44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Dung dịch </a:t>
            </a:r>
            <a:r>
              <a:rPr lang="vi-VN" sz="4400" dirty="0" err="1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saccharose</a:t>
            </a:r>
            <a:r>
              <a:rPr lang="vi-VN" sz="44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hòa tan được Cu(OH)</a:t>
            </a:r>
            <a:r>
              <a:rPr lang="vi-VN" sz="4400" baseline="-250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vi-VN" sz="440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.</a:t>
            </a:r>
            <a:endParaRPr lang="en-US" sz="44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E93C06-1BFC-1D9D-B8CB-D052018C4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311623"/>
            <a:ext cx="27706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315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B3B565D6-63EA-027C-079D-F4278F900EB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977"/>
          <a:stretch/>
        </p:blipFill>
        <p:spPr>
          <a:xfrm>
            <a:off x="4192694" y="6780398"/>
            <a:ext cx="1253514" cy="1278488"/>
          </a:xfrm>
          <a:prstGeom prst="rect">
            <a:avLst/>
          </a:prstGeom>
        </p:spPr>
      </p:pic>
      <p:pic>
        <p:nvPicPr>
          <p:cNvPr id="8" name="Picture 2" descr="Check Poll Cliparts, Stock Vector and Royalty Free Check Poll Illustrations">
            <a:extLst>
              <a:ext uri="{FF2B5EF4-FFF2-40B4-BE49-F238E27FC236}">
                <a16:creationId xmlns:a16="http://schemas.microsoft.com/office/drawing/2014/main" id="{382E3919-E94B-FD80-B606-D2CF69FEC9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7073896" y="6780398"/>
            <a:ext cx="1324430" cy="132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ieng-bao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0DC325B1-07CA-8A9A-6FF5-31DA7A4C07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86821" y="7077090"/>
            <a:ext cx="731045" cy="731045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A7A5F3FD-2A20-A96D-CB2C-FD43B3CA80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06608" y="1408394"/>
            <a:ext cx="7181392" cy="7181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0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C0393243-EBEB-A883-7EC0-BB140C11384A}"/>
              </a:ext>
            </a:extLst>
          </p:cNvPr>
          <p:cNvSpPr txBox="1"/>
          <p:nvPr/>
        </p:nvSpPr>
        <p:spPr>
          <a:xfrm>
            <a:off x="7950842" y="3701971"/>
            <a:ext cx="7890258" cy="389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defRPr/>
            </a:pPr>
            <a:r>
              <a:rPr lang="en-US" sz="10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TINH THẦN ĐỒNG ĐỘI</a:t>
            </a:r>
          </a:p>
        </p:txBody>
      </p:sp>
    </p:spTree>
    <p:extLst>
      <p:ext uri="{BB962C8B-B14F-4D97-AF65-F5344CB8AC3E}">
        <p14:creationId xmlns:p14="http://schemas.microsoft.com/office/powerpoint/2010/main" val="21946942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D43CC8-0CA2-6BD9-5B0B-559E9675D5F3}"/>
              </a:ext>
            </a:extLst>
          </p:cNvPr>
          <p:cNvSpPr txBox="1"/>
          <p:nvPr/>
        </p:nvSpPr>
        <p:spPr>
          <a:xfrm>
            <a:off x="8109672" y="3305638"/>
            <a:ext cx="7657022" cy="4503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Chia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lớp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làm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4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nhóm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,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lần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lượt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lên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nhận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mật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thư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.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Nhóm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nào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giải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nhanh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nhất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sẽ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lên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nhận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mật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thư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tiếp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theo.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Nhóm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giải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chính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xác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cả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2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mật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thư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sẽ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giành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chiến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thắng</a:t>
            </a:r>
            <a:r>
              <a:rPr lang="en-US" sz="4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75376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>
            <a:extLst>
              <a:ext uri="{FF2B5EF4-FFF2-40B4-BE49-F238E27FC236}">
                <a16:creationId xmlns:a16="http://schemas.microsoft.com/office/drawing/2014/main" id="{EB005C88-D164-42F3-C9C5-3C3666F5C5BB}"/>
              </a:ext>
            </a:extLst>
          </p:cNvPr>
          <p:cNvGrpSpPr/>
          <p:nvPr/>
        </p:nvGrpSpPr>
        <p:grpSpPr>
          <a:xfrm>
            <a:off x="-84194" y="486910"/>
            <a:ext cx="18456387" cy="10282434"/>
            <a:chOff x="-82070" y="293076"/>
            <a:chExt cx="12304258" cy="6854956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55DBE34-6E0E-6983-97FF-6CF95C117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053"/>
            <a:stretch>
              <a:fillRect/>
            </a:stretch>
          </p:blipFill>
          <p:spPr>
            <a:xfrm rot="5400000">
              <a:off x="193095" y="17911"/>
              <a:ext cx="6854956" cy="7405286"/>
            </a:xfrm>
            <a:prstGeom prst="rect">
              <a:avLst/>
            </a:prstGeom>
          </p:spPr>
        </p:pic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ACF83FB8-893D-0145-A902-C841629F8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4464"/>
            <a:stretch>
              <a:fillRect/>
            </a:stretch>
          </p:blipFill>
          <p:spPr>
            <a:xfrm rot="5400000">
              <a:off x="6345224" y="1271068"/>
              <a:ext cx="6854956" cy="4898972"/>
            </a:xfrm>
            <a:prstGeom prst="rect">
              <a:avLst/>
            </a:prstGeom>
          </p:spPr>
        </p:pic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BDDD085-3294-F3F4-516E-360C9F60B2CD}"/>
              </a:ext>
            </a:extLst>
          </p:cNvPr>
          <p:cNvSpPr txBox="1"/>
          <p:nvPr/>
        </p:nvSpPr>
        <p:spPr>
          <a:xfrm>
            <a:off x="1980769" y="2178195"/>
            <a:ext cx="14790009" cy="22588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en-US" sz="4200" dirty="0">
                <a:latin typeface="+mn-lt"/>
                <a:ea typeface="+mn-ea"/>
                <a:cs typeface="+mn-ea"/>
                <a:sym typeface="+mn-lt"/>
              </a:rPr>
              <a:t>                            </a:t>
            </a:r>
            <a:r>
              <a:rPr lang="vi-VN" sz="4200" dirty="0">
                <a:latin typeface="+mn-lt"/>
                <a:ea typeface="+mn-ea"/>
                <a:cs typeface="+mn-ea"/>
                <a:sym typeface="+mn-lt"/>
              </a:rPr>
              <a:t>Đun nóng </a:t>
            </a:r>
            <a:r>
              <a:rPr lang="en-US" sz="4200" dirty="0">
                <a:latin typeface="+mn-lt"/>
                <a:ea typeface="+mn-ea"/>
                <a:cs typeface="+mn-ea"/>
                <a:sym typeface="+mn-lt"/>
              </a:rPr>
              <a:t>5</a:t>
            </a:r>
            <a:r>
              <a:rPr lang="vi-VN" sz="4200" dirty="0">
                <a:latin typeface="+mn-lt"/>
                <a:ea typeface="+mn-ea"/>
                <a:cs typeface="+mn-ea"/>
                <a:sym typeface="+mn-lt"/>
              </a:rPr>
              <a:t>0 </a:t>
            </a:r>
            <a:r>
              <a:rPr lang="vi-VN" sz="4200" dirty="0" err="1">
                <a:latin typeface="+mn-lt"/>
                <a:ea typeface="+mn-ea"/>
                <a:cs typeface="+mn-ea"/>
                <a:sym typeface="+mn-lt"/>
              </a:rPr>
              <a:t>mL</a:t>
            </a:r>
            <a:r>
              <a:rPr lang="vi-VN" sz="4200" dirty="0">
                <a:latin typeface="+mn-lt"/>
                <a:ea typeface="+mn-ea"/>
                <a:cs typeface="+mn-ea"/>
                <a:sym typeface="+mn-lt"/>
              </a:rPr>
              <a:t> dung dịch </a:t>
            </a:r>
            <a:r>
              <a:rPr lang="vi-VN" sz="4200" dirty="0" err="1">
                <a:latin typeface="+mn-lt"/>
                <a:ea typeface="+mn-ea"/>
                <a:cs typeface="+mn-ea"/>
                <a:sym typeface="+mn-lt"/>
              </a:rPr>
              <a:t>glucose</a:t>
            </a:r>
            <a:r>
              <a:rPr lang="vi-VN" sz="4200" dirty="0">
                <a:latin typeface="+mn-lt"/>
                <a:ea typeface="+mn-ea"/>
                <a:cs typeface="+mn-ea"/>
                <a:sym typeface="+mn-lt"/>
              </a:rPr>
              <a:t> a (</a:t>
            </a:r>
            <a:r>
              <a:rPr lang="vi-VN" sz="4200" dirty="0" err="1">
                <a:latin typeface="+mn-lt"/>
                <a:ea typeface="+mn-ea"/>
                <a:cs typeface="+mn-ea"/>
                <a:sym typeface="+mn-lt"/>
              </a:rPr>
              <a:t>mol</a:t>
            </a:r>
            <a:r>
              <a:rPr lang="vi-VN" sz="4200" dirty="0">
                <a:latin typeface="+mn-lt"/>
                <a:ea typeface="+mn-ea"/>
                <a:cs typeface="+mn-ea"/>
                <a:sym typeface="+mn-lt"/>
              </a:rPr>
              <a:t>/L) với lượng dư dung dịch AgNO</a:t>
            </a:r>
            <a:r>
              <a:rPr lang="vi-VN" sz="4200" baseline="-25000" dirty="0"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vi-VN" sz="4200" dirty="0">
                <a:latin typeface="+mn-lt"/>
                <a:ea typeface="+mn-ea"/>
                <a:cs typeface="+mn-ea"/>
                <a:sym typeface="+mn-lt"/>
              </a:rPr>
              <a:t>trong NH</a:t>
            </a:r>
            <a:r>
              <a:rPr lang="vi-VN" sz="4200" baseline="-25000" dirty="0"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vi-VN" sz="4200" dirty="0">
                <a:latin typeface="+mn-lt"/>
                <a:ea typeface="+mn-ea"/>
                <a:cs typeface="+mn-ea"/>
                <a:sym typeface="+mn-lt"/>
              </a:rPr>
              <a:t>. Sau khi phản ứng xảy ra hoàn toàn, thu được 21,6 </a:t>
            </a:r>
            <a:r>
              <a:rPr lang="vi-VN" sz="4200" dirty="0" err="1">
                <a:latin typeface="+mn-lt"/>
                <a:ea typeface="+mn-ea"/>
                <a:cs typeface="+mn-ea"/>
                <a:sym typeface="+mn-lt"/>
              </a:rPr>
              <a:t>gam</a:t>
            </a:r>
            <a:r>
              <a:rPr lang="vi-VN" sz="42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vi-VN" sz="4200" dirty="0" err="1">
                <a:latin typeface="+mn-lt"/>
                <a:ea typeface="+mn-ea"/>
                <a:cs typeface="+mn-ea"/>
                <a:sym typeface="+mn-lt"/>
              </a:rPr>
              <a:t>Ag</a:t>
            </a:r>
            <a:r>
              <a:rPr lang="vi-VN" sz="4200" dirty="0">
                <a:latin typeface="+mn-lt"/>
                <a:ea typeface="+mn-ea"/>
                <a:cs typeface="+mn-ea"/>
                <a:sym typeface="+mn-lt"/>
              </a:rPr>
              <a:t>. Giá trị của a là</a:t>
            </a:r>
            <a:r>
              <a:rPr lang="en-US" sz="4200" dirty="0">
                <a:latin typeface="+mn-lt"/>
                <a:ea typeface="+mn-ea"/>
                <a:cs typeface="+mn-ea"/>
                <a:sym typeface="+mn-lt"/>
              </a:rPr>
              <a:t> bao </a:t>
            </a:r>
            <a:r>
              <a:rPr lang="en-US" sz="4200" dirty="0" err="1">
                <a:latin typeface="+mn-lt"/>
                <a:ea typeface="+mn-ea"/>
                <a:cs typeface="+mn-ea"/>
                <a:sym typeface="+mn-lt"/>
              </a:rPr>
              <a:t>nhiêu</a:t>
            </a:r>
            <a:r>
              <a:rPr lang="vi-VN" sz="4200" dirty="0">
                <a:latin typeface="+mn-lt"/>
                <a:ea typeface="+mn-ea"/>
                <a:cs typeface="+mn-ea"/>
                <a:sym typeface="+mn-lt"/>
              </a:rPr>
              <a:t> </a:t>
            </a:r>
            <a:endParaRPr lang="en-US" sz="36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712EFB8C-9986-AD0B-8639-161011571F47}"/>
              </a:ext>
            </a:extLst>
          </p:cNvPr>
          <p:cNvSpPr txBox="1"/>
          <p:nvPr/>
        </p:nvSpPr>
        <p:spPr>
          <a:xfrm>
            <a:off x="863355" y="1798823"/>
            <a:ext cx="4244674" cy="923330"/>
          </a:xfrm>
          <a:prstGeom prst="rect">
            <a:avLst/>
          </a:prstGeom>
          <a:solidFill>
            <a:srgbClr val="FFFFFF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Mật</a:t>
            </a:r>
            <a:r>
              <a:rPr lang="en-US" sz="54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thư</a:t>
            </a:r>
            <a:r>
              <a:rPr lang="en-US" sz="54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số</a:t>
            </a:r>
            <a:r>
              <a:rPr lang="en-US" sz="54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80FDEE3-85A3-4703-2D7A-2D390423E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692" y="4965760"/>
            <a:ext cx="13553928" cy="199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79388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79388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  <a:tab pos="3419475" algn="l"/>
                <a:tab pos="5040313" algn="l"/>
              </a:tabLst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44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en-US" altLang="en-US" sz="44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kumimoji="0" lang="en-US" altLang="en-US" sz="44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>
                <a:latin typeface="+mj-lt"/>
                <a:ea typeface="Calibri" panose="020F0502020204030204" pitchFamily="34" charset="0"/>
              </a:rPr>
              <a:t>                                     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2Ag</a:t>
            </a:r>
          </a:p>
          <a:p>
            <a:pPr marL="0" marR="0" lvl="0" indent="179388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  <a:tab pos="3419475" algn="l"/>
                <a:tab pos="5040313" algn="l"/>
              </a:tabLst>
            </a:pPr>
            <a:r>
              <a:rPr lang="en-US" altLang="en-US" sz="4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0,1 mol             ←                    0,2 mol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12" name="Đối tượng 11">
            <a:extLst>
              <a:ext uri="{FF2B5EF4-FFF2-40B4-BE49-F238E27FC236}">
                <a16:creationId xmlns:a16="http://schemas.microsoft.com/office/drawing/2014/main" id="{E72F4F2A-636A-EC11-48E5-4FBDBD8E82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1300926"/>
              </p:ext>
            </p:extLst>
          </p:nvPr>
        </p:nvGraphicFramePr>
        <p:xfrm>
          <a:off x="6070189" y="5143500"/>
          <a:ext cx="3120973" cy="803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38080" imgH="215640" progId="Equation.DSMT4">
                  <p:embed/>
                </p:oleObj>
              </mc:Choice>
              <mc:Fallback>
                <p:oleObj name="Equation" r:id="rId4" imgW="838080" imgH="215640" progId="Equation.DSMT4">
                  <p:embed/>
                  <p:pic>
                    <p:nvPicPr>
                      <p:cNvPr id="17" name="Đối tượng 16">
                        <a:extLst>
                          <a:ext uri="{FF2B5EF4-FFF2-40B4-BE49-F238E27FC236}">
                            <a16:creationId xmlns:a16="http://schemas.microsoft.com/office/drawing/2014/main" id="{E0C5F9BF-03DB-E781-02D8-4C2C92F73F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70189" y="5143500"/>
                        <a:ext cx="3120973" cy="8038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Đối tượng 12">
            <a:extLst>
              <a:ext uri="{FF2B5EF4-FFF2-40B4-BE49-F238E27FC236}">
                <a16:creationId xmlns:a16="http://schemas.microsoft.com/office/drawing/2014/main" id="{253E574C-CF33-A2F8-5332-A15A8D1B43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396521"/>
              </p:ext>
            </p:extLst>
          </p:nvPr>
        </p:nvGraphicFramePr>
        <p:xfrm>
          <a:off x="4319260" y="7651428"/>
          <a:ext cx="5595947" cy="16734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12659" imgH="452628" progId="Equation.DSMT4">
                  <p:embed/>
                </p:oleObj>
              </mc:Choice>
              <mc:Fallback>
                <p:oleObj name="Equation" r:id="rId6" imgW="1512659" imgH="45262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319260" y="7651428"/>
                        <a:ext cx="5595947" cy="16734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>
            <a:extLst>
              <a:ext uri="{FF2B5EF4-FFF2-40B4-BE49-F238E27FC236}">
                <a16:creationId xmlns:a16="http://schemas.microsoft.com/office/drawing/2014/main" id="{055DBE34-6E0E-6983-97FF-6CF95C1178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053"/>
          <a:stretch>
            <a:fillRect/>
          </a:stretch>
        </p:blipFill>
        <p:spPr>
          <a:xfrm rot="5400000">
            <a:off x="289643" y="8378"/>
            <a:ext cx="10282434" cy="11107929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ACF83FB8-893D-0145-A902-C841629F83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4464"/>
          <a:stretch>
            <a:fillRect/>
          </a:stretch>
        </p:blipFill>
        <p:spPr>
          <a:xfrm rot="5400000">
            <a:off x="9517836" y="1906602"/>
            <a:ext cx="10282434" cy="7348458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A26A8F78-0BD3-3495-0723-F2740BEFED16}"/>
              </a:ext>
            </a:extLst>
          </p:cNvPr>
          <p:cNvSpPr txBox="1"/>
          <p:nvPr/>
        </p:nvSpPr>
        <p:spPr>
          <a:xfrm>
            <a:off x="1787316" y="2019818"/>
            <a:ext cx="15180993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+mj-lt"/>
              </a:rPr>
              <a:t>                                          </a:t>
            </a:r>
            <a:r>
              <a:rPr lang="en-US" sz="3600" dirty="0" err="1">
                <a:latin typeface="+mj-lt"/>
              </a:rPr>
              <a:t>Để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sản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xuất</a:t>
            </a:r>
            <a:r>
              <a:rPr lang="en-US" sz="3600" dirty="0">
                <a:latin typeface="+mj-lt"/>
              </a:rPr>
              <a:t> 150 </a:t>
            </a:r>
            <a:r>
              <a:rPr lang="en-US" sz="3600" dirty="0" err="1">
                <a:latin typeface="+mj-lt"/>
              </a:rPr>
              <a:t>lít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cồn</a:t>
            </a:r>
            <a:r>
              <a:rPr lang="en-US" sz="3600" dirty="0">
                <a:latin typeface="+mj-lt"/>
              </a:rPr>
              <a:t> y </a:t>
            </a:r>
            <a:r>
              <a:rPr lang="en-US" sz="3600" dirty="0" err="1">
                <a:latin typeface="+mj-lt"/>
              </a:rPr>
              <a:t>tế</a:t>
            </a:r>
            <a:r>
              <a:rPr lang="en-US" sz="3600" dirty="0">
                <a:latin typeface="+mj-lt"/>
              </a:rPr>
              <a:t> 70</a:t>
            </a:r>
            <a:r>
              <a:rPr lang="en-US" sz="3600" baseline="30000" dirty="0">
                <a:latin typeface="+mj-lt"/>
              </a:rPr>
              <a:t>o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người</a:t>
            </a:r>
            <a:r>
              <a:rPr lang="en-US" sz="3600" dirty="0">
                <a:latin typeface="+mj-lt"/>
              </a:rPr>
              <a:t> ta </a:t>
            </a:r>
            <a:r>
              <a:rPr lang="en-US" sz="3600" dirty="0" err="1">
                <a:latin typeface="+mj-lt"/>
              </a:rPr>
              <a:t>cần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lên</a:t>
            </a:r>
            <a:r>
              <a:rPr lang="en-US" sz="3600" dirty="0">
                <a:latin typeface="+mj-lt"/>
              </a:rPr>
              <a:t> men </a:t>
            </a:r>
            <a:r>
              <a:rPr lang="en-US" sz="3600" dirty="0" err="1">
                <a:latin typeface="+mj-lt"/>
              </a:rPr>
              <a:t>tối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thiểu</a:t>
            </a:r>
            <a:r>
              <a:rPr lang="en-US" sz="3600" dirty="0">
                <a:latin typeface="+mj-lt"/>
              </a:rPr>
              <a:t> m gam glucose. </a:t>
            </a:r>
            <a:r>
              <a:rPr lang="en-US" sz="3600" dirty="0" err="1">
                <a:latin typeface="+mj-lt"/>
              </a:rPr>
              <a:t>Biết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hiệu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suất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của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quá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trình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lên</a:t>
            </a:r>
            <a:r>
              <a:rPr lang="en-US" sz="3600" dirty="0">
                <a:latin typeface="+mj-lt"/>
              </a:rPr>
              <a:t> men </a:t>
            </a:r>
            <a:r>
              <a:rPr lang="en-US" sz="3600" dirty="0" err="1">
                <a:latin typeface="+mj-lt"/>
              </a:rPr>
              <a:t>là</a:t>
            </a:r>
            <a:r>
              <a:rPr lang="en-US" sz="3600" dirty="0">
                <a:latin typeface="+mj-lt"/>
              </a:rPr>
              <a:t> 80%, </a:t>
            </a:r>
            <a:r>
              <a:rPr lang="en-US" sz="3600" dirty="0" err="1">
                <a:latin typeface="+mj-lt"/>
              </a:rPr>
              <a:t>khối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lượng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riêng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của</a:t>
            </a:r>
            <a:r>
              <a:rPr lang="en-US" sz="3600" dirty="0">
                <a:latin typeface="+mj-lt"/>
              </a:rPr>
              <a:t> ethanol </a:t>
            </a:r>
            <a:r>
              <a:rPr lang="en-US" sz="3600" dirty="0" err="1">
                <a:latin typeface="+mj-lt"/>
              </a:rPr>
              <a:t>là</a:t>
            </a:r>
            <a:r>
              <a:rPr lang="en-US" sz="3600" dirty="0">
                <a:latin typeface="+mj-lt"/>
              </a:rPr>
              <a:t> 0,8 g/</a:t>
            </a:r>
            <a:r>
              <a:rPr lang="en-US" sz="3600" dirty="0" err="1">
                <a:latin typeface="+mj-lt"/>
              </a:rPr>
              <a:t>mL.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Giá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trị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của</a:t>
            </a:r>
            <a:r>
              <a:rPr lang="en-US" sz="3600" dirty="0">
                <a:latin typeface="+mj-lt"/>
              </a:rPr>
              <a:t> m </a:t>
            </a:r>
            <a:r>
              <a:rPr lang="en-US" sz="3600" dirty="0" err="1">
                <a:latin typeface="+mj-lt"/>
              </a:rPr>
              <a:t>bằng</a:t>
            </a:r>
            <a:r>
              <a:rPr lang="en-US" sz="3600" dirty="0">
                <a:latin typeface="+mj-lt"/>
              </a:rPr>
              <a:t> bao </a:t>
            </a:r>
            <a:r>
              <a:rPr lang="en-US" sz="3600" dirty="0" err="1">
                <a:latin typeface="+mj-lt"/>
              </a:rPr>
              <a:t>nhiêu</a:t>
            </a:r>
            <a:r>
              <a:rPr lang="en-US" sz="3600" dirty="0">
                <a:latin typeface="+mj-lt"/>
              </a:rPr>
              <a:t>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2EFB8C-9986-AD0B-8639-161011571F47}"/>
              </a:ext>
            </a:extLst>
          </p:cNvPr>
          <p:cNvSpPr txBox="1"/>
          <p:nvPr/>
        </p:nvSpPr>
        <p:spPr>
          <a:xfrm>
            <a:off x="1524643" y="1736038"/>
            <a:ext cx="4223448" cy="923330"/>
          </a:xfrm>
          <a:prstGeom prst="rect">
            <a:avLst/>
          </a:prstGeom>
          <a:solidFill>
            <a:srgbClr val="FFFFFF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n-US" sz="5400" b="1" dirty="0" err="1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Mật</a:t>
            </a:r>
            <a:r>
              <a:rPr lang="en-US" sz="54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thư</a:t>
            </a:r>
            <a:r>
              <a:rPr lang="en-US" sz="54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số</a:t>
            </a:r>
            <a:r>
              <a:rPr lang="en-US" sz="54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 2</a:t>
            </a:r>
          </a:p>
        </p:txBody>
      </p:sp>
      <p:graphicFrame>
        <p:nvGraphicFramePr>
          <p:cNvPr id="8" name="Đối tượng 7">
            <a:extLst>
              <a:ext uri="{FF2B5EF4-FFF2-40B4-BE49-F238E27FC236}">
                <a16:creationId xmlns:a16="http://schemas.microsoft.com/office/drawing/2014/main" id="{6ECFAD09-7447-ACE5-7419-47E71B40A1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777700"/>
              </p:ext>
            </p:extLst>
          </p:nvPr>
        </p:nvGraphicFramePr>
        <p:xfrm>
          <a:off x="2638440" y="4034955"/>
          <a:ext cx="13478744" cy="13730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739786" imgH="380682" progId="Equation.DSMT4">
                  <p:embed/>
                </p:oleObj>
              </mc:Choice>
              <mc:Fallback>
                <p:oleObj name="Equation" r:id="rId4" imgW="3739786" imgH="38068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38440" y="4034955"/>
                        <a:ext cx="13478744" cy="13730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AD17B2E4-C070-D478-0093-BAA7A00A5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367" y="5691574"/>
            <a:ext cx="13553928" cy="1642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79388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3419475" algn="l"/>
                <a:tab pos="5040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79388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  <a:tab pos="3419475" algn="l"/>
                <a:tab pos="5040313" algn="l"/>
              </a:tabLst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44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en-US" altLang="en-US" sz="44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kumimoji="0" lang="en-US" altLang="en-US" sz="44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>
                <a:latin typeface="+mj-lt"/>
                <a:ea typeface="Calibri" panose="020F0502020204030204" pitchFamily="34" charset="0"/>
              </a:rPr>
              <a:t>                                     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2C</a:t>
            </a:r>
            <a:r>
              <a:rPr kumimoji="0" lang="en-US" altLang="en-US" sz="44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en-US" altLang="en-US" sz="44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OH + 2CO</a:t>
            </a:r>
            <a:r>
              <a:rPr kumimoji="0" lang="en-US" altLang="en-US" sz="44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179388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388" algn="l"/>
                <a:tab pos="3419475" algn="l"/>
                <a:tab pos="5040313" algn="l"/>
              </a:tabLst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180 gam                 →                    92 gam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11" name="Đối tượng 10">
            <a:extLst>
              <a:ext uri="{FF2B5EF4-FFF2-40B4-BE49-F238E27FC236}">
                <a16:creationId xmlns:a16="http://schemas.microsoft.com/office/drawing/2014/main" id="{F7CC59EB-4AFA-5092-DCCE-225BA584D4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2336459"/>
              </p:ext>
            </p:extLst>
          </p:nvPr>
        </p:nvGraphicFramePr>
        <p:xfrm>
          <a:off x="1361570" y="7576522"/>
          <a:ext cx="9738278" cy="1210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060700" imgH="393700" progId="Equation.DSMT4">
                  <p:embed/>
                </p:oleObj>
              </mc:Choice>
              <mc:Fallback>
                <p:oleObj name="Equation" r:id="rId6" imgW="3060700" imgH="393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1570" y="7576522"/>
                        <a:ext cx="9738278" cy="12109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Đối tượng 16">
            <a:extLst>
              <a:ext uri="{FF2B5EF4-FFF2-40B4-BE49-F238E27FC236}">
                <a16:creationId xmlns:a16="http://schemas.microsoft.com/office/drawing/2014/main" id="{E0C5F9BF-03DB-E781-02D8-4C2C92F73F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4036277"/>
              </p:ext>
            </p:extLst>
          </p:nvPr>
        </p:nvGraphicFramePr>
        <p:xfrm>
          <a:off x="7520845" y="5933956"/>
          <a:ext cx="2033466" cy="63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75809" imgH="209411" progId="Equation.DSMT4">
                  <p:embed/>
                </p:oleObj>
              </mc:Choice>
              <mc:Fallback>
                <p:oleObj name="Equation" r:id="rId8" imgW="675809" imgH="20941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20845" y="5933956"/>
                        <a:ext cx="2033466" cy="630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8295921-CEB3-A5C7-286C-59391E3491F6}"/>
              </a:ext>
            </a:extLst>
          </p:cNvPr>
          <p:cNvSpPr txBox="1"/>
          <p:nvPr/>
        </p:nvSpPr>
        <p:spPr>
          <a:xfrm>
            <a:off x="11214871" y="7729608"/>
            <a:ext cx="17180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84 kg</a:t>
            </a:r>
            <a:endParaRPr lang="en-US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588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2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C0393243-EBEB-A883-7EC0-BB140C11384A}"/>
              </a:ext>
            </a:extLst>
          </p:cNvPr>
          <p:cNvSpPr txBox="1"/>
          <p:nvPr/>
        </p:nvSpPr>
        <p:spPr>
          <a:xfrm>
            <a:off x="7950842" y="3701971"/>
            <a:ext cx="7890258" cy="389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defRPr/>
            </a:pPr>
            <a:r>
              <a:rPr lang="en-US" sz="10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HIỂU BIẾT THỰC TIỄN</a:t>
            </a:r>
          </a:p>
        </p:txBody>
      </p:sp>
    </p:spTree>
    <p:extLst>
      <p:ext uri="{BB962C8B-B14F-4D97-AF65-F5344CB8AC3E}">
        <p14:creationId xmlns:p14="http://schemas.microsoft.com/office/powerpoint/2010/main" val="224410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>
            <a:extLst>
              <a:ext uri="{FF2B5EF4-FFF2-40B4-BE49-F238E27FC236}">
                <a16:creationId xmlns:a16="http://schemas.microsoft.com/office/drawing/2014/main" id="{EB005C88-D164-42F3-C9C5-3C3666F5C5BB}"/>
              </a:ext>
            </a:extLst>
          </p:cNvPr>
          <p:cNvGrpSpPr/>
          <p:nvPr/>
        </p:nvGrpSpPr>
        <p:grpSpPr>
          <a:xfrm>
            <a:off x="-123105" y="439614"/>
            <a:ext cx="18456387" cy="10282434"/>
            <a:chOff x="-82070" y="293076"/>
            <a:chExt cx="12304258" cy="6854956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55DBE34-6E0E-6983-97FF-6CF95C117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6053"/>
            <a:stretch>
              <a:fillRect/>
            </a:stretch>
          </p:blipFill>
          <p:spPr>
            <a:xfrm rot="5400000">
              <a:off x="193095" y="17911"/>
              <a:ext cx="6854956" cy="7405286"/>
            </a:xfrm>
            <a:prstGeom prst="rect">
              <a:avLst/>
            </a:prstGeom>
          </p:spPr>
        </p:pic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ACF83FB8-893D-0145-A902-C841629F8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44464"/>
            <a:stretch>
              <a:fillRect/>
            </a:stretch>
          </p:blipFill>
          <p:spPr>
            <a:xfrm rot="5400000">
              <a:off x="6345224" y="1271068"/>
              <a:ext cx="6854956" cy="4898972"/>
            </a:xfrm>
            <a:prstGeom prst="rect">
              <a:avLst/>
            </a:prstGeom>
          </p:spPr>
        </p:pic>
      </p:grpSp>
      <p:pic>
        <p:nvPicPr>
          <p:cNvPr id="2" name="Cảnh giác với những dấu hiệu tiền tiểu đường - VTC Now">
            <a:hlinkClick r:id="" action="ppaction://media"/>
            <a:extLst>
              <a:ext uri="{FF2B5EF4-FFF2-40B4-BE49-F238E27FC236}">
                <a16:creationId xmlns:a16="http://schemas.microsoft.com/office/drawing/2014/main" id="{C4DAA43A-A011-71EC-1C48-463BC447F3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95903" y="2097798"/>
            <a:ext cx="12281338" cy="690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4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C0393243-EBEB-A883-7EC0-BB140C11384A}"/>
              </a:ext>
            </a:extLst>
          </p:cNvPr>
          <p:cNvSpPr txBox="1"/>
          <p:nvPr/>
        </p:nvSpPr>
        <p:spPr>
          <a:xfrm>
            <a:off x="10570779" y="3654673"/>
            <a:ext cx="5528675" cy="389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defRPr/>
            </a:pPr>
            <a:r>
              <a:rPr lang="en-US" sz="10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THANK YOU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23B159D5-5E11-EDD5-7AFA-9970832E63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30" t="19392" r="20661" b="23937"/>
          <a:stretch/>
        </p:blipFill>
        <p:spPr>
          <a:xfrm>
            <a:off x="8064062" y="4997669"/>
            <a:ext cx="3174583" cy="2806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5654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CCF95F-EF9D-4481-A960-BCA270C3A2AE}"/>
              </a:ext>
            </a:extLst>
          </p:cNvPr>
          <p:cNvSpPr txBox="1"/>
          <p:nvPr/>
        </p:nvSpPr>
        <p:spPr>
          <a:xfrm>
            <a:off x="6832022" y="384409"/>
            <a:ext cx="4623955" cy="11846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CÂU HỎI SỐ 1</a:t>
            </a: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0EC2E198-FD5D-4223-BF55-03F2D4939BF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frame">
            <a:avLst>
              <a:gd name="adj1" fmla="val 2082"/>
            </a:avLst>
          </a:prstGeom>
          <a:solidFill>
            <a:srgbClr val="002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FS Neusa Bold" panose="00000800000000000000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10" name="Cuộn: Ngang 9">
            <a:extLst>
              <a:ext uri="{FF2B5EF4-FFF2-40B4-BE49-F238E27FC236}">
                <a16:creationId xmlns:a16="http://schemas.microsoft.com/office/drawing/2014/main" id="{736B0D58-7B36-B1C2-FA17-0D7EBFE51C3B}"/>
              </a:ext>
            </a:extLst>
          </p:cNvPr>
          <p:cNvSpPr/>
          <p:nvPr/>
        </p:nvSpPr>
        <p:spPr>
          <a:xfrm>
            <a:off x="1726323" y="1569092"/>
            <a:ext cx="15694574" cy="3850134"/>
          </a:xfrm>
          <a:prstGeom prst="horizontalScroll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4C947196-6C7C-5403-EA71-162CF641A743}"/>
              </a:ext>
            </a:extLst>
          </p:cNvPr>
          <p:cNvSpPr txBox="1"/>
          <p:nvPr/>
        </p:nvSpPr>
        <p:spPr>
          <a:xfrm>
            <a:off x="2456722" y="2321335"/>
            <a:ext cx="14774988" cy="2455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114300" algn="l"/>
                <a:tab pos="1485900" algn="l"/>
                <a:tab pos="2857500" algn="l"/>
                <a:tab pos="4229100" algn="l"/>
              </a:tabLst>
              <a:defRPr/>
            </a:pPr>
            <a:r>
              <a:rPr kumimoji="0" lang="vi-VN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Polymer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thiên nhiên X được sinh ra trong quá trình quang hợp của cây xanh. Ở nhiệt độ thường, X tạo với dung dịch </a:t>
            </a:r>
            <a:r>
              <a:rPr kumimoji="0" lang="vi-VN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iodine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hợp chất có màu xanh tím. </a:t>
            </a:r>
            <a:r>
              <a:rPr kumimoji="0" lang="vi-VN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Polymer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X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có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tên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gọi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gì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?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0CA4BE6-A0B3-7E49-A3DE-0E1AE69F0A2E}"/>
              </a:ext>
            </a:extLst>
          </p:cNvPr>
          <p:cNvSpPr txBox="1"/>
          <p:nvPr/>
        </p:nvSpPr>
        <p:spPr>
          <a:xfrm>
            <a:off x="4120796" y="6125441"/>
            <a:ext cx="4623955" cy="1184683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TINH BỘT</a:t>
            </a: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22544F60-38DB-F0A8-8B58-90A659C0D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4716785" y="5312230"/>
            <a:ext cx="3436796" cy="4608171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2DDE2EDB-43CD-3778-6A89-19B748E37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395" y="5517930"/>
            <a:ext cx="2269139" cy="22691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Mũi tên: Trái 1">
            <a:hlinkClick r:id="rId4" action="ppaction://hlinksldjump"/>
            <a:extLst>
              <a:ext uri="{FF2B5EF4-FFF2-40B4-BE49-F238E27FC236}">
                <a16:creationId xmlns:a16="http://schemas.microsoft.com/office/drawing/2014/main" id="{638B240A-10C1-9853-D7EC-93B927459BA3}"/>
              </a:ext>
            </a:extLst>
          </p:cNvPr>
          <p:cNvSpPr/>
          <p:nvPr/>
        </p:nvSpPr>
        <p:spPr>
          <a:xfrm>
            <a:off x="612363" y="9002110"/>
            <a:ext cx="1421389" cy="776401"/>
          </a:xfrm>
          <a:prstGeom prst="leftArrow">
            <a:avLst/>
          </a:prstGeom>
          <a:solidFill>
            <a:srgbClr val="FFC000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80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CCF95F-EF9D-4481-A960-BCA270C3A2AE}"/>
              </a:ext>
            </a:extLst>
          </p:cNvPr>
          <p:cNvSpPr txBox="1"/>
          <p:nvPr/>
        </p:nvSpPr>
        <p:spPr>
          <a:xfrm>
            <a:off x="6832022" y="384409"/>
            <a:ext cx="4623955" cy="11846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CÂU HỎI SỐ 2</a:t>
            </a: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0EC2E198-FD5D-4223-BF55-03F2D4939BF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frame">
            <a:avLst>
              <a:gd name="adj1" fmla="val 2082"/>
            </a:avLst>
          </a:prstGeom>
          <a:solidFill>
            <a:srgbClr val="002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FS Neusa Bold" panose="00000800000000000000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10" name="Cuộn: Ngang 9">
            <a:extLst>
              <a:ext uri="{FF2B5EF4-FFF2-40B4-BE49-F238E27FC236}">
                <a16:creationId xmlns:a16="http://schemas.microsoft.com/office/drawing/2014/main" id="{736B0D58-7B36-B1C2-FA17-0D7EBFE51C3B}"/>
              </a:ext>
            </a:extLst>
          </p:cNvPr>
          <p:cNvSpPr/>
          <p:nvPr/>
        </p:nvSpPr>
        <p:spPr>
          <a:xfrm>
            <a:off x="1726323" y="1569092"/>
            <a:ext cx="15694574" cy="3312221"/>
          </a:xfrm>
          <a:prstGeom prst="horizontalScroll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4C947196-6C7C-5403-EA71-162CF641A743}"/>
              </a:ext>
            </a:extLst>
          </p:cNvPr>
          <p:cNvSpPr txBox="1"/>
          <p:nvPr/>
        </p:nvSpPr>
        <p:spPr>
          <a:xfrm>
            <a:off x="2386395" y="2381382"/>
            <a:ext cx="14774988" cy="1642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114300" algn="l"/>
                <a:tab pos="1485900" algn="l"/>
                <a:tab pos="2857500" algn="l"/>
                <a:tab pos="4229100" algn="l"/>
              </a:tabLst>
              <a:defRPr/>
            </a:pP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Trong dãy các chất sau: </a:t>
            </a:r>
            <a:r>
              <a:rPr kumimoji="0" lang="vi-VN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glycerol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kumimoji="0" lang="vi-VN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glucose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kumimoji="0" lang="vi-VN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ethyl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vi-VN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alcohol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kumimoji="0" lang="vi-VN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cellulose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.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Chất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nào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hòa tan được Cu(OH)</a:t>
            </a:r>
            <a:r>
              <a:rPr kumimoji="0" lang="vi-VN" sz="4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2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ở nhiệt độ thường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?</a:t>
            </a: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0CA4BE6-A0B3-7E49-A3DE-0E1AE69F0A2E}"/>
              </a:ext>
            </a:extLst>
          </p:cNvPr>
          <p:cNvSpPr txBox="1"/>
          <p:nvPr/>
        </p:nvSpPr>
        <p:spPr>
          <a:xfrm>
            <a:off x="3663596" y="6171469"/>
            <a:ext cx="7072721" cy="1184683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Glycerol, glucose </a:t>
            </a: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22544F60-38DB-F0A8-8B58-90A659C0D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4716785" y="5312230"/>
            <a:ext cx="3436796" cy="4608171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2DDE2EDB-43CD-3778-6A89-19B748E37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4146" y="5407996"/>
            <a:ext cx="2269139" cy="22691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Mũi tên: Trái 1">
            <a:hlinkClick r:id="rId4" action="ppaction://hlinksldjump"/>
            <a:extLst>
              <a:ext uri="{FF2B5EF4-FFF2-40B4-BE49-F238E27FC236}">
                <a16:creationId xmlns:a16="http://schemas.microsoft.com/office/drawing/2014/main" id="{59BDF163-BB6D-5B1A-C0EB-2F22B935B2F7}"/>
              </a:ext>
            </a:extLst>
          </p:cNvPr>
          <p:cNvSpPr/>
          <p:nvPr/>
        </p:nvSpPr>
        <p:spPr>
          <a:xfrm>
            <a:off x="612363" y="9002110"/>
            <a:ext cx="1421389" cy="776401"/>
          </a:xfrm>
          <a:prstGeom prst="leftArrow">
            <a:avLst/>
          </a:prstGeom>
          <a:solidFill>
            <a:srgbClr val="FFC000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8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CCF95F-EF9D-4481-A960-BCA270C3A2AE}"/>
              </a:ext>
            </a:extLst>
          </p:cNvPr>
          <p:cNvSpPr txBox="1"/>
          <p:nvPr/>
        </p:nvSpPr>
        <p:spPr>
          <a:xfrm>
            <a:off x="6832022" y="384409"/>
            <a:ext cx="4623955" cy="11846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CÂU HỎI SỐ 3</a:t>
            </a: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0EC2E198-FD5D-4223-BF55-03F2D4939BF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frame">
            <a:avLst>
              <a:gd name="adj1" fmla="val 2082"/>
            </a:avLst>
          </a:prstGeom>
          <a:solidFill>
            <a:srgbClr val="002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FS Neusa Bold" panose="00000800000000000000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10" name="Cuộn: Ngang 9">
            <a:extLst>
              <a:ext uri="{FF2B5EF4-FFF2-40B4-BE49-F238E27FC236}">
                <a16:creationId xmlns:a16="http://schemas.microsoft.com/office/drawing/2014/main" id="{736B0D58-7B36-B1C2-FA17-0D7EBFE51C3B}"/>
              </a:ext>
            </a:extLst>
          </p:cNvPr>
          <p:cNvSpPr/>
          <p:nvPr/>
        </p:nvSpPr>
        <p:spPr>
          <a:xfrm>
            <a:off x="1726323" y="1569092"/>
            <a:ext cx="15694574" cy="3850134"/>
          </a:xfrm>
          <a:prstGeom prst="horizontalScroll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4C947196-6C7C-5403-EA71-162CF641A743}"/>
              </a:ext>
            </a:extLst>
          </p:cNvPr>
          <p:cNvSpPr txBox="1"/>
          <p:nvPr/>
        </p:nvSpPr>
        <p:spPr>
          <a:xfrm>
            <a:off x="2456722" y="2321335"/>
            <a:ext cx="14774988" cy="2455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114300" algn="l"/>
                <a:tab pos="1485900" algn="l"/>
                <a:tab pos="2857500" algn="l"/>
                <a:tab pos="4229100" algn="l"/>
              </a:tabLst>
              <a:defRPr/>
            </a:pPr>
            <a:r>
              <a:rPr kumimoji="0" lang="vi-VN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Cellulose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thuộc loại </a:t>
            </a:r>
            <a:r>
              <a:rPr kumimoji="0" lang="vi-VN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polysaccharide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là thành phần chính tạo nên màng tế bào thực vật, có nhiều trong gỗ, bông gòn. Công thức của </a:t>
            </a:r>
            <a:r>
              <a:rPr kumimoji="0" lang="vi-VN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cellulose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là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0CA4BE6-A0B3-7E49-A3DE-0E1AE69F0A2E}"/>
              </a:ext>
            </a:extLst>
          </p:cNvPr>
          <p:cNvSpPr txBox="1"/>
          <p:nvPr/>
        </p:nvSpPr>
        <p:spPr>
          <a:xfrm>
            <a:off x="4120796" y="6125441"/>
            <a:ext cx="4623955" cy="1184683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54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(C</a:t>
            </a:r>
            <a:r>
              <a:rPr lang="en-US" sz="5400" b="1" kern="1200" baseline="-250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  <a:r>
              <a:rPr lang="en-US" sz="54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</a:t>
            </a:r>
            <a:r>
              <a:rPr lang="en-US" sz="5400" b="1" kern="1200" baseline="-250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10</a:t>
            </a:r>
            <a:r>
              <a:rPr lang="en-US" sz="54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O</a:t>
            </a:r>
            <a:r>
              <a:rPr lang="en-US" sz="5400" b="1" kern="1200" baseline="-250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  <a:r>
              <a:rPr lang="en-US" sz="54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</a:t>
            </a:r>
            <a:r>
              <a:rPr lang="en-US" sz="5400" b="1" kern="1200" baseline="-250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</a:t>
            </a:r>
            <a:endParaRPr kumimoji="0" lang="en-US" sz="5400" b="1" i="0" u="none" strike="noStrike" kern="1200" cap="none" spc="0" normalizeH="0" baseline="-2500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22544F60-38DB-F0A8-8B58-90A659C0D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4716785" y="5312230"/>
            <a:ext cx="3436796" cy="4608171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2DDE2EDB-43CD-3778-6A89-19B748E37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395" y="5517930"/>
            <a:ext cx="2269139" cy="22691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Mũi tên: Trái 1">
            <a:hlinkClick r:id="rId4" action="ppaction://hlinksldjump"/>
            <a:extLst>
              <a:ext uri="{FF2B5EF4-FFF2-40B4-BE49-F238E27FC236}">
                <a16:creationId xmlns:a16="http://schemas.microsoft.com/office/drawing/2014/main" id="{7E9DEDF3-39F0-80FE-7D25-897BEE619DC6}"/>
              </a:ext>
            </a:extLst>
          </p:cNvPr>
          <p:cNvSpPr/>
          <p:nvPr/>
        </p:nvSpPr>
        <p:spPr>
          <a:xfrm>
            <a:off x="612363" y="9002110"/>
            <a:ext cx="1421389" cy="776401"/>
          </a:xfrm>
          <a:prstGeom prst="leftArrow">
            <a:avLst/>
          </a:prstGeom>
          <a:solidFill>
            <a:srgbClr val="FFC000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77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CCF95F-EF9D-4481-A960-BCA270C3A2AE}"/>
              </a:ext>
            </a:extLst>
          </p:cNvPr>
          <p:cNvSpPr txBox="1"/>
          <p:nvPr/>
        </p:nvSpPr>
        <p:spPr>
          <a:xfrm>
            <a:off x="6832022" y="384409"/>
            <a:ext cx="4623955" cy="11846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50000"/>
              </a:lnSpc>
              <a:buClrTx/>
            </a:pPr>
            <a:r>
              <a:rPr lang="en-US" sz="5400" b="1" kern="1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 HỎI SỐ 4</a:t>
            </a: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0EC2E198-FD5D-4223-BF55-03F2D4939BF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frame">
            <a:avLst>
              <a:gd name="adj1" fmla="val 2082"/>
            </a:avLst>
          </a:prstGeom>
          <a:solidFill>
            <a:srgbClr val="002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>
              <a:solidFill>
                <a:prstClr val="black"/>
              </a:solidFill>
              <a:latin typeface="#9Slide03 FS Neusa Bold" panose="00000800000000000000" pitchFamily="2" charset="0"/>
            </a:endParaRPr>
          </a:p>
        </p:txBody>
      </p:sp>
      <p:sp>
        <p:nvSpPr>
          <p:cNvPr id="10" name="Cuộn: Ngang 9">
            <a:extLst>
              <a:ext uri="{FF2B5EF4-FFF2-40B4-BE49-F238E27FC236}">
                <a16:creationId xmlns:a16="http://schemas.microsoft.com/office/drawing/2014/main" id="{736B0D58-7B36-B1C2-FA17-0D7EBFE51C3B}"/>
              </a:ext>
            </a:extLst>
          </p:cNvPr>
          <p:cNvSpPr/>
          <p:nvPr/>
        </p:nvSpPr>
        <p:spPr>
          <a:xfrm>
            <a:off x="1726323" y="1569092"/>
            <a:ext cx="15694574" cy="3850134"/>
          </a:xfrm>
          <a:prstGeom prst="horizontalScroll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4C947196-6C7C-5403-EA71-162CF641A743}"/>
              </a:ext>
            </a:extLst>
          </p:cNvPr>
          <p:cNvSpPr txBox="1"/>
          <p:nvPr/>
        </p:nvSpPr>
        <p:spPr>
          <a:xfrm>
            <a:off x="2456722" y="2321335"/>
            <a:ext cx="14078607" cy="2455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114300" algn="l"/>
                <a:tab pos="1485900" algn="l"/>
                <a:tab pos="2857500" algn="l"/>
                <a:tab pos="4229100" algn="l"/>
              </a:tabLst>
            </a:pP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Cho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Glucose; fructose; saccharose;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tinh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bột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; cellulose; glycerol.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tham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phản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ứng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thủy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môi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acid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bao </a:t>
            </a:r>
            <a:r>
              <a:rPr lang="en-US" sz="44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44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B459D7F-122E-80AD-F49B-A093A787C0DA}"/>
              </a:ext>
            </a:extLst>
          </p:cNvPr>
          <p:cNvSpPr txBox="1"/>
          <p:nvPr/>
        </p:nvSpPr>
        <p:spPr>
          <a:xfrm>
            <a:off x="3154416" y="7993633"/>
            <a:ext cx="13458497" cy="897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114300" algn="l"/>
                <a:tab pos="1485900" algn="l"/>
                <a:tab pos="2857500" algn="l"/>
                <a:tab pos="4229100" algn="l"/>
              </a:tabLst>
            </a:pP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</a:rPr>
              <a:t>Bao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</a:rPr>
              <a:t>gồm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4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saccharose; </a:t>
            </a:r>
            <a:r>
              <a:rPr lang="en-US" sz="48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tinh</a:t>
            </a:r>
            <a:r>
              <a:rPr lang="en-US" sz="4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bột</a:t>
            </a:r>
            <a:r>
              <a:rPr lang="en-US" sz="4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; cellulose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0CA4BE6-A0B3-7E49-A3DE-0E1AE69F0A2E}"/>
              </a:ext>
            </a:extLst>
          </p:cNvPr>
          <p:cNvSpPr txBox="1"/>
          <p:nvPr/>
        </p:nvSpPr>
        <p:spPr>
          <a:xfrm>
            <a:off x="4120796" y="6125441"/>
            <a:ext cx="4623955" cy="1184683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txBody>
          <a:bodyPr wrap="square" rtlCol="0" anchor="ctr">
            <a:spAutoFit/>
          </a:bodyPr>
          <a:lstStyle/>
          <a:p>
            <a:pPr algn="ctr" defTabSz="1371600">
              <a:lnSpc>
                <a:spcPct val="150000"/>
              </a:lnSpc>
              <a:buClrTx/>
            </a:pPr>
            <a:r>
              <a:rPr lang="en-US" sz="54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ĐÁP ÁN 3</a:t>
            </a: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22544F60-38DB-F0A8-8B58-90A659C0D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4716785" y="5312230"/>
            <a:ext cx="3436796" cy="4608171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2DDE2EDB-43CD-3778-6A89-19B748E37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395" y="5517930"/>
            <a:ext cx="2269139" cy="22691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Mũi tên: Trái 16">
            <a:hlinkClick r:id="rId4" action="ppaction://hlinksldjump"/>
            <a:extLst>
              <a:ext uri="{FF2B5EF4-FFF2-40B4-BE49-F238E27FC236}">
                <a16:creationId xmlns:a16="http://schemas.microsoft.com/office/drawing/2014/main" id="{10F19A44-1D1A-826C-7E39-573D6D34A71E}"/>
              </a:ext>
            </a:extLst>
          </p:cNvPr>
          <p:cNvSpPr/>
          <p:nvPr/>
        </p:nvSpPr>
        <p:spPr>
          <a:xfrm>
            <a:off x="612363" y="9002110"/>
            <a:ext cx="1421389" cy="776401"/>
          </a:xfrm>
          <a:prstGeom prst="leftArrow">
            <a:avLst/>
          </a:prstGeom>
          <a:solidFill>
            <a:srgbClr val="FFC000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01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CCF95F-EF9D-4481-A960-BCA270C3A2AE}"/>
              </a:ext>
            </a:extLst>
          </p:cNvPr>
          <p:cNvSpPr txBox="1"/>
          <p:nvPr/>
        </p:nvSpPr>
        <p:spPr>
          <a:xfrm>
            <a:off x="6832022" y="384409"/>
            <a:ext cx="4623955" cy="11846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CÂU HỎI SỐ 5</a:t>
            </a: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0EC2E198-FD5D-4223-BF55-03F2D4939BF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frame">
            <a:avLst>
              <a:gd name="adj1" fmla="val 2082"/>
            </a:avLst>
          </a:prstGeom>
          <a:solidFill>
            <a:srgbClr val="002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FS Neusa Bold" panose="00000800000000000000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10" name="Cuộn: Ngang 9">
            <a:extLst>
              <a:ext uri="{FF2B5EF4-FFF2-40B4-BE49-F238E27FC236}">
                <a16:creationId xmlns:a16="http://schemas.microsoft.com/office/drawing/2014/main" id="{736B0D58-7B36-B1C2-FA17-0D7EBFE51C3B}"/>
              </a:ext>
            </a:extLst>
          </p:cNvPr>
          <p:cNvSpPr/>
          <p:nvPr/>
        </p:nvSpPr>
        <p:spPr>
          <a:xfrm>
            <a:off x="1726323" y="1569092"/>
            <a:ext cx="15694574" cy="3850134"/>
          </a:xfrm>
          <a:prstGeom prst="horizontalScroll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4C947196-6C7C-5403-EA71-162CF641A743}"/>
              </a:ext>
            </a:extLst>
          </p:cNvPr>
          <p:cNvSpPr txBox="1"/>
          <p:nvPr/>
        </p:nvSpPr>
        <p:spPr>
          <a:xfrm>
            <a:off x="2456722" y="2321335"/>
            <a:ext cx="14078607" cy="2455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114300" algn="l"/>
                <a:tab pos="1485900" algn="l"/>
                <a:tab pos="2857500" algn="l"/>
                <a:tab pos="4229100" algn="l"/>
              </a:tabLst>
              <a:defRPr/>
            </a:pPr>
            <a:r>
              <a:rPr kumimoji="0" lang="vi-VN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Glucose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là chất dinh dưỡng và được dùng làm thuốc tăng lực cho người già, trẻ em và người ốm. Số nguyên tử </a:t>
            </a:r>
            <a:r>
              <a:rPr kumimoji="0" lang="vi-VN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carbon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trong phân tử </a:t>
            </a:r>
            <a:r>
              <a:rPr kumimoji="0" lang="vi-VN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glucose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là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bao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nhiêu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?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0CA4BE6-A0B3-7E49-A3DE-0E1AE69F0A2E}"/>
              </a:ext>
            </a:extLst>
          </p:cNvPr>
          <p:cNvSpPr txBox="1"/>
          <p:nvPr/>
        </p:nvSpPr>
        <p:spPr>
          <a:xfrm>
            <a:off x="4120796" y="5862453"/>
            <a:ext cx="4623955" cy="1710661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6</a:t>
            </a: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22544F60-38DB-F0A8-8B58-90A659C0D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4716785" y="5312230"/>
            <a:ext cx="3436796" cy="4608171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2DDE2EDB-43CD-3778-6A89-19B748E37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395" y="5517930"/>
            <a:ext cx="2269139" cy="22691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Mũi tên: Trái 1">
            <a:hlinkClick r:id="rId4" action="ppaction://hlinksldjump"/>
            <a:extLst>
              <a:ext uri="{FF2B5EF4-FFF2-40B4-BE49-F238E27FC236}">
                <a16:creationId xmlns:a16="http://schemas.microsoft.com/office/drawing/2014/main" id="{AAAB1514-9B74-5EBB-B92C-078DBAD83BA2}"/>
              </a:ext>
            </a:extLst>
          </p:cNvPr>
          <p:cNvSpPr/>
          <p:nvPr/>
        </p:nvSpPr>
        <p:spPr>
          <a:xfrm>
            <a:off x="612363" y="9002110"/>
            <a:ext cx="1421389" cy="776401"/>
          </a:xfrm>
          <a:prstGeom prst="leftArrow">
            <a:avLst/>
          </a:prstGeom>
          <a:solidFill>
            <a:srgbClr val="FFC000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04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A63782DB-02C2-8AE5-9508-229DB7082C31}"/>
              </a:ext>
            </a:extLst>
          </p:cNvPr>
          <p:cNvSpPr txBox="1"/>
          <p:nvPr/>
        </p:nvSpPr>
        <p:spPr>
          <a:xfrm>
            <a:off x="7950842" y="3701971"/>
            <a:ext cx="7890258" cy="389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defRPr/>
            </a:pPr>
            <a:r>
              <a:rPr lang="en-US" sz="10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ÔN TẬP CHƯƠNG 2</a:t>
            </a:r>
          </a:p>
        </p:txBody>
      </p:sp>
    </p:spTree>
    <p:extLst>
      <p:ext uri="{BB962C8B-B14F-4D97-AF65-F5344CB8AC3E}">
        <p14:creationId xmlns:p14="http://schemas.microsoft.com/office/powerpoint/2010/main" val="127879013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76392E"/>
      </a:dk1>
      <a:lt1>
        <a:srgbClr val="4DADE2"/>
      </a:lt1>
      <a:dk2>
        <a:srgbClr val="000000"/>
      </a:dk2>
      <a:lt2>
        <a:srgbClr val="EEEEEE"/>
      </a:lt2>
      <a:accent1>
        <a:srgbClr val="E95322"/>
      </a:accent1>
      <a:accent2>
        <a:srgbClr val="7EAE0F"/>
      </a:accent2>
      <a:accent3>
        <a:srgbClr val="598A00"/>
      </a:accent3>
      <a:accent4>
        <a:srgbClr val="BDE22C"/>
      </a:accent4>
      <a:accent5>
        <a:srgbClr val="DBA274"/>
      </a:accent5>
      <a:accent6>
        <a:srgbClr val="C26A59"/>
      </a:accent6>
      <a:hlink>
        <a:srgbClr val="000000"/>
      </a:hlink>
      <a:folHlink>
        <a:srgbClr val="0097A7"/>
      </a:folHlink>
    </a:clrScheme>
    <a:fontScheme name="cvo2bcvu">
      <a:majorFont>
        <a:latin typeface="Cambria"/>
        <a:ea typeface="Cambria"/>
        <a:cs typeface=""/>
      </a:majorFont>
      <a:minorFont>
        <a:latin typeface="Cambria"/>
        <a:ea typeface="Cambri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</TotalTime>
  <Words>1100</Words>
  <Application>Microsoft Office PowerPoint</Application>
  <PresentationFormat>Tùy chỉnh</PresentationFormat>
  <Paragraphs>241</Paragraphs>
  <Slides>39</Slides>
  <Notes>32</Notes>
  <HiddenSlides>0</HiddenSlides>
  <MMClips>13</MMClips>
  <ScaleCrop>false</ScaleCrop>
  <HeadingPairs>
    <vt:vector size="8" baseType="variant">
      <vt:variant>
        <vt:lpstr>Phông được Dùng</vt:lpstr>
      </vt:variant>
      <vt:variant>
        <vt:i4>10</vt:i4>
      </vt:variant>
      <vt:variant>
        <vt:lpstr>Chủ đề</vt:lpstr>
      </vt:variant>
      <vt:variant>
        <vt:i4>2</vt:i4>
      </vt:variant>
      <vt:variant>
        <vt:lpstr>Máy chủ nhúng OLE</vt:lpstr>
      </vt:variant>
      <vt:variant>
        <vt:i4>2</vt:i4>
      </vt:variant>
      <vt:variant>
        <vt:lpstr>Tiêu đề Bản chiếu</vt:lpstr>
      </vt:variant>
      <vt:variant>
        <vt:i4>39</vt:i4>
      </vt:variant>
    </vt:vector>
  </HeadingPairs>
  <TitlesOfParts>
    <vt:vector size="53" baseType="lpstr">
      <vt:lpstr>Times New Roman</vt:lpstr>
      <vt:lpstr>Skranji</vt:lpstr>
      <vt:lpstr>Arial</vt:lpstr>
      <vt:lpstr>Calibri</vt:lpstr>
      <vt:lpstr>Happy Monkey</vt:lpstr>
      <vt:lpstr>#9Slide03 FS Neusa Bold</vt:lpstr>
      <vt:lpstr>Calibri Light</vt:lpstr>
      <vt:lpstr>Cambria</vt:lpstr>
      <vt:lpstr>Abril Fatface</vt:lpstr>
      <vt:lpstr>Aldrich</vt:lpstr>
      <vt:lpstr>SlidesMania</vt:lpstr>
      <vt:lpstr>Office Theme</vt:lpstr>
      <vt:lpstr>Equation</vt:lpstr>
      <vt:lpstr>MathType 7.0 Equation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TRUY TÌM KHO BÁU</vt:lpstr>
      <vt:lpstr>Bản trình bày PowerPoint</vt:lpstr>
      <vt:lpstr>Câu 1:</vt:lpstr>
      <vt:lpstr>Câu 2:</vt:lpstr>
      <vt:lpstr>Câu 3:</vt:lpstr>
      <vt:lpstr>Câu 4:</vt:lpstr>
      <vt:lpstr>Câu 5:</vt:lpstr>
      <vt:lpstr>Câu 6:</vt:lpstr>
      <vt:lpstr>Câu 7: </vt:lpstr>
      <vt:lpstr>Câu 8:</vt:lpstr>
      <vt:lpstr>Câu 9:</vt:lpstr>
      <vt:lpstr>Câu 10: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TRUY TÌM KHO BÁU</dc:title>
  <dc:creator>anh Tuấn Trần</dc:creator>
  <cp:lastModifiedBy>Admin</cp:lastModifiedBy>
  <cp:revision>15</cp:revision>
  <dcterms:modified xsi:type="dcterms:W3CDTF">2024-07-18T08:20:19Z</dcterms:modified>
</cp:coreProperties>
</file>