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  <p:sldMasterId id="2147483655" r:id="rId2"/>
  </p:sldMasterIdLst>
  <p:notesMasterIdLst>
    <p:notesMasterId r:id="rId42"/>
  </p:notesMasterIdLst>
  <p:sldIdLst>
    <p:sldId id="617" r:id="rId3"/>
    <p:sldId id="300" r:id="rId4"/>
    <p:sldId id="364" r:id="rId5"/>
    <p:sldId id="613" r:id="rId6"/>
    <p:sldId id="614" r:id="rId7"/>
    <p:sldId id="615" r:id="rId8"/>
    <p:sldId id="611" r:id="rId9"/>
    <p:sldId id="616" r:id="rId10"/>
    <p:sldId id="286" r:id="rId11"/>
    <p:sldId id="285" r:id="rId12"/>
    <p:sldId id="292" r:id="rId13"/>
    <p:sldId id="287" r:id="rId14"/>
    <p:sldId id="288" r:id="rId15"/>
    <p:sldId id="294" r:id="rId16"/>
    <p:sldId id="293" r:id="rId17"/>
    <p:sldId id="295" r:id="rId18"/>
    <p:sldId id="296" r:id="rId19"/>
    <p:sldId id="297" r:id="rId20"/>
    <p:sldId id="298" r:id="rId21"/>
    <p:sldId id="299" r:id="rId22"/>
    <p:sldId id="256" r:id="rId23"/>
    <p:sldId id="257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78" r:id="rId35"/>
    <p:sldId id="277" r:id="rId36"/>
    <p:sldId id="276" r:id="rId37"/>
    <p:sldId id="279" r:id="rId38"/>
    <p:sldId id="284" r:id="rId39"/>
    <p:sldId id="283" r:id="rId40"/>
    <p:sldId id="290" r:id="rId41"/>
  </p:sldIdLst>
  <p:sldSz cx="18288000" cy="10287000"/>
  <p:notesSz cx="6858000" cy="9144000"/>
  <p:embeddedFontLst>
    <p:embeddedFont>
      <p:font typeface="#9Slide03 FS Neusa Bold" panose="020B0604020202020204" charset="0"/>
      <p:bold r:id="rId43"/>
    </p:embeddedFont>
    <p:embeddedFont>
      <p:font typeface="Abril Fatface" panose="02000503000000020003" pitchFamily="2" charset="0"/>
      <p:regular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Happy Monkey" panose="020B0604020202020204" charset="0"/>
      <p:regular r:id="rId49"/>
    </p:embeddedFont>
    <p:embeddedFont>
      <p:font typeface="Skranji" panose="020B0604020202020204" charset="0"/>
      <p:regular r:id="rId50"/>
      <p:bold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  <a:srgbClr val="FFFF99"/>
    <a:srgbClr val="FEE8CE"/>
    <a:srgbClr val="FCD19B"/>
    <a:srgbClr val="FFCC99"/>
    <a:srgbClr val="CE8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49" d="100"/>
          <a:sy n="49" d="100"/>
        </p:scale>
        <p:origin x="720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1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1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7677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7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581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4676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7" name="Google Shape;3547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8" name="Google Shape;3548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1" name="Google Shape;3581;g21649a1680f_0_4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2" name="Google Shape;3582;g21649a1680f_0_4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Google Shape;3588;g217cbdddcd9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9" name="Google Shape;3589;g217cbdddcd9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Google Shape;3595;g217cbdddcd9_0_1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6" name="Google Shape;3596;g217cbdddcd9_0_1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464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217cbdddcd9_0_1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217cbdddcd9_0_1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217cbdddcd9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217cbdddcd9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" name="Google Shape;3616;g217cbdddcd9_0_1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7" name="Google Shape;3617;g217cbdddcd9_0_1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3" name="Google Shape;3623;g217cbdddcd9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4" name="Google Shape;3624;g217cbdddcd9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217cbdddcd9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217cbdddcd9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Google Shape;3637;g217cbdddcd9_0_1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8" name="Google Shape;3638;g217cbdddcd9_0_1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159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712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916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9523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98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421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242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857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43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506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218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635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1370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0.xml"/><Relationship Id="rId13" Type="http://schemas.openxmlformats.org/officeDocument/2006/relationships/slide" Target="../slides/slide35.xml"/><Relationship Id="rId3" Type="http://schemas.openxmlformats.org/officeDocument/2006/relationships/slide" Target="../slides/slide28.xml"/><Relationship Id="rId7" Type="http://schemas.openxmlformats.org/officeDocument/2006/relationships/slide" Target="../slides/slide31.xml"/><Relationship Id="rId12" Type="http://schemas.openxmlformats.org/officeDocument/2006/relationships/slide" Target="../slides/slide23.xml"/><Relationship Id="rId2" Type="http://schemas.openxmlformats.org/officeDocument/2006/relationships/slide" Target="../slides/slide29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2.xml"/><Relationship Id="rId11" Type="http://schemas.openxmlformats.org/officeDocument/2006/relationships/slide" Target="../slides/slide24.xml"/><Relationship Id="rId5" Type="http://schemas.openxmlformats.org/officeDocument/2006/relationships/slide" Target="../slides/slide30.xml"/><Relationship Id="rId15" Type="http://schemas.openxmlformats.org/officeDocument/2006/relationships/slide" Target="../slides/slide33.xml"/><Relationship Id="rId10" Type="http://schemas.openxmlformats.org/officeDocument/2006/relationships/slide" Target="../slides/slide25.xml"/><Relationship Id="rId4" Type="http://schemas.openxmlformats.org/officeDocument/2006/relationships/slide" Target="../slides/slide27.xml"/><Relationship Id="rId9" Type="http://schemas.openxmlformats.org/officeDocument/2006/relationships/slide" Target="../slides/slide26.xml"/><Relationship Id="rId14" Type="http://schemas.openxmlformats.org/officeDocument/2006/relationships/slide" Target="../slides/slide3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2"/>
          <p:cNvGrpSpPr/>
          <p:nvPr/>
        </p:nvGrpSpPr>
        <p:grpSpPr>
          <a:xfrm rot="-672343">
            <a:off x="5621687" y="7624469"/>
            <a:ext cx="2370278" cy="1794434"/>
            <a:chOff x="2802501" y="1045028"/>
            <a:chExt cx="6661196" cy="5042897"/>
          </a:xfrm>
        </p:grpSpPr>
        <p:sp>
          <p:nvSpPr>
            <p:cNvPr id="23" name="Google Shape;23;p2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 rot="5400000">
            <a:off x="7952153" y="362806"/>
            <a:ext cx="7933629" cy="10446341"/>
            <a:chOff x="3767130" y="581037"/>
            <a:chExt cx="4659577" cy="5693449"/>
          </a:xfrm>
        </p:grpSpPr>
        <p:sp>
          <p:nvSpPr>
            <p:cNvPr id="62" name="Google Shape;62;p2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"/>
          <p:cNvGrpSpPr/>
          <p:nvPr/>
        </p:nvGrpSpPr>
        <p:grpSpPr>
          <a:xfrm rot="751728">
            <a:off x="6605837" y="8329857"/>
            <a:ext cx="2284571" cy="1729548"/>
            <a:chOff x="2802501" y="1045028"/>
            <a:chExt cx="6661196" cy="5042897"/>
          </a:xfrm>
        </p:grpSpPr>
        <p:sp>
          <p:nvSpPr>
            <p:cNvPr id="331" name="Google Shape;331;p2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626013" y="-1585965"/>
            <a:ext cx="9312878" cy="12894660"/>
            <a:chOff x="-1084009" y="-1057310"/>
            <a:chExt cx="6208585" cy="8596440"/>
          </a:xfrm>
        </p:grpSpPr>
        <p:sp>
          <p:nvSpPr>
            <p:cNvPr id="370" name="Google Shape;370;p2"/>
            <p:cNvSpPr/>
            <p:nvPr/>
          </p:nvSpPr>
          <p:spPr>
            <a:xfrm>
              <a:off x="0" y="5373189"/>
              <a:ext cx="4391996" cy="1486114"/>
            </a:xfrm>
            <a:custGeom>
              <a:avLst/>
              <a:gdLst/>
              <a:ahLst/>
              <a:cxnLst/>
              <a:rect l="l" t="t" r="r" b="b"/>
              <a:pathLst>
                <a:path w="2661816" h="1046559" extrusionOk="0">
                  <a:moveTo>
                    <a:pt x="0" y="290958"/>
                  </a:moveTo>
                  <a:cubicBezTo>
                    <a:pt x="205740" y="173515"/>
                    <a:pt x="534257" y="25496"/>
                    <a:pt x="952500" y="3113"/>
                  </a:cubicBezTo>
                  <a:cubicBezTo>
                    <a:pt x="1412748" y="-21462"/>
                    <a:pt x="1950625" y="107888"/>
                    <a:pt x="1968532" y="282481"/>
                  </a:cubicBezTo>
                  <a:cubicBezTo>
                    <a:pt x="1981200" y="402115"/>
                    <a:pt x="1743075" y="487840"/>
                    <a:pt x="1773746" y="578899"/>
                  </a:cubicBezTo>
                  <a:cubicBezTo>
                    <a:pt x="1796415" y="646336"/>
                    <a:pt x="1938528" y="631667"/>
                    <a:pt x="2281809" y="705867"/>
                  </a:cubicBezTo>
                  <a:cubicBezTo>
                    <a:pt x="2558034" y="765494"/>
                    <a:pt x="2631662" y="810642"/>
                    <a:pt x="2654332" y="875222"/>
                  </a:cubicBezTo>
                  <a:cubicBezTo>
                    <a:pt x="2675858" y="936467"/>
                    <a:pt x="2646712" y="1002761"/>
                    <a:pt x="2620423" y="1046672"/>
                  </a:cubicBezTo>
                  <a:lnTo>
                    <a:pt x="0" y="1046672"/>
                  </a:lnTo>
                  <a:close/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0" y="5416730"/>
              <a:ext cx="4285524" cy="1441635"/>
            </a:xfrm>
            <a:custGeom>
              <a:avLst/>
              <a:gdLst/>
              <a:ahLst/>
              <a:cxnLst/>
              <a:rect l="l" t="t" r="r" b="b"/>
              <a:pathLst>
                <a:path w="2661816" h="1046559" extrusionOk="0">
                  <a:moveTo>
                    <a:pt x="0" y="290958"/>
                  </a:moveTo>
                  <a:cubicBezTo>
                    <a:pt x="205740" y="173515"/>
                    <a:pt x="534257" y="25496"/>
                    <a:pt x="952500" y="3113"/>
                  </a:cubicBezTo>
                  <a:cubicBezTo>
                    <a:pt x="1412748" y="-21462"/>
                    <a:pt x="1950625" y="107888"/>
                    <a:pt x="1968532" y="282481"/>
                  </a:cubicBezTo>
                  <a:cubicBezTo>
                    <a:pt x="1981200" y="402115"/>
                    <a:pt x="1743075" y="487840"/>
                    <a:pt x="1773746" y="578899"/>
                  </a:cubicBezTo>
                  <a:cubicBezTo>
                    <a:pt x="1796415" y="646336"/>
                    <a:pt x="1938528" y="631667"/>
                    <a:pt x="2281809" y="705867"/>
                  </a:cubicBezTo>
                  <a:cubicBezTo>
                    <a:pt x="2558034" y="765494"/>
                    <a:pt x="2631662" y="810642"/>
                    <a:pt x="2654332" y="875222"/>
                  </a:cubicBezTo>
                  <a:cubicBezTo>
                    <a:pt x="2675858" y="936467"/>
                    <a:pt x="2646712" y="1002761"/>
                    <a:pt x="2620423" y="1046672"/>
                  </a:cubicBezTo>
                  <a:lnTo>
                    <a:pt x="0" y="1046672"/>
                  </a:ln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2"/>
            <p:cNvGrpSpPr/>
            <p:nvPr/>
          </p:nvGrpSpPr>
          <p:grpSpPr>
            <a:xfrm>
              <a:off x="-1084009" y="-1057310"/>
              <a:ext cx="6208585" cy="7914868"/>
              <a:chOff x="-1026386" y="-475480"/>
              <a:chExt cx="5147227" cy="6561821"/>
            </a:xfrm>
          </p:grpSpPr>
          <p:grpSp>
            <p:nvGrpSpPr>
              <p:cNvPr id="373" name="Google Shape;373;p2"/>
              <p:cNvGrpSpPr/>
              <p:nvPr/>
            </p:nvGrpSpPr>
            <p:grpSpPr>
              <a:xfrm flipH="1">
                <a:off x="975198" y="650742"/>
                <a:ext cx="3145643" cy="5435548"/>
                <a:chOff x="5143500" y="1785980"/>
                <a:chExt cx="1901380" cy="3285510"/>
              </a:xfrm>
            </p:grpSpPr>
            <p:sp>
              <p:nvSpPr>
                <p:cNvPr id="374" name="Google Shape;374;p2"/>
                <p:cNvSpPr/>
                <p:nvPr/>
              </p:nvSpPr>
              <p:spPr>
                <a:xfrm>
                  <a:off x="6136481" y="248145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6" y="96298"/>
                      </a:moveTo>
                      <a:cubicBezTo>
                        <a:pt x="192596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2" y="0"/>
                        <a:pt x="192596" y="43114"/>
                        <a:pt x="192596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5903309" y="253679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2"/>
                        <a:pt x="149482" y="192596"/>
                        <a:pt x="96298" y="192596"/>
                      </a:cubicBezTo>
                      <a:cubicBezTo>
                        <a:pt x="43114" y="192596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2"/>
                <p:cNvSpPr/>
                <p:nvPr/>
              </p:nvSpPr>
              <p:spPr>
                <a:xfrm>
                  <a:off x="6143666" y="2045711"/>
                  <a:ext cx="900928" cy="54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928" h="549565" extrusionOk="0">
                      <a:moveTo>
                        <a:pt x="878512" y="238254"/>
                      </a:moveTo>
                      <a:cubicBezTo>
                        <a:pt x="874988" y="232824"/>
                        <a:pt x="871368" y="227586"/>
                        <a:pt x="867749" y="222347"/>
                      </a:cubicBezTo>
                      <a:cubicBezTo>
                        <a:pt x="698299" y="-18350"/>
                        <a:pt x="394737" y="-55212"/>
                        <a:pt x="200999" y="69947"/>
                      </a:cubicBezTo>
                      <a:cubicBezTo>
                        <a:pt x="52695" y="165673"/>
                        <a:pt x="-29030" y="340076"/>
                        <a:pt x="7642" y="546197"/>
                      </a:cubicBezTo>
                      <a:lnTo>
                        <a:pt x="8213" y="549245"/>
                      </a:lnTo>
                      <a:cubicBezTo>
                        <a:pt x="66410" y="335408"/>
                        <a:pt x="243480" y="203201"/>
                        <a:pt x="450839" y="167197"/>
                      </a:cubicBezTo>
                      <a:cubicBezTo>
                        <a:pt x="503227" y="157939"/>
                        <a:pt x="556757" y="155919"/>
                        <a:pt x="609717" y="161196"/>
                      </a:cubicBezTo>
                      <a:lnTo>
                        <a:pt x="605716" y="136812"/>
                      </a:lnTo>
                      <a:lnTo>
                        <a:pt x="596668" y="81377"/>
                      </a:lnTo>
                      <a:lnTo>
                        <a:pt x="626861" y="140527"/>
                      </a:lnTo>
                      <a:lnTo>
                        <a:pt x="639244" y="164816"/>
                      </a:lnTo>
                      <a:cubicBezTo>
                        <a:pt x="656674" y="167483"/>
                        <a:pt x="673343" y="170655"/>
                        <a:pt x="689346" y="174341"/>
                      </a:cubicBezTo>
                      <a:cubicBezTo>
                        <a:pt x="690393" y="168531"/>
                        <a:pt x="691632" y="162625"/>
                        <a:pt x="692870" y="157196"/>
                      </a:cubicBezTo>
                      <a:cubicBezTo>
                        <a:pt x="696299" y="141861"/>
                        <a:pt x="699918" y="129859"/>
                        <a:pt x="702395" y="132907"/>
                      </a:cubicBezTo>
                      <a:lnTo>
                        <a:pt x="711063" y="163387"/>
                      </a:lnTo>
                      <a:lnTo>
                        <a:pt x="716110" y="181389"/>
                      </a:lnTo>
                      <a:cubicBezTo>
                        <a:pt x="733828" y="186533"/>
                        <a:pt x="750497" y="192343"/>
                        <a:pt x="765927" y="198344"/>
                      </a:cubicBezTo>
                      <a:lnTo>
                        <a:pt x="765927" y="132907"/>
                      </a:lnTo>
                      <a:lnTo>
                        <a:pt x="790406" y="198820"/>
                      </a:lnTo>
                      <a:lnTo>
                        <a:pt x="794692" y="210441"/>
                      </a:lnTo>
                      <a:cubicBezTo>
                        <a:pt x="831459" y="226433"/>
                        <a:pt x="866035" y="247016"/>
                        <a:pt x="897562" y="271686"/>
                      </a:cubicBezTo>
                      <a:lnTo>
                        <a:pt x="899848" y="273687"/>
                      </a:lnTo>
                      <a:cubicBezTo>
                        <a:pt x="893181" y="261618"/>
                        <a:pt x="886037" y="249807"/>
                        <a:pt x="878512" y="238254"/>
                      </a:cubicBezTo>
                      <a:close/>
                    </a:path>
                  </a:pathLst>
                </a:custGeom>
                <a:solidFill>
                  <a:srgbClr val="5E7E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2"/>
                <p:cNvSpPr/>
                <p:nvPr/>
              </p:nvSpPr>
              <p:spPr>
                <a:xfrm>
                  <a:off x="6043640" y="1785980"/>
                  <a:ext cx="549754" cy="80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754" h="809200" extrusionOk="0">
                      <a:moveTo>
                        <a:pt x="99952" y="808880"/>
                      </a:moveTo>
                      <a:cubicBezTo>
                        <a:pt x="-30540" y="626763"/>
                        <a:pt x="-34445" y="386066"/>
                        <a:pt x="87189" y="211949"/>
                      </a:cubicBezTo>
                      <a:cubicBezTo>
                        <a:pt x="247685" y="-17604"/>
                        <a:pt x="534864" y="-649"/>
                        <a:pt x="548675" y="303"/>
                      </a:cubicBezTo>
                      <a:cubicBezTo>
                        <a:pt x="435804" y="99935"/>
                        <a:pt x="347698" y="221855"/>
                        <a:pt x="273783" y="371112"/>
                      </a:cubicBezTo>
                      <a:cubicBezTo>
                        <a:pt x="202346" y="514748"/>
                        <a:pt x="129575" y="637812"/>
                        <a:pt x="99952" y="808880"/>
                      </a:cubicBezTo>
                      <a:close/>
                    </a:path>
                  </a:pathLst>
                </a:custGeom>
                <a:solidFill>
                  <a:srgbClr val="709F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6095939" y="1845261"/>
                  <a:ext cx="853118" cy="749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18" h="749919" extrusionOk="0">
                      <a:moveTo>
                        <a:pt x="852039" y="127236"/>
                      </a:moveTo>
                      <a:cubicBezTo>
                        <a:pt x="818035" y="126045"/>
                        <a:pt x="783936" y="129017"/>
                        <a:pt x="750598" y="136094"/>
                      </a:cubicBezTo>
                      <a:cubicBezTo>
                        <a:pt x="709736" y="110186"/>
                        <a:pt x="640489" y="67133"/>
                        <a:pt x="637537" y="65133"/>
                      </a:cubicBezTo>
                      <a:lnTo>
                        <a:pt x="697734" y="147429"/>
                      </a:lnTo>
                      <a:cubicBezTo>
                        <a:pt x="557336" y="182004"/>
                        <a:pt x="426367" y="247441"/>
                        <a:pt x="314353" y="338976"/>
                      </a:cubicBezTo>
                      <a:cubicBezTo>
                        <a:pt x="100897" y="514808"/>
                        <a:pt x="62322" y="698355"/>
                        <a:pt x="56130" y="749599"/>
                      </a:cubicBezTo>
                      <a:cubicBezTo>
                        <a:pt x="-51217" y="536335"/>
                        <a:pt x="-3592" y="279445"/>
                        <a:pt x="166239" y="127236"/>
                      </a:cubicBezTo>
                      <a:cubicBezTo>
                        <a:pt x="353786" y="-40881"/>
                        <a:pt x="649823" y="-44786"/>
                        <a:pt x="852039" y="127236"/>
                      </a:cubicBezTo>
                      <a:close/>
                    </a:path>
                  </a:pathLst>
                </a:custGeom>
                <a:solidFill>
                  <a:srgbClr val="A3C9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6142015" y="2024348"/>
                  <a:ext cx="902865" cy="570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865" h="570832" extrusionOk="0">
                      <a:moveTo>
                        <a:pt x="901785" y="295335"/>
                      </a:moveTo>
                      <a:lnTo>
                        <a:pt x="899500" y="293335"/>
                      </a:lnTo>
                      <a:cubicBezTo>
                        <a:pt x="866543" y="265179"/>
                        <a:pt x="830634" y="240747"/>
                        <a:pt x="792343" y="220469"/>
                      </a:cubicBezTo>
                      <a:lnTo>
                        <a:pt x="767863" y="154556"/>
                      </a:lnTo>
                      <a:lnTo>
                        <a:pt x="767863" y="208182"/>
                      </a:lnTo>
                      <a:cubicBezTo>
                        <a:pt x="750910" y="199990"/>
                        <a:pt x="732526" y="192179"/>
                        <a:pt x="712999" y="185036"/>
                      </a:cubicBezTo>
                      <a:lnTo>
                        <a:pt x="704332" y="154556"/>
                      </a:lnTo>
                      <a:cubicBezTo>
                        <a:pt x="701760" y="151508"/>
                        <a:pt x="698141" y="163509"/>
                        <a:pt x="694807" y="178844"/>
                      </a:cubicBezTo>
                      <a:cubicBezTo>
                        <a:pt x="673185" y="171710"/>
                        <a:pt x="651182" y="166014"/>
                        <a:pt x="628799" y="161795"/>
                      </a:cubicBezTo>
                      <a:lnTo>
                        <a:pt x="598605" y="102644"/>
                      </a:lnTo>
                      <a:lnTo>
                        <a:pt x="607653" y="158080"/>
                      </a:lnTo>
                      <a:cubicBezTo>
                        <a:pt x="553551" y="149850"/>
                        <a:pt x="498593" y="150460"/>
                        <a:pt x="444681" y="159890"/>
                      </a:cubicBezTo>
                      <a:cubicBezTo>
                        <a:pt x="238369" y="195704"/>
                        <a:pt x="68539" y="355152"/>
                        <a:pt x="9578" y="567464"/>
                      </a:cubicBezTo>
                      <a:lnTo>
                        <a:pt x="8721" y="570512"/>
                      </a:lnTo>
                      <a:cubicBezTo>
                        <a:pt x="-29379" y="362867"/>
                        <a:pt x="45869" y="158651"/>
                        <a:pt x="194936" y="62449"/>
                      </a:cubicBezTo>
                      <a:cubicBezTo>
                        <a:pt x="388483" y="-62424"/>
                        <a:pt x="699761" y="-416"/>
                        <a:pt x="869496" y="243424"/>
                      </a:cubicBezTo>
                      <a:cubicBezTo>
                        <a:pt x="873115" y="248663"/>
                        <a:pt x="876735" y="253901"/>
                        <a:pt x="880259" y="259331"/>
                      </a:cubicBezTo>
                      <a:cubicBezTo>
                        <a:pt x="887784" y="271075"/>
                        <a:pt x="894928" y="283076"/>
                        <a:pt x="901785" y="295335"/>
                      </a:cubicBezTo>
                      <a:close/>
                    </a:path>
                  </a:pathLst>
                </a:custGeom>
                <a:solidFill>
                  <a:srgbClr val="72A1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6141830" y="2155632"/>
                  <a:ext cx="821326" cy="439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326" h="439548" extrusionOk="0">
                      <a:moveTo>
                        <a:pt x="741093" y="276351"/>
                      </a:moveTo>
                      <a:lnTo>
                        <a:pt x="664893" y="153764"/>
                      </a:lnTo>
                      <a:lnTo>
                        <a:pt x="692420" y="252157"/>
                      </a:lnTo>
                      <a:cubicBezTo>
                        <a:pt x="598504" y="209943"/>
                        <a:pt x="494872" y="194112"/>
                        <a:pt x="392669" y="206342"/>
                      </a:cubicBezTo>
                      <a:cubicBezTo>
                        <a:pt x="150352" y="235869"/>
                        <a:pt x="19955" y="410272"/>
                        <a:pt x="-1000" y="439228"/>
                      </a:cubicBezTo>
                      <a:cubicBezTo>
                        <a:pt x="-4809" y="234917"/>
                        <a:pt x="128064" y="58228"/>
                        <a:pt x="307991" y="11651"/>
                      </a:cubicBezTo>
                      <a:cubicBezTo>
                        <a:pt x="519446" y="-42832"/>
                        <a:pt x="756714" y="93090"/>
                        <a:pt x="820246" y="329119"/>
                      </a:cubicBezTo>
                      <a:cubicBezTo>
                        <a:pt x="795480" y="309231"/>
                        <a:pt x="769002" y="291572"/>
                        <a:pt x="741093" y="276351"/>
                      </a:cubicBezTo>
                      <a:close/>
                    </a:path>
                  </a:pathLst>
                </a:custGeom>
                <a:solidFill>
                  <a:srgbClr val="A4C9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2"/>
                <p:cNvSpPr/>
                <p:nvPr/>
              </p:nvSpPr>
              <p:spPr>
                <a:xfrm>
                  <a:off x="6143815" y="2425826"/>
                  <a:ext cx="165163" cy="169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3" h="169354" extrusionOk="0">
                      <a:moveTo>
                        <a:pt x="-1080" y="169034"/>
                      </a:moveTo>
                      <a:lnTo>
                        <a:pt x="24351" y="29303"/>
                      </a:lnTo>
                      <a:lnTo>
                        <a:pt x="164083" y="-320"/>
                      </a:lnTo>
                      <a:cubicBezTo>
                        <a:pt x="99408" y="45905"/>
                        <a:pt x="43496" y="103245"/>
                        <a:pt x="-1080" y="169034"/>
                      </a:cubicBezTo>
                      <a:close/>
                    </a:path>
                  </a:pathLst>
                </a:custGeom>
                <a:solidFill>
                  <a:srgbClr val="83AA1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2"/>
                <p:cNvSpPr/>
                <p:nvPr/>
              </p:nvSpPr>
              <p:spPr>
                <a:xfrm>
                  <a:off x="6169246" y="2309907"/>
                  <a:ext cx="744569" cy="50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69" h="503586" extrusionOk="0">
                      <a:moveTo>
                        <a:pt x="743490" y="503266"/>
                      </a:moveTo>
                      <a:cubicBezTo>
                        <a:pt x="697198" y="455442"/>
                        <a:pt x="647001" y="411541"/>
                        <a:pt x="593471" y="372012"/>
                      </a:cubicBezTo>
                      <a:lnTo>
                        <a:pt x="585089" y="330102"/>
                      </a:lnTo>
                      <a:lnTo>
                        <a:pt x="578897" y="361249"/>
                      </a:lnTo>
                      <a:cubicBezTo>
                        <a:pt x="551847" y="342199"/>
                        <a:pt x="522510" y="322673"/>
                        <a:pt x="490696" y="304099"/>
                      </a:cubicBezTo>
                      <a:lnTo>
                        <a:pt x="490696" y="304099"/>
                      </a:lnTo>
                      <a:lnTo>
                        <a:pt x="481171" y="200467"/>
                      </a:lnTo>
                      <a:lnTo>
                        <a:pt x="457263" y="284858"/>
                      </a:lnTo>
                      <a:cubicBezTo>
                        <a:pt x="445833" y="278572"/>
                        <a:pt x="434213" y="272476"/>
                        <a:pt x="422211" y="266380"/>
                      </a:cubicBezTo>
                      <a:lnTo>
                        <a:pt x="413448" y="261998"/>
                      </a:lnTo>
                      <a:lnTo>
                        <a:pt x="413448" y="200467"/>
                      </a:lnTo>
                      <a:cubicBezTo>
                        <a:pt x="413448" y="200467"/>
                        <a:pt x="405066" y="226279"/>
                        <a:pt x="396018" y="253521"/>
                      </a:cubicBezTo>
                      <a:cubicBezTo>
                        <a:pt x="298291" y="207229"/>
                        <a:pt x="194754" y="174359"/>
                        <a:pt x="88264" y="155794"/>
                      </a:cubicBezTo>
                      <a:lnTo>
                        <a:pt x="88264" y="155794"/>
                      </a:lnTo>
                      <a:cubicBezTo>
                        <a:pt x="57404" y="150460"/>
                        <a:pt x="29401" y="146269"/>
                        <a:pt x="4636" y="144269"/>
                      </a:cubicBezTo>
                      <a:lnTo>
                        <a:pt x="-1080" y="143698"/>
                      </a:lnTo>
                      <a:lnTo>
                        <a:pt x="350297" y="-320"/>
                      </a:lnTo>
                      <a:cubicBezTo>
                        <a:pt x="429546" y="33484"/>
                        <a:pt x="501459" y="82404"/>
                        <a:pt x="562038" y="143698"/>
                      </a:cubicBezTo>
                      <a:cubicBezTo>
                        <a:pt x="657383" y="242520"/>
                        <a:pt x="720629" y="367859"/>
                        <a:pt x="743490" y="503266"/>
                      </a:cubicBezTo>
                      <a:close/>
                    </a:path>
                  </a:pathLst>
                </a:custGeom>
                <a:solidFill>
                  <a:srgbClr val="BDE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2"/>
                <p:cNvSpPr/>
                <p:nvPr/>
              </p:nvSpPr>
              <p:spPr>
                <a:xfrm>
                  <a:off x="6384797" y="2360199"/>
                  <a:ext cx="419100" cy="30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300608" extrusionOk="0">
                      <a:moveTo>
                        <a:pt x="-1080" y="-320"/>
                      </a:moveTo>
                      <a:cubicBezTo>
                        <a:pt x="163989" y="58716"/>
                        <a:pt x="309150" y="162862"/>
                        <a:pt x="418020" y="3002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6204965" y="2210985"/>
                  <a:ext cx="635032" cy="21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32" h="218936" extrusionOk="0">
                      <a:moveTo>
                        <a:pt x="-1080" y="218616"/>
                      </a:moveTo>
                      <a:cubicBezTo>
                        <a:pt x="10731" y="197376"/>
                        <a:pt x="99504" y="43356"/>
                        <a:pt x="291052" y="6971"/>
                      </a:cubicBezTo>
                      <a:cubicBezTo>
                        <a:pt x="477646" y="-28462"/>
                        <a:pt x="614140" y="75932"/>
                        <a:pt x="633952" y="9164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159436" y="2034060"/>
                  <a:ext cx="67837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70" h="410625" extrusionOk="0">
                      <a:moveTo>
                        <a:pt x="-1080" y="410305"/>
                      </a:moveTo>
                      <a:cubicBezTo>
                        <a:pt x="-1080" y="399637"/>
                        <a:pt x="11397" y="163512"/>
                        <a:pt x="223614" y="50451"/>
                      </a:cubicBezTo>
                      <a:cubicBezTo>
                        <a:pt x="367918" y="-25416"/>
                        <a:pt x="542320" y="-15681"/>
                        <a:pt x="677290" y="75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56730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097904" y="1891116"/>
                  <a:ext cx="553022" cy="41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022" h="418600" extrusionOk="0">
                      <a:moveTo>
                        <a:pt x="-1080" y="418280"/>
                      </a:moveTo>
                      <a:cubicBezTo>
                        <a:pt x="27686" y="305561"/>
                        <a:pt x="89979" y="204206"/>
                        <a:pt x="177514" y="127577"/>
                      </a:cubicBezTo>
                      <a:cubicBezTo>
                        <a:pt x="281622" y="39147"/>
                        <a:pt x="415543" y="-6354"/>
                        <a:pt x="551942" y="32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360318" y="4646485"/>
                  <a:ext cx="241268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68" h="425005" extrusionOk="0">
                      <a:moveTo>
                        <a:pt x="46577" y="0"/>
                      </a:moveTo>
                      <a:lnTo>
                        <a:pt x="0" y="425005"/>
                      </a:lnTo>
                      <a:lnTo>
                        <a:pt x="241268" y="425005"/>
                      </a:lnTo>
                      <a:lnTo>
                        <a:pt x="190500" y="0"/>
                      </a:lnTo>
                      <a:lnTo>
                        <a:pt x="46577" y="0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373289" y="4608766"/>
                  <a:ext cx="215248" cy="42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48" h="425195" extrusionOk="0">
                      <a:moveTo>
                        <a:pt x="33098" y="-130"/>
                      </a:moveTo>
                      <a:lnTo>
                        <a:pt x="-430" y="305527"/>
                      </a:lnTo>
                      <a:cubicBezTo>
                        <a:pt x="-6907" y="364620"/>
                        <a:pt x="35765" y="417770"/>
                        <a:pt x="94820" y="424238"/>
                      </a:cubicBezTo>
                      <a:cubicBezTo>
                        <a:pt x="98725" y="424666"/>
                        <a:pt x="102726" y="424875"/>
                        <a:pt x="106632" y="424875"/>
                      </a:cubicBezTo>
                      <a:lnTo>
                        <a:pt x="106632" y="424875"/>
                      </a:lnTo>
                      <a:cubicBezTo>
                        <a:pt x="166068" y="424885"/>
                        <a:pt x="214168" y="376736"/>
                        <a:pt x="214168" y="317348"/>
                      </a:cubicBezTo>
                      <a:cubicBezTo>
                        <a:pt x="214168" y="313043"/>
                        <a:pt x="213882" y="308747"/>
                        <a:pt x="213407" y="304480"/>
                      </a:cubicBezTo>
                      <a:lnTo>
                        <a:pt x="177020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63747" y="4334255"/>
                  <a:ext cx="228314" cy="36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14" h="364521" extrusionOk="0">
                      <a:moveTo>
                        <a:pt x="32004" y="4953"/>
                      </a:moveTo>
                      <a:lnTo>
                        <a:pt x="0" y="364522"/>
                      </a:lnTo>
                      <a:lnTo>
                        <a:pt x="228314" y="356235"/>
                      </a:lnTo>
                      <a:lnTo>
                        <a:pt x="168212" y="0"/>
                      </a:lnTo>
                      <a:lnTo>
                        <a:pt x="32004" y="495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377394" y="4277105"/>
                  <a:ext cx="188618" cy="36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18" h="360292" extrusionOk="0">
                      <a:moveTo>
                        <a:pt x="19372" y="4347"/>
                      </a:moveTo>
                      <a:lnTo>
                        <a:pt x="-726" y="250378"/>
                      </a:lnTo>
                      <a:cubicBezTo>
                        <a:pt x="-5584" y="310576"/>
                        <a:pt x="40137" y="361915"/>
                        <a:pt x="96906" y="359915"/>
                      </a:cubicBezTo>
                      <a:lnTo>
                        <a:pt x="96906" y="359915"/>
                      </a:lnTo>
                      <a:cubicBezTo>
                        <a:pt x="154056" y="357820"/>
                        <a:pt x="195775" y="302765"/>
                        <a:pt x="186155" y="242948"/>
                      </a:cubicBezTo>
                      <a:lnTo>
                        <a:pt x="147102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6357937" y="4045457"/>
                  <a:ext cx="215074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74" h="336041" extrusionOk="0">
                      <a:moveTo>
                        <a:pt x="19621" y="9239"/>
                      </a:moveTo>
                      <a:lnTo>
                        <a:pt x="0" y="336042"/>
                      </a:lnTo>
                      <a:lnTo>
                        <a:pt x="215075" y="320516"/>
                      </a:lnTo>
                      <a:lnTo>
                        <a:pt x="147923" y="0"/>
                      </a:lnTo>
                      <a:lnTo>
                        <a:pt x="19621" y="923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6381085" y="3973257"/>
                  <a:ext cx="159172" cy="32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72" h="327799" extrusionOk="0">
                      <a:moveTo>
                        <a:pt x="7776" y="7395"/>
                      </a:moveTo>
                      <a:lnTo>
                        <a:pt x="-988" y="226470"/>
                      </a:lnTo>
                      <a:cubicBezTo>
                        <a:pt x="-3274" y="283620"/>
                        <a:pt x="37112" y="331245"/>
                        <a:pt x="85309" y="327245"/>
                      </a:cubicBezTo>
                      <a:lnTo>
                        <a:pt x="85309" y="327245"/>
                      </a:lnTo>
                      <a:cubicBezTo>
                        <a:pt x="132934" y="323816"/>
                        <a:pt x="166653" y="270857"/>
                        <a:pt x="156175" y="214850"/>
                      </a:cubicBezTo>
                      <a:lnTo>
                        <a:pt x="11588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6343078" y="3780662"/>
                  <a:ext cx="191833" cy="302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33" h="302990" extrusionOk="0">
                      <a:moveTo>
                        <a:pt x="7906" y="12478"/>
                      </a:moveTo>
                      <a:lnTo>
                        <a:pt x="0" y="302990"/>
                      </a:lnTo>
                      <a:lnTo>
                        <a:pt x="191834" y="282130"/>
                      </a:lnTo>
                      <a:lnTo>
                        <a:pt x="122396" y="0"/>
                      </a:lnTo>
                      <a:lnTo>
                        <a:pt x="7906" y="12478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6343440" y="3719130"/>
                  <a:ext cx="160174" cy="29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74" h="292681" extrusionOk="0">
                      <a:moveTo>
                        <a:pt x="2940" y="11491"/>
                      </a:moveTo>
                      <a:lnTo>
                        <a:pt x="-1061" y="205325"/>
                      </a:lnTo>
                      <a:cubicBezTo>
                        <a:pt x="-2109" y="256379"/>
                        <a:pt x="39897" y="297145"/>
                        <a:pt x="88093" y="291907"/>
                      </a:cubicBezTo>
                      <a:lnTo>
                        <a:pt x="88093" y="291907"/>
                      </a:lnTo>
                      <a:cubicBezTo>
                        <a:pt x="135718" y="286668"/>
                        <a:pt x="168485" y="237900"/>
                        <a:pt x="156674" y="188370"/>
                      </a:cubicBezTo>
                      <a:lnTo>
                        <a:pt x="11152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6315837" y="3551014"/>
                  <a:ext cx="171450" cy="266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" h="266985" extrusionOk="0">
                      <a:moveTo>
                        <a:pt x="0" y="14764"/>
                      </a:moveTo>
                      <a:lnTo>
                        <a:pt x="571" y="266986"/>
                      </a:lnTo>
                      <a:lnTo>
                        <a:pt x="171450" y="242125"/>
                      </a:lnTo>
                      <a:lnTo>
                        <a:pt x="101917" y="0"/>
                      </a:lnTo>
                      <a:lnTo>
                        <a:pt x="0" y="14764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6315075" y="3487673"/>
                  <a:ext cx="141910" cy="25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0" h="254812" extrusionOk="0">
                      <a:moveTo>
                        <a:pt x="-1080" y="13491"/>
                      </a:moveTo>
                      <a:lnTo>
                        <a:pt x="920" y="178845"/>
                      </a:lnTo>
                      <a:cubicBezTo>
                        <a:pt x="1396" y="224565"/>
                        <a:pt x="39592" y="259903"/>
                        <a:pt x="81596" y="253807"/>
                      </a:cubicBezTo>
                      <a:lnTo>
                        <a:pt x="81596" y="253807"/>
                      </a:lnTo>
                      <a:cubicBezTo>
                        <a:pt x="123506" y="247615"/>
                        <a:pt x="149986" y="203229"/>
                        <a:pt x="137889" y="159414"/>
                      </a:cubicBezTo>
                      <a:lnTo>
                        <a:pt x="93693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6275070" y="3308794"/>
                  <a:ext cx="164591" cy="26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91" h="267938" extrusionOk="0">
                      <a:moveTo>
                        <a:pt x="0" y="16573"/>
                      </a:moveTo>
                      <a:lnTo>
                        <a:pt x="12573" y="267938"/>
                      </a:lnTo>
                      <a:lnTo>
                        <a:pt x="164592" y="240221"/>
                      </a:lnTo>
                      <a:lnTo>
                        <a:pt x="90678" y="0"/>
                      </a:lnTo>
                      <a:lnTo>
                        <a:pt x="0" y="1657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6277736" y="3264217"/>
                  <a:ext cx="129905" cy="25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05" h="253826" extrusionOk="0">
                      <a:moveTo>
                        <a:pt x="-1080" y="14158"/>
                      </a:moveTo>
                      <a:lnTo>
                        <a:pt x="10540" y="187322"/>
                      </a:lnTo>
                      <a:cubicBezTo>
                        <a:pt x="13303" y="228375"/>
                        <a:pt x="46736" y="259045"/>
                        <a:pt x="81788" y="252664"/>
                      </a:cubicBezTo>
                      <a:lnTo>
                        <a:pt x="81788" y="252664"/>
                      </a:lnTo>
                      <a:cubicBezTo>
                        <a:pt x="116459" y="246282"/>
                        <a:pt x="137032" y="206277"/>
                        <a:pt x="125698" y="166939"/>
                      </a:cubicBezTo>
                      <a:lnTo>
                        <a:pt x="77215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6232779" y="3084289"/>
                  <a:ext cx="159258" cy="26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58" h="267842" extrusionOk="0">
                      <a:moveTo>
                        <a:pt x="0" y="17717"/>
                      </a:moveTo>
                      <a:lnTo>
                        <a:pt x="24098" y="267843"/>
                      </a:lnTo>
                      <a:lnTo>
                        <a:pt x="159258" y="238125"/>
                      </a:lnTo>
                      <a:lnTo>
                        <a:pt x="80677" y="0"/>
                      </a:lnTo>
                      <a:lnTo>
                        <a:pt x="0" y="17717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" name="Google Shape;400;p2"/>
                <p:cNvSpPr/>
                <p:nvPr/>
              </p:nvSpPr>
              <p:spPr>
                <a:xfrm>
                  <a:off x="6228873" y="3018567"/>
                  <a:ext cx="119772" cy="25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2" h="251927" extrusionOk="0">
                      <a:moveTo>
                        <a:pt x="-1080" y="13777"/>
                      </a:moveTo>
                      <a:lnTo>
                        <a:pt x="20732" y="193514"/>
                      </a:lnTo>
                      <a:cubicBezTo>
                        <a:pt x="25114" y="230280"/>
                        <a:pt x="54070" y="257045"/>
                        <a:pt x="82550" y="250664"/>
                      </a:cubicBezTo>
                      <a:lnTo>
                        <a:pt x="82550" y="250664"/>
                      </a:lnTo>
                      <a:cubicBezTo>
                        <a:pt x="111125" y="244377"/>
                        <a:pt x="125889" y="208563"/>
                        <a:pt x="115221" y="173511"/>
                      </a:cubicBezTo>
                      <a:lnTo>
                        <a:pt x="62261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79724" y="2879787"/>
                  <a:ext cx="155162" cy="266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62" h="266890" extrusionOk="0">
                      <a:moveTo>
                        <a:pt x="0" y="18479"/>
                      </a:moveTo>
                      <a:lnTo>
                        <a:pt x="35242" y="266891"/>
                      </a:lnTo>
                      <a:lnTo>
                        <a:pt x="155162" y="235934"/>
                      </a:lnTo>
                      <a:lnTo>
                        <a:pt x="71533" y="0"/>
                      </a:lnTo>
                      <a:lnTo>
                        <a:pt x="0" y="1847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68949" y="2814392"/>
                  <a:ext cx="133075" cy="247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75" h="247896" extrusionOk="0">
                      <a:moveTo>
                        <a:pt x="-497" y="45454"/>
                      </a:moveTo>
                      <a:lnTo>
                        <a:pt x="24077" y="212237"/>
                      </a:lnTo>
                      <a:cubicBezTo>
                        <a:pt x="26744" y="234230"/>
                        <a:pt x="46652" y="249918"/>
                        <a:pt x="68654" y="247289"/>
                      </a:cubicBezTo>
                      <a:cubicBezTo>
                        <a:pt x="69988" y="247127"/>
                        <a:pt x="71226" y="246908"/>
                        <a:pt x="72560" y="246622"/>
                      </a:cubicBezTo>
                      <a:lnTo>
                        <a:pt x="103230" y="238621"/>
                      </a:lnTo>
                      <a:cubicBezTo>
                        <a:pt x="124471" y="232430"/>
                        <a:pt x="136568" y="210218"/>
                        <a:pt x="130376" y="189005"/>
                      </a:cubicBezTo>
                      <a:cubicBezTo>
                        <a:pt x="130090" y="188005"/>
                        <a:pt x="129805" y="187015"/>
                        <a:pt x="129424" y="186043"/>
                      </a:cubicBezTo>
                      <a:lnTo>
                        <a:pt x="73989" y="27166"/>
                      </a:lnTo>
                      <a:cubicBezTo>
                        <a:pt x="67702" y="7602"/>
                        <a:pt x="47509" y="-3905"/>
                        <a:pt x="27507" y="686"/>
                      </a:cubicBezTo>
                      <a:lnTo>
                        <a:pt x="27507" y="686"/>
                      </a:lnTo>
                      <a:cubicBezTo>
                        <a:pt x="8076" y="6268"/>
                        <a:pt x="-3926" y="25575"/>
                        <a:pt x="-497" y="45454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143910" y="2738532"/>
                  <a:ext cx="133826" cy="19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6" h="198310" extrusionOk="0">
                      <a:moveTo>
                        <a:pt x="0" y="18859"/>
                      </a:moveTo>
                      <a:lnTo>
                        <a:pt x="27527" y="198311"/>
                      </a:lnTo>
                      <a:lnTo>
                        <a:pt x="133826" y="166783"/>
                      </a:lnTo>
                      <a:lnTo>
                        <a:pt x="63437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6132986" y="2688069"/>
                  <a:ext cx="105007" cy="178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7" h="178106" extrusionOk="0">
                      <a:moveTo>
                        <a:pt x="-157" y="40617"/>
                      </a:moveTo>
                      <a:lnTo>
                        <a:pt x="17750" y="144916"/>
                      </a:lnTo>
                      <a:cubicBezTo>
                        <a:pt x="21560" y="167205"/>
                        <a:pt x="41658" y="182159"/>
                        <a:pt x="60326" y="176634"/>
                      </a:cubicBezTo>
                      <a:lnTo>
                        <a:pt x="81853" y="170157"/>
                      </a:lnTo>
                      <a:cubicBezTo>
                        <a:pt x="100237" y="164728"/>
                        <a:pt x="108999" y="141582"/>
                        <a:pt x="100903" y="121104"/>
                      </a:cubicBezTo>
                      <a:lnTo>
                        <a:pt x="61469" y="23282"/>
                      </a:lnTo>
                      <a:cubicBezTo>
                        <a:pt x="56041" y="6508"/>
                        <a:pt x="38704" y="-3350"/>
                        <a:pt x="21465" y="517"/>
                      </a:cubicBezTo>
                      <a:lnTo>
                        <a:pt x="21465" y="517"/>
                      </a:lnTo>
                      <a:cubicBezTo>
                        <a:pt x="5177" y="6470"/>
                        <a:pt x="-4158" y="23701"/>
                        <a:pt x="-157" y="40617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6110477" y="2614993"/>
                  <a:ext cx="119634" cy="164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4" h="164115" extrusionOk="0">
                      <a:moveTo>
                        <a:pt x="0" y="18859"/>
                      </a:moveTo>
                      <a:lnTo>
                        <a:pt x="25527" y="164116"/>
                      </a:lnTo>
                      <a:lnTo>
                        <a:pt x="119634" y="132493"/>
                      </a:lnTo>
                      <a:lnTo>
                        <a:pt x="56198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2"/>
                <p:cNvSpPr/>
                <p:nvPr/>
              </p:nvSpPr>
              <p:spPr>
                <a:xfrm>
                  <a:off x="6101183" y="2569452"/>
                  <a:ext cx="85458" cy="14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58" h="143477" extrusionOk="0">
                      <a:moveTo>
                        <a:pt x="-167" y="36648"/>
                      </a:moveTo>
                      <a:lnTo>
                        <a:pt x="15834" y="113420"/>
                      </a:lnTo>
                      <a:cubicBezTo>
                        <a:pt x="20121" y="133708"/>
                        <a:pt x="37552" y="147329"/>
                        <a:pt x="52601" y="141995"/>
                      </a:cubicBezTo>
                      <a:lnTo>
                        <a:pt x="68222" y="136660"/>
                      </a:lnTo>
                      <a:cubicBezTo>
                        <a:pt x="82986" y="131612"/>
                        <a:pt x="88892" y="110753"/>
                        <a:pt x="80605" y="92179"/>
                      </a:cubicBezTo>
                      <a:lnTo>
                        <a:pt x="48981" y="20741"/>
                      </a:lnTo>
                      <a:cubicBezTo>
                        <a:pt x="42124" y="5120"/>
                        <a:pt x="27550" y="-3452"/>
                        <a:pt x="15073" y="739"/>
                      </a:cubicBezTo>
                      <a:lnTo>
                        <a:pt x="15073" y="739"/>
                      </a:lnTo>
                      <a:cubicBezTo>
                        <a:pt x="2881" y="5120"/>
                        <a:pt x="-3596" y="20265"/>
                        <a:pt x="-167" y="36648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2"/>
                <p:cNvSpPr/>
                <p:nvPr/>
              </p:nvSpPr>
              <p:spPr>
                <a:xfrm>
                  <a:off x="5649086" y="2023300"/>
                  <a:ext cx="46525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55" h="550354" extrusionOk="0">
                      <a:moveTo>
                        <a:pt x="461740" y="550034"/>
                      </a:moveTo>
                      <a:cubicBezTo>
                        <a:pt x="467360" y="484121"/>
                        <a:pt x="471265" y="325625"/>
                        <a:pt x="377063" y="166177"/>
                      </a:cubicBezTo>
                      <a:cubicBezTo>
                        <a:pt x="339343" y="102578"/>
                        <a:pt x="290575" y="46200"/>
                        <a:pt x="233140" y="-320"/>
                      </a:cubicBezTo>
                      <a:cubicBezTo>
                        <a:pt x="187039" y="11529"/>
                        <a:pt x="143796" y="32655"/>
                        <a:pt x="106171" y="61783"/>
                      </a:cubicBezTo>
                      <a:cubicBezTo>
                        <a:pt x="59403" y="98130"/>
                        <a:pt x="22542" y="145660"/>
                        <a:pt x="-1080" y="199991"/>
                      </a:cubicBezTo>
                      <a:cubicBezTo>
                        <a:pt x="37401" y="263789"/>
                        <a:pt x="84836" y="321777"/>
                        <a:pt x="139700" y="372202"/>
                      </a:cubicBezTo>
                      <a:cubicBezTo>
                        <a:pt x="231711" y="455727"/>
                        <a:pt x="342011" y="516611"/>
                        <a:pt x="461740" y="550034"/>
                      </a:cubicBezTo>
                      <a:close/>
                    </a:path>
                  </a:pathLst>
                </a:custGeom>
                <a:solidFill>
                  <a:srgbClr val="C0DE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5755386" y="2086641"/>
                  <a:ext cx="300514" cy="461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14" h="461391" extrusionOk="0">
                      <a:moveTo>
                        <a:pt x="-1080" y="-320"/>
                      </a:moveTo>
                      <a:cubicBezTo>
                        <a:pt x="41973" y="33913"/>
                        <a:pt x="81692" y="72184"/>
                        <a:pt x="117410" y="113980"/>
                      </a:cubicBezTo>
                      <a:cubicBezTo>
                        <a:pt x="203041" y="214792"/>
                        <a:pt x="265143" y="333331"/>
                        <a:pt x="299434" y="46107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2"/>
                <p:cNvSpPr/>
                <p:nvPr/>
              </p:nvSpPr>
              <p:spPr>
                <a:xfrm>
                  <a:off x="5143500" y="2155607"/>
                  <a:ext cx="970882" cy="451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82" h="451669" extrusionOk="0">
                      <a:moveTo>
                        <a:pt x="969802" y="418488"/>
                      </a:moveTo>
                      <a:cubicBezTo>
                        <a:pt x="810449" y="231417"/>
                        <a:pt x="576516" y="173315"/>
                        <a:pt x="354583" y="224750"/>
                      </a:cubicBezTo>
                      <a:lnTo>
                        <a:pt x="354583" y="129500"/>
                      </a:lnTo>
                      <a:lnTo>
                        <a:pt x="322484" y="232656"/>
                      </a:lnTo>
                      <a:cubicBezTo>
                        <a:pt x="298671" y="239380"/>
                        <a:pt x="275240" y="247486"/>
                        <a:pt x="252285" y="256944"/>
                      </a:cubicBezTo>
                      <a:lnTo>
                        <a:pt x="235139" y="178173"/>
                      </a:lnTo>
                      <a:lnTo>
                        <a:pt x="220662" y="270851"/>
                      </a:lnTo>
                      <a:cubicBezTo>
                        <a:pt x="189895" y="285367"/>
                        <a:pt x="160368" y="302417"/>
                        <a:pt x="132461" y="321810"/>
                      </a:cubicBezTo>
                      <a:lnTo>
                        <a:pt x="109028" y="259326"/>
                      </a:lnTo>
                      <a:lnTo>
                        <a:pt x="115220" y="334192"/>
                      </a:lnTo>
                      <a:cubicBezTo>
                        <a:pt x="70453" y="366815"/>
                        <a:pt x="31210" y="406363"/>
                        <a:pt x="-1080" y="451350"/>
                      </a:cubicBezTo>
                      <a:cubicBezTo>
                        <a:pt x="10540" y="413250"/>
                        <a:pt x="84645" y="142359"/>
                        <a:pt x="348868" y="42822"/>
                      </a:cubicBezTo>
                      <a:cubicBezTo>
                        <a:pt x="406018" y="21296"/>
                        <a:pt x="601758" y="-52428"/>
                        <a:pt x="777493" y="62539"/>
                      </a:cubicBezTo>
                      <a:cubicBezTo>
                        <a:pt x="955801" y="178935"/>
                        <a:pt x="969136" y="393819"/>
                        <a:pt x="969802" y="418488"/>
                      </a:cubicBezTo>
                      <a:close/>
                    </a:path>
                  </a:pathLst>
                </a:custGeom>
                <a:solidFill>
                  <a:srgbClr val="7EAE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2"/>
                <p:cNvSpPr/>
                <p:nvPr/>
              </p:nvSpPr>
              <p:spPr>
                <a:xfrm>
                  <a:off x="5252155" y="2347407"/>
                  <a:ext cx="862227" cy="57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227" h="571432" extrusionOk="0">
                      <a:moveTo>
                        <a:pt x="861148" y="215544"/>
                      </a:moveTo>
                      <a:cubicBezTo>
                        <a:pt x="809523" y="201161"/>
                        <a:pt x="534631" y="158394"/>
                        <a:pt x="265645" y="330987"/>
                      </a:cubicBezTo>
                      <a:cubicBezTo>
                        <a:pt x="214020" y="363544"/>
                        <a:pt x="164680" y="399500"/>
                        <a:pt x="117817" y="438620"/>
                      </a:cubicBezTo>
                      <a:lnTo>
                        <a:pt x="87241" y="329177"/>
                      </a:lnTo>
                      <a:lnTo>
                        <a:pt x="87241" y="465766"/>
                      </a:lnTo>
                      <a:cubicBezTo>
                        <a:pt x="46189" y="503866"/>
                        <a:pt x="17042" y="539489"/>
                        <a:pt x="373" y="571112"/>
                      </a:cubicBezTo>
                      <a:cubicBezTo>
                        <a:pt x="-2008" y="544347"/>
                        <a:pt x="-19724" y="292792"/>
                        <a:pt x="175347" y="125247"/>
                      </a:cubicBezTo>
                      <a:cubicBezTo>
                        <a:pt x="205542" y="99339"/>
                        <a:pt x="384136" y="-47632"/>
                        <a:pt x="603973" y="15138"/>
                      </a:cubicBezTo>
                      <a:cubicBezTo>
                        <a:pt x="759612" y="59525"/>
                        <a:pt x="839812" y="180873"/>
                        <a:pt x="861148" y="215544"/>
                      </a:cubicBezTo>
                      <a:close/>
                    </a:path>
                  </a:pathLst>
                </a:custGeom>
                <a:solidFill>
                  <a:srgbClr val="598A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2"/>
                <p:cNvSpPr/>
                <p:nvPr/>
              </p:nvSpPr>
              <p:spPr>
                <a:xfrm>
                  <a:off x="5776912" y="2223277"/>
                  <a:ext cx="346995" cy="348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95" h="348662" extrusionOk="0">
                      <a:moveTo>
                        <a:pt x="345915" y="348342"/>
                      </a:moveTo>
                      <a:cubicBezTo>
                        <a:pt x="320484" y="232327"/>
                        <a:pt x="295433" y="116313"/>
                        <a:pt x="270573" y="299"/>
                      </a:cubicBezTo>
                      <a:cubicBezTo>
                        <a:pt x="159607" y="-6931"/>
                        <a:pt x="54164" y="49648"/>
                        <a:pt x="-1080" y="146126"/>
                      </a:cubicBezTo>
                      <a:cubicBezTo>
                        <a:pt x="43973" y="171082"/>
                        <a:pt x="108171" y="184226"/>
                        <a:pt x="153987" y="210420"/>
                      </a:cubicBezTo>
                      <a:cubicBezTo>
                        <a:pt x="226091" y="252044"/>
                        <a:pt x="277526" y="306527"/>
                        <a:pt x="345915" y="348342"/>
                      </a:cubicBezTo>
                      <a:close/>
                    </a:path>
                  </a:pathLst>
                </a:custGeom>
                <a:solidFill>
                  <a:srgbClr val="74A0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2"/>
                <p:cNvSpPr/>
                <p:nvPr/>
              </p:nvSpPr>
              <p:spPr>
                <a:xfrm>
                  <a:off x="5612794" y="2224507"/>
                  <a:ext cx="432056" cy="95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6" h="954556" extrusionOk="0">
                      <a:moveTo>
                        <a:pt x="333726" y="320157"/>
                      </a:moveTo>
                      <a:lnTo>
                        <a:pt x="253335" y="247671"/>
                      </a:lnTo>
                      <a:lnTo>
                        <a:pt x="326201" y="353304"/>
                      </a:lnTo>
                      <a:cubicBezTo>
                        <a:pt x="319439" y="383336"/>
                        <a:pt x="312485" y="414006"/>
                        <a:pt x="305531" y="445315"/>
                      </a:cubicBezTo>
                      <a:lnTo>
                        <a:pt x="226475" y="367305"/>
                      </a:lnTo>
                      <a:lnTo>
                        <a:pt x="296769" y="483796"/>
                      </a:lnTo>
                      <a:cubicBezTo>
                        <a:pt x="273528" y="585428"/>
                        <a:pt x="256288" y="675249"/>
                        <a:pt x="242667" y="757259"/>
                      </a:cubicBezTo>
                      <a:lnTo>
                        <a:pt x="163038" y="667152"/>
                      </a:lnTo>
                      <a:lnTo>
                        <a:pt x="233999" y="811361"/>
                      </a:lnTo>
                      <a:cubicBezTo>
                        <a:pt x="226189" y="861558"/>
                        <a:pt x="219711" y="908992"/>
                        <a:pt x="213806" y="954236"/>
                      </a:cubicBezTo>
                      <a:cubicBezTo>
                        <a:pt x="150655" y="873083"/>
                        <a:pt x="28736" y="692584"/>
                        <a:pt x="3494" y="435600"/>
                      </a:cubicBezTo>
                      <a:cubicBezTo>
                        <a:pt x="-7079" y="326910"/>
                        <a:pt x="731" y="217220"/>
                        <a:pt x="26354" y="111083"/>
                      </a:cubicBezTo>
                      <a:cubicBezTo>
                        <a:pt x="146369" y="32921"/>
                        <a:pt x="287815" y="-5808"/>
                        <a:pt x="430976" y="307"/>
                      </a:cubicBezTo>
                      <a:cubicBezTo>
                        <a:pt x="390495" y="84032"/>
                        <a:pt x="362206" y="194998"/>
                        <a:pt x="333726" y="320157"/>
                      </a:cubicBezTo>
                      <a:close/>
                    </a:path>
                  </a:pathLst>
                </a:custGeom>
                <a:solidFill>
                  <a:srgbClr val="A4C8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2"/>
                <p:cNvSpPr/>
                <p:nvPr/>
              </p:nvSpPr>
              <p:spPr>
                <a:xfrm>
                  <a:off x="5741680" y="2254948"/>
                  <a:ext cx="97616" cy="64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52" h="703421" extrusionOk="0">
                      <a:moveTo>
                        <a:pt x="83072" y="-320"/>
                      </a:moveTo>
                      <a:cubicBezTo>
                        <a:pt x="-8272" y="222803"/>
                        <a:pt x="-25798" y="469319"/>
                        <a:pt x="33161" y="7031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2"/>
                <p:cNvSpPr/>
                <p:nvPr/>
              </p:nvSpPr>
              <p:spPr>
                <a:xfrm>
                  <a:off x="5999607" y="2473261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AE905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5" name="Google Shape;415;p2"/>
              <p:cNvGrpSpPr/>
              <p:nvPr/>
            </p:nvGrpSpPr>
            <p:grpSpPr>
              <a:xfrm>
                <a:off x="-1026386" y="-475480"/>
                <a:ext cx="3797436" cy="6561821"/>
                <a:chOff x="5143500" y="1785980"/>
                <a:chExt cx="1901380" cy="3285510"/>
              </a:xfrm>
            </p:grpSpPr>
            <p:sp>
              <p:nvSpPr>
                <p:cNvPr id="416" name="Google Shape;416;p2"/>
                <p:cNvSpPr/>
                <p:nvPr/>
              </p:nvSpPr>
              <p:spPr>
                <a:xfrm>
                  <a:off x="6136481" y="248145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6" y="96298"/>
                      </a:moveTo>
                      <a:cubicBezTo>
                        <a:pt x="192596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2" y="0"/>
                        <a:pt x="192596" y="43114"/>
                        <a:pt x="192596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5903309" y="253679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2"/>
                        <a:pt x="149482" y="192596"/>
                        <a:pt x="96298" y="192596"/>
                      </a:cubicBezTo>
                      <a:cubicBezTo>
                        <a:pt x="43114" y="192596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43666" y="2045711"/>
                  <a:ext cx="900928" cy="54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928" h="549565" extrusionOk="0">
                      <a:moveTo>
                        <a:pt x="878512" y="238254"/>
                      </a:moveTo>
                      <a:cubicBezTo>
                        <a:pt x="874988" y="232824"/>
                        <a:pt x="871368" y="227586"/>
                        <a:pt x="867749" y="222347"/>
                      </a:cubicBezTo>
                      <a:cubicBezTo>
                        <a:pt x="698299" y="-18350"/>
                        <a:pt x="394737" y="-55212"/>
                        <a:pt x="200999" y="69947"/>
                      </a:cubicBezTo>
                      <a:cubicBezTo>
                        <a:pt x="52695" y="165673"/>
                        <a:pt x="-29030" y="340076"/>
                        <a:pt x="7642" y="546197"/>
                      </a:cubicBezTo>
                      <a:lnTo>
                        <a:pt x="8213" y="549245"/>
                      </a:lnTo>
                      <a:cubicBezTo>
                        <a:pt x="66410" y="335408"/>
                        <a:pt x="243480" y="203201"/>
                        <a:pt x="450839" y="167197"/>
                      </a:cubicBezTo>
                      <a:cubicBezTo>
                        <a:pt x="503227" y="157939"/>
                        <a:pt x="556757" y="155919"/>
                        <a:pt x="609717" y="161196"/>
                      </a:cubicBezTo>
                      <a:lnTo>
                        <a:pt x="605716" y="136812"/>
                      </a:lnTo>
                      <a:lnTo>
                        <a:pt x="596668" y="81377"/>
                      </a:lnTo>
                      <a:lnTo>
                        <a:pt x="626861" y="140527"/>
                      </a:lnTo>
                      <a:lnTo>
                        <a:pt x="639244" y="164816"/>
                      </a:lnTo>
                      <a:cubicBezTo>
                        <a:pt x="656674" y="167483"/>
                        <a:pt x="673343" y="170655"/>
                        <a:pt x="689346" y="174341"/>
                      </a:cubicBezTo>
                      <a:cubicBezTo>
                        <a:pt x="690393" y="168531"/>
                        <a:pt x="691632" y="162625"/>
                        <a:pt x="692870" y="157196"/>
                      </a:cubicBezTo>
                      <a:cubicBezTo>
                        <a:pt x="696299" y="141861"/>
                        <a:pt x="699918" y="129859"/>
                        <a:pt x="702395" y="132907"/>
                      </a:cubicBezTo>
                      <a:lnTo>
                        <a:pt x="711063" y="163387"/>
                      </a:lnTo>
                      <a:lnTo>
                        <a:pt x="716110" y="181389"/>
                      </a:lnTo>
                      <a:cubicBezTo>
                        <a:pt x="733828" y="186533"/>
                        <a:pt x="750497" y="192343"/>
                        <a:pt x="765927" y="198344"/>
                      </a:cubicBezTo>
                      <a:lnTo>
                        <a:pt x="765927" y="132907"/>
                      </a:lnTo>
                      <a:lnTo>
                        <a:pt x="790406" y="198820"/>
                      </a:lnTo>
                      <a:lnTo>
                        <a:pt x="794692" y="210441"/>
                      </a:lnTo>
                      <a:cubicBezTo>
                        <a:pt x="831459" y="226433"/>
                        <a:pt x="866035" y="247016"/>
                        <a:pt x="897562" y="271686"/>
                      </a:cubicBezTo>
                      <a:lnTo>
                        <a:pt x="899848" y="273687"/>
                      </a:lnTo>
                      <a:cubicBezTo>
                        <a:pt x="893181" y="261618"/>
                        <a:pt x="886037" y="249807"/>
                        <a:pt x="878512" y="238254"/>
                      </a:cubicBezTo>
                      <a:close/>
                    </a:path>
                  </a:pathLst>
                </a:custGeom>
                <a:solidFill>
                  <a:srgbClr val="5E7E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6043640" y="1785980"/>
                  <a:ext cx="549754" cy="80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754" h="809200" extrusionOk="0">
                      <a:moveTo>
                        <a:pt x="99952" y="808880"/>
                      </a:moveTo>
                      <a:cubicBezTo>
                        <a:pt x="-30540" y="626763"/>
                        <a:pt x="-34445" y="386066"/>
                        <a:pt x="87189" y="211949"/>
                      </a:cubicBezTo>
                      <a:cubicBezTo>
                        <a:pt x="247685" y="-17604"/>
                        <a:pt x="534864" y="-649"/>
                        <a:pt x="548675" y="303"/>
                      </a:cubicBezTo>
                      <a:cubicBezTo>
                        <a:pt x="435804" y="99935"/>
                        <a:pt x="347698" y="221855"/>
                        <a:pt x="273783" y="371112"/>
                      </a:cubicBezTo>
                      <a:cubicBezTo>
                        <a:pt x="202346" y="514748"/>
                        <a:pt x="129575" y="637812"/>
                        <a:pt x="99952" y="808880"/>
                      </a:cubicBezTo>
                      <a:close/>
                    </a:path>
                  </a:pathLst>
                </a:custGeom>
                <a:solidFill>
                  <a:srgbClr val="709F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095939" y="1845261"/>
                  <a:ext cx="853118" cy="749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18" h="749919" extrusionOk="0">
                      <a:moveTo>
                        <a:pt x="852039" y="127236"/>
                      </a:moveTo>
                      <a:cubicBezTo>
                        <a:pt x="818035" y="126045"/>
                        <a:pt x="783936" y="129017"/>
                        <a:pt x="750598" y="136094"/>
                      </a:cubicBezTo>
                      <a:cubicBezTo>
                        <a:pt x="709736" y="110186"/>
                        <a:pt x="640489" y="67133"/>
                        <a:pt x="637537" y="65133"/>
                      </a:cubicBezTo>
                      <a:lnTo>
                        <a:pt x="697734" y="147429"/>
                      </a:lnTo>
                      <a:cubicBezTo>
                        <a:pt x="557336" y="182004"/>
                        <a:pt x="426367" y="247441"/>
                        <a:pt x="314353" y="338976"/>
                      </a:cubicBezTo>
                      <a:cubicBezTo>
                        <a:pt x="100897" y="514808"/>
                        <a:pt x="62322" y="698355"/>
                        <a:pt x="56130" y="749599"/>
                      </a:cubicBezTo>
                      <a:cubicBezTo>
                        <a:pt x="-51217" y="536335"/>
                        <a:pt x="-3592" y="279445"/>
                        <a:pt x="166239" y="127236"/>
                      </a:cubicBezTo>
                      <a:cubicBezTo>
                        <a:pt x="353786" y="-40881"/>
                        <a:pt x="649823" y="-44786"/>
                        <a:pt x="852039" y="127236"/>
                      </a:cubicBezTo>
                      <a:close/>
                    </a:path>
                  </a:pathLst>
                </a:custGeom>
                <a:solidFill>
                  <a:srgbClr val="A3C9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142015" y="2024348"/>
                  <a:ext cx="902865" cy="570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865" h="570832" extrusionOk="0">
                      <a:moveTo>
                        <a:pt x="901785" y="295335"/>
                      </a:moveTo>
                      <a:lnTo>
                        <a:pt x="899500" y="293335"/>
                      </a:lnTo>
                      <a:cubicBezTo>
                        <a:pt x="866543" y="265179"/>
                        <a:pt x="830634" y="240747"/>
                        <a:pt x="792343" y="220469"/>
                      </a:cubicBezTo>
                      <a:lnTo>
                        <a:pt x="767863" y="154556"/>
                      </a:lnTo>
                      <a:lnTo>
                        <a:pt x="767863" y="208182"/>
                      </a:lnTo>
                      <a:cubicBezTo>
                        <a:pt x="750910" y="199990"/>
                        <a:pt x="732526" y="192179"/>
                        <a:pt x="712999" y="185036"/>
                      </a:cubicBezTo>
                      <a:lnTo>
                        <a:pt x="704332" y="154556"/>
                      </a:lnTo>
                      <a:cubicBezTo>
                        <a:pt x="701760" y="151508"/>
                        <a:pt x="698141" y="163509"/>
                        <a:pt x="694807" y="178844"/>
                      </a:cubicBezTo>
                      <a:cubicBezTo>
                        <a:pt x="673185" y="171710"/>
                        <a:pt x="651182" y="166014"/>
                        <a:pt x="628799" y="161795"/>
                      </a:cubicBezTo>
                      <a:lnTo>
                        <a:pt x="598605" y="102644"/>
                      </a:lnTo>
                      <a:lnTo>
                        <a:pt x="607653" y="158080"/>
                      </a:lnTo>
                      <a:cubicBezTo>
                        <a:pt x="553551" y="149850"/>
                        <a:pt x="498593" y="150460"/>
                        <a:pt x="444681" y="159890"/>
                      </a:cubicBezTo>
                      <a:cubicBezTo>
                        <a:pt x="238369" y="195704"/>
                        <a:pt x="68539" y="355152"/>
                        <a:pt x="9578" y="567464"/>
                      </a:cubicBezTo>
                      <a:lnTo>
                        <a:pt x="8721" y="570512"/>
                      </a:lnTo>
                      <a:cubicBezTo>
                        <a:pt x="-29379" y="362867"/>
                        <a:pt x="45869" y="158651"/>
                        <a:pt x="194936" y="62449"/>
                      </a:cubicBezTo>
                      <a:cubicBezTo>
                        <a:pt x="388483" y="-62424"/>
                        <a:pt x="699761" y="-416"/>
                        <a:pt x="869496" y="243424"/>
                      </a:cubicBezTo>
                      <a:cubicBezTo>
                        <a:pt x="873115" y="248663"/>
                        <a:pt x="876735" y="253901"/>
                        <a:pt x="880259" y="259331"/>
                      </a:cubicBezTo>
                      <a:cubicBezTo>
                        <a:pt x="887784" y="271075"/>
                        <a:pt x="894928" y="283076"/>
                        <a:pt x="901785" y="295335"/>
                      </a:cubicBezTo>
                      <a:close/>
                    </a:path>
                  </a:pathLst>
                </a:custGeom>
                <a:solidFill>
                  <a:srgbClr val="72A1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41830" y="2155632"/>
                  <a:ext cx="821326" cy="439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326" h="439548" extrusionOk="0">
                      <a:moveTo>
                        <a:pt x="741093" y="276351"/>
                      </a:moveTo>
                      <a:lnTo>
                        <a:pt x="664893" y="153764"/>
                      </a:lnTo>
                      <a:lnTo>
                        <a:pt x="692420" y="252157"/>
                      </a:lnTo>
                      <a:cubicBezTo>
                        <a:pt x="598504" y="209943"/>
                        <a:pt x="494872" y="194112"/>
                        <a:pt x="392669" y="206342"/>
                      </a:cubicBezTo>
                      <a:cubicBezTo>
                        <a:pt x="150352" y="235869"/>
                        <a:pt x="19955" y="410272"/>
                        <a:pt x="-1000" y="439228"/>
                      </a:cubicBezTo>
                      <a:cubicBezTo>
                        <a:pt x="-4809" y="234917"/>
                        <a:pt x="128064" y="58228"/>
                        <a:pt x="307991" y="11651"/>
                      </a:cubicBezTo>
                      <a:cubicBezTo>
                        <a:pt x="519446" y="-42832"/>
                        <a:pt x="756714" y="93090"/>
                        <a:pt x="820246" y="329119"/>
                      </a:cubicBezTo>
                      <a:cubicBezTo>
                        <a:pt x="795480" y="309231"/>
                        <a:pt x="769002" y="291572"/>
                        <a:pt x="741093" y="276351"/>
                      </a:cubicBezTo>
                      <a:close/>
                    </a:path>
                  </a:pathLst>
                </a:custGeom>
                <a:solidFill>
                  <a:srgbClr val="A4C9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143815" y="2425826"/>
                  <a:ext cx="165163" cy="169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3" h="169354" extrusionOk="0">
                      <a:moveTo>
                        <a:pt x="-1080" y="169034"/>
                      </a:moveTo>
                      <a:lnTo>
                        <a:pt x="24351" y="29303"/>
                      </a:lnTo>
                      <a:lnTo>
                        <a:pt x="164083" y="-320"/>
                      </a:lnTo>
                      <a:cubicBezTo>
                        <a:pt x="99408" y="45905"/>
                        <a:pt x="43496" y="103245"/>
                        <a:pt x="-1080" y="169034"/>
                      </a:cubicBezTo>
                      <a:close/>
                    </a:path>
                  </a:pathLst>
                </a:custGeom>
                <a:solidFill>
                  <a:srgbClr val="83AA1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169246" y="2309907"/>
                  <a:ext cx="744569" cy="50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69" h="503586" extrusionOk="0">
                      <a:moveTo>
                        <a:pt x="743490" y="503266"/>
                      </a:moveTo>
                      <a:cubicBezTo>
                        <a:pt x="697198" y="455442"/>
                        <a:pt x="647001" y="411541"/>
                        <a:pt x="593471" y="372012"/>
                      </a:cubicBezTo>
                      <a:lnTo>
                        <a:pt x="585089" y="330102"/>
                      </a:lnTo>
                      <a:lnTo>
                        <a:pt x="578897" y="361249"/>
                      </a:lnTo>
                      <a:cubicBezTo>
                        <a:pt x="551847" y="342199"/>
                        <a:pt x="522510" y="322673"/>
                        <a:pt x="490696" y="304099"/>
                      </a:cubicBezTo>
                      <a:lnTo>
                        <a:pt x="490696" y="304099"/>
                      </a:lnTo>
                      <a:lnTo>
                        <a:pt x="481171" y="200467"/>
                      </a:lnTo>
                      <a:lnTo>
                        <a:pt x="457263" y="284858"/>
                      </a:lnTo>
                      <a:cubicBezTo>
                        <a:pt x="445833" y="278572"/>
                        <a:pt x="434213" y="272476"/>
                        <a:pt x="422211" y="266380"/>
                      </a:cubicBezTo>
                      <a:lnTo>
                        <a:pt x="413448" y="261998"/>
                      </a:lnTo>
                      <a:lnTo>
                        <a:pt x="413448" y="200467"/>
                      </a:lnTo>
                      <a:cubicBezTo>
                        <a:pt x="413448" y="200467"/>
                        <a:pt x="405066" y="226279"/>
                        <a:pt x="396018" y="253521"/>
                      </a:cubicBezTo>
                      <a:cubicBezTo>
                        <a:pt x="298291" y="207229"/>
                        <a:pt x="194754" y="174359"/>
                        <a:pt x="88264" y="155794"/>
                      </a:cubicBezTo>
                      <a:lnTo>
                        <a:pt x="88264" y="155794"/>
                      </a:lnTo>
                      <a:cubicBezTo>
                        <a:pt x="57404" y="150460"/>
                        <a:pt x="29401" y="146269"/>
                        <a:pt x="4636" y="144269"/>
                      </a:cubicBezTo>
                      <a:lnTo>
                        <a:pt x="-1080" y="143698"/>
                      </a:lnTo>
                      <a:lnTo>
                        <a:pt x="350297" y="-320"/>
                      </a:lnTo>
                      <a:cubicBezTo>
                        <a:pt x="429546" y="33484"/>
                        <a:pt x="501459" y="82404"/>
                        <a:pt x="562038" y="143698"/>
                      </a:cubicBezTo>
                      <a:cubicBezTo>
                        <a:pt x="657383" y="242520"/>
                        <a:pt x="720629" y="367859"/>
                        <a:pt x="743490" y="503266"/>
                      </a:cubicBezTo>
                      <a:close/>
                    </a:path>
                  </a:pathLst>
                </a:custGeom>
                <a:solidFill>
                  <a:srgbClr val="BDE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2"/>
                <p:cNvSpPr/>
                <p:nvPr/>
              </p:nvSpPr>
              <p:spPr>
                <a:xfrm>
                  <a:off x="6384797" y="2360199"/>
                  <a:ext cx="419100" cy="30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300608" extrusionOk="0">
                      <a:moveTo>
                        <a:pt x="-1080" y="-320"/>
                      </a:moveTo>
                      <a:cubicBezTo>
                        <a:pt x="163989" y="58716"/>
                        <a:pt x="309150" y="162862"/>
                        <a:pt x="418020" y="3002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6204965" y="2210985"/>
                  <a:ext cx="635032" cy="21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32" h="218936" extrusionOk="0">
                      <a:moveTo>
                        <a:pt x="-1080" y="218616"/>
                      </a:moveTo>
                      <a:cubicBezTo>
                        <a:pt x="10731" y="197376"/>
                        <a:pt x="99504" y="43356"/>
                        <a:pt x="291052" y="6971"/>
                      </a:cubicBezTo>
                      <a:cubicBezTo>
                        <a:pt x="477646" y="-28462"/>
                        <a:pt x="614140" y="75932"/>
                        <a:pt x="633952" y="9164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2"/>
                <p:cNvSpPr/>
                <p:nvPr/>
              </p:nvSpPr>
              <p:spPr>
                <a:xfrm>
                  <a:off x="6159436" y="2034060"/>
                  <a:ext cx="67837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70" h="410625" extrusionOk="0">
                      <a:moveTo>
                        <a:pt x="-1080" y="410305"/>
                      </a:moveTo>
                      <a:cubicBezTo>
                        <a:pt x="-1080" y="399637"/>
                        <a:pt x="11397" y="163512"/>
                        <a:pt x="223614" y="50451"/>
                      </a:cubicBezTo>
                      <a:cubicBezTo>
                        <a:pt x="367918" y="-25416"/>
                        <a:pt x="542320" y="-15681"/>
                        <a:pt x="677290" y="75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56730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2"/>
                <p:cNvSpPr/>
                <p:nvPr/>
              </p:nvSpPr>
              <p:spPr>
                <a:xfrm>
                  <a:off x="6097904" y="1891116"/>
                  <a:ext cx="553022" cy="41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022" h="418600" extrusionOk="0">
                      <a:moveTo>
                        <a:pt x="-1080" y="418280"/>
                      </a:moveTo>
                      <a:cubicBezTo>
                        <a:pt x="27686" y="305561"/>
                        <a:pt x="89979" y="204206"/>
                        <a:pt x="177514" y="127577"/>
                      </a:cubicBezTo>
                      <a:cubicBezTo>
                        <a:pt x="281622" y="39147"/>
                        <a:pt x="415543" y="-6354"/>
                        <a:pt x="551942" y="32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6360318" y="4646485"/>
                  <a:ext cx="241268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68" h="425005" extrusionOk="0">
                      <a:moveTo>
                        <a:pt x="46577" y="0"/>
                      </a:moveTo>
                      <a:lnTo>
                        <a:pt x="0" y="425005"/>
                      </a:lnTo>
                      <a:lnTo>
                        <a:pt x="241268" y="425005"/>
                      </a:lnTo>
                      <a:lnTo>
                        <a:pt x="190500" y="0"/>
                      </a:lnTo>
                      <a:lnTo>
                        <a:pt x="46577" y="0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2"/>
                <p:cNvSpPr/>
                <p:nvPr/>
              </p:nvSpPr>
              <p:spPr>
                <a:xfrm>
                  <a:off x="6373289" y="4608766"/>
                  <a:ext cx="189418" cy="42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48" h="425195" extrusionOk="0">
                      <a:moveTo>
                        <a:pt x="33098" y="-130"/>
                      </a:moveTo>
                      <a:lnTo>
                        <a:pt x="-430" y="305527"/>
                      </a:lnTo>
                      <a:cubicBezTo>
                        <a:pt x="-6907" y="364620"/>
                        <a:pt x="35765" y="417770"/>
                        <a:pt x="94820" y="424238"/>
                      </a:cubicBezTo>
                      <a:cubicBezTo>
                        <a:pt x="98725" y="424666"/>
                        <a:pt x="102726" y="424875"/>
                        <a:pt x="106632" y="424875"/>
                      </a:cubicBezTo>
                      <a:lnTo>
                        <a:pt x="106632" y="424875"/>
                      </a:lnTo>
                      <a:cubicBezTo>
                        <a:pt x="166068" y="424885"/>
                        <a:pt x="214168" y="376736"/>
                        <a:pt x="214168" y="317348"/>
                      </a:cubicBezTo>
                      <a:cubicBezTo>
                        <a:pt x="214168" y="313043"/>
                        <a:pt x="213882" y="308747"/>
                        <a:pt x="213407" y="304480"/>
                      </a:cubicBezTo>
                      <a:lnTo>
                        <a:pt x="177020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2"/>
                <p:cNvSpPr/>
                <p:nvPr/>
              </p:nvSpPr>
              <p:spPr>
                <a:xfrm>
                  <a:off x="6363747" y="4334255"/>
                  <a:ext cx="228314" cy="36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14" h="364521" extrusionOk="0">
                      <a:moveTo>
                        <a:pt x="32004" y="4953"/>
                      </a:moveTo>
                      <a:lnTo>
                        <a:pt x="0" y="364522"/>
                      </a:lnTo>
                      <a:lnTo>
                        <a:pt x="228314" y="356235"/>
                      </a:lnTo>
                      <a:lnTo>
                        <a:pt x="168212" y="0"/>
                      </a:lnTo>
                      <a:lnTo>
                        <a:pt x="32004" y="495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6377394" y="4277105"/>
                  <a:ext cx="158911" cy="36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18" h="360292" extrusionOk="0">
                      <a:moveTo>
                        <a:pt x="19372" y="4347"/>
                      </a:moveTo>
                      <a:lnTo>
                        <a:pt x="-726" y="250378"/>
                      </a:lnTo>
                      <a:cubicBezTo>
                        <a:pt x="-5584" y="310576"/>
                        <a:pt x="40137" y="361915"/>
                        <a:pt x="96906" y="359915"/>
                      </a:cubicBezTo>
                      <a:lnTo>
                        <a:pt x="96906" y="359915"/>
                      </a:lnTo>
                      <a:cubicBezTo>
                        <a:pt x="154056" y="357820"/>
                        <a:pt x="195775" y="302765"/>
                        <a:pt x="186155" y="242948"/>
                      </a:cubicBezTo>
                      <a:lnTo>
                        <a:pt x="147102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2"/>
                <p:cNvSpPr/>
                <p:nvPr/>
              </p:nvSpPr>
              <p:spPr>
                <a:xfrm>
                  <a:off x="6357937" y="4045457"/>
                  <a:ext cx="215074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74" h="336041" extrusionOk="0">
                      <a:moveTo>
                        <a:pt x="19621" y="9239"/>
                      </a:moveTo>
                      <a:lnTo>
                        <a:pt x="0" y="336042"/>
                      </a:lnTo>
                      <a:lnTo>
                        <a:pt x="215075" y="320516"/>
                      </a:lnTo>
                      <a:lnTo>
                        <a:pt x="147923" y="0"/>
                      </a:lnTo>
                      <a:lnTo>
                        <a:pt x="19621" y="923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381085" y="3973257"/>
                  <a:ext cx="159172" cy="32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72" h="327799" extrusionOk="0">
                      <a:moveTo>
                        <a:pt x="7776" y="7395"/>
                      </a:moveTo>
                      <a:lnTo>
                        <a:pt x="-988" y="226470"/>
                      </a:lnTo>
                      <a:cubicBezTo>
                        <a:pt x="-3274" y="283620"/>
                        <a:pt x="37112" y="331245"/>
                        <a:pt x="85309" y="327245"/>
                      </a:cubicBezTo>
                      <a:lnTo>
                        <a:pt x="85309" y="327245"/>
                      </a:lnTo>
                      <a:cubicBezTo>
                        <a:pt x="132934" y="323816"/>
                        <a:pt x="166653" y="270857"/>
                        <a:pt x="156175" y="214850"/>
                      </a:cubicBezTo>
                      <a:lnTo>
                        <a:pt x="11588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343078" y="3780662"/>
                  <a:ext cx="191833" cy="302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33" h="302990" extrusionOk="0">
                      <a:moveTo>
                        <a:pt x="7906" y="12478"/>
                      </a:moveTo>
                      <a:lnTo>
                        <a:pt x="0" y="302990"/>
                      </a:lnTo>
                      <a:lnTo>
                        <a:pt x="191834" y="282130"/>
                      </a:lnTo>
                      <a:lnTo>
                        <a:pt x="122396" y="0"/>
                      </a:lnTo>
                      <a:lnTo>
                        <a:pt x="7906" y="12478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343440" y="3719130"/>
                  <a:ext cx="160174" cy="29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74" h="292681" extrusionOk="0">
                      <a:moveTo>
                        <a:pt x="2940" y="11491"/>
                      </a:moveTo>
                      <a:lnTo>
                        <a:pt x="-1061" y="205325"/>
                      </a:lnTo>
                      <a:cubicBezTo>
                        <a:pt x="-2109" y="256379"/>
                        <a:pt x="39897" y="297145"/>
                        <a:pt x="88093" y="291907"/>
                      </a:cubicBezTo>
                      <a:lnTo>
                        <a:pt x="88093" y="291907"/>
                      </a:lnTo>
                      <a:cubicBezTo>
                        <a:pt x="135718" y="286668"/>
                        <a:pt x="168485" y="237900"/>
                        <a:pt x="156674" y="188370"/>
                      </a:cubicBezTo>
                      <a:lnTo>
                        <a:pt x="11152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2"/>
                <p:cNvSpPr/>
                <p:nvPr/>
              </p:nvSpPr>
              <p:spPr>
                <a:xfrm>
                  <a:off x="6315837" y="3551014"/>
                  <a:ext cx="171450" cy="266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" h="266985" extrusionOk="0">
                      <a:moveTo>
                        <a:pt x="0" y="14764"/>
                      </a:moveTo>
                      <a:lnTo>
                        <a:pt x="571" y="266986"/>
                      </a:lnTo>
                      <a:lnTo>
                        <a:pt x="171450" y="242125"/>
                      </a:lnTo>
                      <a:lnTo>
                        <a:pt x="101917" y="0"/>
                      </a:lnTo>
                      <a:lnTo>
                        <a:pt x="0" y="14764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2"/>
                <p:cNvSpPr/>
                <p:nvPr/>
              </p:nvSpPr>
              <p:spPr>
                <a:xfrm>
                  <a:off x="6315075" y="3487673"/>
                  <a:ext cx="141910" cy="25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0" h="254812" extrusionOk="0">
                      <a:moveTo>
                        <a:pt x="-1080" y="13491"/>
                      </a:moveTo>
                      <a:lnTo>
                        <a:pt x="920" y="178845"/>
                      </a:lnTo>
                      <a:cubicBezTo>
                        <a:pt x="1396" y="224565"/>
                        <a:pt x="39592" y="259903"/>
                        <a:pt x="81596" y="253807"/>
                      </a:cubicBezTo>
                      <a:lnTo>
                        <a:pt x="81596" y="253807"/>
                      </a:lnTo>
                      <a:cubicBezTo>
                        <a:pt x="123506" y="247615"/>
                        <a:pt x="149986" y="203229"/>
                        <a:pt x="137889" y="159414"/>
                      </a:cubicBezTo>
                      <a:lnTo>
                        <a:pt x="93693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2"/>
                <p:cNvSpPr/>
                <p:nvPr/>
              </p:nvSpPr>
              <p:spPr>
                <a:xfrm>
                  <a:off x="6275070" y="3308794"/>
                  <a:ext cx="164591" cy="26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91" h="267938" extrusionOk="0">
                      <a:moveTo>
                        <a:pt x="0" y="16573"/>
                      </a:moveTo>
                      <a:lnTo>
                        <a:pt x="12573" y="267938"/>
                      </a:lnTo>
                      <a:lnTo>
                        <a:pt x="164592" y="240221"/>
                      </a:lnTo>
                      <a:lnTo>
                        <a:pt x="90678" y="0"/>
                      </a:lnTo>
                      <a:lnTo>
                        <a:pt x="0" y="1657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2"/>
                <p:cNvSpPr/>
                <p:nvPr/>
              </p:nvSpPr>
              <p:spPr>
                <a:xfrm>
                  <a:off x="6277736" y="3264217"/>
                  <a:ext cx="129905" cy="25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05" h="253826" extrusionOk="0">
                      <a:moveTo>
                        <a:pt x="-1080" y="14158"/>
                      </a:moveTo>
                      <a:lnTo>
                        <a:pt x="10540" y="187322"/>
                      </a:lnTo>
                      <a:cubicBezTo>
                        <a:pt x="13303" y="228375"/>
                        <a:pt x="46736" y="259045"/>
                        <a:pt x="81788" y="252664"/>
                      </a:cubicBezTo>
                      <a:lnTo>
                        <a:pt x="81788" y="252664"/>
                      </a:lnTo>
                      <a:cubicBezTo>
                        <a:pt x="116459" y="246282"/>
                        <a:pt x="137032" y="206277"/>
                        <a:pt x="125698" y="166939"/>
                      </a:cubicBezTo>
                      <a:lnTo>
                        <a:pt x="77215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2"/>
                <p:cNvSpPr/>
                <p:nvPr/>
              </p:nvSpPr>
              <p:spPr>
                <a:xfrm>
                  <a:off x="6232779" y="3084289"/>
                  <a:ext cx="159258" cy="26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58" h="267842" extrusionOk="0">
                      <a:moveTo>
                        <a:pt x="0" y="17717"/>
                      </a:moveTo>
                      <a:lnTo>
                        <a:pt x="24098" y="267843"/>
                      </a:lnTo>
                      <a:lnTo>
                        <a:pt x="159258" y="238125"/>
                      </a:lnTo>
                      <a:lnTo>
                        <a:pt x="80677" y="0"/>
                      </a:lnTo>
                      <a:lnTo>
                        <a:pt x="0" y="17717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2"/>
                <p:cNvSpPr/>
                <p:nvPr/>
              </p:nvSpPr>
              <p:spPr>
                <a:xfrm>
                  <a:off x="6228873" y="3018567"/>
                  <a:ext cx="119772" cy="25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2" h="251927" extrusionOk="0">
                      <a:moveTo>
                        <a:pt x="-1080" y="13777"/>
                      </a:moveTo>
                      <a:lnTo>
                        <a:pt x="20732" y="193514"/>
                      </a:lnTo>
                      <a:cubicBezTo>
                        <a:pt x="25114" y="230280"/>
                        <a:pt x="54070" y="257045"/>
                        <a:pt x="82550" y="250664"/>
                      </a:cubicBezTo>
                      <a:lnTo>
                        <a:pt x="82550" y="250664"/>
                      </a:lnTo>
                      <a:cubicBezTo>
                        <a:pt x="111125" y="244377"/>
                        <a:pt x="125889" y="208563"/>
                        <a:pt x="115221" y="173511"/>
                      </a:cubicBezTo>
                      <a:lnTo>
                        <a:pt x="62261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2"/>
                <p:cNvSpPr/>
                <p:nvPr/>
              </p:nvSpPr>
              <p:spPr>
                <a:xfrm>
                  <a:off x="6179724" y="2879787"/>
                  <a:ext cx="155162" cy="266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62" h="266890" extrusionOk="0">
                      <a:moveTo>
                        <a:pt x="0" y="18479"/>
                      </a:moveTo>
                      <a:lnTo>
                        <a:pt x="35242" y="266891"/>
                      </a:lnTo>
                      <a:lnTo>
                        <a:pt x="155162" y="235934"/>
                      </a:lnTo>
                      <a:lnTo>
                        <a:pt x="71533" y="0"/>
                      </a:lnTo>
                      <a:lnTo>
                        <a:pt x="0" y="1847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2"/>
                <p:cNvSpPr/>
                <p:nvPr/>
              </p:nvSpPr>
              <p:spPr>
                <a:xfrm>
                  <a:off x="6168949" y="2814392"/>
                  <a:ext cx="133075" cy="247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75" h="247896" extrusionOk="0">
                      <a:moveTo>
                        <a:pt x="-497" y="45454"/>
                      </a:moveTo>
                      <a:lnTo>
                        <a:pt x="24077" y="212237"/>
                      </a:lnTo>
                      <a:cubicBezTo>
                        <a:pt x="26744" y="234230"/>
                        <a:pt x="46652" y="249918"/>
                        <a:pt x="68654" y="247289"/>
                      </a:cubicBezTo>
                      <a:cubicBezTo>
                        <a:pt x="69988" y="247127"/>
                        <a:pt x="71226" y="246908"/>
                        <a:pt x="72560" y="246622"/>
                      </a:cubicBezTo>
                      <a:lnTo>
                        <a:pt x="103230" y="238621"/>
                      </a:lnTo>
                      <a:cubicBezTo>
                        <a:pt x="124471" y="232430"/>
                        <a:pt x="136568" y="210218"/>
                        <a:pt x="130376" y="189005"/>
                      </a:cubicBezTo>
                      <a:cubicBezTo>
                        <a:pt x="130090" y="188005"/>
                        <a:pt x="129805" y="187015"/>
                        <a:pt x="129424" y="186043"/>
                      </a:cubicBezTo>
                      <a:lnTo>
                        <a:pt x="73989" y="27166"/>
                      </a:lnTo>
                      <a:cubicBezTo>
                        <a:pt x="67702" y="7602"/>
                        <a:pt x="47509" y="-3905"/>
                        <a:pt x="27507" y="686"/>
                      </a:cubicBezTo>
                      <a:lnTo>
                        <a:pt x="27507" y="686"/>
                      </a:lnTo>
                      <a:cubicBezTo>
                        <a:pt x="8076" y="6268"/>
                        <a:pt x="-3926" y="25575"/>
                        <a:pt x="-497" y="45454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2"/>
                <p:cNvSpPr/>
                <p:nvPr/>
              </p:nvSpPr>
              <p:spPr>
                <a:xfrm>
                  <a:off x="6143910" y="2738532"/>
                  <a:ext cx="133826" cy="19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6" h="198310" extrusionOk="0">
                      <a:moveTo>
                        <a:pt x="0" y="18859"/>
                      </a:moveTo>
                      <a:lnTo>
                        <a:pt x="27527" y="198311"/>
                      </a:lnTo>
                      <a:lnTo>
                        <a:pt x="133826" y="166783"/>
                      </a:lnTo>
                      <a:lnTo>
                        <a:pt x="63437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2"/>
                <p:cNvSpPr/>
                <p:nvPr/>
              </p:nvSpPr>
              <p:spPr>
                <a:xfrm>
                  <a:off x="6132986" y="2688069"/>
                  <a:ext cx="105007" cy="178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7" h="178106" extrusionOk="0">
                      <a:moveTo>
                        <a:pt x="-157" y="40617"/>
                      </a:moveTo>
                      <a:lnTo>
                        <a:pt x="17750" y="144916"/>
                      </a:lnTo>
                      <a:cubicBezTo>
                        <a:pt x="21560" y="167205"/>
                        <a:pt x="41658" y="182159"/>
                        <a:pt x="60326" y="176634"/>
                      </a:cubicBezTo>
                      <a:lnTo>
                        <a:pt x="81853" y="170157"/>
                      </a:lnTo>
                      <a:cubicBezTo>
                        <a:pt x="100237" y="164728"/>
                        <a:pt x="108999" y="141582"/>
                        <a:pt x="100903" y="121104"/>
                      </a:cubicBezTo>
                      <a:lnTo>
                        <a:pt x="61469" y="23282"/>
                      </a:lnTo>
                      <a:cubicBezTo>
                        <a:pt x="56041" y="6508"/>
                        <a:pt x="38704" y="-3350"/>
                        <a:pt x="21465" y="517"/>
                      </a:cubicBezTo>
                      <a:lnTo>
                        <a:pt x="21465" y="517"/>
                      </a:lnTo>
                      <a:cubicBezTo>
                        <a:pt x="5177" y="6470"/>
                        <a:pt x="-4158" y="23701"/>
                        <a:pt x="-157" y="40617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2"/>
                <p:cNvSpPr/>
                <p:nvPr/>
              </p:nvSpPr>
              <p:spPr>
                <a:xfrm>
                  <a:off x="6110477" y="2614993"/>
                  <a:ext cx="119634" cy="164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4" h="164115" extrusionOk="0">
                      <a:moveTo>
                        <a:pt x="0" y="18859"/>
                      </a:moveTo>
                      <a:lnTo>
                        <a:pt x="25527" y="164116"/>
                      </a:lnTo>
                      <a:lnTo>
                        <a:pt x="119634" y="132493"/>
                      </a:lnTo>
                      <a:lnTo>
                        <a:pt x="56198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2"/>
                <p:cNvSpPr/>
                <p:nvPr/>
              </p:nvSpPr>
              <p:spPr>
                <a:xfrm>
                  <a:off x="6101183" y="2569452"/>
                  <a:ext cx="85458" cy="14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58" h="143477" extrusionOk="0">
                      <a:moveTo>
                        <a:pt x="-167" y="36648"/>
                      </a:moveTo>
                      <a:lnTo>
                        <a:pt x="15834" y="113420"/>
                      </a:lnTo>
                      <a:cubicBezTo>
                        <a:pt x="20121" y="133708"/>
                        <a:pt x="37552" y="147329"/>
                        <a:pt x="52601" y="141995"/>
                      </a:cubicBezTo>
                      <a:lnTo>
                        <a:pt x="68222" y="136660"/>
                      </a:lnTo>
                      <a:cubicBezTo>
                        <a:pt x="82986" y="131612"/>
                        <a:pt x="88892" y="110753"/>
                        <a:pt x="80605" y="92179"/>
                      </a:cubicBezTo>
                      <a:lnTo>
                        <a:pt x="48981" y="20741"/>
                      </a:lnTo>
                      <a:cubicBezTo>
                        <a:pt x="42124" y="5120"/>
                        <a:pt x="27550" y="-3452"/>
                        <a:pt x="15073" y="739"/>
                      </a:cubicBezTo>
                      <a:lnTo>
                        <a:pt x="15073" y="739"/>
                      </a:lnTo>
                      <a:cubicBezTo>
                        <a:pt x="2881" y="5120"/>
                        <a:pt x="-3596" y="20265"/>
                        <a:pt x="-167" y="36648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2"/>
                <p:cNvSpPr/>
                <p:nvPr/>
              </p:nvSpPr>
              <p:spPr>
                <a:xfrm>
                  <a:off x="5649086" y="2023300"/>
                  <a:ext cx="46525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55" h="550354" extrusionOk="0">
                      <a:moveTo>
                        <a:pt x="461740" y="550034"/>
                      </a:moveTo>
                      <a:cubicBezTo>
                        <a:pt x="467360" y="484121"/>
                        <a:pt x="471265" y="325625"/>
                        <a:pt x="377063" y="166177"/>
                      </a:cubicBezTo>
                      <a:cubicBezTo>
                        <a:pt x="339343" y="102578"/>
                        <a:pt x="290575" y="46200"/>
                        <a:pt x="233140" y="-320"/>
                      </a:cubicBezTo>
                      <a:cubicBezTo>
                        <a:pt x="187039" y="11529"/>
                        <a:pt x="143796" y="32655"/>
                        <a:pt x="106171" y="61783"/>
                      </a:cubicBezTo>
                      <a:cubicBezTo>
                        <a:pt x="59403" y="98130"/>
                        <a:pt x="22542" y="145660"/>
                        <a:pt x="-1080" y="199991"/>
                      </a:cubicBezTo>
                      <a:cubicBezTo>
                        <a:pt x="37401" y="263789"/>
                        <a:pt x="84836" y="321777"/>
                        <a:pt x="139700" y="372202"/>
                      </a:cubicBezTo>
                      <a:cubicBezTo>
                        <a:pt x="231711" y="455727"/>
                        <a:pt x="342011" y="516611"/>
                        <a:pt x="461740" y="550034"/>
                      </a:cubicBezTo>
                      <a:close/>
                    </a:path>
                  </a:pathLst>
                </a:custGeom>
                <a:solidFill>
                  <a:srgbClr val="C0DE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2"/>
                <p:cNvSpPr/>
                <p:nvPr/>
              </p:nvSpPr>
              <p:spPr>
                <a:xfrm>
                  <a:off x="5755386" y="2086641"/>
                  <a:ext cx="300514" cy="461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14" h="461391" extrusionOk="0">
                      <a:moveTo>
                        <a:pt x="-1080" y="-320"/>
                      </a:moveTo>
                      <a:cubicBezTo>
                        <a:pt x="41973" y="33913"/>
                        <a:pt x="81692" y="72184"/>
                        <a:pt x="117410" y="113980"/>
                      </a:cubicBezTo>
                      <a:cubicBezTo>
                        <a:pt x="203041" y="214792"/>
                        <a:pt x="265143" y="333331"/>
                        <a:pt x="299434" y="46107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2"/>
                <p:cNvSpPr/>
                <p:nvPr/>
              </p:nvSpPr>
              <p:spPr>
                <a:xfrm>
                  <a:off x="5143500" y="2155607"/>
                  <a:ext cx="970882" cy="451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82" h="451669" extrusionOk="0">
                      <a:moveTo>
                        <a:pt x="969802" y="418488"/>
                      </a:moveTo>
                      <a:cubicBezTo>
                        <a:pt x="810449" y="231417"/>
                        <a:pt x="576516" y="173315"/>
                        <a:pt x="354583" y="224750"/>
                      </a:cubicBezTo>
                      <a:lnTo>
                        <a:pt x="354583" y="129500"/>
                      </a:lnTo>
                      <a:lnTo>
                        <a:pt x="322484" y="232656"/>
                      </a:lnTo>
                      <a:cubicBezTo>
                        <a:pt x="298671" y="239380"/>
                        <a:pt x="275240" y="247486"/>
                        <a:pt x="252285" y="256944"/>
                      </a:cubicBezTo>
                      <a:lnTo>
                        <a:pt x="235139" y="178173"/>
                      </a:lnTo>
                      <a:lnTo>
                        <a:pt x="220662" y="270851"/>
                      </a:lnTo>
                      <a:cubicBezTo>
                        <a:pt x="189895" y="285367"/>
                        <a:pt x="160368" y="302417"/>
                        <a:pt x="132461" y="321810"/>
                      </a:cubicBezTo>
                      <a:lnTo>
                        <a:pt x="109028" y="259326"/>
                      </a:lnTo>
                      <a:lnTo>
                        <a:pt x="115220" y="334192"/>
                      </a:lnTo>
                      <a:cubicBezTo>
                        <a:pt x="70453" y="366815"/>
                        <a:pt x="31210" y="406363"/>
                        <a:pt x="-1080" y="451350"/>
                      </a:cubicBezTo>
                      <a:cubicBezTo>
                        <a:pt x="10540" y="413250"/>
                        <a:pt x="84645" y="142359"/>
                        <a:pt x="348868" y="42822"/>
                      </a:cubicBezTo>
                      <a:cubicBezTo>
                        <a:pt x="406018" y="21296"/>
                        <a:pt x="601758" y="-52428"/>
                        <a:pt x="777493" y="62539"/>
                      </a:cubicBezTo>
                      <a:cubicBezTo>
                        <a:pt x="955801" y="178935"/>
                        <a:pt x="969136" y="393819"/>
                        <a:pt x="969802" y="418488"/>
                      </a:cubicBezTo>
                      <a:close/>
                    </a:path>
                  </a:pathLst>
                </a:custGeom>
                <a:solidFill>
                  <a:srgbClr val="7EAE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2"/>
                <p:cNvSpPr/>
                <p:nvPr/>
              </p:nvSpPr>
              <p:spPr>
                <a:xfrm>
                  <a:off x="5252155" y="2347407"/>
                  <a:ext cx="862227" cy="57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227" h="571432" extrusionOk="0">
                      <a:moveTo>
                        <a:pt x="861148" y="215544"/>
                      </a:moveTo>
                      <a:cubicBezTo>
                        <a:pt x="809523" y="201161"/>
                        <a:pt x="534631" y="158394"/>
                        <a:pt x="265645" y="330987"/>
                      </a:cubicBezTo>
                      <a:cubicBezTo>
                        <a:pt x="214020" y="363544"/>
                        <a:pt x="164680" y="399500"/>
                        <a:pt x="117817" y="438620"/>
                      </a:cubicBezTo>
                      <a:lnTo>
                        <a:pt x="87241" y="329177"/>
                      </a:lnTo>
                      <a:lnTo>
                        <a:pt x="87241" y="465766"/>
                      </a:lnTo>
                      <a:cubicBezTo>
                        <a:pt x="46189" y="503866"/>
                        <a:pt x="17042" y="539489"/>
                        <a:pt x="373" y="571112"/>
                      </a:cubicBezTo>
                      <a:cubicBezTo>
                        <a:pt x="-2008" y="544347"/>
                        <a:pt x="-19724" y="292792"/>
                        <a:pt x="175347" y="125247"/>
                      </a:cubicBezTo>
                      <a:cubicBezTo>
                        <a:pt x="205542" y="99339"/>
                        <a:pt x="384136" y="-47632"/>
                        <a:pt x="603973" y="15138"/>
                      </a:cubicBezTo>
                      <a:cubicBezTo>
                        <a:pt x="759612" y="59525"/>
                        <a:pt x="839812" y="180873"/>
                        <a:pt x="861148" y="215544"/>
                      </a:cubicBezTo>
                      <a:close/>
                    </a:path>
                  </a:pathLst>
                </a:custGeom>
                <a:solidFill>
                  <a:srgbClr val="598A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2"/>
                <p:cNvSpPr/>
                <p:nvPr/>
              </p:nvSpPr>
              <p:spPr>
                <a:xfrm>
                  <a:off x="5776912" y="2223277"/>
                  <a:ext cx="346995" cy="348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95" h="348662" extrusionOk="0">
                      <a:moveTo>
                        <a:pt x="345915" y="348342"/>
                      </a:moveTo>
                      <a:cubicBezTo>
                        <a:pt x="320484" y="232327"/>
                        <a:pt x="295433" y="116313"/>
                        <a:pt x="270573" y="299"/>
                      </a:cubicBezTo>
                      <a:cubicBezTo>
                        <a:pt x="159607" y="-6931"/>
                        <a:pt x="54164" y="49648"/>
                        <a:pt x="-1080" y="146126"/>
                      </a:cubicBezTo>
                      <a:cubicBezTo>
                        <a:pt x="43973" y="171082"/>
                        <a:pt x="108171" y="184226"/>
                        <a:pt x="153987" y="210420"/>
                      </a:cubicBezTo>
                      <a:cubicBezTo>
                        <a:pt x="226091" y="252044"/>
                        <a:pt x="277526" y="306527"/>
                        <a:pt x="345915" y="348342"/>
                      </a:cubicBezTo>
                      <a:close/>
                    </a:path>
                  </a:pathLst>
                </a:custGeom>
                <a:solidFill>
                  <a:srgbClr val="74A0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2"/>
                <p:cNvSpPr/>
                <p:nvPr/>
              </p:nvSpPr>
              <p:spPr>
                <a:xfrm>
                  <a:off x="5612794" y="2224507"/>
                  <a:ext cx="432056" cy="95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6" h="954556" extrusionOk="0">
                      <a:moveTo>
                        <a:pt x="333726" y="320157"/>
                      </a:moveTo>
                      <a:lnTo>
                        <a:pt x="253335" y="247671"/>
                      </a:lnTo>
                      <a:lnTo>
                        <a:pt x="326201" y="353304"/>
                      </a:lnTo>
                      <a:cubicBezTo>
                        <a:pt x="319439" y="383336"/>
                        <a:pt x="312485" y="414006"/>
                        <a:pt x="305531" y="445315"/>
                      </a:cubicBezTo>
                      <a:lnTo>
                        <a:pt x="226475" y="367305"/>
                      </a:lnTo>
                      <a:lnTo>
                        <a:pt x="296769" y="483796"/>
                      </a:lnTo>
                      <a:cubicBezTo>
                        <a:pt x="273528" y="585428"/>
                        <a:pt x="256288" y="675249"/>
                        <a:pt x="242667" y="757259"/>
                      </a:cubicBezTo>
                      <a:lnTo>
                        <a:pt x="163038" y="667152"/>
                      </a:lnTo>
                      <a:lnTo>
                        <a:pt x="233999" y="811361"/>
                      </a:lnTo>
                      <a:cubicBezTo>
                        <a:pt x="226189" y="861558"/>
                        <a:pt x="219711" y="908992"/>
                        <a:pt x="213806" y="954236"/>
                      </a:cubicBezTo>
                      <a:cubicBezTo>
                        <a:pt x="150655" y="873083"/>
                        <a:pt x="28736" y="692584"/>
                        <a:pt x="3494" y="435600"/>
                      </a:cubicBezTo>
                      <a:cubicBezTo>
                        <a:pt x="-7079" y="326910"/>
                        <a:pt x="731" y="217220"/>
                        <a:pt x="26354" y="111083"/>
                      </a:cubicBezTo>
                      <a:cubicBezTo>
                        <a:pt x="146369" y="32921"/>
                        <a:pt x="287815" y="-5808"/>
                        <a:pt x="430976" y="307"/>
                      </a:cubicBezTo>
                      <a:cubicBezTo>
                        <a:pt x="390495" y="84032"/>
                        <a:pt x="362206" y="194998"/>
                        <a:pt x="333726" y="320157"/>
                      </a:cubicBezTo>
                      <a:close/>
                    </a:path>
                  </a:pathLst>
                </a:custGeom>
                <a:solidFill>
                  <a:srgbClr val="A4C8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5" name="Google Shape;455;p2"/>
                <p:cNvSpPr/>
                <p:nvPr/>
              </p:nvSpPr>
              <p:spPr>
                <a:xfrm>
                  <a:off x="5746521" y="2254947"/>
                  <a:ext cx="84152" cy="703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52" h="703421" extrusionOk="0">
                      <a:moveTo>
                        <a:pt x="83072" y="-320"/>
                      </a:moveTo>
                      <a:cubicBezTo>
                        <a:pt x="-8272" y="222803"/>
                        <a:pt x="-25798" y="469319"/>
                        <a:pt x="33161" y="7031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2"/>
                <p:cNvSpPr/>
                <p:nvPr/>
              </p:nvSpPr>
              <p:spPr>
                <a:xfrm>
                  <a:off x="5999607" y="2473261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AE905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7" name="Google Shape;457;p2"/>
            <p:cNvSpPr/>
            <p:nvPr/>
          </p:nvSpPr>
          <p:spPr>
            <a:xfrm flipH="1">
              <a:off x="841023" y="4271451"/>
              <a:ext cx="1340822" cy="1904874"/>
            </a:xfrm>
            <a:custGeom>
              <a:avLst/>
              <a:gdLst/>
              <a:ahLst/>
              <a:cxnLst/>
              <a:rect l="l" t="t" r="r" b="b"/>
              <a:pathLst>
                <a:path w="1062037" h="1508811" extrusionOk="0">
                  <a:moveTo>
                    <a:pt x="381953" y="1176267"/>
                  </a:moveTo>
                  <a:cubicBezTo>
                    <a:pt x="569595" y="1036250"/>
                    <a:pt x="628650" y="893375"/>
                    <a:pt x="758190" y="761930"/>
                  </a:cubicBezTo>
                  <a:cubicBezTo>
                    <a:pt x="514350" y="834320"/>
                    <a:pt x="391478" y="1110545"/>
                    <a:pt x="380047" y="1168647"/>
                  </a:cubicBezTo>
                  <a:cubicBezTo>
                    <a:pt x="364808" y="1073397"/>
                    <a:pt x="360997" y="978147"/>
                    <a:pt x="369570" y="885755"/>
                  </a:cubicBezTo>
                  <a:cubicBezTo>
                    <a:pt x="478155" y="790505"/>
                    <a:pt x="597217" y="737165"/>
                    <a:pt x="676275" y="600957"/>
                  </a:cubicBezTo>
                  <a:cubicBezTo>
                    <a:pt x="521970" y="635247"/>
                    <a:pt x="401003" y="805745"/>
                    <a:pt x="370522" y="871467"/>
                  </a:cubicBezTo>
                  <a:cubicBezTo>
                    <a:pt x="379095" y="789552"/>
                    <a:pt x="397192" y="709542"/>
                    <a:pt x="424815" y="632390"/>
                  </a:cubicBezTo>
                  <a:cubicBezTo>
                    <a:pt x="537210" y="579050"/>
                    <a:pt x="633412" y="507612"/>
                    <a:pt x="709612" y="422840"/>
                  </a:cubicBezTo>
                  <a:cubicBezTo>
                    <a:pt x="599122" y="451415"/>
                    <a:pt x="503872" y="511422"/>
                    <a:pt x="440055" y="594290"/>
                  </a:cubicBezTo>
                  <a:cubicBezTo>
                    <a:pt x="463867" y="535235"/>
                    <a:pt x="494347" y="478085"/>
                    <a:pt x="529590" y="423792"/>
                  </a:cubicBezTo>
                  <a:cubicBezTo>
                    <a:pt x="534353" y="424745"/>
                    <a:pt x="539115" y="426650"/>
                    <a:pt x="543878" y="427602"/>
                  </a:cubicBezTo>
                  <a:cubicBezTo>
                    <a:pt x="642937" y="405695"/>
                    <a:pt x="728662" y="357117"/>
                    <a:pt x="786765" y="288537"/>
                  </a:cubicBezTo>
                  <a:cubicBezTo>
                    <a:pt x="701040" y="301872"/>
                    <a:pt x="621983" y="334257"/>
                    <a:pt x="559117" y="382835"/>
                  </a:cubicBezTo>
                  <a:cubicBezTo>
                    <a:pt x="581978" y="351402"/>
                    <a:pt x="606742" y="321875"/>
                    <a:pt x="633412" y="293300"/>
                  </a:cubicBezTo>
                  <a:cubicBezTo>
                    <a:pt x="649605" y="292347"/>
                    <a:pt x="701040" y="284727"/>
                    <a:pt x="701040" y="284727"/>
                  </a:cubicBezTo>
                  <a:cubicBezTo>
                    <a:pt x="784860" y="264725"/>
                    <a:pt x="857250" y="229482"/>
                    <a:pt x="926783" y="190430"/>
                  </a:cubicBezTo>
                  <a:cubicBezTo>
                    <a:pt x="855345" y="190430"/>
                    <a:pt x="686753" y="259010"/>
                    <a:pt x="641033" y="284727"/>
                  </a:cubicBezTo>
                  <a:cubicBezTo>
                    <a:pt x="677228" y="246627"/>
                    <a:pt x="717233" y="210432"/>
                    <a:pt x="760095" y="177095"/>
                  </a:cubicBezTo>
                  <a:cubicBezTo>
                    <a:pt x="762000" y="177095"/>
                    <a:pt x="763905" y="177095"/>
                    <a:pt x="765810" y="178047"/>
                  </a:cubicBezTo>
                  <a:cubicBezTo>
                    <a:pt x="830580" y="173285"/>
                    <a:pt x="887730" y="147567"/>
                    <a:pt x="935355" y="114230"/>
                  </a:cubicBezTo>
                  <a:cubicBezTo>
                    <a:pt x="982028" y="80892"/>
                    <a:pt x="1021080" y="40887"/>
                    <a:pt x="1062037" y="1835"/>
                  </a:cubicBezTo>
                  <a:cubicBezTo>
                    <a:pt x="902970" y="-16263"/>
                    <a:pt x="832485" y="103752"/>
                    <a:pt x="750570" y="175190"/>
                  </a:cubicBezTo>
                  <a:cubicBezTo>
                    <a:pt x="750570" y="175190"/>
                    <a:pt x="751522" y="175190"/>
                    <a:pt x="751522" y="175190"/>
                  </a:cubicBezTo>
                  <a:cubicBezTo>
                    <a:pt x="712470" y="204717"/>
                    <a:pt x="676275" y="236150"/>
                    <a:pt x="641985" y="270440"/>
                  </a:cubicBezTo>
                  <a:cubicBezTo>
                    <a:pt x="659130" y="187572"/>
                    <a:pt x="689610" y="108515"/>
                    <a:pt x="722947" y="29457"/>
                  </a:cubicBezTo>
                  <a:cubicBezTo>
                    <a:pt x="655320" y="88512"/>
                    <a:pt x="620078" y="172332"/>
                    <a:pt x="622935" y="258057"/>
                  </a:cubicBezTo>
                  <a:cubicBezTo>
                    <a:pt x="622935" y="258057"/>
                    <a:pt x="628650" y="274250"/>
                    <a:pt x="633412" y="279012"/>
                  </a:cubicBezTo>
                  <a:cubicBezTo>
                    <a:pt x="590550" y="322827"/>
                    <a:pt x="551497" y="369500"/>
                    <a:pt x="518160" y="419982"/>
                  </a:cubicBezTo>
                  <a:lnTo>
                    <a:pt x="518160" y="419982"/>
                  </a:lnTo>
                  <a:lnTo>
                    <a:pt x="518160" y="419982"/>
                  </a:lnTo>
                  <a:cubicBezTo>
                    <a:pt x="513397" y="427602"/>
                    <a:pt x="507683" y="435222"/>
                    <a:pt x="502920" y="442842"/>
                  </a:cubicBezTo>
                  <a:cubicBezTo>
                    <a:pt x="506730" y="404742"/>
                    <a:pt x="546735" y="218052"/>
                    <a:pt x="469583" y="71367"/>
                  </a:cubicBezTo>
                  <a:cubicBezTo>
                    <a:pt x="437197" y="187572"/>
                    <a:pt x="453390" y="330447"/>
                    <a:pt x="500062" y="446652"/>
                  </a:cubicBezTo>
                  <a:cubicBezTo>
                    <a:pt x="461962" y="506660"/>
                    <a:pt x="431483" y="569525"/>
                    <a:pt x="406717" y="636200"/>
                  </a:cubicBezTo>
                  <a:cubicBezTo>
                    <a:pt x="396240" y="571430"/>
                    <a:pt x="383858" y="340925"/>
                    <a:pt x="300037" y="196145"/>
                  </a:cubicBezTo>
                  <a:cubicBezTo>
                    <a:pt x="308610" y="269487"/>
                    <a:pt x="288608" y="359975"/>
                    <a:pt x="298133" y="433317"/>
                  </a:cubicBezTo>
                  <a:cubicBezTo>
                    <a:pt x="306705" y="503802"/>
                    <a:pt x="353378" y="586670"/>
                    <a:pt x="402908" y="646677"/>
                  </a:cubicBezTo>
                  <a:cubicBezTo>
                    <a:pt x="376237" y="720972"/>
                    <a:pt x="359092" y="799077"/>
                    <a:pt x="350520" y="879087"/>
                  </a:cubicBezTo>
                  <a:cubicBezTo>
                    <a:pt x="295275" y="704780"/>
                    <a:pt x="235267" y="511422"/>
                    <a:pt x="94297" y="334257"/>
                  </a:cubicBezTo>
                  <a:cubicBezTo>
                    <a:pt x="81915" y="515232"/>
                    <a:pt x="300990" y="836225"/>
                    <a:pt x="349567" y="889565"/>
                  </a:cubicBezTo>
                  <a:cubicBezTo>
                    <a:pt x="340995" y="981005"/>
                    <a:pt x="343853" y="1074350"/>
                    <a:pt x="357187" y="1168647"/>
                  </a:cubicBezTo>
                  <a:cubicBezTo>
                    <a:pt x="333375" y="1115308"/>
                    <a:pt x="271462" y="944810"/>
                    <a:pt x="220028" y="862895"/>
                  </a:cubicBezTo>
                  <a:cubicBezTo>
                    <a:pt x="155257" y="765740"/>
                    <a:pt x="101917" y="679062"/>
                    <a:pt x="0" y="599052"/>
                  </a:cubicBezTo>
                  <a:cubicBezTo>
                    <a:pt x="41910" y="854322"/>
                    <a:pt x="181928" y="1036250"/>
                    <a:pt x="359092" y="1181983"/>
                  </a:cubicBezTo>
                  <a:cubicBezTo>
                    <a:pt x="376237" y="1288662"/>
                    <a:pt x="406717" y="1394390"/>
                    <a:pt x="451485" y="1498212"/>
                  </a:cubicBezTo>
                  <a:cubicBezTo>
                    <a:pt x="451485" y="1498212"/>
                    <a:pt x="451485" y="1498212"/>
                    <a:pt x="451485" y="1498212"/>
                  </a:cubicBezTo>
                  <a:cubicBezTo>
                    <a:pt x="454342" y="1504880"/>
                    <a:pt x="461962" y="1509642"/>
                    <a:pt x="468630" y="1508690"/>
                  </a:cubicBezTo>
                  <a:cubicBezTo>
                    <a:pt x="475297" y="1507737"/>
                    <a:pt x="478155" y="1502022"/>
                    <a:pt x="475297" y="1495355"/>
                  </a:cubicBezTo>
                  <a:cubicBezTo>
                    <a:pt x="432435" y="1391533"/>
                    <a:pt x="400050" y="1283900"/>
                    <a:pt x="381953" y="1176267"/>
                  </a:cubicBezTo>
                  <a:close/>
                </a:path>
              </a:pathLst>
            </a:custGeom>
            <a:solidFill>
              <a:srgbClr val="3670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flipH="1">
              <a:off x="341934" y="4125814"/>
              <a:ext cx="953463" cy="2033163"/>
            </a:xfrm>
            <a:custGeom>
              <a:avLst/>
              <a:gdLst/>
              <a:ahLst/>
              <a:cxnLst/>
              <a:rect l="l" t="t" r="r" b="b"/>
              <a:pathLst>
                <a:path w="755218" h="1610426" extrusionOk="0">
                  <a:moveTo>
                    <a:pt x="124839" y="867728"/>
                  </a:moveTo>
                  <a:cubicBezTo>
                    <a:pt x="176273" y="796290"/>
                    <a:pt x="243901" y="733425"/>
                    <a:pt x="271523" y="649605"/>
                  </a:cubicBezTo>
                  <a:cubicBezTo>
                    <a:pt x="296289" y="573405"/>
                    <a:pt x="285811" y="488633"/>
                    <a:pt x="316291" y="415290"/>
                  </a:cubicBezTo>
                  <a:cubicBezTo>
                    <a:pt x="349628" y="333375"/>
                    <a:pt x="426781" y="279083"/>
                    <a:pt x="493456" y="221933"/>
                  </a:cubicBezTo>
                  <a:cubicBezTo>
                    <a:pt x="561084" y="164783"/>
                    <a:pt x="625853" y="88583"/>
                    <a:pt x="620139" y="0"/>
                  </a:cubicBezTo>
                  <a:cubicBezTo>
                    <a:pt x="735391" y="220980"/>
                    <a:pt x="775396" y="477203"/>
                    <a:pt x="745868" y="724853"/>
                  </a:cubicBezTo>
                  <a:cubicBezTo>
                    <a:pt x="716341" y="972503"/>
                    <a:pt x="618234" y="1209675"/>
                    <a:pt x="475359" y="1412557"/>
                  </a:cubicBezTo>
                  <a:cubicBezTo>
                    <a:pt x="431543" y="1474470"/>
                    <a:pt x="382014" y="1535430"/>
                    <a:pt x="316291" y="1573530"/>
                  </a:cubicBezTo>
                  <a:cubicBezTo>
                    <a:pt x="250568" y="1611630"/>
                    <a:pt x="165796" y="1624965"/>
                    <a:pt x="98168" y="1590675"/>
                  </a:cubicBezTo>
                  <a:lnTo>
                    <a:pt x="98168" y="1590675"/>
                  </a:lnTo>
                  <a:cubicBezTo>
                    <a:pt x="-7559" y="1536382"/>
                    <a:pt x="2918" y="1370648"/>
                    <a:pt x="61" y="1267778"/>
                  </a:cubicBezTo>
                  <a:cubicBezTo>
                    <a:pt x="-1844" y="1126807"/>
                    <a:pt x="41018" y="982980"/>
                    <a:pt x="124839" y="867728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9" name="Google Shape;459;p2"/>
            <p:cNvGrpSpPr/>
            <p:nvPr/>
          </p:nvGrpSpPr>
          <p:grpSpPr>
            <a:xfrm flipH="1">
              <a:off x="1810083" y="4029638"/>
              <a:ext cx="1371127" cy="3143327"/>
              <a:chOff x="6209082" y="1899985"/>
              <a:chExt cx="1085697" cy="2488975"/>
            </a:xfrm>
          </p:grpSpPr>
          <p:sp>
            <p:nvSpPr>
              <p:cNvPr id="460" name="Google Shape;460;p2"/>
              <p:cNvSpPr/>
              <p:nvPr/>
            </p:nvSpPr>
            <p:spPr>
              <a:xfrm>
                <a:off x="6209082" y="1899985"/>
                <a:ext cx="1085697" cy="2325514"/>
              </a:xfrm>
              <a:custGeom>
                <a:avLst/>
                <a:gdLst/>
                <a:ahLst/>
                <a:cxnLst/>
                <a:rect l="l" t="t" r="r" b="b"/>
                <a:pathLst>
                  <a:path w="1085697" h="2325514" extrusionOk="0">
                    <a:moveTo>
                      <a:pt x="140933" y="1965007"/>
                    </a:moveTo>
                    <a:lnTo>
                      <a:pt x="140933" y="1965007"/>
                    </a:lnTo>
                    <a:cubicBezTo>
                      <a:pt x="116169" y="1839278"/>
                      <a:pt x="185701" y="1717357"/>
                      <a:pt x="230469" y="1597343"/>
                    </a:cubicBezTo>
                    <a:cubicBezTo>
                      <a:pt x="275236" y="1477328"/>
                      <a:pt x="286666" y="1318260"/>
                      <a:pt x="182844" y="1243965"/>
                    </a:cubicBezTo>
                    <a:cubicBezTo>
                      <a:pt x="130456" y="1205865"/>
                      <a:pt x="51398" y="1191578"/>
                      <a:pt x="32348" y="1130618"/>
                    </a:cubicBezTo>
                    <a:cubicBezTo>
                      <a:pt x="3773" y="1041082"/>
                      <a:pt x="135219" y="968693"/>
                      <a:pt x="130456" y="875347"/>
                    </a:cubicBezTo>
                    <a:cubicBezTo>
                      <a:pt x="127598" y="809625"/>
                      <a:pt x="60923" y="768668"/>
                      <a:pt x="27586" y="712470"/>
                    </a:cubicBezTo>
                    <a:cubicBezTo>
                      <a:pt x="-16229" y="640080"/>
                      <a:pt x="-1942" y="545783"/>
                      <a:pt x="29491" y="467678"/>
                    </a:cubicBezTo>
                    <a:cubicBezTo>
                      <a:pt x="60923" y="389572"/>
                      <a:pt x="108548" y="317183"/>
                      <a:pt x="131408" y="235267"/>
                    </a:cubicBezTo>
                    <a:cubicBezTo>
                      <a:pt x="154269" y="153353"/>
                      <a:pt x="146648" y="55245"/>
                      <a:pt x="82831" y="0"/>
                    </a:cubicBezTo>
                    <a:cubicBezTo>
                      <a:pt x="219991" y="76200"/>
                      <a:pt x="359056" y="154305"/>
                      <a:pt x="470498" y="263842"/>
                    </a:cubicBezTo>
                    <a:cubicBezTo>
                      <a:pt x="582894" y="373380"/>
                      <a:pt x="666713" y="521017"/>
                      <a:pt x="666713" y="678180"/>
                    </a:cubicBezTo>
                    <a:cubicBezTo>
                      <a:pt x="666713" y="784860"/>
                      <a:pt x="631471" y="904875"/>
                      <a:pt x="696241" y="988695"/>
                    </a:cubicBezTo>
                    <a:cubicBezTo>
                      <a:pt x="736246" y="1041082"/>
                      <a:pt x="803873" y="1062038"/>
                      <a:pt x="864833" y="1087755"/>
                    </a:cubicBezTo>
                    <a:cubicBezTo>
                      <a:pt x="925794" y="1113473"/>
                      <a:pt x="990563" y="1153478"/>
                      <a:pt x="1002946" y="1218248"/>
                    </a:cubicBezTo>
                    <a:cubicBezTo>
                      <a:pt x="1017233" y="1288732"/>
                      <a:pt x="965798" y="1355407"/>
                      <a:pt x="959131" y="1427798"/>
                    </a:cubicBezTo>
                    <a:cubicBezTo>
                      <a:pt x="951511" y="1522095"/>
                      <a:pt x="1021044" y="1602105"/>
                      <a:pt x="1057239" y="1689735"/>
                    </a:cubicBezTo>
                    <a:cubicBezTo>
                      <a:pt x="1117246" y="1834515"/>
                      <a:pt x="1078194" y="2009775"/>
                      <a:pt x="979133" y="2131695"/>
                    </a:cubicBezTo>
                    <a:cubicBezTo>
                      <a:pt x="882931" y="2250758"/>
                      <a:pt x="705766" y="2368868"/>
                      <a:pt x="550508" y="2309813"/>
                    </a:cubicBezTo>
                    <a:cubicBezTo>
                      <a:pt x="394298" y="2248853"/>
                      <a:pt x="176176" y="2145983"/>
                      <a:pt x="140933" y="1965007"/>
                    </a:cubicBezTo>
                    <a:close/>
                  </a:path>
                </a:pathLst>
              </a:custGeom>
              <a:solidFill>
                <a:srgbClr val="2F5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6442316" y="2213685"/>
                <a:ext cx="561812" cy="2175275"/>
              </a:xfrm>
              <a:custGeom>
                <a:avLst/>
                <a:gdLst/>
                <a:ahLst/>
                <a:cxnLst/>
                <a:rect l="l" t="t" r="r" b="b"/>
                <a:pathLst>
                  <a:path w="561812" h="2175275" extrusionOk="0">
                    <a:moveTo>
                      <a:pt x="329658" y="1406516"/>
                    </a:moveTo>
                    <a:cubicBezTo>
                      <a:pt x="365853" y="1257926"/>
                      <a:pt x="422050" y="1114098"/>
                      <a:pt x="495393" y="979796"/>
                    </a:cubicBezTo>
                    <a:cubicBezTo>
                      <a:pt x="498250" y="975033"/>
                      <a:pt x="490630" y="971223"/>
                      <a:pt x="488725" y="975986"/>
                    </a:cubicBezTo>
                    <a:cubicBezTo>
                      <a:pt x="417287" y="1105526"/>
                      <a:pt x="362995" y="1244591"/>
                      <a:pt x="325848" y="1387466"/>
                    </a:cubicBezTo>
                    <a:cubicBezTo>
                      <a:pt x="322990" y="1361748"/>
                      <a:pt x="320133" y="1336031"/>
                      <a:pt x="318228" y="1311266"/>
                    </a:cubicBezTo>
                    <a:cubicBezTo>
                      <a:pt x="290605" y="1018848"/>
                      <a:pt x="282033" y="722621"/>
                      <a:pt x="205833" y="437823"/>
                    </a:cubicBezTo>
                    <a:cubicBezTo>
                      <a:pt x="204880" y="433061"/>
                      <a:pt x="202975" y="428298"/>
                      <a:pt x="202023" y="423536"/>
                    </a:cubicBezTo>
                    <a:cubicBezTo>
                      <a:pt x="202023" y="423536"/>
                      <a:pt x="202023" y="423536"/>
                      <a:pt x="202023" y="422583"/>
                    </a:cubicBezTo>
                    <a:cubicBezTo>
                      <a:pt x="212500" y="353051"/>
                      <a:pt x="222978" y="283518"/>
                      <a:pt x="232503" y="213986"/>
                    </a:cubicBezTo>
                    <a:cubicBezTo>
                      <a:pt x="233455" y="209223"/>
                      <a:pt x="224883" y="209223"/>
                      <a:pt x="224883" y="213986"/>
                    </a:cubicBezTo>
                    <a:cubicBezTo>
                      <a:pt x="215358" y="277803"/>
                      <a:pt x="205833" y="340668"/>
                      <a:pt x="196308" y="404486"/>
                    </a:cubicBezTo>
                    <a:cubicBezTo>
                      <a:pt x="196308" y="404486"/>
                      <a:pt x="196308" y="404486"/>
                      <a:pt x="196308" y="404486"/>
                    </a:cubicBezTo>
                    <a:cubicBezTo>
                      <a:pt x="196308" y="403533"/>
                      <a:pt x="196308" y="401628"/>
                      <a:pt x="195355" y="400676"/>
                    </a:cubicBezTo>
                    <a:cubicBezTo>
                      <a:pt x="153445" y="258753"/>
                      <a:pt x="94390" y="122546"/>
                      <a:pt x="7712" y="1578"/>
                    </a:cubicBezTo>
                    <a:cubicBezTo>
                      <a:pt x="4855" y="-2232"/>
                      <a:pt x="-2765" y="1578"/>
                      <a:pt x="1045" y="5388"/>
                    </a:cubicBezTo>
                    <a:cubicBezTo>
                      <a:pt x="84865" y="123498"/>
                      <a:pt x="142968" y="254943"/>
                      <a:pt x="183925" y="391151"/>
                    </a:cubicBezTo>
                    <a:cubicBezTo>
                      <a:pt x="135348" y="354003"/>
                      <a:pt x="86770" y="317808"/>
                      <a:pt x="38193" y="280661"/>
                    </a:cubicBezTo>
                    <a:cubicBezTo>
                      <a:pt x="34383" y="277803"/>
                      <a:pt x="29620" y="284471"/>
                      <a:pt x="34383" y="287328"/>
                    </a:cubicBezTo>
                    <a:cubicBezTo>
                      <a:pt x="85818" y="326381"/>
                      <a:pt x="136300" y="365433"/>
                      <a:pt x="187735" y="403533"/>
                    </a:cubicBezTo>
                    <a:cubicBezTo>
                      <a:pt x="228693" y="543551"/>
                      <a:pt x="252505" y="689283"/>
                      <a:pt x="268698" y="834063"/>
                    </a:cubicBezTo>
                    <a:cubicBezTo>
                      <a:pt x="282985" y="958841"/>
                      <a:pt x="291558" y="1084571"/>
                      <a:pt x="302035" y="1210301"/>
                    </a:cubicBezTo>
                    <a:cubicBezTo>
                      <a:pt x="233455" y="1045518"/>
                      <a:pt x="139158" y="891213"/>
                      <a:pt x="24858" y="754053"/>
                    </a:cubicBezTo>
                    <a:cubicBezTo>
                      <a:pt x="21048" y="750243"/>
                      <a:pt x="15333" y="755958"/>
                      <a:pt x="19143" y="759768"/>
                    </a:cubicBezTo>
                    <a:cubicBezTo>
                      <a:pt x="137253" y="900738"/>
                      <a:pt x="232503" y="1058853"/>
                      <a:pt x="301083" y="1229351"/>
                    </a:cubicBezTo>
                    <a:cubicBezTo>
                      <a:pt x="302035" y="1230303"/>
                      <a:pt x="302987" y="1231256"/>
                      <a:pt x="303940" y="1231256"/>
                    </a:cubicBezTo>
                    <a:cubicBezTo>
                      <a:pt x="318228" y="1395086"/>
                      <a:pt x="335373" y="1557963"/>
                      <a:pt x="372520" y="1717983"/>
                    </a:cubicBezTo>
                    <a:cubicBezTo>
                      <a:pt x="409668" y="1878003"/>
                      <a:pt x="465865" y="2034213"/>
                      <a:pt x="554448" y="2173278"/>
                    </a:cubicBezTo>
                    <a:cubicBezTo>
                      <a:pt x="557305" y="2178041"/>
                      <a:pt x="563973" y="2173278"/>
                      <a:pt x="561115" y="2169468"/>
                    </a:cubicBezTo>
                    <a:cubicBezTo>
                      <a:pt x="416335" y="1940868"/>
                      <a:pt x="359185" y="1673216"/>
                      <a:pt x="328705" y="1406516"/>
                    </a:cubicBezTo>
                    <a:cubicBezTo>
                      <a:pt x="328705" y="1408421"/>
                      <a:pt x="329658" y="1407468"/>
                      <a:pt x="329658" y="14065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2" name="Google Shape;462;p2"/>
            <p:cNvSpPr/>
            <p:nvPr/>
          </p:nvSpPr>
          <p:spPr>
            <a:xfrm flipH="1">
              <a:off x="-353158" y="4350400"/>
              <a:ext cx="1295759" cy="2131735"/>
            </a:xfrm>
            <a:custGeom>
              <a:avLst/>
              <a:gdLst/>
              <a:ahLst/>
              <a:cxnLst/>
              <a:rect l="l" t="t" r="r" b="b"/>
              <a:pathLst>
                <a:path w="1026344" h="1688503" extrusionOk="0">
                  <a:moveTo>
                    <a:pt x="224555" y="1223284"/>
                  </a:moveTo>
                  <a:cubicBezTo>
                    <a:pt x="165500" y="1170897"/>
                    <a:pt x="100730" y="1123272"/>
                    <a:pt x="54057" y="1059454"/>
                  </a:cubicBezTo>
                  <a:cubicBezTo>
                    <a:pt x="7385" y="995637"/>
                    <a:pt x="-17380" y="908959"/>
                    <a:pt x="14052" y="836569"/>
                  </a:cubicBezTo>
                  <a:cubicBezTo>
                    <a:pt x="45485" y="764179"/>
                    <a:pt x="149307" y="725127"/>
                    <a:pt x="209315" y="776562"/>
                  </a:cubicBezTo>
                  <a:cubicBezTo>
                    <a:pt x="234080" y="797517"/>
                    <a:pt x="258845" y="831807"/>
                    <a:pt x="288373" y="819424"/>
                  </a:cubicBezTo>
                  <a:cubicBezTo>
                    <a:pt x="315995" y="807994"/>
                    <a:pt x="312185" y="766084"/>
                    <a:pt x="296945" y="740367"/>
                  </a:cubicBezTo>
                  <a:cubicBezTo>
                    <a:pt x="271227" y="698457"/>
                    <a:pt x="230270" y="667977"/>
                    <a:pt x="193123" y="635592"/>
                  </a:cubicBezTo>
                  <a:cubicBezTo>
                    <a:pt x="155975" y="603207"/>
                    <a:pt x="119780" y="565107"/>
                    <a:pt x="110255" y="516529"/>
                  </a:cubicBezTo>
                  <a:cubicBezTo>
                    <a:pt x="100730" y="467952"/>
                    <a:pt x="129305" y="409849"/>
                    <a:pt x="177882" y="403182"/>
                  </a:cubicBezTo>
                  <a:cubicBezTo>
                    <a:pt x="195980" y="401277"/>
                    <a:pt x="215030" y="406039"/>
                    <a:pt x="232175" y="399372"/>
                  </a:cubicBezTo>
                  <a:cubicBezTo>
                    <a:pt x="260750" y="388894"/>
                    <a:pt x="270275" y="350794"/>
                    <a:pt x="263607" y="320314"/>
                  </a:cubicBezTo>
                  <a:cubicBezTo>
                    <a:pt x="256940" y="289834"/>
                    <a:pt x="237890" y="264117"/>
                    <a:pt x="227412" y="235542"/>
                  </a:cubicBezTo>
                  <a:cubicBezTo>
                    <a:pt x="189312" y="133624"/>
                    <a:pt x="271227" y="6942"/>
                    <a:pt x="379812" y="274"/>
                  </a:cubicBezTo>
                  <a:cubicBezTo>
                    <a:pt x="488398" y="-6393"/>
                    <a:pt x="585552" y="109812"/>
                    <a:pt x="560787" y="215539"/>
                  </a:cubicBezTo>
                  <a:cubicBezTo>
                    <a:pt x="553167" y="247924"/>
                    <a:pt x="536023" y="279357"/>
                    <a:pt x="533165" y="312694"/>
                  </a:cubicBezTo>
                  <a:cubicBezTo>
                    <a:pt x="531260" y="346032"/>
                    <a:pt x="552215" y="386037"/>
                    <a:pt x="585552" y="385084"/>
                  </a:cubicBezTo>
                  <a:cubicBezTo>
                    <a:pt x="619842" y="384132"/>
                    <a:pt x="638892" y="346032"/>
                    <a:pt x="667467" y="327934"/>
                  </a:cubicBezTo>
                  <a:cubicBezTo>
                    <a:pt x="715092" y="297454"/>
                    <a:pt x="783673" y="331744"/>
                    <a:pt x="805580" y="384132"/>
                  </a:cubicBezTo>
                  <a:cubicBezTo>
                    <a:pt x="827487" y="436519"/>
                    <a:pt x="813200" y="497479"/>
                    <a:pt x="790340" y="548914"/>
                  </a:cubicBezTo>
                  <a:cubicBezTo>
                    <a:pt x="767480" y="600349"/>
                    <a:pt x="735095" y="648927"/>
                    <a:pt x="718902" y="703219"/>
                  </a:cubicBezTo>
                  <a:cubicBezTo>
                    <a:pt x="713187" y="722269"/>
                    <a:pt x="710330" y="746082"/>
                    <a:pt x="726523" y="758464"/>
                  </a:cubicBezTo>
                  <a:cubicBezTo>
                    <a:pt x="751287" y="778467"/>
                    <a:pt x="783673" y="747987"/>
                    <a:pt x="809390" y="729889"/>
                  </a:cubicBezTo>
                  <a:cubicBezTo>
                    <a:pt x="872255" y="687027"/>
                    <a:pt x="965600" y="726079"/>
                    <a:pt x="1001795" y="792754"/>
                  </a:cubicBezTo>
                  <a:cubicBezTo>
                    <a:pt x="1037990" y="860382"/>
                    <a:pt x="1029417" y="942297"/>
                    <a:pt x="1006557" y="1015639"/>
                  </a:cubicBezTo>
                  <a:lnTo>
                    <a:pt x="1006557" y="1015639"/>
                  </a:lnTo>
                  <a:cubicBezTo>
                    <a:pt x="970362" y="1133749"/>
                    <a:pt x="903687" y="1237572"/>
                    <a:pt x="835107" y="1338537"/>
                  </a:cubicBezTo>
                  <a:cubicBezTo>
                    <a:pt x="768432" y="1436644"/>
                    <a:pt x="715092" y="1549992"/>
                    <a:pt x="645560" y="1643337"/>
                  </a:cubicBezTo>
                  <a:cubicBezTo>
                    <a:pt x="547452" y="1775734"/>
                    <a:pt x="504590" y="1582377"/>
                    <a:pt x="457917" y="1506177"/>
                  </a:cubicBezTo>
                  <a:cubicBezTo>
                    <a:pt x="396005" y="1401402"/>
                    <a:pt x="316948" y="1305199"/>
                    <a:pt x="224555" y="1223284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 flipH="1">
              <a:off x="2724573" y="4705235"/>
              <a:ext cx="1564623" cy="2250437"/>
            </a:xfrm>
            <a:custGeom>
              <a:avLst/>
              <a:gdLst/>
              <a:ahLst/>
              <a:cxnLst/>
              <a:rect l="l" t="t" r="r" b="b"/>
              <a:pathLst>
                <a:path w="1109662" h="1587610" extrusionOk="0">
                  <a:moveTo>
                    <a:pt x="828675" y="1237922"/>
                  </a:moveTo>
                  <a:cubicBezTo>
                    <a:pt x="626745" y="1089332"/>
                    <a:pt x="549592" y="938837"/>
                    <a:pt x="404813" y="799772"/>
                  </a:cubicBezTo>
                  <a:cubicBezTo>
                    <a:pt x="650557" y="878829"/>
                    <a:pt x="809625" y="1168389"/>
                    <a:pt x="828675" y="1230302"/>
                  </a:cubicBezTo>
                  <a:cubicBezTo>
                    <a:pt x="828675" y="1131242"/>
                    <a:pt x="818197" y="1031229"/>
                    <a:pt x="796290" y="934074"/>
                  </a:cubicBezTo>
                  <a:cubicBezTo>
                    <a:pt x="678180" y="833109"/>
                    <a:pt x="554355" y="775959"/>
                    <a:pt x="458153" y="632132"/>
                  </a:cubicBezTo>
                  <a:cubicBezTo>
                    <a:pt x="611505" y="670232"/>
                    <a:pt x="753428" y="850254"/>
                    <a:pt x="792480" y="919787"/>
                  </a:cubicBezTo>
                  <a:cubicBezTo>
                    <a:pt x="771525" y="834062"/>
                    <a:pt x="742950" y="749289"/>
                    <a:pt x="704850" y="669279"/>
                  </a:cubicBezTo>
                  <a:cubicBezTo>
                    <a:pt x="588645" y="611177"/>
                    <a:pt x="485775" y="535929"/>
                    <a:pt x="399097" y="446394"/>
                  </a:cubicBezTo>
                  <a:cubicBezTo>
                    <a:pt x="509588" y="476874"/>
                    <a:pt x="610553" y="541644"/>
                    <a:pt x="684847" y="628322"/>
                  </a:cubicBezTo>
                  <a:cubicBezTo>
                    <a:pt x="652463" y="566409"/>
                    <a:pt x="615315" y="506402"/>
                    <a:pt x="573405" y="449252"/>
                  </a:cubicBezTo>
                  <a:cubicBezTo>
                    <a:pt x="568642" y="450204"/>
                    <a:pt x="564832" y="452109"/>
                    <a:pt x="560070" y="453062"/>
                  </a:cubicBezTo>
                  <a:cubicBezTo>
                    <a:pt x="461010" y="429249"/>
                    <a:pt x="371475" y="376862"/>
                    <a:pt x="305753" y="304472"/>
                  </a:cubicBezTo>
                  <a:cubicBezTo>
                    <a:pt x="390525" y="318759"/>
                    <a:pt x="471488" y="354002"/>
                    <a:pt x="539115" y="405437"/>
                  </a:cubicBezTo>
                  <a:cubicBezTo>
                    <a:pt x="512445" y="373052"/>
                    <a:pt x="483870" y="341619"/>
                    <a:pt x="454342" y="311139"/>
                  </a:cubicBezTo>
                  <a:cubicBezTo>
                    <a:pt x="439103" y="310187"/>
                    <a:pt x="387667" y="300662"/>
                    <a:pt x="387667" y="300662"/>
                  </a:cubicBezTo>
                  <a:cubicBezTo>
                    <a:pt x="303847" y="278754"/>
                    <a:pt x="229553" y="241607"/>
                    <a:pt x="156210" y="198744"/>
                  </a:cubicBezTo>
                  <a:cubicBezTo>
                    <a:pt x="224790" y="199697"/>
                    <a:pt x="398145" y="273039"/>
                    <a:pt x="445770" y="301614"/>
                  </a:cubicBezTo>
                  <a:cubicBezTo>
                    <a:pt x="404813" y="260657"/>
                    <a:pt x="360997" y="222557"/>
                    <a:pt x="315278" y="188267"/>
                  </a:cubicBezTo>
                  <a:cubicBezTo>
                    <a:pt x="313372" y="188267"/>
                    <a:pt x="311467" y="188267"/>
                    <a:pt x="310515" y="189219"/>
                  </a:cubicBezTo>
                  <a:cubicBezTo>
                    <a:pt x="247650" y="183504"/>
                    <a:pt x="188595" y="155882"/>
                    <a:pt x="138113" y="120639"/>
                  </a:cubicBezTo>
                  <a:cubicBezTo>
                    <a:pt x="87630" y="85397"/>
                    <a:pt x="44767" y="42534"/>
                    <a:pt x="0" y="1577"/>
                  </a:cubicBezTo>
                  <a:cubicBezTo>
                    <a:pt x="151447" y="-15568"/>
                    <a:pt x="236220" y="111114"/>
                    <a:pt x="326707" y="187314"/>
                  </a:cubicBezTo>
                  <a:cubicBezTo>
                    <a:pt x="326707" y="187314"/>
                    <a:pt x="325755" y="187314"/>
                    <a:pt x="325755" y="187314"/>
                  </a:cubicBezTo>
                  <a:cubicBezTo>
                    <a:pt x="367665" y="218747"/>
                    <a:pt x="407670" y="252084"/>
                    <a:pt x="444817" y="288279"/>
                  </a:cubicBezTo>
                  <a:cubicBezTo>
                    <a:pt x="416242" y="201602"/>
                    <a:pt x="375285" y="117782"/>
                    <a:pt x="331470" y="34914"/>
                  </a:cubicBezTo>
                  <a:cubicBezTo>
                    <a:pt x="404813" y="97779"/>
                    <a:pt x="452438" y="185409"/>
                    <a:pt x="461963" y="275897"/>
                  </a:cubicBezTo>
                  <a:cubicBezTo>
                    <a:pt x="461963" y="275897"/>
                    <a:pt x="459105" y="292089"/>
                    <a:pt x="454342" y="297804"/>
                  </a:cubicBezTo>
                  <a:cubicBezTo>
                    <a:pt x="501967" y="344477"/>
                    <a:pt x="546735" y="394007"/>
                    <a:pt x="585788" y="446394"/>
                  </a:cubicBezTo>
                  <a:lnTo>
                    <a:pt x="585788" y="446394"/>
                  </a:lnTo>
                  <a:lnTo>
                    <a:pt x="585788" y="446394"/>
                  </a:lnTo>
                  <a:cubicBezTo>
                    <a:pt x="591503" y="454014"/>
                    <a:pt x="598170" y="462587"/>
                    <a:pt x="603885" y="471159"/>
                  </a:cubicBezTo>
                  <a:cubicBezTo>
                    <a:pt x="594360" y="431154"/>
                    <a:pt x="528638" y="234939"/>
                    <a:pt x="581025" y="83492"/>
                  </a:cubicBezTo>
                  <a:cubicBezTo>
                    <a:pt x="629603" y="205412"/>
                    <a:pt x="635317" y="354954"/>
                    <a:pt x="606742" y="474969"/>
                  </a:cubicBezTo>
                  <a:cubicBezTo>
                    <a:pt x="651510" y="537834"/>
                    <a:pt x="691515" y="604509"/>
                    <a:pt x="723900" y="674042"/>
                  </a:cubicBezTo>
                  <a:cubicBezTo>
                    <a:pt x="724853" y="606414"/>
                    <a:pt x="702945" y="365432"/>
                    <a:pt x="762000" y="214937"/>
                  </a:cubicBezTo>
                  <a:cubicBezTo>
                    <a:pt x="764857" y="292089"/>
                    <a:pt x="797242" y="386387"/>
                    <a:pt x="799147" y="463539"/>
                  </a:cubicBezTo>
                  <a:cubicBezTo>
                    <a:pt x="801053" y="537834"/>
                    <a:pt x="768667" y="622607"/>
                    <a:pt x="729615" y="685472"/>
                  </a:cubicBezTo>
                  <a:cubicBezTo>
                    <a:pt x="765810" y="763577"/>
                    <a:pt x="794385" y="845492"/>
                    <a:pt x="814388" y="929312"/>
                  </a:cubicBezTo>
                  <a:cubicBezTo>
                    <a:pt x="842010" y="747384"/>
                    <a:pt x="871538" y="546407"/>
                    <a:pt x="981075" y="363527"/>
                  </a:cubicBezTo>
                  <a:cubicBezTo>
                    <a:pt x="1020128" y="553074"/>
                    <a:pt x="855345" y="886449"/>
                    <a:pt x="816292" y="941694"/>
                  </a:cubicBezTo>
                  <a:cubicBezTo>
                    <a:pt x="838200" y="1036944"/>
                    <a:pt x="849630" y="1135052"/>
                    <a:pt x="849630" y="1234112"/>
                  </a:cubicBezTo>
                  <a:cubicBezTo>
                    <a:pt x="864870" y="1177914"/>
                    <a:pt x="899160" y="1000749"/>
                    <a:pt x="937260" y="915977"/>
                  </a:cubicBezTo>
                  <a:cubicBezTo>
                    <a:pt x="984885" y="815964"/>
                    <a:pt x="1023938" y="725477"/>
                    <a:pt x="1109663" y="642609"/>
                  </a:cubicBezTo>
                  <a:cubicBezTo>
                    <a:pt x="1106805" y="909309"/>
                    <a:pt x="998220" y="1096952"/>
                    <a:pt x="849630" y="1247447"/>
                  </a:cubicBezTo>
                  <a:cubicBezTo>
                    <a:pt x="848678" y="1357937"/>
                    <a:pt x="834390" y="1469379"/>
                    <a:pt x="807720" y="1577012"/>
                  </a:cubicBezTo>
                  <a:cubicBezTo>
                    <a:pt x="807720" y="1577012"/>
                    <a:pt x="807720" y="1577012"/>
                    <a:pt x="807720" y="1577012"/>
                  </a:cubicBezTo>
                  <a:cubicBezTo>
                    <a:pt x="805815" y="1583679"/>
                    <a:pt x="799147" y="1588442"/>
                    <a:pt x="792480" y="1587489"/>
                  </a:cubicBezTo>
                  <a:cubicBezTo>
                    <a:pt x="785813" y="1586537"/>
                    <a:pt x="782003" y="1579869"/>
                    <a:pt x="783907" y="1573202"/>
                  </a:cubicBezTo>
                  <a:cubicBezTo>
                    <a:pt x="812482" y="1463664"/>
                    <a:pt x="827722" y="1351269"/>
                    <a:pt x="828675" y="1237922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 rot="1022161" flipH="1">
              <a:off x="451538" y="5082079"/>
              <a:ext cx="423396" cy="1601096"/>
            </a:xfrm>
            <a:custGeom>
              <a:avLst/>
              <a:gdLst/>
              <a:ahLst/>
              <a:cxnLst/>
              <a:rect l="l" t="t" r="r" b="b"/>
              <a:pathLst>
                <a:path w="335253" h="1267777" extrusionOk="0">
                  <a:moveTo>
                    <a:pt x="281655" y="1267778"/>
                  </a:moveTo>
                  <a:cubicBezTo>
                    <a:pt x="203550" y="1220153"/>
                    <a:pt x="190215" y="1205865"/>
                    <a:pt x="127350" y="1138238"/>
                  </a:cubicBezTo>
                  <a:cubicBezTo>
                    <a:pt x="65438" y="1070610"/>
                    <a:pt x="21623" y="981075"/>
                    <a:pt x="29243" y="889635"/>
                  </a:cubicBezTo>
                  <a:cubicBezTo>
                    <a:pt x="34958" y="824865"/>
                    <a:pt x="66390" y="762953"/>
                    <a:pt x="60675" y="698182"/>
                  </a:cubicBezTo>
                  <a:cubicBezTo>
                    <a:pt x="55913" y="641985"/>
                    <a:pt x="25433" y="591503"/>
                    <a:pt x="10193" y="536257"/>
                  </a:cubicBezTo>
                  <a:cubicBezTo>
                    <a:pt x="-36479" y="360997"/>
                    <a:pt x="94013" y="179070"/>
                    <a:pt x="63533" y="0"/>
                  </a:cubicBezTo>
                  <a:cubicBezTo>
                    <a:pt x="154021" y="172403"/>
                    <a:pt x="246413" y="357188"/>
                    <a:pt x="232125" y="551497"/>
                  </a:cubicBezTo>
                  <a:cubicBezTo>
                    <a:pt x="228315" y="606743"/>
                    <a:pt x="214980" y="661988"/>
                    <a:pt x="215933" y="717232"/>
                  </a:cubicBezTo>
                  <a:cubicBezTo>
                    <a:pt x="217838" y="811530"/>
                    <a:pt x="259748" y="900113"/>
                    <a:pt x="293085" y="988695"/>
                  </a:cubicBezTo>
                  <a:cubicBezTo>
                    <a:pt x="326423" y="1077278"/>
                    <a:pt x="352140" y="1175385"/>
                    <a:pt x="321660" y="1264920"/>
                  </a:cubicBezTo>
                  <a:lnTo>
                    <a:pt x="281655" y="1267778"/>
                  </a:ln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5" name="Google Shape;465;p2"/>
            <p:cNvGrpSpPr/>
            <p:nvPr/>
          </p:nvGrpSpPr>
          <p:grpSpPr>
            <a:xfrm flipH="1">
              <a:off x="1882384" y="5251798"/>
              <a:ext cx="1093348" cy="2287332"/>
              <a:chOff x="6371781" y="2867726"/>
              <a:chExt cx="865744" cy="1811174"/>
            </a:xfrm>
          </p:grpSpPr>
          <p:sp>
            <p:nvSpPr>
              <p:cNvPr id="466" name="Google Shape;466;p2"/>
              <p:cNvSpPr/>
              <p:nvPr/>
            </p:nvSpPr>
            <p:spPr>
              <a:xfrm>
                <a:off x="6371781" y="2867726"/>
                <a:ext cx="736425" cy="1790700"/>
              </a:xfrm>
              <a:custGeom>
                <a:avLst/>
                <a:gdLst/>
                <a:ahLst/>
                <a:cxnLst/>
                <a:rect l="l" t="t" r="r" b="b"/>
                <a:pathLst>
                  <a:path w="736425" h="1790700" extrusionOk="0">
                    <a:moveTo>
                      <a:pt x="736425" y="0"/>
                    </a:moveTo>
                    <a:cubicBezTo>
                      <a:pt x="622125" y="66675"/>
                      <a:pt x="519255" y="145732"/>
                      <a:pt x="428768" y="234315"/>
                    </a:cubicBezTo>
                    <a:cubicBezTo>
                      <a:pt x="463058" y="277178"/>
                      <a:pt x="499253" y="318135"/>
                      <a:pt x="526875" y="340042"/>
                    </a:cubicBezTo>
                    <a:cubicBezTo>
                      <a:pt x="526875" y="340042"/>
                      <a:pt x="449723" y="317182"/>
                      <a:pt x="379238" y="284797"/>
                    </a:cubicBezTo>
                    <a:cubicBezTo>
                      <a:pt x="295418" y="374332"/>
                      <a:pt x="223980" y="473392"/>
                      <a:pt x="166830" y="579120"/>
                    </a:cubicBezTo>
                    <a:cubicBezTo>
                      <a:pt x="229695" y="633413"/>
                      <a:pt x="299228" y="690563"/>
                      <a:pt x="341138" y="718185"/>
                    </a:cubicBezTo>
                    <a:cubicBezTo>
                      <a:pt x="399240" y="755332"/>
                      <a:pt x="250650" y="713422"/>
                      <a:pt x="123968" y="665797"/>
                    </a:cubicBezTo>
                    <a:cubicBezTo>
                      <a:pt x="106823" y="703897"/>
                      <a:pt x="91583" y="741997"/>
                      <a:pt x="78248" y="782003"/>
                    </a:cubicBezTo>
                    <a:cubicBezTo>
                      <a:pt x="50625" y="860107"/>
                      <a:pt x="30623" y="942022"/>
                      <a:pt x="18240" y="1024890"/>
                    </a:cubicBezTo>
                    <a:cubicBezTo>
                      <a:pt x="104918" y="1069657"/>
                      <a:pt x="193500" y="1113473"/>
                      <a:pt x="214455" y="1117282"/>
                    </a:cubicBezTo>
                    <a:cubicBezTo>
                      <a:pt x="242078" y="1122998"/>
                      <a:pt x="120158" y="1123950"/>
                      <a:pt x="6810" y="1111567"/>
                    </a:cubicBezTo>
                    <a:cubicBezTo>
                      <a:pt x="3000" y="1154430"/>
                      <a:pt x="143" y="1197292"/>
                      <a:pt x="143" y="1241107"/>
                    </a:cubicBezTo>
                    <a:cubicBezTo>
                      <a:pt x="-810" y="1311592"/>
                      <a:pt x="3000" y="1383982"/>
                      <a:pt x="11573" y="1456373"/>
                    </a:cubicBezTo>
                    <a:cubicBezTo>
                      <a:pt x="43958" y="1461135"/>
                      <a:pt x="73485" y="1465898"/>
                      <a:pt x="84915" y="1464945"/>
                    </a:cubicBezTo>
                    <a:cubicBezTo>
                      <a:pt x="103965" y="1463992"/>
                      <a:pt x="64913" y="1504950"/>
                      <a:pt x="21098" y="1524953"/>
                    </a:cubicBezTo>
                    <a:cubicBezTo>
                      <a:pt x="28718" y="1573530"/>
                      <a:pt x="40148" y="1622107"/>
                      <a:pt x="53483" y="1669732"/>
                    </a:cubicBezTo>
                    <a:cubicBezTo>
                      <a:pt x="71580" y="1733550"/>
                      <a:pt x="96345" y="1771650"/>
                      <a:pt x="124920" y="1790700"/>
                    </a:cubicBezTo>
                    <a:cubicBezTo>
                      <a:pt x="299228" y="1196340"/>
                      <a:pt x="506873" y="569595"/>
                      <a:pt x="736425" y="0"/>
                    </a:cubicBezTo>
                    <a:cubicBezTo>
                      <a:pt x="736425" y="952"/>
                      <a:pt x="736425" y="0"/>
                      <a:pt x="73642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6488181" y="2872787"/>
                <a:ext cx="749344" cy="1806113"/>
              </a:xfrm>
              <a:custGeom>
                <a:avLst/>
                <a:gdLst/>
                <a:ahLst/>
                <a:cxnLst/>
                <a:rect l="l" t="t" r="r" b="b"/>
                <a:pathLst>
                  <a:path w="749344" h="1806113" extrusionOk="0">
                    <a:moveTo>
                      <a:pt x="360998" y="1284923"/>
                    </a:moveTo>
                    <a:cubicBezTo>
                      <a:pt x="394335" y="1312545"/>
                      <a:pt x="464820" y="1352550"/>
                      <a:pt x="532448" y="1387793"/>
                    </a:cubicBezTo>
                    <a:cubicBezTo>
                      <a:pt x="596265" y="1290637"/>
                      <a:pt x="646748" y="1186815"/>
                      <a:pt x="682943" y="1077277"/>
                    </a:cubicBezTo>
                    <a:cubicBezTo>
                      <a:pt x="688658" y="1060133"/>
                      <a:pt x="693420" y="1043940"/>
                      <a:pt x="698183" y="1026795"/>
                    </a:cubicBezTo>
                    <a:cubicBezTo>
                      <a:pt x="609600" y="1008698"/>
                      <a:pt x="501015" y="978218"/>
                      <a:pt x="544830" y="977265"/>
                    </a:cubicBezTo>
                    <a:cubicBezTo>
                      <a:pt x="576263" y="977265"/>
                      <a:pt x="649605" y="970598"/>
                      <a:pt x="714375" y="964883"/>
                    </a:cubicBezTo>
                    <a:cubicBezTo>
                      <a:pt x="745807" y="827723"/>
                      <a:pt x="756285" y="684848"/>
                      <a:pt x="744855" y="539115"/>
                    </a:cubicBezTo>
                    <a:cubicBezTo>
                      <a:pt x="658178" y="530543"/>
                      <a:pt x="552450" y="505777"/>
                      <a:pt x="591503" y="508635"/>
                    </a:cubicBezTo>
                    <a:cubicBezTo>
                      <a:pt x="621983" y="510540"/>
                      <a:pt x="683895" y="483870"/>
                      <a:pt x="736282" y="458152"/>
                    </a:cubicBezTo>
                    <a:cubicBezTo>
                      <a:pt x="717232" y="305752"/>
                      <a:pt x="675323" y="151448"/>
                      <a:pt x="610553" y="0"/>
                    </a:cubicBezTo>
                    <a:cubicBezTo>
                      <a:pt x="381000" y="568643"/>
                      <a:pt x="173355" y="1195387"/>
                      <a:pt x="0" y="1790700"/>
                    </a:cubicBezTo>
                    <a:cubicBezTo>
                      <a:pt x="53340" y="1825943"/>
                      <a:pt x="122873" y="1797368"/>
                      <a:pt x="200025" y="1739265"/>
                    </a:cubicBezTo>
                    <a:cubicBezTo>
                      <a:pt x="219075" y="1724977"/>
                      <a:pt x="238125" y="1709737"/>
                      <a:pt x="256223" y="1694498"/>
                    </a:cubicBezTo>
                    <a:cubicBezTo>
                      <a:pt x="222885" y="1642110"/>
                      <a:pt x="199073" y="1542098"/>
                      <a:pt x="220028" y="1564005"/>
                    </a:cubicBezTo>
                    <a:cubicBezTo>
                      <a:pt x="232410" y="1577340"/>
                      <a:pt x="273368" y="1612583"/>
                      <a:pt x="311468" y="1645920"/>
                    </a:cubicBezTo>
                    <a:cubicBezTo>
                      <a:pt x="375285" y="1586865"/>
                      <a:pt x="433388" y="1523048"/>
                      <a:pt x="483870" y="1455420"/>
                    </a:cubicBezTo>
                    <a:cubicBezTo>
                      <a:pt x="397193" y="1366837"/>
                      <a:pt x="312420" y="1243965"/>
                      <a:pt x="360998" y="1284923"/>
                    </a:cubicBezTo>
                    <a:close/>
                  </a:path>
                </a:pathLst>
              </a:custGeom>
              <a:solidFill>
                <a:srgbClr val="2F5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8" name="Google Shape;468;p2"/>
            <p:cNvSpPr/>
            <p:nvPr/>
          </p:nvSpPr>
          <p:spPr>
            <a:xfrm rot="-581164" flipH="1">
              <a:off x="6145" y="4653566"/>
              <a:ext cx="709571" cy="2747383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2"/>
            <p:cNvGrpSpPr/>
            <p:nvPr/>
          </p:nvGrpSpPr>
          <p:grpSpPr>
            <a:xfrm flipH="1">
              <a:off x="-162212" y="5356548"/>
              <a:ext cx="858671" cy="1691764"/>
              <a:chOff x="8191513" y="2954403"/>
              <a:chExt cx="679920" cy="1339587"/>
            </a:xfrm>
          </p:grpSpPr>
          <p:sp>
            <p:nvSpPr>
              <p:cNvPr id="470" name="Google Shape;470;p2"/>
              <p:cNvSpPr/>
              <p:nvPr/>
            </p:nvSpPr>
            <p:spPr>
              <a:xfrm>
                <a:off x="8191513" y="2954403"/>
                <a:ext cx="679920" cy="1339587"/>
              </a:xfrm>
              <a:custGeom>
                <a:avLst/>
                <a:gdLst/>
                <a:ahLst/>
                <a:cxnLst/>
                <a:rect l="l" t="t" r="r" b="b"/>
                <a:pathLst>
                  <a:path w="679920" h="1339587" extrusionOk="0">
                    <a:moveTo>
                      <a:pt x="129226" y="707707"/>
                    </a:moveTo>
                    <a:cubicBezTo>
                      <a:pt x="176851" y="650557"/>
                      <a:pt x="236858" y="600075"/>
                      <a:pt x="264481" y="531495"/>
                    </a:cubicBezTo>
                    <a:cubicBezTo>
                      <a:pt x="289246" y="468630"/>
                      <a:pt x="285435" y="396240"/>
                      <a:pt x="314963" y="335280"/>
                    </a:cubicBezTo>
                    <a:cubicBezTo>
                      <a:pt x="347348" y="267652"/>
                      <a:pt x="414976" y="226695"/>
                      <a:pt x="474983" y="180975"/>
                    </a:cubicBezTo>
                    <a:cubicBezTo>
                      <a:pt x="534990" y="136207"/>
                      <a:pt x="594046" y="75247"/>
                      <a:pt x="593093" y="0"/>
                    </a:cubicBezTo>
                    <a:cubicBezTo>
                      <a:pt x="678818" y="192405"/>
                      <a:pt x="699773" y="411480"/>
                      <a:pt x="661673" y="619125"/>
                    </a:cubicBezTo>
                    <a:cubicBezTo>
                      <a:pt x="623573" y="826770"/>
                      <a:pt x="528323" y="1022032"/>
                      <a:pt x="396878" y="1186815"/>
                    </a:cubicBezTo>
                    <a:cubicBezTo>
                      <a:pt x="356873" y="1237298"/>
                      <a:pt x="311153" y="1285875"/>
                      <a:pt x="254003" y="1314450"/>
                    </a:cubicBezTo>
                    <a:cubicBezTo>
                      <a:pt x="196853" y="1343977"/>
                      <a:pt x="124463" y="1350645"/>
                      <a:pt x="69218" y="1317307"/>
                    </a:cubicBezTo>
                    <a:lnTo>
                      <a:pt x="69218" y="1317307"/>
                    </a:lnTo>
                    <a:cubicBezTo>
                      <a:pt x="-17460" y="1265873"/>
                      <a:pt x="638" y="1126807"/>
                      <a:pt x="3496" y="1039177"/>
                    </a:cubicBezTo>
                    <a:cubicBezTo>
                      <a:pt x="8258" y="919163"/>
                      <a:pt x="52073" y="800100"/>
                      <a:pt x="129226" y="707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7023"/>
                  </a:gs>
                  <a:gs pos="52999">
                    <a:srgbClr val="367023"/>
                  </a:gs>
                  <a:gs pos="100000">
                    <a:srgbClr val="2A5B5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8301689" y="3128809"/>
                <a:ext cx="462055" cy="1157079"/>
              </a:xfrm>
              <a:custGeom>
                <a:avLst/>
                <a:gdLst/>
                <a:ahLst/>
                <a:cxnLst/>
                <a:rect l="l" t="t" r="r" b="b"/>
                <a:pathLst>
                  <a:path w="462055" h="1157079" extrusionOk="0">
                    <a:moveTo>
                      <a:pt x="7620" y="1153379"/>
                    </a:moveTo>
                    <a:cubicBezTo>
                      <a:pt x="19050" y="990501"/>
                      <a:pt x="80963" y="838101"/>
                      <a:pt x="153352" y="694274"/>
                    </a:cubicBezTo>
                    <a:cubicBezTo>
                      <a:pt x="226695" y="548541"/>
                      <a:pt x="312420" y="408524"/>
                      <a:pt x="378143" y="258981"/>
                    </a:cubicBezTo>
                    <a:cubicBezTo>
                      <a:pt x="414338" y="177066"/>
                      <a:pt x="443865" y="92294"/>
                      <a:pt x="461963" y="4664"/>
                    </a:cubicBezTo>
                    <a:cubicBezTo>
                      <a:pt x="462915" y="-99"/>
                      <a:pt x="456247" y="-2004"/>
                      <a:pt x="455295" y="2759"/>
                    </a:cubicBezTo>
                    <a:cubicBezTo>
                      <a:pt x="421957" y="164684"/>
                      <a:pt x="348615" y="313274"/>
                      <a:pt x="271463" y="458054"/>
                    </a:cubicBezTo>
                    <a:cubicBezTo>
                      <a:pt x="195263" y="599976"/>
                      <a:pt x="113347" y="739994"/>
                      <a:pt x="58102" y="892394"/>
                    </a:cubicBezTo>
                    <a:cubicBezTo>
                      <a:pt x="27622" y="977166"/>
                      <a:pt x="6668" y="1063844"/>
                      <a:pt x="0" y="1154331"/>
                    </a:cubicBezTo>
                    <a:cubicBezTo>
                      <a:pt x="0" y="1158141"/>
                      <a:pt x="6668" y="1158141"/>
                      <a:pt x="7620" y="1153379"/>
                    </a:cubicBezTo>
                    <a:lnTo>
                      <a:pt x="7620" y="11533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2" name="Google Shape;472;p2"/>
            <p:cNvGrpSpPr/>
            <p:nvPr/>
          </p:nvGrpSpPr>
          <p:grpSpPr>
            <a:xfrm flipH="1">
              <a:off x="499773" y="5598237"/>
              <a:ext cx="680862" cy="1495702"/>
              <a:chOff x="7793199" y="3142045"/>
              <a:chExt cx="539126" cy="1184339"/>
            </a:xfrm>
          </p:grpSpPr>
          <p:sp>
            <p:nvSpPr>
              <p:cNvPr id="473" name="Google Shape;473;p2"/>
              <p:cNvSpPr/>
              <p:nvPr/>
            </p:nvSpPr>
            <p:spPr>
              <a:xfrm>
                <a:off x="7793199" y="3142045"/>
                <a:ext cx="539126" cy="1184339"/>
              </a:xfrm>
              <a:custGeom>
                <a:avLst/>
                <a:gdLst/>
                <a:ahLst/>
                <a:cxnLst/>
                <a:rect l="l" t="t" r="r" b="b"/>
                <a:pathLst>
                  <a:path w="539126" h="1184339" extrusionOk="0">
                    <a:moveTo>
                      <a:pt x="89390" y="737235"/>
                    </a:moveTo>
                    <a:cubicBezTo>
                      <a:pt x="89390" y="671513"/>
                      <a:pt x="101772" y="604838"/>
                      <a:pt x="81770" y="541972"/>
                    </a:cubicBezTo>
                    <a:cubicBezTo>
                      <a:pt x="63672" y="485775"/>
                      <a:pt x="19857" y="439103"/>
                      <a:pt x="5570" y="381953"/>
                    </a:cubicBezTo>
                    <a:cubicBezTo>
                      <a:pt x="-10623" y="318135"/>
                      <a:pt x="12237" y="252413"/>
                      <a:pt x="26524" y="188595"/>
                    </a:cubicBezTo>
                    <a:cubicBezTo>
                      <a:pt x="41765" y="124778"/>
                      <a:pt x="46527" y="50483"/>
                      <a:pt x="4617" y="0"/>
                    </a:cubicBezTo>
                    <a:cubicBezTo>
                      <a:pt x="170352" y="81915"/>
                      <a:pt x="307512" y="217170"/>
                      <a:pt x="398952" y="379095"/>
                    </a:cubicBezTo>
                    <a:cubicBezTo>
                      <a:pt x="490392" y="540068"/>
                      <a:pt x="536112" y="724853"/>
                      <a:pt x="538970" y="910590"/>
                    </a:cubicBezTo>
                    <a:cubicBezTo>
                      <a:pt x="539922" y="966788"/>
                      <a:pt x="537065" y="1024890"/>
                      <a:pt x="515157" y="1077278"/>
                    </a:cubicBezTo>
                    <a:cubicBezTo>
                      <a:pt x="493249" y="1128713"/>
                      <a:pt x="447529" y="1174433"/>
                      <a:pt x="392285" y="1183005"/>
                    </a:cubicBezTo>
                    <a:lnTo>
                      <a:pt x="392285" y="1183005"/>
                    </a:lnTo>
                    <a:cubicBezTo>
                      <a:pt x="304654" y="1197293"/>
                      <a:pt x="238932" y="1093470"/>
                      <a:pt x="192260" y="1032510"/>
                    </a:cubicBezTo>
                    <a:cubicBezTo>
                      <a:pt x="126537" y="947738"/>
                      <a:pt x="89390" y="842963"/>
                      <a:pt x="89390" y="737235"/>
                    </a:cubicBezTo>
                    <a:close/>
                  </a:path>
                </a:pathLst>
              </a:custGeom>
              <a:solidFill>
                <a:srgbClr val="3A7B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7878077" y="3272865"/>
                <a:ext cx="346292" cy="1036599"/>
              </a:xfrm>
              <a:custGeom>
                <a:avLst/>
                <a:gdLst/>
                <a:ahLst/>
                <a:cxnLst/>
                <a:rect l="l" t="t" r="r" b="b"/>
                <a:pathLst>
                  <a:path w="346292" h="1036599" extrusionOk="0">
                    <a:moveTo>
                      <a:pt x="345507" y="1031231"/>
                    </a:moveTo>
                    <a:cubicBezTo>
                      <a:pt x="262639" y="915978"/>
                      <a:pt x="217872" y="778818"/>
                      <a:pt x="186439" y="641658"/>
                    </a:cubicBezTo>
                    <a:cubicBezTo>
                      <a:pt x="154055" y="501641"/>
                      <a:pt x="133099" y="358766"/>
                      <a:pt x="93094" y="220653"/>
                    </a:cubicBezTo>
                    <a:cubicBezTo>
                      <a:pt x="71187" y="144453"/>
                      <a:pt x="43564" y="71111"/>
                      <a:pt x="6417" y="1578"/>
                    </a:cubicBezTo>
                    <a:cubicBezTo>
                      <a:pt x="4512" y="-2232"/>
                      <a:pt x="-2156" y="1578"/>
                      <a:pt x="702" y="5388"/>
                    </a:cubicBezTo>
                    <a:cubicBezTo>
                      <a:pt x="69282" y="132071"/>
                      <a:pt x="102619" y="273041"/>
                      <a:pt x="132147" y="413058"/>
                    </a:cubicBezTo>
                    <a:cubicBezTo>
                      <a:pt x="160722" y="553076"/>
                      <a:pt x="184534" y="694998"/>
                      <a:pt x="234064" y="829301"/>
                    </a:cubicBezTo>
                    <a:cubicBezTo>
                      <a:pt x="260734" y="902643"/>
                      <a:pt x="295024" y="972176"/>
                      <a:pt x="340744" y="1035993"/>
                    </a:cubicBezTo>
                    <a:cubicBezTo>
                      <a:pt x="342649" y="1037898"/>
                      <a:pt x="348364" y="1035041"/>
                      <a:pt x="345507" y="1031231"/>
                    </a:cubicBezTo>
                    <a:lnTo>
                      <a:pt x="345507" y="10312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2"/>
            <p:cNvGrpSpPr/>
            <p:nvPr/>
          </p:nvGrpSpPr>
          <p:grpSpPr>
            <a:xfrm flipH="1">
              <a:off x="767152" y="5560945"/>
              <a:ext cx="1460189" cy="1674907"/>
              <a:chOff x="6964378" y="3112518"/>
              <a:chExt cx="1156219" cy="1326239"/>
            </a:xfrm>
          </p:grpSpPr>
          <p:sp>
            <p:nvSpPr>
              <p:cNvPr id="476" name="Google Shape;476;p2"/>
              <p:cNvSpPr/>
              <p:nvPr/>
            </p:nvSpPr>
            <p:spPr>
              <a:xfrm>
                <a:off x="6964378" y="3113470"/>
                <a:ext cx="1156219" cy="1325287"/>
              </a:xfrm>
              <a:custGeom>
                <a:avLst/>
                <a:gdLst/>
                <a:ahLst/>
                <a:cxnLst/>
                <a:rect l="l" t="t" r="r" b="b"/>
                <a:pathLst>
                  <a:path w="1156219" h="1325287" extrusionOk="0">
                    <a:moveTo>
                      <a:pt x="1148715" y="907733"/>
                    </a:moveTo>
                    <a:cubicBezTo>
                      <a:pt x="1148715" y="906780"/>
                      <a:pt x="1148715" y="905828"/>
                      <a:pt x="1147763" y="904875"/>
                    </a:cubicBezTo>
                    <a:cubicBezTo>
                      <a:pt x="1141095" y="905828"/>
                      <a:pt x="1134428" y="905828"/>
                      <a:pt x="1127760" y="905828"/>
                    </a:cubicBezTo>
                    <a:cubicBezTo>
                      <a:pt x="1020128" y="902018"/>
                      <a:pt x="921068" y="845820"/>
                      <a:pt x="827723" y="791528"/>
                    </a:cubicBezTo>
                    <a:cubicBezTo>
                      <a:pt x="919163" y="825818"/>
                      <a:pt x="1022985" y="824865"/>
                      <a:pt x="1114425" y="792480"/>
                    </a:cubicBezTo>
                    <a:cubicBezTo>
                      <a:pt x="1080135" y="706755"/>
                      <a:pt x="1030605" y="626745"/>
                      <a:pt x="980123" y="548640"/>
                    </a:cubicBezTo>
                    <a:cubicBezTo>
                      <a:pt x="956310" y="512445"/>
                      <a:pt x="932498" y="477203"/>
                      <a:pt x="908685" y="441008"/>
                    </a:cubicBezTo>
                    <a:cubicBezTo>
                      <a:pt x="886778" y="446722"/>
                      <a:pt x="862965" y="447675"/>
                      <a:pt x="840105" y="444818"/>
                    </a:cubicBezTo>
                    <a:cubicBezTo>
                      <a:pt x="784860" y="438150"/>
                      <a:pt x="733425" y="410528"/>
                      <a:pt x="686753" y="379095"/>
                    </a:cubicBezTo>
                    <a:cubicBezTo>
                      <a:pt x="738188" y="373380"/>
                      <a:pt x="790575" y="366713"/>
                      <a:pt x="837248" y="344805"/>
                    </a:cubicBezTo>
                    <a:cubicBezTo>
                      <a:pt x="838200" y="343853"/>
                      <a:pt x="840105" y="343853"/>
                      <a:pt x="841057" y="342900"/>
                    </a:cubicBezTo>
                    <a:cubicBezTo>
                      <a:pt x="760095" y="226695"/>
                      <a:pt x="677228" y="112395"/>
                      <a:pt x="590550" y="0"/>
                    </a:cubicBezTo>
                    <a:cubicBezTo>
                      <a:pt x="588645" y="2858"/>
                      <a:pt x="587693" y="4763"/>
                      <a:pt x="585788" y="7620"/>
                    </a:cubicBezTo>
                    <a:cubicBezTo>
                      <a:pt x="534353" y="90488"/>
                      <a:pt x="448628" y="142875"/>
                      <a:pt x="363855" y="195263"/>
                    </a:cubicBezTo>
                    <a:cubicBezTo>
                      <a:pt x="411480" y="246697"/>
                      <a:pt x="463868" y="294322"/>
                      <a:pt x="521018" y="334328"/>
                    </a:cubicBezTo>
                    <a:cubicBezTo>
                      <a:pt x="449580" y="331470"/>
                      <a:pt x="383857" y="298133"/>
                      <a:pt x="320993" y="265747"/>
                    </a:cubicBezTo>
                    <a:cubicBezTo>
                      <a:pt x="309563" y="260033"/>
                      <a:pt x="297180" y="253365"/>
                      <a:pt x="285750" y="245745"/>
                    </a:cubicBezTo>
                    <a:cubicBezTo>
                      <a:pt x="279082" y="250508"/>
                      <a:pt x="272415" y="255270"/>
                      <a:pt x="265748" y="260033"/>
                    </a:cubicBezTo>
                    <a:cubicBezTo>
                      <a:pt x="214313" y="299085"/>
                      <a:pt x="170498" y="345758"/>
                      <a:pt x="133350" y="397193"/>
                    </a:cubicBezTo>
                    <a:cubicBezTo>
                      <a:pt x="229553" y="457200"/>
                      <a:pt x="342900" y="490538"/>
                      <a:pt x="456248" y="489585"/>
                    </a:cubicBezTo>
                    <a:cubicBezTo>
                      <a:pt x="402907" y="536258"/>
                      <a:pt x="324803" y="537210"/>
                      <a:pt x="253365" y="535305"/>
                    </a:cubicBezTo>
                    <a:cubicBezTo>
                      <a:pt x="203835" y="534353"/>
                      <a:pt x="154305" y="533400"/>
                      <a:pt x="104775" y="532447"/>
                    </a:cubicBezTo>
                    <a:cubicBezTo>
                      <a:pt x="89535" y="532447"/>
                      <a:pt x="73343" y="531495"/>
                      <a:pt x="58103" y="528638"/>
                    </a:cubicBezTo>
                    <a:cubicBezTo>
                      <a:pt x="22860" y="611505"/>
                      <a:pt x="2858" y="700088"/>
                      <a:pt x="0" y="790575"/>
                    </a:cubicBezTo>
                    <a:cubicBezTo>
                      <a:pt x="91440" y="799147"/>
                      <a:pt x="185738" y="784860"/>
                      <a:pt x="277178" y="770572"/>
                    </a:cubicBezTo>
                    <a:cubicBezTo>
                      <a:pt x="215265" y="836295"/>
                      <a:pt x="140018" y="888683"/>
                      <a:pt x="57150" y="925830"/>
                    </a:cubicBezTo>
                    <a:cubicBezTo>
                      <a:pt x="42863" y="931545"/>
                      <a:pt x="28575" y="938213"/>
                      <a:pt x="13335" y="940118"/>
                    </a:cubicBezTo>
                    <a:cubicBezTo>
                      <a:pt x="14288" y="945833"/>
                      <a:pt x="16193" y="951547"/>
                      <a:pt x="17145" y="958215"/>
                    </a:cubicBezTo>
                    <a:cubicBezTo>
                      <a:pt x="40958" y="1056323"/>
                      <a:pt x="89535" y="1150620"/>
                      <a:pt x="161925" y="1219200"/>
                    </a:cubicBezTo>
                    <a:cubicBezTo>
                      <a:pt x="223838" y="1190625"/>
                      <a:pt x="286703" y="1161098"/>
                      <a:pt x="348615" y="1132523"/>
                    </a:cubicBezTo>
                    <a:cubicBezTo>
                      <a:pt x="338138" y="1171575"/>
                      <a:pt x="325755" y="1209675"/>
                      <a:pt x="302895" y="1243013"/>
                    </a:cubicBezTo>
                    <a:cubicBezTo>
                      <a:pt x="291465" y="1260158"/>
                      <a:pt x="276225" y="1275398"/>
                      <a:pt x="259080" y="1286828"/>
                    </a:cubicBezTo>
                    <a:cubicBezTo>
                      <a:pt x="261938" y="1287780"/>
                      <a:pt x="263843" y="1289685"/>
                      <a:pt x="266700" y="1290638"/>
                    </a:cubicBezTo>
                    <a:cubicBezTo>
                      <a:pt x="392430" y="1346835"/>
                      <a:pt x="559118" y="1316355"/>
                      <a:pt x="637223" y="1204913"/>
                    </a:cubicBezTo>
                    <a:cubicBezTo>
                      <a:pt x="641032" y="1210628"/>
                      <a:pt x="644843" y="1215390"/>
                      <a:pt x="648653" y="1221105"/>
                    </a:cubicBezTo>
                    <a:cubicBezTo>
                      <a:pt x="689610" y="1273493"/>
                      <a:pt x="750570" y="1309688"/>
                      <a:pt x="816293" y="1321118"/>
                    </a:cubicBezTo>
                    <a:cubicBezTo>
                      <a:pt x="890588" y="1334453"/>
                      <a:pt x="969645" y="1315403"/>
                      <a:pt x="1029653" y="1269683"/>
                    </a:cubicBezTo>
                    <a:cubicBezTo>
                      <a:pt x="1031557" y="1268730"/>
                      <a:pt x="1032510" y="1266825"/>
                      <a:pt x="1034415" y="1265873"/>
                    </a:cubicBezTo>
                    <a:cubicBezTo>
                      <a:pt x="1007745" y="1251585"/>
                      <a:pt x="986790" y="1230630"/>
                      <a:pt x="967740" y="1206818"/>
                    </a:cubicBezTo>
                    <a:cubicBezTo>
                      <a:pt x="929640" y="1161098"/>
                      <a:pt x="900113" y="1107758"/>
                      <a:pt x="879157" y="1052513"/>
                    </a:cubicBezTo>
                    <a:cubicBezTo>
                      <a:pt x="943928" y="1112520"/>
                      <a:pt x="1027748" y="1150620"/>
                      <a:pt x="1115378" y="1162050"/>
                    </a:cubicBezTo>
                    <a:cubicBezTo>
                      <a:pt x="1155382" y="1084898"/>
                      <a:pt x="1164907" y="992505"/>
                      <a:pt x="1148715" y="9077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7527095" y="3112518"/>
                <a:ext cx="593165" cy="1325287"/>
              </a:xfrm>
              <a:custGeom>
                <a:avLst/>
                <a:gdLst/>
                <a:ahLst/>
                <a:cxnLst/>
                <a:rect l="l" t="t" r="r" b="b"/>
                <a:pathLst>
                  <a:path w="593165" h="1325287" extrusionOk="0">
                    <a:moveTo>
                      <a:pt x="140229" y="1269683"/>
                    </a:moveTo>
                    <a:cubicBezTo>
                      <a:pt x="174519" y="1295400"/>
                      <a:pt x="214524" y="1313498"/>
                      <a:pt x="256434" y="1321118"/>
                    </a:cubicBezTo>
                    <a:cubicBezTo>
                      <a:pt x="330729" y="1334453"/>
                      <a:pt x="409787" y="1315403"/>
                      <a:pt x="469794" y="1269683"/>
                    </a:cubicBezTo>
                    <a:cubicBezTo>
                      <a:pt x="471699" y="1268730"/>
                      <a:pt x="472651" y="1266825"/>
                      <a:pt x="474557" y="1265873"/>
                    </a:cubicBezTo>
                    <a:cubicBezTo>
                      <a:pt x="447887" y="1251585"/>
                      <a:pt x="426932" y="1230630"/>
                      <a:pt x="407882" y="1206818"/>
                    </a:cubicBezTo>
                    <a:cubicBezTo>
                      <a:pt x="369782" y="1161098"/>
                      <a:pt x="340254" y="1107758"/>
                      <a:pt x="319299" y="1052513"/>
                    </a:cubicBezTo>
                    <a:cubicBezTo>
                      <a:pt x="384069" y="1112520"/>
                      <a:pt x="467889" y="1150620"/>
                      <a:pt x="555519" y="1162050"/>
                    </a:cubicBezTo>
                    <a:cubicBezTo>
                      <a:pt x="592666" y="1085850"/>
                      <a:pt x="601239" y="992505"/>
                      <a:pt x="585999" y="907733"/>
                    </a:cubicBezTo>
                    <a:cubicBezTo>
                      <a:pt x="585999" y="906780"/>
                      <a:pt x="585999" y="905828"/>
                      <a:pt x="585046" y="904875"/>
                    </a:cubicBezTo>
                    <a:cubicBezTo>
                      <a:pt x="578379" y="905828"/>
                      <a:pt x="571712" y="905828"/>
                      <a:pt x="565044" y="905828"/>
                    </a:cubicBezTo>
                    <a:cubicBezTo>
                      <a:pt x="457412" y="902018"/>
                      <a:pt x="358351" y="845820"/>
                      <a:pt x="265007" y="791528"/>
                    </a:cubicBezTo>
                    <a:cubicBezTo>
                      <a:pt x="356446" y="825818"/>
                      <a:pt x="460269" y="824865"/>
                      <a:pt x="551709" y="792480"/>
                    </a:cubicBezTo>
                    <a:cubicBezTo>
                      <a:pt x="517419" y="706755"/>
                      <a:pt x="467889" y="626745"/>
                      <a:pt x="417407" y="548640"/>
                    </a:cubicBezTo>
                    <a:cubicBezTo>
                      <a:pt x="393594" y="512445"/>
                      <a:pt x="369782" y="477203"/>
                      <a:pt x="345969" y="441008"/>
                    </a:cubicBezTo>
                    <a:cubicBezTo>
                      <a:pt x="324062" y="446723"/>
                      <a:pt x="300249" y="447675"/>
                      <a:pt x="277389" y="444818"/>
                    </a:cubicBezTo>
                    <a:cubicBezTo>
                      <a:pt x="222144" y="438150"/>
                      <a:pt x="170709" y="410528"/>
                      <a:pt x="124037" y="379095"/>
                    </a:cubicBezTo>
                    <a:cubicBezTo>
                      <a:pt x="175471" y="373380"/>
                      <a:pt x="227859" y="366713"/>
                      <a:pt x="274532" y="344805"/>
                    </a:cubicBezTo>
                    <a:cubicBezTo>
                      <a:pt x="275484" y="343853"/>
                      <a:pt x="277389" y="343853"/>
                      <a:pt x="278341" y="342900"/>
                    </a:cubicBezTo>
                    <a:cubicBezTo>
                      <a:pt x="197379" y="226695"/>
                      <a:pt x="114512" y="112395"/>
                      <a:pt x="27834" y="0"/>
                    </a:cubicBezTo>
                    <a:cubicBezTo>
                      <a:pt x="25929" y="2858"/>
                      <a:pt x="24976" y="4763"/>
                      <a:pt x="23071" y="7620"/>
                    </a:cubicBezTo>
                    <a:cubicBezTo>
                      <a:pt x="16404" y="51435"/>
                      <a:pt x="-37888" y="387668"/>
                      <a:pt x="47837" y="694373"/>
                    </a:cubicBezTo>
                    <a:cubicBezTo>
                      <a:pt x="133562" y="1001078"/>
                      <a:pt x="76412" y="1203960"/>
                      <a:pt x="76412" y="1203960"/>
                    </a:cubicBezTo>
                    <a:lnTo>
                      <a:pt x="140229" y="1269683"/>
                    </a:ln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8" name="Google Shape;478;p2"/>
          <p:cNvSpPr txBox="1">
            <a:spLocks noGrp="1"/>
          </p:cNvSpPr>
          <p:nvPr>
            <p:ph type="subTitle" idx="1"/>
          </p:nvPr>
        </p:nvSpPr>
        <p:spPr>
          <a:xfrm>
            <a:off x="8058675" y="7133550"/>
            <a:ext cx="7918200" cy="8797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7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"/>
          <p:cNvSpPr txBox="1">
            <a:spLocks noGrp="1"/>
          </p:cNvSpPr>
          <p:nvPr>
            <p:ph type="title"/>
          </p:nvPr>
        </p:nvSpPr>
        <p:spPr>
          <a:xfrm>
            <a:off x="8638763" y="3476925"/>
            <a:ext cx="6728850" cy="37903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ldrich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10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0" name="Google Shape;480;p2"/>
          <p:cNvSpPr/>
          <p:nvPr/>
        </p:nvSpPr>
        <p:spPr>
          <a:xfrm rot="-5400000">
            <a:off x="17249914" y="913396"/>
            <a:ext cx="1697018" cy="171884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317D6-A475-4F3A-B69A-F3779EE82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C9123-F15C-460D-9E18-61D803D6C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F2670-A6FE-40B7-81E6-A4E358CC8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86D64-A5E3-457A-A650-CF9913CCA4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6E8AB7-7A2D-4961-94D6-8949BD025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C9F30A-5983-4589-9089-DF22063D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6309-75A1-4919-81B1-100722721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F1ACD-101A-46B2-B502-8015D6685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6A1B6-1B5E-4DDB-B5E2-915C978E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81A25-4A5F-4C61-AE7F-53E0E09DB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F4126-FBE6-458D-94E1-2611CF79E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3DECF-9CA8-4898-8AD7-41BF4DF3A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30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44ED96-7C13-4BA6-A715-255E02C85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8EB95-0CBA-44D4-81B5-F282FFD4D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25747-B822-4362-A0C2-292452B36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62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244C-0086-4F5A-A638-B3F6BD88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C097-044F-47FC-9A5A-40A8BFD8D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7A69C-8AAD-4BD2-948F-1866C6F117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5F592B-566D-40EC-9AF6-29D43C09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3E67A-01C7-4648-8442-587BD794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9C684-B9A4-46AD-8429-33EBD3DB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49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0186-49B6-4AE3-A336-FC362144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34C1A3-FBAB-4421-A38E-AC54552E7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E80D4-B1F6-445E-9DE5-27F1ECDC7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67434-E268-4054-A631-11CF7DA10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836CE6-6DEE-42CC-891C-7AD2A66D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04848-B5B1-4900-A437-AEE68380B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E34B-B8DB-4154-BEA8-E87742A0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B39456-4C34-4B86-81F7-B9A9C43EC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F2DD9-A0AB-4907-8C48-C0680E685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E3CA1-A92D-4450-ADA6-68739A15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2415A-3240-43DF-9B7F-5C6685DE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55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C33BC8-2365-4698-B186-0AC8D6B617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3F1AB-EA38-4578-B67E-010A1C01C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DA871-15F4-475F-BE42-C19B690C7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5FBB2-16D8-4DA1-8832-0CAAB0EA1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30891-6063-4A3F-AED7-A22C9540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7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3"/>
          <p:cNvGrpSpPr/>
          <p:nvPr/>
        </p:nvGrpSpPr>
        <p:grpSpPr>
          <a:xfrm rot="5400000">
            <a:off x="2519894" y="-3492487"/>
            <a:ext cx="13205009" cy="17386940"/>
            <a:chOff x="3767130" y="581037"/>
            <a:chExt cx="4659577" cy="5693449"/>
          </a:xfrm>
        </p:grpSpPr>
        <p:sp>
          <p:nvSpPr>
            <p:cNvPr id="483" name="Google Shape;483;p3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3"/>
          <p:cNvSpPr/>
          <p:nvPr/>
        </p:nvSpPr>
        <p:spPr>
          <a:xfrm>
            <a:off x="2452926" y="1007406"/>
            <a:ext cx="13058778" cy="8372712"/>
          </a:xfrm>
          <a:custGeom>
            <a:avLst/>
            <a:gdLst/>
            <a:ahLst/>
            <a:cxnLst/>
            <a:rect l="l" t="t" r="r" b="b"/>
            <a:pathLst>
              <a:path w="6868522" h="4403793" extrusionOk="0">
                <a:moveTo>
                  <a:pt x="422340" y="4373345"/>
                </a:moveTo>
                <a:cubicBezTo>
                  <a:pt x="419196" y="4364964"/>
                  <a:pt x="402242" y="4351152"/>
                  <a:pt x="411005" y="4349056"/>
                </a:cubicBezTo>
                <a:cubicBezTo>
                  <a:pt x="435008" y="4343151"/>
                  <a:pt x="459963" y="4355057"/>
                  <a:pt x="484538" y="4358010"/>
                </a:cubicBezTo>
                <a:cubicBezTo>
                  <a:pt x="498635" y="4359724"/>
                  <a:pt x="565310" y="4360487"/>
                  <a:pt x="586265" y="4370392"/>
                </a:cubicBezTo>
                <a:cubicBezTo>
                  <a:pt x="599219" y="4376489"/>
                  <a:pt x="607792" y="4401730"/>
                  <a:pt x="622365" y="4403444"/>
                </a:cubicBezTo>
                <a:cubicBezTo>
                  <a:pt x="628366" y="4404207"/>
                  <a:pt x="635700" y="4404016"/>
                  <a:pt x="639986" y="4399825"/>
                </a:cubicBezTo>
                <a:cubicBezTo>
                  <a:pt x="691326" y="4349533"/>
                  <a:pt x="630270" y="4335722"/>
                  <a:pt x="726568" y="4301336"/>
                </a:cubicBezTo>
                <a:cubicBezTo>
                  <a:pt x="753048" y="4291906"/>
                  <a:pt x="815818" y="4280953"/>
                  <a:pt x="841726" y="4298193"/>
                </a:cubicBezTo>
                <a:cubicBezTo>
                  <a:pt x="863443" y="4312576"/>
                  <a:pt x="886969" y="4332864"/>
                  <a:pt x="918116" y="4330483"/>
                </a:cubicBezTo>
                <a:cubicBezTo>
                  <a:pt x="987172" y="4325244"/>
                  <a:pt x="1050037" y="4280191"/>
                  <a:pt x="1115665" y="4262760"/>
                </a:cubicBezTo>
                <a:cubicBezTo>
                  <a:pt x="1154812" y="4252378"/>
                  <a:pt x="1203676" y="4246282"/>
                  <a:pt x="1236346" y="4214373"/>
                </a:cubicBezTo>
                <a:cubicBezTo>
                  <a:pt x="1264445" y="4186846"/>
                  <a:pt x="1281876" y="4137792"/>
                  <a:pt x="1311594" y="4114551"/>
                </a:cubicBezTo>
                <a:cubicBezTo>
                  <a:pt x="1345788" y="4087786"/>
                  <a:pt x="1402558" y="4083881"/>
                  <a:pt x="1442848" y="4073117"/>
                </a:cubicBezTo>
                <a:cubicBezTo>
                  <a:pt x="1469899" y="4065974"/>
                  <a:pt x="1486473" y="4054544"/>
                  <a:pt x="1509905" y="4041114"/>
                </a:cubicBezTo>
                <a:cubicBezTo>
                  <a:pt x="1538194" y="4024826"/>
                  <a:pt x="1578389" y="4027969"/>
                  <a:pt x="1605155" y="4012539"/>
                </a:cubicBezTo>
                <a:cubicBezTo>
                  <a:pt x="1635634" y="3995012"/>
                  <a:pt x="1655351" y="3957960"/>
                  <a:pt x="1683354" y="3935957"/>
                </a:cubicBezTo>
                <a:cubicBezTo>
                  <a:pt x="1702595" y="3920908"/>
                  <a:pt x="1730884" y="3909954"/>
                  <a:pt x="1751077" y="3898333"/>
                </a:cubicBezTo>
                <a:cubicBezTo>
                  <a:pt x="1831849" y="3851851"/>
                  <a:pt x="1892333" y="3769079"/>
                  <a:pt x="1978058" y="3730884"/>
                </a:cubicBezTo>
                <a:cubicBezTo>
                  <a:pt x="2057973" y="3695261"/>
                  <a:pt x="2234852" y="3705738"/>
                  <a:pt x="2293526" y="3637349"/>
                </a:cubicBezTo>
                <a:cubicBezTo>
                  <a:pt x="2330292" y="3594486"/>
                  <a:pt x="2250187" y="3549242"/>
                  <a:pt x="2264094" y="3501808"/>
                </a:cubicBezTo>
                <a:cubicBezTo>
                  <a:pt x="2272095" y="3474566"/>
                  <a:pt x="2315053" y="3461898"/>
                  <a:pt x="2334579" y="3441514"/>
                </a:cubicBezTo>
                <a:cubicBezTo>
                  <a:pt x="2357058" y="3418083"/>
                  <a:pt x="2384395" y="3374268"/>
                  <a:pt x="2397825" y="3345979"/>
                </a:cubicBezTo>
                <a:cubicBezTo>
                  <a:pt x="2414208" y="3311498"/>
                  <a:pt x="2395444" y="3270731"/>
                  <a:pt x="2393920" y="3236536"/>
                </a:cubicBezTo>
                <a:cubicBezTo>
                  <a:pt x="2391919" y="3190245"/>
                  <a:pt x="2428495" y="3167480"/>
                  <a:pt x="2441640" y="3127570"/>
                </a:cubicBezTo>
                <a:cubicBezTo>
                  <a:pt x="2458499" y="3076517"/>
                  <a:pt x="2443735" y="3010413"/>
                  <a:pt x="2478597" y="2965645"/>
                </a:cubicBezTo>
                <a:cubicBezTo>
                  <a:pt x="2552225" y="2871158"/>
                  <a:pt x="2689290" y="2887636"/>
                  <a:pt x="2777682" y="2818484"/>
                </a:cubicBezTo>
                <a:cubicBezTo>
                  <a:pt x="2802923" y="2798768"/>
                  <a:pt x="2789969" y="2723615"/>
                  <a:pt x="2798446" y="2694754"/>
                </a:cubicBezTo>
                <a:cubicBezTo>
                  <a:pt x="2810353" y="2654273"/>
                  <a:pt x="2871027" y="2642177"/>
                  <a:pt x="2908460" y="2639319"/>
                </a:cubicBezTo>
                <a:cubicBezTo>
                  <a:pt x="2940750" y="2636843"/>
                  <a:pt x="3031142" y="2646939"/>
                  <a:pt x="3034381" y="2689039"/>
                </a:cubicBezTo>
                <a:cubicBezTo>
                  <a:pt x="3036381" y="2715043"/>
                  <a:pt x="3023617" y="2742094"/>
                  <a:pt x="3024760" y="2768192"/>
                </a:cubicBezTo>
                <a:cubicBezTo>
                  <a:pt x="3025713" y="2788957"/>
                  <a:pt x="3048858" y="2820485"/>
                  <a:pt x="3056097" y="2840868"/>
                </a:cubicBezTo>
                <a:cubicBezTo>
                  <a:pt x="3072195" y="2886017"/>
                  <a:pt x="3125725" y="2891636"/>
                  <a:pt x="3155253" y="2921830"/>
                </a:cubicBezTo>
                <a:cubicBezTo>
                  <a:pt x="3176398" y="2943452"/>
                  <a:pt x="3164587" y="2978504"/>
                  <a:pt x="3173922" y="3004412"/>
                </a:cubicBezTo>
                <a:cubicBezTo>
                  <a:pt x="3184113" y="3032892"/>
                  <a:pt x="3212688" y="3056704"/>
                  <a:pt x="3215165" y="3089756"/>
                </a:cubicBezTo>
                <a:cubicBezTo>
                  <a:pt x="3218404" y="3131857"/>
                  <a:pt x="3196020" y="3185292"/>
                  <a:pt x="3204306" y="3226154"/>
                </a:cubicBezTo>
                <a:cubicBezTo>
                  <a:pt x="3208783" y="3247967"/>
                  <a:pt x="3224976" y="3270922"/>
                  <a:pt x="3230691" y="3292448"/>
                </a:cubicBezTo>
                <a:cubicBezTo>
                  <a:pt x="3239835" y="3327024"/>
                  <a:pt x="3225452" y="3371125"/>
                  <a:pt x="3228214" y="3406939"/>
                </a:cubicBezTo>
                <a:cubicBezTo>
                  <a:pt x="3228881" y="3415416"/>
                  <a:pt x="3237835" y="3422464"/>
                  <a:pt x="3236787" y="3430942"/>
                </a:cubicBezTo>
                <a:cubicBezTo>
                  <a:pt x="3229929" y="3487330"/>
                  <a:pt x="3137536" y="3485234"/>
                  <a:pt x="3152395" y="3558386"/>
                </a:cubicBezTo>
                <a:cubicBezTo>
                  <a:pt x="3169445" y="3642111"/>
                  <a:pt x="3272696" y="3632110"/>
                  <a:pt x="3324322" y="3653922"/>
                </a:cubicBezTo>
                <a:cubicBezTo>
                  <a:pt x="3374423" y="3675068"/>
                  <a:pt x="3402903" y="3738790"/>
                  <a:pt x="3429287" y="3781462"/>
                </a:cubicBezTo>
                <a:cubicBezTo>
                  <a:pt x="3471959" y="3850518"/>
                  <a:pt x="3531300" y="3889666"/>
                  <a:pt x="3601404" y="3922908"/>
                </a:cubicBezTo>
                <a:cubicBezTo>
                  <a:pt x="3660935" y="3951102"/>
                  <a:pt x="3768758" y="3925289"/>
                  <a:pt x="3839529" y="3946149"/>
                </a:cubicBezTo>
                <a:cubicBezTo>
                  <a:pt x="3883820" y="3959198"/>
                  <a:pt x="3933350" y="4009681"/>
                  <a:pt x="3981737" y="4003585"/>
                </a:cubicBezTo>
                <a:cubicBezTo>
                  <a:pt x="4008502" y="4000251"/>
                  <a:pt x="4005740" y="3972533"/>
                  <a:pt x="4026791" y="3963199"/>
                </a:cubicBezTo>
                <a:cubicBezTo>
                  <a:pt x="4054223" y="3951007"/>
                  <a:pt x="4088988" y="3955007"/>
                  <a:pt x="4115754" y="3939577"/>
                </a:cubicBezTo>
                <a:cubicBezTo>
                  <a:pt x="4145472" y="3922527"/>
                  <a:pt x="4170618" y="3901763"/>
                  <a:pt x="4206717" y="3899000"/>
                </a:cubicBezTo>
                <a:cubicBezTo>
                  <a:pt x="4257677" y="3895095"/>
                  <a:pt x="4303396" y="3887856"/>
                  <a:pt x="4356451" y="3894333"/>
                </a:cubicBezTo>
                <a:cubicBezTo>
                  <a:pt x="4373786" y="3896429"/>
                  <a:pt x="4395789" y="3914621"/>
                  <a:pt x="4413029" y="3901191"/>
                </a:cubicBezTo>
                <a:cubicBezTo>
                  <a:pt x="4480943" y="3848042"/>
                  <a:pt x="4466941" y="3731074"/>
                  <a:pt x="4531711" y="3680402"/>
                </a:cubicBezTo>
                <a:cubicBezTo>
                  <a:pt x="4590194" y="3634586"/>
                  <a:pt x="4648582" y="3593534"/>
                  <a:pt x="4713543" y="3553338"/>
                </a:cubicBezTo>
                <a:cubicBezTo>
                  <a:pt x="4753739" y="3528478"/>
                  <a:pt x="4808698" y="3525906"/>
                  <a:pt x="4851179" y="3506951"/>
                </a:cubicBezTo>
                <a:cubicBezTo>
                  <a:pt x="4896995" y="3486568"/>
                  <a:pt x="4937380" y="3467042"/>
                  <a:pt x="4988816" y="3460564"/>
                </a:cubicBezTo>
                <a:cubicBezTo>
                  <a:pt x="5034726" y="3454850"/>
                  <a:pt x="5110449" y="3419321"/>
                  <a:pt x="5141216" y="3387317"/>
                </a:cubicBezTo>
                <a:cubicBezTo>
                  <a:pt x="5155026" y="3372935"/>
                  <a:pt x="5179696" y="3305974"/>
                  <a:pt x="5202461" y="3308736"/>
                </a:cubicBezTo>
                <a:cubicBezTo>
                  <a:pt x="5220845" y="3310927"/>
                  <a:pt x="5240657" y="3340169"/>
                  <a:pt x="5254849" y="3349503"/>
                </a:cubicBezTo>
                <a:cubicBezTo>
                  <a:pt x="5285805" y="3369982"/>
                  <a:pt x="5344670" y="3388651"/>
                  <a:pt x="5380769" y="3399224"/>
                </a:cubicBezTo>
                <a:cubicBezTo>
                  <a:pt x="5449254" y="3419417"/>
                  <a:pt x="5538884" y="3440276"/>
                  <a:pt x="5611179" y="3438752"/>
                </a:cubicBezTo>
                <a:cubicBezTo>
                  <a:pt x="5626228" y="3438467"/>
                  <a:pt x="5637182" y="3427894"/>
                  <a:pt x="5652136" y="3432275"/>
                </a:cubicBezTo>
                <a:cubicBezTo>
                  <a:pt x="5686427" y="3442372"/>
                  <a:pt x="5691761" y="3481996"/>
                  <a:pt x="5730717" y="3493521"/>
                </a:cubicBezTo>
                <a:cubicBezTo>
                  <a:pt x="5773008" y="3505999"/>
                  <a:pt x="5805108" y="3461708"/>
                  <a:pt x="5842255" y="3472661"/>
                </a:cubicBezTo>
                <a:cubicBezTo>
                  <a:pt x="5874641" y="3482186"/>
                  <a:pt x="5902358" y="3503903"/>
                  <a:pt x="5934933" y="3512666"/>
                </a:cubicBezTo>
                <a:cubicBezTo>
                  <a:pt x="5993226" y="3528383"/>
                  <a:pt x="6053996" y="3507237"/>
                  <a:pt x="6111527" y="3522668"/>
                </a:cubicBezTo>
                <a:cubicBezTo>
                  <a:pt x="6154104" y="3534193"/>
                  <a:pt x="6211349" y="3568197"/>
                  <a:pt x="6257165" y="3551909"/>
                </a:cubicBezTo>
                <a:cubicBezTo>
                  <a:pt x="6357558" y="3516095"/>
                  <a:pt x="6382513" y="3450087"/>
                  <a:pt x="6412708" y="3358552"/>
                </a:cubicBezTo>
                <a:cubicBezTo>
                  <a:pt x="6421565" y="3331596"/>
                  <a:pt x="6421756" y="3299306"/>
                  <a:pt x="6440045" y="3275779"/>
                </a:cubicBezTo>
                <a:cubicBezTo>
                  <a:pt x="6482050" y="3221868"/>
                  <a:pt x="6575110" y="3165004"/>
                  <a:pt x="6592826" y="3104996"/>
                </a:cubicBezTo>
                <a:cubicBezTo>
                  <a:pt x="6610922" y="3043655"/>
                  <a:pt x="6540819" y="2911258"/>
                  <a:pt x="6563108" y="2877635"/>
                </a:cubicBezTo>
                <a:cubicBezTo>
                  <a:pt x="6579966" y="2852203"/>
                  <a:pt x="6622639" y="2840487"/>
                  <a:pt x="6644832" y="2818770"/>
                </a:cubicBezTo>
                <a:cubicBezTo>
                  <a:pt x="6667216" y="2796862"/>
                  <a:pt x="6679885" y="2765906"/>
                  <a:pt x="6694743" y="2738760"/>
                </a:cubicBezTo>
                <a:cubicBezTo>
                  <a:pt x="6707983" y="2714567"/>
                  <a:pt x="6734463" y="2700184"/>
                  <a:pt x="6748273" y="2676467"/>
                </a:cubicBezTo>
                <a:cubicBezTo>
                  <a:pt x="6778468" y="2624460"/>
                  <a:pt x="6789136" y="2560928"/>
                  <a:pt x="6814853" y="2506731"/>
                </a:cubicBezTo>
                <a:cubicBezTo>
                  <a:pt x="6828759" y="2477299"/>
                  <a:pt x="6853144" y="2436151"/>
                  <a:pt x="6850572" y="2402051"/>
                </a:cubicBezTo>
                <a:cubicBezTo>
                  <a:pt x="6845714" y="2338043"/>
                  <a:pt x="6814187" y="2274607"/>
                  <a:pt x="6799137" y="2212218"/>
                </a:cubicBezTo>
                <a:cubicBezTo>
                  <a:pt x="6783231" y="2146305"/>
                  <a:pt x="6788659" y="2075439"/>
                  <a:pt x="6783706" y="2009526"/>
                </a:cubicBezTo>
                <a:cubicBezTo>
                  <a:pt x="6776182" y="1910847"/>
                  <a:pt x="6872670" y="1837981"/>
                  <a:pt x="6868383" y="1738730"/>
                </a:cubicBezTo>
                <a:cubicBezTo>
                  <a:pt x="6863907" y="1635765"/>
                  <a:pt x="6725890" y="1629097"/>
                  <a:pt x="6716651" y="1571090"/>
                </a:cubicBezTo>
                <a:cubicBezTo>
                  <a:pt x="6701125" y="1473078"/>
                  <a:pt x="6865241" y="1375256"/>
                  <a:pt x="6856954" y="1266862"/>
                </a:cubicBezTo>
                <a:cubicBezTo>
                  <a:pt x="6854287" y="1231429"/>
                  <a:pt x="6815234" y="1208378"/>
                  <a:pt x="6791708" y="1190090"/>
                </a:cubicBezTo>
                <a:cubicBezTo>
                  <a:pt x="6759037" y="1164658"/>
                  <a:pt x="6703982" y="1082267"/>
                  <a:pt x="6700839" y="1041310"/>
                </a:cubicBezTo>
                <a:cubicBezTo>
                  <a:pt x="6696172" y="980731"/>
                  <a:pt x="6711793" y="920533"/>
                  <a:pt x="6711602" y="859001"/>
                </a:cubicBezTo>
                <a:cubicBezTo>
                  <a:pt x="6711507" y="829283"/>
                  <a:pt x="6699410" y="800899"/>
                  <a:pt x="6699315" y="771466"/>
                </a:cubicBezTo>
                <a:cubicBezTo>
                  <a:pt x="6699124" y="705839"/>
                  <a:pt x="6737891" y="651166"/>
                  <a:pt x="6698744" y="587824"/>
                </a:cubicBezTo>
                <a:cubicBezTo>
                  <a:pt x="6677313" y="553153"/>
                  <a:pt x="6638927" y="531722"/>
                  <a:pt x="6617972" y="497623"/>
                </a:cubicBezTo>
                <a:cubicBezTo>
                  <a:pt x="6586539" y="446759"/>
                  <a:pt x="6576728" y="391990"/>
                  <a:pt x="6526436" y="354462"/>
                </a:cubicBezTo>
                <a:cubicBezTo>
                  <a:pt x="6486622" y="324839"/>
                  <a:pt x="6441854" y="270261"/>
                  <a:pt x="6395372" y="252449"/>
                </a:cubicBezTo>
                <a:cubicBezTo>
                  <a:pt x="6368130" y="241972"/>
                  <a:pt x="6374798" y="102049"/>
                  <a:pt x="6358796" y="81571"/>
                </a:cubicBezTo>
                <a:cubicBezTo>
                  <a:pt x="6314981" y="25564"/>
                  <a:pt x="6260594" y="43090"/>
                  <a:pt x="6198966" y="27659"/>
                </a:cubicBezTo>
                <a:cubicBezTo>
                  <a:pt x="6110384" y="5466"/>
                  <a:pt x="6024373" y="-3107"/>
                  <a:pt x="5932552" y="989"/>
                </a:cubicBezTo>
                <a:cubicBezTo>
                  <a:pt x="5897310" y="2513"/>
                  <a:pt x="5862639" y="15277"/>
                  <a:pt x="5827301" y="16896"/>
                </a:cubicBezTo>
                <a:cubicBezTo>
                  <a:pt x="5781105" y="18896"/>
                  <a:pt x="5729574" y="5561"/>
                  <a:pt x="5683855" y="16610"/>
                </a:cubicBezTo>
                <a:cubicBezTo>
                  <a:pt x="5638802" y="27564"/>
                  <a:pt x="5605464" y="55377"/>
                  <a:pt x="5562506" y="70712"/>
                </a:cubicBezTo>
                <a:cubicBezTo>
                  <a:pt x="5514119" y="87952"/>
                  <a:pt x="5343336" y="64711"/>
                  <a:pt x="5289710" y="48995"/>
                </a:cubicBezTo>
                <a:cubicBezTo>
                  <a:pt x="5275899" y="44899"/>
                  <a:pt x="5266564" y="31755"/>
                  <a:pt x="5251515" y="32898"/>
                </a:cubicBezTo>
                <a:cubicBezTo>
                  <a:pt x="5164075" y="39565"/>
                  <a:pt x="5099210" y="98049"/>
                  <a:pt x="5022248" y="125481"/>
                </a:cubicBezTo>
                <a:cubicBezTo>
                  <a:pt x="5008627" y="130339"/>
                  <a:pt x="4992911" y="130053"/>
                  <a:pt x="4980624" y="137578"/>
                </a:cubicBezTo>
                <a:cubicBezTo>
                  <a:pt x="4911567" y="180250"/>
                  <a:pt x="4973099" y="237590"/>
                  <a:pt x="4941476" y="270547"/>
                </a:cubicBezTo>
                <a:cubicBezTo>
                  <a:pt x="4906996" y="306456"/>
                  <a:pt x="4846512" y="349318"/>
                  <a:pt x="4798316" y="362177"/>
                </a:cubicBezTo>
                <a:cubicBezTo>
                  <a:pt x="4742404" y="377036"/>
                  <a:pt x="4698589" y="364368"/>
                  <a:pt x="4645153" y="395134"/>
                </a:cubicBezTo>
                <a:cubicBezTo>
                  <a:pt x="4577526" y="434091"/>
                  <a:pt x="4653155" y="491241"/>
                  <a:pt x="4631342" y="508195"/>
                </a:cubicBezTo>
                <a:cubicBezTo>
                  <a:pt x="4569620" y="556487"/>
                  <a:pt x="4443699" y="606303"/>
                  <a:pt x="4366738" y="607922"/>
                </a:cubicBezTo>
                <a:cubicBezTo>
                  <a:pt x="4331876" y="608684"/>
                  <a:pt x="4298825" y="588396"/>
                  <a:pt x="4265677" y="589920"/>
                </a:cubicBezTo>
                <a:cubicBezTo>
                  <a:pt x="4226053" y="591634"/>
                  <a:pt x="4201670" y="631735"/>
                  <a:pt x="4162712" y="634783"/>
                </a:cubicBezTo>
                <a:cubicBezTo>
                  <a:pt x="4133089" y="637069"/>
                  <a:pt x="4102038" y="623162"/>
                  <a:pt x="4072224" y="623734"/>
                </a:cubicBezTo>
                <a:cubicBezTo>
                  <a:pt x="4013551" y="624972"/>
                  <a:pt x="3960306" y="660119"/>
                  <a:pt x="3901346" y="660310"/>
                </a:cubicBezTo>
                <a:cubicBezTo>
                  <a:pt x="3818574" y="660595"/>
                  <a:pt x="3732849" y="628877"/>
                  <a:pt x="3655982" y="601731"/>
                </a:cubicBezTo>
                <a:cubicBezTo>
                  <a:pt x="3591783" y="579061"/>
                  <a:pt x="3516346" y="558106"/>
                  <a:pt x="3459291" y="520387"/>
                </a:cubicBezTo>
                <a:cubicBezTo>
                  <a:pt x="3396045" y="478477"/>
                  <a:pt x="3314701" y="428281"/>
                  <a:pt x="3235073" y="429995"/>
                </a:cubicBezTo>
                <a:cubicBezTo>
                  <a:pt x="3192019" y="430852"/>
                  <a:pt x="3155348" y="459808"/>
                  <a:pt x="3110866" y="460761"/>
                </a:cubicBezTo>
                <a:cubicBezTo>
                  <a:pt x="3088292" y="461237"/>
                  <a:pt x="3065527" y="451998"/>
                  <a:pt x="3043048" y="452474"/>
                </a:cubicBezTo>
                <a:cubicBezTo>
                  <a:pt x="2999900" y="453331"/>
                  <a:pt x="2957514" y="481621"/>
                  <a:pt x="2913127" y="482573"/>
                </a:cubicBezTo>
                <a:cubicBezTo>
                  <a:pt x="2879599" y="483240"/>
                  <a:pt x="2842166" y="475429"/>
                  <a:pt x="2809305" y="487145"/>
                </a:cubicBezTo>
                <a:cubicBezTo>
                  <a:pt x="2760632" y="504481"/>
                  <a:pt x="2722627" y="559345"/>
                  <a:pt x="2668240" y="561726"/>
                </a:cubicBezTo>
                <a:cubicBezTo>
                  <a:pt x="2580419" y="565631"/>
                  <a:pt x="2474977" y="568489"/>
                  <a:pt x="2388491" y="550582"/>
                </a:cubicBezTo>
                <a:cubicBezTo>
                  <a:pt x="2356486" y="543914"/>
                  <a:pt x="2327435" y="526102"/>
                  <a:pt x="2293717" y="527531"/>
                </a:cubicBezTo>
                <a:cubicBezTo>
                  <a:pt x="2236091" y="530103"/>
                  <a:pt x="2262951" y="629353"/>
                  <a:pt x="2243234" y="659071"/>
                </a:cubicBezTo>
                <a:cubicBezTo>
                  <a:pt x="2236471" y="669263"/>
                  <a:pt x="2175702" y="672311"/>
                  <a:pt x="2160652" y="677740"/>
                </a:cubicBezTo>
                <a:cubicBezTo>
                  <a:pt x="2086357" y="704220"/>
                  <a:pt x="2007395" y="727937"/>
                  <a:pt x="1929099" y="741367"/>
                </a:cubicBezTo>
                <a:cubicBezTo>
                  <a:pt x="1885189" y="748892"/>
                  <a:pt x="1838898" y="741177"/>
                  <a:pt x="1795655" y="753750"/>
                </a:cubicBezTo>
                <a:cubicBezTo>
                  <a:pt x="1760697" y="763942"/>
                  <a:pt x="1717168" y="799089"/>
                  <a:pt x="1705452" y="834617"/>
                </a:cubicBezTo>
                <a:cubicBezTo>
                  <a:pt x="1701071" y="847762"/>
                  <a:pt x="1705833" y="867383"/>
                  <a:pt x="1699928" y="879861"/>
                </a:cubicBezTo>
                <a:cubicBezTo>
                  <a:pt x="1696404" y="887386"/>
                  <a:pt x="1561625" y="987017"/>
                  <a:pt x="1554767" y="988446"/>
                </a:cubicBezTo>
                <a:cubicBezTo>
                  <a:pt x="1402462" y="1019402"/>
                  <a:pt x="1233298" y="992732"/>
                  <a:pt x="1078803" y="1033785"/>
                </a:cubicBezTo>
                <a:cubicBezTo>
                  <a:pt x="1013366" y="1051120"/>
                  <a:pt x="993363" y="1131321"/>
                  <a:pt x="941452" y="1171993"/>
                </a:cubicBezTo>
                <a:cubicBezTo>
                  <a:pt x="919450" y="1189233"/>
                  <a:pt x="884207" y="1186185"/>
                  <a:pt x="863157" y="1202663"/>
                </a:cubicBezTo>
                <a:cubicBezTo>
                  <a:pt x="828295" y="1229905"/>
                  <a:pt x="794386" y="1261813"/>
                  <a:pt x="755334" y="1287055"/>
                </a:cubicBezTo>
                <a:cubicBezTo>
                  <a:pt x="698755" y="1323631"/>
                  <a:pt x="618841" y="1333156"/>
                  <a:pt x="571216" y="1385162"/>
                </a:cubicBezTo>
                <a:cubicBezTo>
                  <a:pt x="533116" y="1426786"/>
                  <a:pt x="449676" y="1584425"/>
                  <a:pt x="483014" y="1638337"/>
                </a:cubicBezTo>
                <a:cubicBezTo>
                  <a:pt x="505874" y="1675389"/>
                  <a:pt x="614268" y="1761781"/>
                  <a:pt x="619126" y="1792642"/>
                </a:cubicBezTo>
                <a:cubicBezTo>
                  <a:pt x="625413" y="1832551"/>
                  <a:pt x="620079" y="1879129"/>
                  <a:pt x="620936" y="1919134"/>
                </a:cubicBezTo>
                <a:cubicBezTo>
                  <a:pt x="621317" y="1938279"/>
                  <a:pt x="606363" y="1969235"/>
                  <a:pt x="612649" y="1986952"/>
                </a:cubicBezTo>
                <a:cubicBezTo>
                  <a:pt x="625318" y="2022385"/>
                  <a:pt x="678943" y="2088584"/>
                  <a:pt x="712662" y="2108110"/>
                </a:cubicBezTo>
                <a:cubicBezTo>
                  <a:pt x="755524" y="2133065"/>
                  <a:pt x="805340" y="2115253"/>
                  <a:pt x="849726" y="2113349"/>
                </a:cubicBezTo>
                <a:cubicBezTo>
                  <a:pt x="925450" y="2110015"/>
                  <a:pt x="1003841" y="2110967"/>
                  <a:pt x="1079279" y="2112586"/>
                </a:cubicBezTo>
                <a:cubicBezTo>
                  <a:pt x="1110902" y="2113253"/>
                  <a:pt x="1152336" y="2118206"/>
                  <a:pt x="1179672" y="2136304"/>
                </a:cubicBezTo>
                <a:cubicBezTo>
                  <a:pt x="1206438" y="2154020"/>
                  <a:pt x="1283495" y="2236888"/>
                  <a:pt x="1266255" y="2273083"/>
                </a:cubicBezTo>
                <a:cubicBezTo>
                  <a:pt x="1245204" y="2317469"/>
                  <a:pt x="1153193" y="2394241"/>
                  <a:pt x="1102044" y="2396527"/>
                </a:cubicBezTo>
                <a:cubicBezTo>
                  <a:pt x="1073850" y="2397765"/>
                  <a:pt x="1044132" y="2391764"/>
                  <a:pt x="1015843" y="2397479"/>
                </a:cubicBezTo>
                <a:cubicBezTo>
                  <a:pt x="977647" y="2405290"/>
                  <a:pt x="952787" y="2419958"/>
                  <a:pt x="911353" y="2407671"/>
                </a:cubicBezTo>
                <a:cubicBezTo>
                  <a:pt x="850584" y="2389764"/>
                  <a:pt x="802959" y="2314136"/>
                  <a:pt x="740094" y="2306516"/>
                </a:cubicBezTo>
                <a:cubicBezTo>
                  <a:pt x="705518" y="2302325"/>
                  <a:pt x="725330" y="2354141"/>
                  <a:pt x="690087" y="2340615"/>
                </a:cubicBezTo>
                <a:cubicBezTo>
                  <a:pt x="634366" y="2319279"/>
                  <a:pt x="557214" y="2258795"/>
                  <a:pt x="491396" y="2276226"/>
                </a:cubicBezTo>
                <a:cubicBezTo>
                  <a:pt x="471489" y="2281560"/>
                  <a:pt x="481776" y="2321470"/>
                  <a:pt x="473203" y="2331376"/>
                </a:cubicBezTo>
                <a:cubicBezTo>
                  <a:pt x="453391" y="2354426"/>
                  <a:pt x="338996" y="2336805"/>
                  <a:pt x="313659" y="2369285"/>
                </a:cubicBezTo>
                <a:cubicBezTo>
                  <a:pt x="291466" y="2397860"/>
                  <a:pt x="242603" y="2478823"/>
                  <a:pt x="244222" y="2515780"/>
                </a:cubicBezTo>
                <a:cubicBezTo>
                  <a:pt x="245460" y="2544831"/>
                  <a:pt x="288323" y="2577502"/>
                  <a:pt x="285466" y="2601124"/>
                </a:cubicBezTo>
                <a:cubicBezTo>
                  <a:pt x="281084" y="2636747"/>
                  <a:pt x="188977" y="2735331"/>
                  <a:pt x="166593" y="2776003"/>
                </a:cubicBezTo>
                <a:cubicBezTo>
                  <a:pt x="84964" y="2924878"/>
                  <a:pt x="284894" y="2962978"/>
                  <a:pt x="252223" y="3061848"/>
                </a:cubicBezTo>
                <a:cubicBezTo>
                  <a:pt x="233459" y="3118617"/>
                  <a:pt x="175071" y="3159955"/>
                  <a:pt x="142495" y="3209104"/>
                </a:cubicBezTo>
                <a:cubicBezTo>
                  <a:pt x="108205" y="3260920"/>
                  <a:pt x="132018" y="3327595"/>
                  <a:pt x="115540" y="3383698"/>
                </a:cubicBezTo>
                <a:cubicBezTo>
                  <a:pt x="83345" y="3493045"/>
                  <a:pt x="-380" y="3600392"/>
                  <a:pt x="1" y="3719645"/>
                </a:cubicBezTo>
                <a:cubicBezTo>
                  <a:pt x="287" y="3824515"/>
                  <a:pt x="119064" y="3849756"/>
                  <a:pt x="164498" y="3923289"/>
                </a:cubicBezTo>
                <a:cubicBezTo>
                  <a:pt x="178119" y="3945291"/>
                  <a:pt x="167165" y="3963485"/>
                  <a:pt x="168213" y="3986821"/>
                </a:cubicBezTo>
                <a:cubicBezTo>
                  <a:pt x="171927" y="4070450"/>
                  <a:pt x="135542" y="4131029"/>
                  <a:pt x="112396" y="4209516"/>
                </a:cubicBezTo>
                <a:cubicBezTo>
                  <a:pt x="100585" y="4249520"/>
                  <a:pt x="114492" y="4264379"/>
                  <a:pt x="136685" y="4292764"/>
                </a:cubicBezTo>
                <a:cubicBezTo>
                  <a:pt x="165260" y="4329340"/>
                  <a:pt x="201169" y="4365440"/>
                  <a:pt x="254890" y="4358772"/>
                </a:cubicBezTo>
                <a:cubicBezTo>
                  <a:pt x="278893" y="4355819"/>
                  <a:pt x="304706" y="4346771"/>
                  <a:pt x="329757" y="4356391"/>
                </a:cubicBezTo>
                <a:cubicBezTo>
                  <a:pt x="354331" y="4365725"/>
                  <a:pt x="435865" y="4409255"/>
                  <a:pt x="422340" y="437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3"/>
          <p:cNvSpPr/>
          <p:nvPr/>
        </p:nvSpPr>
        <p:spPr>
          <a:xfrm>
            <a:off x="2452926" y="1007406"/>
            <a:ext cx="13058778" cy="8372712"/>
          </a:xfrm>
          <a:custGeom>
            <a:avLst/>
            <a:gdLst/>
            <a:ahLst/>
            <a:cxnLst/>
            <a:rect l="l" t="t" r="r" b="b"/>
            <a:pathLst>
              <a:path w="6868522" h="4403793" extrusionOk="0">
                <a:moveTo>
                  <a:pt x="422340" y="4373345"/>
                </a:moveTo>
                <a:cubicBezTo>
                  <a:pt x="419196" y="4364964"/>
                  <a:pt x="402242" y="4351152"/>
                  <a:pt x="411005" y="4349056"/>
                </a:cubicBezTo>
                <a:cubicBezTo>
                  <a:pt x="435008" y="4343151"/>
                  <a:pt x="459963" y="4355057"/>
                  <a:pt x="484538" y="4358010"/>
                </a:cubicBezTo>
                <a:cubicBezTo>
                  <a:pt x="498635" y="4359724"/>
                  <a:pt x="565310" y="4360487"/>
                  <a:pt x="586265" y="4370392"/>
                </a:cubicBezTo>
                <a:cubicBezTo>
                  <a:pt x="599219" y="4376489"/>
                  <a:pt x="607792" y="4401730"/>
                  <a:pt x="622365" y="4403444"/>
                </a:cubicBezTo>
                <a:cubicBezTo>
                  <a:pt x="628366" y="4404207"/>
                  <a:pt x="635700" y="4404016"/>
                  <a:pt x="639986" y="4399825"/>
                </a:cubicBezTo>
                <a:cubicBezTo>
                  <a:pt x="691326" y="4349533"/>
                  <a:pt x="630270" y="4335722"/>
                  <a:pt x="726568" y="4301336"/>
                </a:cubicBezTo>
                <a:cubicBezTo>
                  <a:pt x="753048" y="4291906"/>
                  <a:pt x="815818" y="4280953"/>
                  <a:pt x="841726" y="4298193"/>
                </a:cubicBezTo>
                <a:cubicBezTo>
                  <a:pt x="863443" y="4312576"/>
                  <a:pt x="886969" y="4332864"/>
                  <a:pt x="918116" y="4330483"/>
                </a:cubicBezTo>
                <a:cubicBezTo>
                  <a:pt x="987172" y="4325244"/>
                  <a:pt x="1050037" y="4280191"/>
                  <a:pt x="1115665" y="4262760"/>
                </a:cubicBezTo>
                <a:cubicBezTo>
                  <a:pt x="1154812" y="4252378"/>
                  <a:pt x="1203676" y="4246282"/>
                  <a:pt x="1236346" y="4214373"/>
                </a:cubicBezTo>
                <a:cubicBezTo>
                  <a:pt x="1264445" y="4186846"/>
                  <a:pt x="1281876" y="4137792"/>
                  <a:pt x="1311594" y="4114551"/>
                </a:cubicBezTo>
                <a:cubicBezTo>
                  <a:pt x="1345788" y="4087786"/>
                  <a:pt x="1402558" y="4083881"/>
                  <a:pt x="1442848" y="4073117"/>
                </a:cubicBezTo>
                <a:cubicBezTo>
                  <a:pt x="1469899" y="4065974"/>
                  <a:pt x="1486473" y="4054544"/>
                  <a:pt x="1509905" y="4041114"/>
                </a:cubicBezTo>
                <a:cubicBezTo>
                  <a:pt x="1538194" y="4024826"/>
                  <a:pt x="1578389" y="4027969"/>
                  <a:pt x="1605155" y="4012539"/>
                </a:cubicBezTo>
                <a:cubicBezTo>
                  <a:pt x="1635634" y="3995012"/>
                  <a:pt x="1655351" y="3957960"/>
                  <a:pt x="1683354" y="3935957"/>
                </a:cubicBezTo>
                <a:cubicBezTo>
                  <a:pt x="1702595" y="3920908"/>
                  <a:pt x="1730884" y="3909954"/>
                  <a:pt x="1751077" y="3898333"/>
                </a:cubicBezTo>
                <a:cubicBezTo>
                  <a:pt x="1831849" y="3851851"/>
                  <a:pt x="1892333" y="3769079"/>
                  <a:pt x="1978058" y="3730884"/>
                </a:cubicBezTo>
                <a:cubicBezTo>
                  <a:pt x="2057973" y="3695261"/>
                  <a:pt x="2234852" y="3705738"/>
                  <a:pt x="2293526" y="3637349"/>
                </a:cubicBezTo>
                <a:cubicBezTo>
                  <a:pt x="2330292" y="3594486"/>
                  <a:pt x="2250187" y="3549242"/>
                  <a:pt x="2264094" y="3501808"/>
                </a:cubicBezTo>
                <a:cubicBezTo>
                  <a:pt x="2272095" y="3474566"/>
                  <a:pt x="2315053" y="3461898"/>
                  <a:pt x="2334579" y="3441514"/>
                </a:cubicBezTo>
                <a:cubicBezTo>
                  <a:pt x="2357058" y="3418083"/>
                  <a:pt x="2384395" y="3374268"/>
                  <a:pt x="2397825" y="3345979"/>
                </a:cubicBezTo>
                <a:cubicBezTo>
                  <a:pt x="2414208" y="3311498"/>
                  <a:pt x="2395444" y="3270731"/>
                  <a:pt x="2393920" y="3236536"/>
                </a:cubicBezTo>
                <a:cubicBezTo>
                  <a:pt x="2391919" y="3190245"/>
                  <a:pt x="2428495" y="3167480"/>
                  <a:pt x="2441640" y="3127570"/>
                </a:cubicBezTo>
                <a:cubicBezTo>
                  <a:pt x="2458499" y="3076517"/>
                  <a:pt x="2443735" y="3010413"/>
                  <a:pt x="2478597" y="2965645"/>
                </a:cubicBezTo>
                <a:cubicBezTo>
                  <a:pt x="2552225" y="2871158"/>
                  <a:pt x="2689290" y="2887636"/>
                  <a:pt x="2777682" y="2818484"/>
                </a:cubicBezTo>
                <a:cubicBezTo>
                  <a:pt x="2802923" y="2798768"/>
                  <a:pt x="2789969" y="2723615"/>
                  <a:pt x="2798446" y="2694754"/>
                </a:cubicBezTo>
                <a:cubicBezTo>
                  <a:pt x="2810353" y="2654273"/>
                  <a:pt x="2871027" y="2642177"/>
                  <a:pt x="2908460" y="2639319"/>
                </a:cubicBezTo>
                <a:cubicBezTo>
                  <a:pt x="2940750" y="2636843"/>
                  <a:pt x="3031142" y="2646939"/>
                  <a:pt x="3034381" y="2689039"/>
                </a:cubicBezTo>
                <a:cubicBezTo>
                  <a:pt x="3036381" y="2715043"/>
                  <a:pt x="3023617" y="2742094"/>
                  <a:pt x="3024760" y="2768192"/>
                </a:cubicBezTo>
                <a:cubicBezTo>
                  <a:pt x="3025713" y="2788957"/>
                  <a:pt x="3048858" y="2820485"/>
                  <a:pt x="3056097" y="2840868"/>
                </a:cubicBezTo>
                <a:cubicBezTo>
                  <a:pt x="3072195" y="2886017"/>
                  <a:pt x="3125725" y="2891636"/>
                  <a:pt x="3155253" y="2921830"/>
                </a:cubicBezTo>
                <a:cubicBezTo>
                  <a:pt x="3176398" y="2943452"/>
                  <a:pt x="3164587" y="2978504"/>
                  <a:pt x="3173922" y="3004412"/>
                </a:cubicBezTo>
                <a:cubicBezTo>
                  <a:pt x="3184113" y="3032892"/>
                  <a:pt x="3212688" y="3056704"/>
                  <a:pt x="3215165" y="3089756"/>
                </a:cubicBezTo>
                <a:cubicBezTo>
                  <a:pt x="3218404" y="3131857"/>
                  <a:pt x="3196020" y="3185292"/>
                  <a:pt x="3204306" y="3226154"/>
                </a:cubicBezTo>
                <a:cubicBezTo>
                  <a:pt x="3208783" y="3247967"/>
                  <a:pt x="3224976" y="3270922"/>
                  <a:pt x="3230691" y="3292448"/>
                </a:cubicBezTo>
                <a:cubicBezTo>
                  <a:pt x="3239835" y="3327024"/>
                  <a:pt x="3225452" y="3371125"/>
                  <a:pt x="3228214" y="3406939"/>
                </a:cubicBezTo>
                <a:cubicBezTo>
                  <a:pt x="3228881" y="3415416"/>
                  <a:pt x="3237835" y="3422464"/>
                  <a:pt x="3236787" y="3430942"/>
                </a:cubicBezTo>
                <a:cubicBezTo>
                  <a:pt x="3229929" y="3487330"/>
                  <a:pt x="3137536" y="3485234"/>
                  <a:pt x="3152395" y="3558386"/>
                </a:cubicBezTo>
                <a:cubicBezTo>
                  <a:pt x="3169445" y="3642111"/>
                  <a:pt x="3272696" y="3632110"/>
                  <a:pt x="3324322" y="3653922"/>
                </a:cubicBezTo>
                <a:cubicBezTo>
                  <a:pt x="3374423" y="3675068"/>
                  <a:pt x="3402903" y="3738790"/>
                  <a:pt x="3429287" y="3781462"/>
                </a:cubicBezTo>
                <a:cubicBezTo>
                  <a:pt x="3471959" y="3850518"/>
                  <a:pt x="3531300" y="3889666"/>
                  <a:pt x="3601404" y="3922908"/>
                </a:cubicBezTo>
                <a:cubicBezTo>
                  <a:pt x="3660935" y="3951102"/>
                  <a:pt x="3768758" y="3925289"/>
                  <a:pt x="3839529" y="3946149"/>
                </a:cubicBezTo>
                <a:cubicBezTo>
                  <a:pt x="3883820" y="3959198"/>
                  <a:pt x="3933350" y="4009681"/>
                  <a:pt x="3981737" y="4003585"/>
                </a:cubicBezTo>
                <a:cubicBezTo>
                  <a:pt x="4008502" y="4000251"/>
                  <a:pt x="4005740" y="3972533"/>
                  <a:pt x="4026791" y="3963199"/>
                </a:cubicBezTo>
                <a:cubicBezTo>
                  <a:pt x="4054223" y="3951007"/>
                  <a:pt x="4088988" y="3955007"/>
                  <a:pt x="4115754" y="3939577"/>
                </a:cubicBezTo>
                <a:cubicBezTo>
                  <a:pt x="4145472" y="3922527"/>
                  <a:pt x="4170618" y="3901763"/>
                  <a:pt x="4206717" y="3899000"/>
                </a:cubicBezTo>
                <a:cubicBezTo>
                  <a:pt x="4257677" y="3895095"/>
                  <a:pt x="4303396" y="3887856"/>
                  <a:pt x="4356451" y="3894333"/>
                </a:cubicBezTo>
                <a:cubicBezTo>
                  <a:pt x="4373786" y="3896429"/>
                  <a:pt x="4395789" y="3914621"/>
                  <a:pt x="4413029" y="3901191"/>
                </a:cubicBezTo>
                <a:cubicBezTo>
                  <a:pt x="4480943" y="3848042"/>
                  <a:pt x="4466941" y="3731074"/>
                  <a:pt x="4531711" y="3680402"/>
                </a:cubicBezTo>
                <a:cubicBezTo>
                  <a:pt x="4590194" y="3634586"/>
                  <a:pt x="4648582" y="3593534"/>
                  <a:pt x="4713543" y="3553338"/>
                </a:cubicBezTo>
                <a:cubicBezTo>
                  <a:pt x="4753739" y="3528478"/>
                  <a:pt x="4808698" y="3525906"/>
                  <a:pt x="4851179" y="3506951"/>
                </a:cubicBezTo>
                <a:cubicBezTo>
                  <a:pt x="4896995" y="3486568"/>
                  <a:pt x="4937380" y="3467042"/>
                  <a:pt x="4988816" y="3460564"/>
                </a:cubicBezTo>
                <a:cubicBezTo>
                  <a:pt x="5034726" y="3454850"/>
                  <a:pt x="5110449" y="3419321"/>
                  <a:pt x="5141216" y="3387317"/>
                </a:cubicBezTo>
                <a:cubicBezTo>
                  <a:pt x="5155026" y="3372935"/>
                  <a:pt x="5179696" y="3305974"/>
                  <a:pt x="5202461" y="3308736"/>
                </a:cubicBezTo>
                <a:cubicBezTo>
                  <a:pt x="5220845" y="3310927"/>
                  <a:pt x="5240657" y="3340169"/>
                  <a:pt x="5254849" y="3349503"/>
                </a:cubicBezTo>
                <a:cubicBezTo>
                  <a:pt x="5285805" y="3369982"/>
                  <a:pt x="5344670" y="3388651"/>
                  <a:pt x="5380769" y="3399224"/>
                </a:cubicBezTo>
                <a:cubicBezTo>
                  <a:pt x="5449254" y="3419417"/>
                  <a:pt x="5538884" y="3440276"/>
                  <a:pt x="5611179" y="3438752"/>
                </a:cubicBezTo>
                <a:cubicBezTo>
                  <a:pt x="5626228" y="3438467"/>
                  <a:pt x="5637182" y="3427894"/>
                  <a:pt x="5652136" y="3432275"/>
                </a:cubicBezTo>
                <a:cubicBezTo>
                  <a:pt x="5686427" y="3442372"/>
                  <a:pt x="5691761" y="3481996"/>
                  <a:pt x="5730717" y="3493521"/>
                </a:cubicBezTo>
                <a:cubicBezTo>
                  <a:pt x="5773008" y="3505999"/>
                  <a:pt x="5805108" y="3461708"/>
                  <a:pt x="5842255" y="3472661"/>
                </a:cubicBezTo>
                <a:cubicBezTo>
                  <a:pt x="5874641" y="3482186"/>
                  <a:pt x="5902358" y="3503903"/>
                  <a:pt x="5934933" y="3512666"/>
                </a:cubicBezTo>
                <a:cubicBezTo>
                  <a:pt x="5993226" y="3528383"/>
                  <a:pt x="6053996" y="3507237"/>
                  <a:pt x="6111527" y="3522668"/>
                </a:cubicBezTo>
                <a:cubicBezTo>
                  <a:pt x="6154104" y="3534193"/>
                  <a:pt x="6211349" y="3568197"/>
                  <a:pt x="6257165" y="3551909"/>
                </a:cubicBezTo>
                <a:cubicBezTo>
                  <a:pt x="6357558" y="3516095"/>
                  <a:pt x="6382513" y="3450087"/>
                  <a:pt x="6412708" y="3358552"/>
                </a:cubicBezTo>
                <a:cubicBezTo>
                  <a:pt x="6421565" y="3331596"/>
                  <a:pt x="6421756" y="3299306"/>
                  <a:pt x="6440045" y="3275779"/>
                </a:cubicBezTo>
                <a:cubicBezTo>
                  <a:pt x="6482050" y="3221868"/>
                  <a:pt x="6575110" y="3165004"/>
                  <a:pt x="6592826" y="3104996"/>
                </a:cubicBezTo>
                <a:cubicBezTo>
                  <a:pt x="6610922" y="3043655"/>
                  <a:pt x="6540819" y="2911258"/>
                  <a:pt x="6563108" y="2877635"/>
                </a:cubicBezTo>
                <a:cubicBezTo>
                  <a:pt x="6579966" y="2852203"/>
                  <a:pt x="6622639" y="2840487"/>
                  <a:pt x="6644832" y="2818770"/>
                </a:cubicBezTo>
                <a:cubicBezTo>
                  <a:pt x="6667216" y="2796862"/>
                  <a:pt x="6679885" y="2765906"/>
                  <a:pt x="6694743" y="2738760"/>
                </a:cubicBezTo>
                <a:cubicBezTo>
                  <a:pt x="6707983" y="2714567"/>
                  <a:pt x="6734463" y="2700184"/>
                  <a:pt x="6748273" y="2676467"/>
                </a:cubicBezTo>
                <a:cubicBezTo>
                  <a:pt x="6778468" y="2624460"/>
                  <a:pt x="6789136" y="2560928"/>
                  <a:pt x="6814853" y="2506731"/>
                </a:cubicBezTo>
                <a:cubicBezTo>
                  <a:pt x="6828759" y="2477299"/>
                  <a:pt x="6853144" y="2436151"/>
                  <a:pt x="6850572" y="2402051"/>
                </a:cubicBezTo>
                <a:cubicBezTo>
                  <a:pt x="6845714" y="2338043"/>
                  <a:pt x="6814187" y="2274607"/>
                  <a:pt x="6799137" y="2212218"/>
                </a:cubicBezTo>
                <a:cubicBezTo>
                  <a:pt x="6783231" y="2146305"/>
                  <a:pt x="6788659" y="2075439"/>
                  <a:pt x="6783706" y="2009526"/>
                </a:cubicBezTo>
                <a:cubicBezTo>
                  <a:pt x="6776182" y="1910847"/>
                  <a:pt x="6872670" y="1837981"/>
                  <a:pt x="6868383" y="1738730"/>
                </a:cubicBezTo>
                <a:cubicBezTo>
                  <a:pt x="6863907" y="1635765"/>
                  <a:pt x="6725890" y="1629097"/>
                  <a:pt x="6716651" y="1571090"/>
                </a:cubicBezTo>
                <a:cubicBezTo>
                  <a:pt x="6701125" y="1473078"/>
                  <a:pt x="6865241" y="1375256"/>
                  <a:pt x="6856954" y="1266862"/>
                </a:cubicBezTo>
                <a:cubicBezTo>
                  <a:pt x="6854287" y="1231429"/>
                  <a:pt x="6815234" y="1208378"/>
                  <a:pt x="6791708" y="1190090"/>
                </a:cubicBezTo>
                <a:cubicBezTo>
                  <a:pt x="6759037" y="1164658"/>
                  <a:pt x="6703982" y="1082267"/>
                  <a:pt x="6700839" y="1041310"/>
                </a:cubicBezTo>
                <a:cubicBezTo>
                  <a:pt x="6696172" y="980731"/>
                  <a:pt x="6711793" y="920533"/>
                  <a:pt x="6711602" y="859001"/>
                </a:cubicBezTo>
                <a:cubicBezTo>
                  <a:pt x="6711507" y="829283"/>
                  <a:pt x="6699410" y="800899"/>
                  <a:pt x="6699315" y="771466"/>
                </a:cubicBezTo>
                <a:cubicBezTo>
                  <a:pt x="6699124" y="705839"/>
                  <a:pt x="6737891" y="651166"/>
                  <a:pt x="6698744" y="587824"/>
                </a:cubicBezTo>
                <a:cubicBezTo>
                  <a:pt x="6677313" y="553153"/>
                  <a:pt x="6638927" y="531722"/>
                  <a:pt x="6617972" y="497623"/>
                </a:cubicBezTo>
                <a:cubicBezTo>
                  <a:pt x="6586539" y="446759"/>
                  <a:pt x="6576728" y="391990"/>
                  <a:pt x="6526436" y="354462"/>
                </a:cubicBezTo>
                <a:cubicBezTo>
                  <a:pt x="6486622" y="324839"/>
                  <a:pt x="6441854" y="270261"/>
                  <a:pt x="6395372" y="252449"/>
                </a:cubicBezTo>
                <a:cubicBezTo>
                  <a:pt x="6368130" y="241972"/>
                  <a:pt x="6374798" y="102049"/>
                  <a:pt x="6358796" y="81571"/>
                </a:cubicBezTo>
                <a:cubicBezTo>
                  <a:pt x="6314981" y="25564"/>
                  <a:pt x="6260594" y="43090"/>
                  <a:pt x="6198966" y="27659"/>
                </a:cubicBezTo>
                <a:cubicBezTo>
                  <a:pt x="6110384" y="5466"/>
                  <a:pt x="6024373" y="-3107"/>
                  <a:pt x="5932552" y="989"/>
                </a:cubicBezTo>
                <a:cubicBezTo>
                  <a:pt x="5897310" y="2513"/>
                  <a:pt x="5862639" y="15277"/>
                  <a:pt x="5827301" y="16896"/>
                </a:cubicBezTo>
                <a:cubicBezTo>
                  <a:pt x="5781105" y="18896"/>
                  <a:pt x="5729574" y="5561"/>
                  <a:pt x="5683855" y="16610"/>
                </a:cubicBezTo>
                <a:cubicBezTo>
                  <a:pt x="5638802" y="27564"/>
                  <a:pt x="5605464" y="55377"/>
                  <a:pt x="5562506" y="70712"/>
                </a:cubicBezTo>
                <a:cubicBezTo>
                  <a:pt x="5514119" y="87952"/>
                  <a:pt x="5343336" y="64711"/>
                  <a:pt x="5289710" y="48995"/>
                </a:cubicBezTo>
                <a:cubicBezTo>
                  <a:pt x="5275899" y="44899"/>
                  <a:pt x="5266564" y="31755"/>
                  <a:pt x="5251515" y="32898"/>
                </a:cubicBezTo>
                <a:cubicBezTo>
                  <a:pt x="5164075" y="39565"/>
                  <a:pt x="5099210" y="98049"/>
                  <a:pt x="5022248" y="125481"/>
                </a:cubicBezTo>
                <a:cubicBezTo>
                  <a:pt x="5008627" y="130339"/>
                  <a:pt x="4992911" y="130053"/>
                  <a:pt x="4980624" y="137578"/>
                </a:cubicBezTo>
                <a:cubicBezTo>
                  <a:pt x="4911567" y="180250"/>
                  <a:pt x="4973099" y="237590"/>
                  <a:pt x="4941476" y="270547"/>
                </a:cubicBezTo>
                <a:cubicBezTo>
                  <a:pt x="4906996" y="306456"/>
                  <a:pt x="4846512" y="349318"/>
                  <a:pt x="4798316" y="362177"/>
                </a:cubicBezTo>
                <a:cubicBezTo>
                  <a:pt x="4742404" y="377036"/>
                  <a:pt x="4698589" y="364368"/>
                  <a:pt x="4645153" y="395134"/>
                </a:cubicBezTo>
                <a:cubicBezTo>
                  <a:pt x="4577526" y="434091"/>
                  <a:pt x="4653155" y="491241"/>
                  <a:pt x="4631342" y="508195"/>
                </a:cubicBezTo>
                <a:cubicBezTo>
                  <a:pt x="4569620" y="556487"/>
                  <a:pt x="4443699" y="606303"/>
                  <a:pt x="4366738" y="607922"/>
                </a:cubicBezTo>
                <a:cubicBezTo>
                  <a:pt x="4331876" y="608684"/>
                  <a:pt x="4298825" y="588396"/>
                  <a:pt x="4265677" y="589920"/>
                </a:cubicBezTo>
                <a:cubicBezTo>
                  <a:pt x="4226053" y="591634"/>
                  <a:pt x="4201670" y="631735"/>
                  <a:pt x="4162712" y="634783"/>
                </a:cubicBezTo>
                <a:cubicBezTo>
                  <a:pt x="4133089" y="637069"/>
                  <a:pt x="4102038" y="623162"/>
                  <a:pt x="4072224" y="623734"/>
                </a:cubicBezTo>
                <a:cubicBezTo>
                  <a:pt x="4013551" y="624972"/>
                  <a:pt x="3960306" y="660119"/>
                  <a:pt x="3901346" y="660310"/>
                </a:cubicBezTo>
                <a:cubicBezTo>
                  <a:pt x="3818574" y="660595"/>
                  <a:pt x="3732849" y="628877"/>
                  <a:pt x="3655982" y="601731"/>
                </a:cubicBezTo>
                <a:cubicBezTo>
                  <a:pt x="3591783" y="579061"/>
                  <a:pt x="3516346" y="558106"/>
                  <a:pt x="3459291" y="520387"/>
                </a:cubicBezTo>
                <a:cubicBezTo>
                  <a:pt x="3396045" y="478477"/>
                  <a:pt x="3314701" y="428281"/>
                  <a:pt x="3235073" y="429995"/>
                </a:cubicBezTo>
                <a:cubicBezTo>
                  <a:pt x="3192019" y="430852"/>
                  <a:pt x="3155348" y="459808"/>
                  <a:pt x="3110866" y="460761"/>
                </a:cubicBezTo>
                <a:cubicBezTo>
                  <a:pt x="3088292" y="461237"/>
                  <a:pt x="3065527" y="451998"/>
                  <a:pt x="3043048" y="452474"/>
                </a:cubicBezTo>
                <a:cubicBezTo>
                  <a:pt x="2999900" y="453331"/>
                  <a:pt x="2957514" y="481621"/>
                  <a:pt x="2913127" y="482573"/>
                </a:cubicBezTo>
                <a:cubicBezTo>
                  <a:pt x="2879599" y="483240"/>
                  <a:pt x="2842166" y="475429"/>
                  <a:pt x="2809305" y="487145"/>
                </a:cubicBezTo>
                <a:cubicBezTo>
                  <a:pt x="2760632" y="504481"/>
                  <a:pt x="2722627" y="559345"/>
                  <a:pt x="2668240" y="561726"/>
                </a:cubicBezTo>
                <a:cubicBezTo>
                  <a:pt x="2580419" y="565631"/>
                  <a:pt x="2474977" y="568489"/>
                  <a:pt x="2388491" y="550582"/>
                </a:cubicBezTo>
                <a:cubicBezTo>
                  <a:pt x="2356486" y="543914"/>
                  <a:pt x="2327435" y="526102"/>
                  <a:pt x="2293717" y="527531"/>
                </a:cubicBezTo>
                <a:cubicBezTo>
                  <a:pt x="2236091" y="530103"/>
                  <a:pt x="2262951" y="629353"/>
                  <a:pt x="2243234" y="659071"/>
                </a:cubicBezTo>
                <a:cubicBezTo>
                  <a:pt x="2236471" y="669263"/>
                  <a:pt x="2175702" y="672311"/>
                  <a:pt x="2160652" y="677740"/>
                </a:cubicBezTo>
                <a:cubicBezTo>
                  <a:pt x="2086357" y="704220"/>
                  <a:pt x="2007395" y="727937"/>
                  <a:pt x="1929099" y="741367"/>
                </a:cubicBezTo>
                <a:cubicBezTo>
                  <a:pt x="1885189" y="748892"/>
                  <a:pt x="1838898" y="741177"/>
                  <a:pt x="1795655" y="753750"/>
                </a:cubicBezTo>
                <a:cubicBezTo>
                  <a:pt x="1760697" y="763942"/>
                  <a:pt x="1717168" y="799089"/>
                  <a:pt x="1705452" y="834617"/>
                </a:cubicBezTo>
                <a:cubicBezTo>
                  <a:pt x="1701071" y="847762"/>
                  <a:pt x="1705833" y="867383"/>
                  <a:pt x="1699928" y="879861"/>
                </a:cubicBezTo>
                <a:cubicBezTo>
                  <a:pt x="1696404" y="887386"/>
                  <a:pt x="1561625" y="987017"/>
                  <a:pt x="1554767" y="988446"/>
                </a:cubicBezTo>
                <a:cubicBezTo>
                  <a:pt x="1402462" y="1019402"/>
                  <a:pt x="1233298" y="992732"/>
                  <a:pt x="1078803" y="1033785"/>
                </a:cubicBezTo>
                <a:cubicBezTo>
                  <a:pt x="1013366" y="1051120"/>
                  <a:pt x="993363" y="1131321"/>
                  <a:pt x="941452" y="1171993"/>
                </a:cubicBezTo>
                <a:cubicBezTo>
                  <a:pt x="919450" y="1189233"/>
                  <a:pt x="884207" y="1186185"/>
                  <a:pt x="863157" y="1202663"/>
                </a:cubicBezTo>
                <a:cubicBezTo>
                  <a:pt x="828295" y="1229905"/>
                  <a:pt x="794386" y="1261813"/>
                  <a:pt x="755334" y="1287055"/>
                </a:cubicBezTo>
                <a:cubicBezTo>
                  <a:pt x="698755" y="1323631"/>
                  <a:pt x="618841" y="1333156"/>
                  <a:pt x="571216" y="1385162"/>
                </a:cubicBezTo>
                <a:cubicBezTo>
                  <a:pt x="533116" y="1426786"/>
                  <a:pt x="449676" y="1584425"/>
                  <a:pt x="483014" y="1638337"/>
                </a:cubicBezTo>
                <a:cubicBezTo>
                  <a:pt x="505874" y="1675389"/>
                  <a:pt x="614268" y="1761781"/>
                  <a:pt x="619126" y="1792642"/>
                </a:cubicBezTo>
                <a:cubicBezTo>
                  <a:pt x="625413" y="1832551"/>
                  <a:pt x="620079" y="1879129"/>
                  <a:pt x="620936" y="1919134"/>
                </a:cubicBezTo>
                <a:cubicBezTo>
                  <a:pt x="621317" y="1938279"/>
                  <a:pt x="606363" y="1969235"/>
                  <a:pt x="612649" y="1986952"/>
                </a:cubicBezTo>
                <a:cubicBezTo>
                  <a:pt x="625318" y="2022385"/>
                  <a:pt x="678943" y="2088584"/>
                  <a:pt x="712662" y="2108110"/>
                </a:cubicBezTo>
                <a:cubicBezTo>
                  <a:pt x="755524" y="2133065"/>
                  <a:pt x="805340" y="2115253"/>
                  <a:pt x="849726" y="2113349"/>
                </a:cubicBezTo>
                <a:cubicBezTo>
                  <a:pt x="925450" y="2110015"/>
                  <a:pt x="1003841" y="2110967"/>
                  <a:pt x="1079279" y="2112586"/>
                </a:cubicBezTo>
                <a:cubicBezTo>
                  <a:pt x="1110902" y="2113253"/>
                  <a:pt x="1152336" y="2118206"/>
                  <a:pt x="1179672" y="2136304"/>
                </a:cubicBezTo>
                <a:cubicBezTo>
                  <a:pt x="1206438" y="2154020"/>
                  <a:pt x="1283495" y="2236888"/>
                  <a:pt x="1266255" y="2273083"/>
                </a:cubicBezTo>
                <a:cubicBezTo>
                  <a:pt x="1245204" y="2317469"/>
                  <a:pt x="1153193" y="2394241"/>
                  <a:pt x="1102044" y="2396527"/>
                </a:cubicBezTo>
                <a:cubicBezTo>
                  <a:pt x="1073850" y="2397765"/>
                  <a:pt x="1044132" y="2391764"/>
                  <a:pt x="1015843" y="2397479"/>
                </a:cubicBezTo>
                <a:cubicBezTo>
                  <a:pt x="977647" y="2405290"/>
                  <a:pt x="952787" y="2419958"/>
                  <a:pt x="911353" y="2407671"/>
                </a:cubicBezTo>
                <a:cubicBezTo>
                  <a:pt x="850584" y="2389764"/>
                  <a:pt x="802959" y="2314136"/>
                  <a:pt x="740094" y="2306516"/>
                </a:cubicBezTo>
                <a:cubicBezTo>
                  <a:pt x="705518" y="2302325"/>
                  <a:pt x="725330" y="2354141"/>
                  <a:pt x="690087" y="2340615"/>
                </a:cubicBezTo>
                <a:cubicBezTo>
                  <a:pt x="634366" y="2319279"/>
                  <a:pt x="557214" y="2258795"/>
                  <a:pt x="491396" y="2276226"/>
                </a:cubicBezTo>
                <a:cubicBezTo>
                  <a:pt x="471489" y="2281560"/>
                  <a:pt x="481776" y="2321470"/>
                  <a:pt x="473203" y="2331376"/>
                </a:cubicBezTo>
                <a:cubicBezTo>
                  <a:pt x="453391" y="2354426"/>
                  <a:pt x="338996" y="2336805"/>
                  <a:pt x="313659" y="2369285"/>
                </a:cubicBezTo>
                <a:cubicBezTo>
                  <a:pt x="291466" y="2397860"/>
                  <a:pt x="242603" y="2478823"/>
                  <a:pt x="244222" y="2515780"/>
                </a:cubicBezTo>
                <a:cubicBezTo>
                  <a:pt x="245460" y="2544831"/>
                  <a:pt x="288323" y="2577502"/>
                  <a:pt x="285466" y="2601124"/>
                </a:cubicBezTo>
                <a:cubicBezTo>
                  <a:pt x="281084" y="2636747"/>
                  <a:pt x="188977" y="2735331"/>
                  <a:pt x="166593" y="2776003"/>
                </a:cubicBezTo>
                <a:cubicBezTo>
                  <a:pt x="84964" y="2924878"/>
                  <a:pt x="284894" y="2962978"/>
                  <a:pt x="252223" y="3061848"/>
                </a:cubicBezTo>
                <a:cubicBezTo>
                  <a:pt x="233459" y="3118617"/>
                  <a:pt x="175071" y="3159955"/>
                  <a:pt x="142495" y="3209104"/>
                </a:cubicBezTo>
                <a:cubicBezTo>
                  <a:pt x="108205" y="3260920"/>
                  <a:pt x="132018" y="3327595"/>
                  <a:pt x="115540" y="3383698"/>
                </a:cubicBezTo>
                <a:cubicBezTo>
                  <a:pt x="83345" y="3493045"/>
                  <a:pt x="-380" y="3600392"/>
                  <a:pt x="1" y="3719645"/>
                </a:cubicBezTo>
                <a:cubicBezTo>
                  <a:pt x="287" y="3824515"/>
                  <a:pt x="119064" y="3849756"/>
                  <a:pt x="164498" y="3923289"/>
                </a:cubicBezTo>
                <a:cubicBezTo>
                  <a:pt x="178119" y="3945291"/>
                  <a:pt x="167165" y="3963485"/>
                  <a:pt x="168213" y="3986821"/>
                </a:cubicBezTo>
                <a:cubicBezTo>
                  <a:pt x="171927" y="4070450"/>
                  <a:pt x="135542" y="4131029"/>
                  <a:pt x="112396" y="4209516"/>
                </a:cubicBezTo>
                <a:cubicBezTo>
                  <a:pt x="100585" y="4249520"/>
                  <a:pt x="114492" y="4264379"/>
                  <a:pt x="136685" y="4292764"/>
                </a:cubicBezTo>
                <a:cubicBezTo>
                  <a:pt x="165260" y="4329340"/>
                  <a:pt x="201169" y="4365440"/>
                  <a:pt x="254890" y="4358772"/>
                </a:cubicBezTo>
                <a:cubicBezTo>
                  <a:pt x="278893" y="4355819"/>
                  <a:pt x="304706" y="4346771"/>
                  <a:pt x="329757" y="4356391"/>
                </a:cubicBezTo>
                <a:cubicBezTo>
                  <a:pt x="354331" y="4365725"/>
                  <a:pt x="435865" y="4409255"/>
                  <a:pt x="422340" y="4373345"/>
                </a:cubicBezTo>
                <a:close/>
              </a:path>
            </a:pathLst>
          </a:custGeom>
          <a:solidFill>
            <a:srgbClr val="FBFBFB">
              <a:alpha val="31060"/>
            </a:srgb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3"/>
          <p:cNvSpPr/>
          <p:nvPr/>
        </p:nvSpPr>
        <p:spPr>
          <a:xfrm>
            <a:off x="3230319" y="2113662"/>
            <a:ext cx="5976192" cy="5976294"/>
          </a:xfrm>
          <a:custGeom>
            <a:avLst/>
            <a:gdLst/>
            <a:ahLst/>
            <a:cxnLst/>
            <a:rect l="l" t="t" r="r" b="b"/>
            <a:pathLst>
              <a:path w="5795095" h="5795194" extrusionOk="0">
                <a:moveTo>
                  <a:pt x="535781" y="13"/>
                </a:moveTo>
                <a:lnTo>
                  <a:pt x="535781" y="698414"/>
                </a:lnTo>
                <a:cubicBezTo>
                  <a:pt x="538465" y="698813"/>
                  <a:pt x="541379" y="699289"/>
                  <a:pt x="544354" y="699756"/>
                </a:cubicBezTo>
                <a:lnTo>
                  <a:pt x="544354" y="26"/>
                </a:lnTo>
                <a:close/>
                <a:moveTo>
                  <a:pt x="1607344" y="13"/>
                </a:moveTo>
                <a:lnTo>
                  <a:pt x="1607344" y="783196"/>
                </a:lnTo>
                <a:cubicBezTo>
                  <a:pt x="1610168" y="785383"/>
                  <a:pt x="1612997" y="787774"/>
                  <a:pt x="1615916" y="790432"/>
                </a:cubicBezTo>
                <a:lnTo>
                  <a:pt x="1615916" y="0"/>
                </a:lnTo>
                <a:close/>
                <a:moveTo>
                  <a:pt x="2678906" y="13"/>
                </a:moveTo>
                <a:lnTo>
                  <a:pt x="2683193" y="582943"/>
                </a:lnTo>
                <a:lnTo>
                  <a:pt x="2678906" y="1068618"/>
                </a:lnTo>
                <a:cubicBezTo>
                  <a:pt x="2681071" y="1069574"/>
                  <a:pt x="2683236" y="1070457"/>
                  <a:pt x="2685336" y="1071563"/>
                </a:cubicBezTo>
                <a:cubicBezTo>
                  <a:pt x="2686077" y="1071957"/>
                  <a:pt x="2686763" y="1072360"/>
                  <a:pt x="2687479" y="1072771"/>
                </a:cubicBezTo>
                <a:lnTo>
                  <a:pt x="2691765" y="582939"/>
                </a:lnTo>
                <a:lnTo>
                  <a:pt x="2687479" y="9"/>
                </a:lnTo>
                <a:close/>
                <a:moveTo>
                  <a:pt x="3750469" y="13"/>
                </a:moveTo>
                <a:lnTo>
                  <a:pt x="3750469" y="149899"/>
                </a:lnTo>
                <a:cubicBezTo>
                  <a:pt x="3750640" y="149847"/>
                  <a:pt x="3750820" y="149804"/>
                  <a:pt x="3751005" y="149766"/>
                </a:cubicBezTo>
                <a:cubicBezTo>
                  <a:pt x="3753752" y="149157"/>
                  <a:pt x="3756427" y="149196"/>
                  <a:pt x="3759041" y="149496"/>
                </a:cubicBezTo>
                <a:lnTo>
                  <a:pt x="3759041" y="13"/>
                </a:lnTo>
                <a:lnTo>
                  <a:pt x="3750469" y="13"/>
                </a:lnTo>
                <a:close/>
                <a:moveTo>
                  <a:pt x="4804886" y="13"/>
                </a:moveTo>
                <a:lnTo>
                  <a:pt x="4809173" y="261474"/>
                </a:lnTo>
                <a:lnTo>
                  <a:pt x="4804886" y="813200"/>
                </a:lnTo>
                <a:cubicBezTo>
                  <a:pt x="4807372" y="816741"/>
                  <a:pt x="4810201" y="820423"/>
                  <a:pt x="4813459" y="824319"/>
                </a:cubicBezTo>
                <a:lnTo>
                  <a:pt x="4817745" y="261491"/>
                </a:lnTo>
                <a:lnTo>
                  <a:pt x="4813459" y="30"/>
                </a:lnTo>
                <a:close/>
                <a:moveTo>
                  <a:pt x="3750469" y="256116"/>
                </a:moveTo>
                <a:lnTo>
                  <a:pt x="3750469" y="1178732"/>
                </a:lnTo>
                <a:lnTo>
                  <a:pt x="2850614" y="1178732"/>
                </a:lnTo>
                <a:lnTo>
                  <a:pt x="2849409" y="1187304"/>
                </a:lnTo>
                <a:lnTo>
                  <a:pt x="3750465" y="1187304"/>
                </a:lnTo>
                <a:lnTo>
                  <a:pt x="3750465" y="1417154"/>
                </a:lnTo>
                <a:cubicBezTo>
                  <a:pt x="3753847" y="1413833"/>
                  <a:pt x="3756770" y="1411064"/>
                  <a:pt x="3759041" y="1409118"/>
                </a:cubicBezTo>
                <a:lnTo>
                  <a:pt x="3759041" y="1187304"/>
                </a:lnTo>
                <a:lnTo>
                  <a:pt x="4019174" y="1187304"/>
                </a:lnTo>
                <a:cubicBezTo>
                  <a:pt x="4025646" y="1184158"/>
                  <a:pt x="4032247" y="1181359"/>
                  <a:pt x="4038977" y="1178732"/>
                </a:cubicBezTo>
                <a:lnTo>
                  <a:pt x="3759041" y="1178732"/>
                </a:lnTo>
                <a:lnTo>
                  <a:pt x="3759041" y="260788"/>
                </a:lnTo>
                <a:cubicBezTo>
                  <a:pt x="3758998" y="260758"/>
                  <a:pt x="3758956" y="260685"/>
                  <a:pt x="3758913" y="260655"/>
                </a:cubicBezTo>
                <a:cubicBezTo>
                  <a:pt x="3756127" y="259100"/>
                  <a:pt x="3753315" y="257569"/>
                  <a:pt x="3750469" y="256099"/>
                </a:cubicBezTo>
                <a:close/>
                <a:moveTo>
                  <a:pt x="535781" y="788126"/>
                </a:moveTo>
                <a:lnTo>
                  <a:pt x="535781" y="1174424"/>
                </a:lnTo>
                <a:lnTo>
                  <a:pt x="4286" y="1178710"/>
                </a:lnTo>
                <a:lnTo>
                  <a:pt x="0" y="1187283"/>
                </a:lnTo>
                <a:lnTo>
                  <a:pt x="535781" y="1182996"/>
                </a:lnTo>
                <a:lnTo>
                  <a:pt x="535781" y="2046676"/>
                </a:lnTo>
                <a:cubicBezTo>
                  <a:pt x="538546" y="2045163"/>
                  <a:pt x="541392" y="2043663"/>
                  <a:pt x="544354" y="2042120"/>
                </a:cubicBezTo>
                <a:lnTo>
                  <a:pt x="544354" y="1187270"/>
                </a:lnTo>
                <a:lnTo>
                  <a:pt x="1054418" y="1182984"/>
                </a:lnTo>
                <a:lnTo>
                  <a:pt x="1611630" y="1187270"/>
                </a:lnTo>
                <a:lnTo>
                  <a:pt x="1607344" y="1305952"/>
                </a:lnTo>
                <a:cubicBezTo>
                  <a:pt x="1610520" y="1305356"/>
                  <a:pt x="1612946" y="1304902"/>
                  <a:pt x="1615916" y="1304345"/>
                </a:cubicBezTo>
                <a:lnTo>
                  <a:pt x="1620203" y="1187244"/>
                </a:lnTo>
                <a:lnTo>
                  <a:pt x="2179687" y="1187244"/>
                </a:lnTo>
                <a:cubicBezTo>
                  <a:pt x="2187282" y="1184887"/>
                  <a:pt x="2194672" y="1181826"/>
                  <a:pt x="2202057" y="1178672"/>
                </a:cubicBezTo>
                <a:lnTo>
                  <a:pt x="1615912" y="1178672"/>
                </a:lnTo>
                <a:lnTo>
                  <a:pt x="1615912" y="866037"/>
                </a:lnTo>
                <a:cubicBezTo>
                  <a:pt x="1613392" y="865300"/>
                  <a:pt x="1610623" y="864597"/>
                  <a:pt x="1607339" y="863761"/>
                </a:cubicBezTo>
                <a:lnTo>
                  <a:pt x="1607339" y="1178672"/>
                </a:lnTo>
                <a:lnTo>
                  <a:pt x="1054413" y="1174385"/>
                </a:lnTo>
                <a:lnTo>
                  <a:pt x="544349" y="1178672"/>
                </a:lnTo>
                <a:lnTo>
                  <a:pt x="544349" y="788490"/>
                </a:lnTo>
                <a:cubicBezTo>
                  <a:pt x="541358" y="788370"/>
                  <a:pt x="538332" y="788220"/>
                  <a:pt x="535777" y="788091"/>
                </a:cubicBezTo>
                <a:close/>
                <a:moveTo>
                  <a:pt x="4804886" y="972700"/>
                </a:moveTo>
                <a:lnTo>
                  <a:pt x="4804886" y="1178706"/>
                </a:lnTo>
                <a:lnTo>
                  <a:pt x="4556670" y="1178706"/>
                </a:lnTo>
                <a:cubicBezTo>
                  <a:pt x="4560270" y="1181321"/>
                  <a:pt x="4564342" y="1184381"/>
                  <a:pt x="4568200" y="1187278"/>
                </a:cubicBezTo>
                <a:lnTo>
                  <a:pt x="4804886" y="1187278"/>
                </a:lnTo>
                <a:lnTo>
                  <a:pt x="4804886" y="1329531"/>
                </a:lnTo>
                <a:cubicBezTo>
                  <a:pt x="4807801" y="1330182"/>
                  <a:pt x="4810802" y="1330816"/>
                  <a:pt x="4813459" y="1331408"/>
                </a:cubicBezTo>
                <a:lnTo>
                  <a:pt x="4813459" y="1187283"/>
                </a:lnTo>
                <a:lnTo>
                  <a:pt x="4929188" y="1187283"/>
                </a:lnTo>
                <a:cubicBezTo>
                  <a:pt x="4927259" y="1184480"/>
                  <a:pt x="4925330" y="1181612"/>
                  <a:pt x="4923573" y="1178710"/>
                </a:cubicBezTo>
                <a:lnTo>
                  <a:pt x="4813459" y="1178710"/>
                </a:lnTo>
                <a:lnTo>
                  <a:pt x="4813459" y="973506"/>
                </a:lnTo>
                <a:cubicBezTo>
                  <a:pt x="4810544" y="973309"/>
                  <a:pt x="4807673" y="973077"/>
                  <a:pt x="4804886" y="972700"/>
                </a:cubicBezTo>
                <a:close/>
                <a:moveTo>
                  <a:pt x="2768232" y="1178740"/>
                </a:moveTo>
                <a:cubicBezTo>
                  <a:pt x="2767795" y="1181844"/>
                  <a:pt x="2766920" y="1184720"/>
                  <a:pt x="2765823" y="1187313"/>
                </a:cubicBezTo>
                <a:lnTo>
                  <a:pt x="2839225" y="1187313"/>
                </a:lnTo>
                <a:lnTo>
                  <a:pt x="2840027" y="1178740"/>
                </a:lnTo>
                <a:close/>
                <a:moveTo>
                  <a:pt x="4244331" y="1178740"/>
                </a:moveTo>
                <a:cubicBezTo>
                  <a:pt x="4246474" y="1179550"/>
                  <a:pt x="4248917" y="1179628"/>
                  <a:pt x="4251575" y="1178740"/>
                </a:cubicBezTo>
                <a:close/>
                <a:moveTo>
                  <a:pt x="4253032" y="1178740"/>
                </a:moveTo>
                <a:cubicBezTo>
                  <a:pt x="4253161" y="1181098"/>
                  <a:pt x="4254146" y="1184179"/>
                  <a:pt x="4255175" y="1187313"/>
                </a:cubicBezTo>
                <a:lnTo>
                  <a:pt x="4265891" y="1187313"/>
                </a:lnTo>
                <a:cubicBezTo>
                  <a:pt x="4267177" y="1186541"/>
                  <a:pt x="4268376" y="1185710"/>
                  <a:pt x="4269662" y="1184904"/>
                </a:cubicBezTo>
                <a:cubicBezTo>
                  <a:pt x="4266577" y="1182221"/>
                  <a:pt x="4263962" y="1180206"/>
                  <a:pt x="4261862" y="1178740"/>
                </a:cubicBezTo>
                <a:close/>
                <a:moveTo>
                  <a:pt x="5042087" y="1178740"/>
                </a:moveTo>
                <a:cubicBezTo>
                  <a:pt x="5043931" y="1180939"/>
                  <a:pt x="5045731" y="1183164"/>
                  <a:pt x="5047445" y="1185440"/>
                </a:cubicBezTo>
                <a:cubicBezTo>
                  <a:pt x="5049203" y="1186010"/>
                  <a:pt x="5050789" y="1186678"/>
                  <a:pt x="5052417" y="1187313"/>
                </a:cubicBezTo>
                <a:lnTo>
                  <a:pt x="5464969" y="1191599"/>
                </a:lnTo>
                <a:lnTo>
                  <a:pt x="5790724" y="1187313"/>
                </a:lnTo>
                <a:lnTo>
                  <a:pt x="5790724" y="1178740"/>
                </a:lnTo>
                <a:lnTo>
                  <a:pt x="5469255" y="1183027"/>
                </a:lnTo>
                <a:close/>
                <a:moveTo>
                  <a:pt x="2687655" y="1216374"/>
                </a:moveTo>
                <a:cubicBezTo>
                  <a:pt x="2684787" y="1217055"/>
                  <a:pt x="2681915" y="1217754"/>
                  <a:pt x="2679082" y="1218517"/>
                </a:cubicBezTo>
                <a:lnTo>
                  <a:pt x="2670510" y="1847395"/>
                </a:lnTo>
                <a:lnTo>
                  <a:pt x="2679082" y="2464615"/>
                </a:lnTo>
                <a:lnTo>
                  <a:pt x="2147587" y="2456043"/>
                </a:lnTo>
                <a:lnTo>
                  <a:pt x="1653468" y="2464615"/>
                </a:lnTo>
                <a:cubicBezTo>
                  <a:pt x="1655731" y="2467663"/>
                  <a:pt x="1658247" y="2471143"/>
                  <a:pt x="1659765" y="2473188"/>
                </a:cubicBezTo>
                <a:lnTo>
                  <a:pt x="2147583" y="2464615"/>
                </a:lnTo>
                <a:lnTo>
                  <a:pt x="2679078" y="2473188"/>
                </a:lnTo>
                <a:lnTo>
                  <a:pt x="2679078" y="2814613"/>
                </a:lnTo>
                <a:lnTo>
                  <a:pt x="2687650" y="2816889"/>
                </a:lnTo>
                <a:lnTo>
                  <a:pt x="2687650" y="2473183"/>
                </a:lnTo>
                <a:lnTo>
                  <a:pt x="2837266" y="2473183"/>
                </a:lnTo>
                <a:lnTo>
                  <a:pt x="2838741" y="2464611"/>
                </a:lnTo>
                <a:lnTo>
                  <a:pt x="2687650" y="2464611"/>
                </a:lnTo>
                <a:lnTo>
                  <a:pt x="2679078" y="1847391"/>
                </a:lnTo>
                <a:close/>
                <a:moveTo>
                  <a:pt x="1616092" y="1393867"/>
                </a:moveTo>
                <a:cubicBezTo>
                  <a:pt x="1613237" y="1396032"/>
                  <a:pt x="1610370" y="1398252"/>
                  <a:pt x="1607519" y="1400429"/>
                </a:cubicBezTo>
                <a:lnTo>
                  <a:pt x="1607519" y="2370751"/>
                </a:lnTo>
                <a:cubicBezTo>
                  <a:pt x="1609997" y="2367463"/>
                  <a:pt x="1613177" y="2363468"/>
                  <a:pt x="1616092" y="2359769"/>
                </a:cubicBezTo>
                <a:close/>
                <a:moveTo>
                  <a:pt x="3759213" y="1423335"/>
                </a:moveTo>
                <a:cubicBezTo>
                  <a:pt x="3756512" y="1427883"/>
                  <a:pt x="3753551" y="1432499"/>
                  <a:pt x="3750645" y="1436995"/>
                </a:cubicBezTo>
                <a:lnTo>
                  <a:pt x="3750645" y="1437801"/>
                </a:lnTo>
                <a:cubicBezTo>
                  <a:pt x="3752441" y="1435238"/>
                  <a:pt x="3756941" y="1428881"/>
                  <a:pt x="3759213" y="1425611"/>
                </a:cubicBezTo>
                <a:close/>
                <a:moveTo>
                  <a:pt x="4805058" y="1544019"/>
                </a:moveTo>
                <a:lnTo>
                  <a:pt x="4805058" y="2277353"/>
                </a:lnTo>
                <a:cubicBezTo>
                  <a:pt x="4807930" y="2277160"/>
                  <a:pt x="4810802" y="2276848"/>
                  <a:pt x="4813631" y="2276685"/>
                </a:cubicBezTo>
                <a:lnTo>
                  <a:pt x="4813631" y="1551665"/>
                </a:lnTo>
                <a:cubicBezTo>
                  <a:pt x="4810673" y="1549042"/>
                  <a:pt x="4807801" y="1546522"/>
                  <a:pt x="4805058" y="1544032"/>
                </a:cubicBezTo>
                <a:close/>
                <a:moveTo>
                  <a:pt x="3759213" y="1613936"/>
                </a:moveTo>
                <a:cubicBezTo>
                  <a:pt x="3756341" y="1615218"/>
                  <a:pt x="3753504" y="1616533"/>
                  <a:pt x="3750645" y="1617819"/>
                </a:cubicBezTo>
                <a:lnTo>
                  <a:pt x="3750645" y="2256985"/>
                </a:lnTo>
                <a:cubicBezTo>
                  <a:pt x="3753508" y="2257907"/>
                  <a:pt x="3756341" y="2258927"/>
                  <a:pt x="3759213" y="2259801"/>
                </a:cubicBezTo>
                <a:close/>
                <a:moveTo>
                  <a:pt x="544530" y="2171149"/>
                </a:moveTo>
                <a:cubicBezTo>
                  <a:pt x="541683" y="2172885"/>
                  <a:pt x="538807" y="2174642"/>
                  <a:pt x="535957" y="2176374"/>
                </a:cubicBezTo>
                <a:lnTo>
                  <a:pt x="535957" y="2290898"/>
                </a:lnTo>
                <a:cubicBezTo>
                  <a:pt x="538816" y="2291952"/>
                  <a:pt x="541675" y="2293037"/>
                  <a:pt x="544530" y="2294113"/>
                </a:cubicBezTo>
                <a:close/>
                <a:moveTo>
                  <a:pt x="4813631" y="2403549"/>
                </a:moveTo>
                <a:cubicBezTo>
                  <a:pt x="4810630" y="2404132"/>
                  <a:pt x="4807801" y="2404818"/>
                  <a:pt x="4805058" y="2405426"/>
                </a:cubicBezTo>
                <a:lnTo>
                  <a:pt x="4805058" y="2464628"/>
                </a:lnTo>
                <a:lnTo>
                  <a:pt x="4698716" y="2464628"/>
                </a:lnTo>
                <a:cubicBezTo>
                  <a:pt x="4692073" y="2467663"/>
                  <a:pt x="4684057" y="2470612"/>
                  <a:pt x="4674199" y="2473201"/>
                </a:cubicBezTo>
                <a:lnTo>
                  <a:pt x="4805058" y="2473201"/>
                </a:lnTo>
                <a:lnTo>
                  <a:pt x="4805058" y="2521421"/>
                </a:lnTo>
                <a:cubicBezTo>
                  <a:pt x="4807930" y="2520139"/>
                  <a:pt x="4810802" y="2518858"/>
                  <a:pt x="4813631" y="2517533"/>
                </a:cubicBezTo>
                <a:lnTo>
                  <a:pt x="4813631" y="2473213"/>
                </a:lnTo>
                <a:lnTo>
                  <a:pt x="4910500" y="2473213"/>
                </a:lnTo>
                <a:cubicBezTo>
                  <a:pt x="4927516" y="2470359"/>
                  <a:pt x="4944489" y="2467539"/>
                  <a:pt x="4961506" y="2464641"/>
                </a:cubicBezTo>
                <a:lnTo>
                  <a:pt x="4813631" y="2464641"/>
                </a:lnTo>
                <a:close/>
                <a:moveTo>
                  <a:pt x="3750645" y="2406361"/>
                </a:moveTo>
                <a:lnTo>
                  <a:pt x="3750645" y="2473201"/>
                </a:lnTo>
                <a:lnTo>
                  <a:pt x="2848003" y="2464628"/>
                </a:lnTo>
                <a:lnTo>
                  <a:pt x="2848273" y="2473201"/>
                </a:lnTo>
                <a:lnTo>
                  <a:pt x="3750657" y="2481773"/>
                </a:lnTo>
                <a:lnTo>
                  <a:pt x="3750657" y="2850524"/>
                </a:lnTo>
                <a:cubicBezTo>
                  <a:pt x="3753182" y="2849726"/>
                  <a:pt x="3756041" y="2849255"/>
                  <a:pt x="3759213" y="2849053"/>
                </a:cubicBezTo>
                <a:lnTo>
                  <a:pt x="3759213" y="2473201"/>
                </a:lnTo>
                <a:lnTo>
                  <a:pt x="4404422" y="2473201"/>
                </a:lnTo>
                <a:cubicBezTo>
                  <a:pt x="4388049" y="2471610"/>
                  <a:pt x="4371547" y="2470140"/>
                  <a:pt x="4355130" y="2469180"/>
                </a:cubicBezTo>
                <a:cubicBezTo>
                  <a:pt x="4316640" y="2466926"/>
                  <a:pt x="4299752" y="2466056"/>
                  <a:pt x="4274377" y="2464628"/>
                </a:cubicBezTo>
                <a:lnTo>
                  <a:pt x="3759170" y="2464628"/>
                </a:lnTo>
                <a:lnTo>
                  <a:pt x="3759170" y="2406631"/>
                </a:lnTo>
                <a:cubicBezTo>
                  <a:pt x="3756298" y="2406515"/>
                  <a:pt x="3753452" y="2406447"/>
                  <a:pt x="3750598" y="2406361"/>
                </a:cubicBezTo>
                <a:close/>
                <a:moveTo>
                  <a:pt x="535957" y="2407835"/>
                </a:moveTo>
                <a:lnTo>
                  <a:pt x="535957" y="2464628"/>
                </a:lnTo>
                <a:lnTo>
                  <a:pt x="176" y="2473201"/>
                </a:lnTo>
                <a:lnTo>
                  <a:pt x="176" y="2481773"/>
                </a:lnTo>
                <a:lnTo>
                  <a:pt x="535957" y="2473201"/>
                </a:lnTo>
                <a:lnTo>
                  <a:pt x="535957" y="2858025"/>
                </a:lnTo>
                <a:cubicBezTo>
                  <a:pt x="538807" y="2858710"/>
                  <a:pt x="541641" y="2859400"/>
                  <a:pt x="544530" y="2860035"/>
                </a:cubicBezTo>
                <a:lnTo>
                  <a:pt x="544530" y="2473201"/>
                </a:lnTo>
                <a:lnTo>
                  <a:pt x="779605" y="2473201"/>
                </a:lnTo>
                <a:cubicBezTo>
                  <a:pt x="776150" y="2470132"/>
                  <a:pt x="772425" y="2467281"/>
                  <a:pt x="768623" y="2464628"/>
                </a:cubicBezTo>
                <a:lnTo>
                  <a:pt x="544538" y="2464628"/>
                </a:lnTo>
                <a:lnTo>
                  <a:pt x="544538" y="2409173"/>
                </a:lnTo>
                <a:cubicBezTo>
                  <a:pt x="541688" y="2408697"/>
                  <a:pt x="538820" y="2408251"/>
                  <a:pt x="535966" y="2407831"/>
                </a:cubicBezTo>
                <a:close/>
                <a:moveTo>
                  <a:pt x="860769" y="2464628"/>
                </a:moveTo>
                <a:cubicBezTo>
                  <a:pt x="862205" y="2467268"/>
                  <a:pt x="864078" y="2470123"/>
                  <a:pt x="866933" y="2473201"/>
                </a:cubicBezTo>
                <a:lnTo>
                  <a:pt x="1549389" y="2473201"/>
                </a:lnTo>
                <a:cubicBezTo>
                  <a:pt x="1550830" y="2470415"/>
                  <a:pt x="1552480" y="2467217"/>
                  <a:pt x="1553809" y="2464628"/>
                </a:cubicBezTo>
                <a:close/>
                <a:moveTo>
                  <a:pt x="5250742" y="2464628"/>
                </a:moveTo>
                <a:cubicBezTo>
                  <a:pt x="5248728" y="2467478"/>
                  <a:pt x="5246670" y="2470355"/>
                  <a:pt x="5244313" y="2473201"/>
                </a:cubicBezTo>
                <a:lnTo>
                  <a:pt x="5790810" y="2473201"/>
                </a:lnTo>
                <a:lnTo>
                  <a:pt x="5790810" y="2464628"/>
                </a:lnTo>
                <a:close/>
                <a:moveTo>
                  <a:pt x="1607434" y="2596430"/>
                </a:moveTo>
                <a:lnTo>
                  <a:pt x="1620293" y="2811814"/>
                </a:lnTo>
                <a:lnTo>
                  <a:pt x="1607434" y="3143330"/>
                </a:lnTo>
                <a:cubicBezTo>
                  <a:pt x="1610318" y="3145297"/>
                  <a:pt x="1613195" y="3147303"/>
                  <a:pt x="1616006" y="3149357"/>
                </a:cubicBezTo>
                <a:lnTo>
                  <a:pt x="1628865" y="2811814"/>
                </a:lnTo>
                <a:lnTo>
                  <a:pt x="1616006" y="2604600"/>
                </a:lnTo>
                <a:cubicBezTo>
                  <a:pt x="1612959" y="2601741"/>
                  <a:pt x="1610078" y="2599058"/>
                  <a:pt x="1607434" y="2596430"/>
                </a:cubicBezTo>
                <a:close/>
                <a:moveTo>
                  <a:pt x="4813545" y="2699433"/>
                </a:moveTo>
                <a:cubicBezTo>
                  <a:pt x="4810716" y="2700158"/>
                  <a:pt x="4807844" y="2700908"/>
                  <a:pt x="4804972" y="2701576"/>
                </a:cubicBezTo>
                <a:lnTo>
                  <a:pt x="4804972" y="2875705"/>
                </a:lnTo>
                <a:cubicBezTo>
                  <a:pt x="4824989" y="2875200"/>
                  <a:pt x="4827861" y="2874784"/>
                  <a:pt x="4813545" y="2874231"/>
                </a:cubicBezTo>
                <a:close/>
                <a:moveTo>
                  <a:pt x="4809259" y="2921650"/>
                </a:moveTo>
                <a:lnTo>
                  <a:pt x="4809259" y="3750525"/>
                </a:lnTo>
                <a:lnTo>
                  <a:pt x="4347415" y="3750525"/>
                </a:lnTo>
                <a:cubicBezTo>
                  <a:pt x="4347758" y="3753324"/>
                  <a:pt x="4347972" y="3756225"/>
                  <a:pt x="4348101" y="3759097"/>
                </a:cubicBezTo>
                <a:lnTo>
                  <a:pt x="4809259" y="3759097"/>
                </a:lnTo>
                <a:lnTo>
                  <a:pt x="4826404" y="4076280"/>
                </a:lnTo>
                <a:lnTo>
                  <a:pt x="4809259" y="4384375"/>
                </a:lnTo>
                <a:cubicBezTo>
                  <a:pt x="4810630" y="4383990"/>
                  <a:pt x="4812045" y="4383818"/>
                  <a:pt x="4813545" y="4383818"/>
                </a:cubicBezTo>
                <a:cubicBezTo>
                  <a:pt x="4815002" y="4383818"/>
                  <a:pt x="4816459" y="4383990"/>
                  <a:pt x="4817831" y="4384375"/>
                </a:cubicBezTo>
                <a:lnTo>
                  <a:pt x="4834976" y="4076280"/>
                </a:lnTo>
                <a:lnTo>
                  <a:pt x="4817831" y="3759097"/>
                </a:lnTo>
                <a:lnTo>
                  <a:pt x="5297891" y="3750525"/>
                </a:lnTo>
                <a:lnTo>
                  <a:pt x="5795096" y="3759097"/>
                </a:lnTo>
                <a:lnTo>
                  <a:pt x="5795096" y="3750525"/>
                </a:lnTo>
                <a:lnTo>
                  <a:pt x="5319322" y="3741952"/>
                </a:lnTo>
                <a:lnTo>
                  <a:pt x="4817831" y="3750525"/>
                </a:lnTo>
                <a:lnTo>
                  <a:pt x="4817831" y="2921821"/>
                </a:lnTo>
                <a:lnTo>
                  <a:pt x="4809259" y="2921688"/>
                </a:lnTo>
                <a:close/>
                <a:moveTo>
                  <a:pt x="544444" y="2933973"/>
                </a:moveTo>
                <a:lnTo>
                  <a:pt x="535871" y="2935983"/>
                </a:lnTo>
                <a:lnTo>
                  <a:pt x="535871" y="3712608"/>
                </a:lnTo>
                <a:cubicBezTo>
                  <a:pt x="538623" y="3713907"/>
                  <a:pt x="541756" y="3715352"/>
                  <a:pt x="544444" y="3716625"/>
                </a:cubicBezTo>
                <a:close/>
                <a:moveTo>
                  <a:pt x="3750559" y="2937856"/>
                </a:moveTo>
                <a:lnTo>
                  <a:pt x="3754841" y="3750486"/>
                </a:lnTo>
                <a:lnTo>
                  <a:pt x="2937800" y="3750486"/>
                </a:lnTo>
                <a:cubicBezTo>
                  <a:pt x="2939913" y="3753409"/>
                  <a:pt x="2941932" y="3756225"/>
                  <a:pt x="2943964" y="3759054"/>
                </a:cubicBezTo>
                <a:lnTo>
                  <a:pt x="3746307" y="3759054"/>
                </a:lnTo>
                <a:lnTo>
                  <a:pt x="3750593" y="4389391"/>
                </a:lnTo>
                <a:cubicBezTo>
                  <a:pt x="3753036" y="4386390"/>
                  <a:pt x="3755998" y="4384333"/>
                  <a:pt x="3759170" y="4383518"/>
                </a:cubicBezTo>
                <a:lnTo>
                  <a:pt x="3754884" y="3759011"/>
                </a:lnTo>
                <a:lnTo>
                  <a:pt x="4234815" y="3759011"/>
                </a:lnTo>
                <a:cubicBezTo>
                  <a:pt x="4234944" y="3756097"/>
                  <a:pt x="4235115" y="3753221"/>
                  <a:pt x="4235458" y="3750422"/>
                </a:cubicBezTo>
                <a:lnTo>
                  <a:pt x="3763113" y="3750422"/>
                </a:lnTo>
                <a:lnTo>
                  <a:pt x="3758827" y="2950779"/>
                </a:lnTo>
                <a:cubicBezTo>
                  <a:pt x="3755655" y="2947123"/>
                  <a:pt x="3752878" y="2942648"/>
                  <a:pt x="3750276" y="2937787"/>
                </a:cubicBezTo>
                <a:close/>
                <a:moveTo>
                  <a:pt x="2678996" y="2953243"/>
                </a:moveTo>
                <a:lnTo>
                  <a:pt x="2687569" y="3146125"/>
                </a:lnTo>
                <a:lnTo>
                  <a:pt x="2678996" y="3636086"/>
                </a:lnTo>
                <a:cubicBezTo>
                  <a:pt x="2681752" y="3635662"/>
                  <a:pt x="2684568" y="3635263"/>
                  <a:pt x="2687569" y="3635014"/>
                </a:cubicBezTo>
                <a:lnTo>
                  <a:pt x="2696141" y="3154697"/>
                </a:lnTo>
                <a:lnTo>
                  <a:pt x="2687569" y="2953243"/>
                </a:lnTo>
                <a:close/>
                <a:moveTo>
                  <a:pt x="1607434" y="3286499"/>
                </a:moveTo>
                <a:lnTo>
                  <a:pt x="1607434" y="3750486"/>
                </a:lnTo>
                <a:lnTo>
                  <a:pt x="614353" y="3750486"/>
                </a:lnTo>
                <a:cubicBezTo>
                  <a:pt x="620002" y="3753341"/>
                  <a:pt x="625608" y="3756225"/>
                  <a:pt x="631095" y="3759054"/>
                </a:cubicBezTo>
                <a:lnTo>
                  <a:pt x="1607417" y="3759054"/>
                </a:lnTo>
                <a:lnTo>
                  <a:pt x="1607417" y="4286134"/>
                </a:lnTo>
                <a:cubicBezTo>
                  <a:pt x="1610280" y="4285620"/>
                  <a:pt x="1613139" y="4285149"/>
                  <a:pt x="1615989" y="4284677"/>
                </a:cubicBezTo>
                <a:lnTo>
                  <a:pt x="1615989" y="3759097"/>
                </a:lnTo>
                <a:lnTo>
                  <a:pt x="1740291" y="3750512"/>
                </a:lnTo>
                <a:lnTo>
                  <a:pt x="2525489" y="3759097"/>
                </a:lnTo>
                <a:cubicBezTo>
                  <a:pt x="2527362" y="3756225"/>
                  <a:pt x="2529291" y="3753396"/>
                  <a:pt x="2531117" y="3750512"/>
                </a:cubicBezTo>
                <a:lnTo>
                  <a:pt x="1740303" y="3741939"/>
                </a:lnTo>
                <a:lnTo>
                  <a:pt x="1616002" y="3750512"/>
                </a:lnTo>
                <a:lnTo>
                  <a:pt x="1616002" y="3298998"/>
                </a:lnTo>
                <a:cubicBezTo>
                  <a:pt x="1613053" y="3294922"/>
                  <a:pt x="1610211" y="3290764"/>
                  <a:pt x="1607429" y="3286542"/>
                </a:cubicBezTo>
                <a:close/>
                <a:moveTo>
                  <a:pt x="90" y="3737627"/>
                </a:moveTo>
                <a:lnTo>
                  <a:pt x="90" y="3746200"/>
                </a:lnTo>
                <a:lnTo>
                  <a:pt x="352368" y="3759054"/>
                </a:lnTo>
                <a:cubicBezTo>
                  <a:pt x="348755" y="3756611"/>
                  <a:pt x="345159" y="3754292"/>
                  <a:pt x="341387" y="3752093"/>
                </a:cubicBezTo>
                <a:cubicBezTo>
                  <a:pt x="340414" y="3751528"/>
                  <a:pt x="339432" y="3751009"/>
                  <a:pt x="338438" y="3750486"/>
                </a:cubicBezTo>
                <a:close/>
                <a:moveTo>
                  <a:pt x="2704028" y="3750486"/>
                </a:moveTo>
                <a:cubicBezTo>
                  <a:pt x="2703930" y="3753302"/>
                  <a:pt x="2703797" y="3756140"/>
                  <a:pt x="2703762" y="3759054"/>
                </a:cubicBezTo>
                <a:lnTo>
                  <a:pt x="2795248" y="3759054"/>
                </a:lnTo>
                <a:cubicBezTo>
                  <a:pt x="2794974" y="3757082"/>
                  <a:pt x="2794695" y="3755068"/>
                  <a:pt x="2794442" y="3753032"/>
                </a:cubicBezTo>
                <a:cubicBezTo>
                  <a:pt x="2789213" y="3752260"/>
                  <a:pt x="2782912" y="3751403"/>
                  <a:pt x="2776526" y="3750503"/>
                </a:cubicBezTo>
                <a:close/>
                <a:moveTo>
                  <a:pt x="2678996" y="3807489"/>
                </a:moveTo>
                <a:lnTo>
                  <a:pt x="2687569" y="4376274"/>
                </a:lnTo>
                <a:lnTo>
                  <a:pt x="2678996" y="5036357"/>
                </a:lnTo>
                <a:lnTo>
                  <a:pt x="2364360" y="5036357"/>
                </a:lnTo>
                <a:cubicBezTo>
                  <a:pt x="2366430" y="5039272"/>
                  <a:pt x="2368500" y="5042143"/>
                  <a:pt x="2370656" y="5044929"/>
                </a:cubicBezTo>
                <a:lnTo>
                  <a:pt x="2683287" y="5044929"/>
                </a:lnTo>
                <a:lnTo>
                  <a:pt x="2679001" y="5354740"/>
                </a:lnTo>
                <a:cubicBezTo>
                  <a:pt x="2681157" y="5356625"/>
                  <a:pt x="2684406" y="5358168"/>
                  <a:pt x="2687573" y="5359711"/>
                </a:cubicBezTo>
                <a:lnTo>
                  <a:pt x="2691859" y="5044929"/>
                </a:lnTo>
                <a:lnTo>
                  <a:pt x="2844021" y="5044929"/>
                </a:lnTo>
                <a:lnTo>
                  <a:pt x="2843889" y="5036357"/>
                </a:lnTo>
                <a:lnTo>
                  <a:pt x="2687573" y="5036357"/>
                </a:lnTo>
                <a:lnTo>
                  <a:pt x="2696146" y="4375846"/>
                </a:lnTo>
                <a:lnTo>
                  <a:pt x="2687573" y="3810061"/>
                </a:lnTo>
                <a:cubicBezTo>
                  <a:pt x="2685138" y="3809718"/>
                  <a:pt x="2682228" y="3808903"/>
                  <a:pt x="2679001" y="3807232"/>
                </a:cubicBezTo>
                <a:close/>
                <a:moveTo>
                  <a:pt x="535871" y="3879412"/>
                </a:moveTo>
                <a:lnTo>
                  <a:pt x="535871" y="4477730"/>
                </a:lnTo>
                <a:cubicBezTo>
                  <a:pt x="538739" y="4476358"/>
                  <a:pt x="541581" y="4474944"/>
                  <a:pt x="544444" y="4473572"/>
                </a:cubicBezTo>
                <a:lnTo>
                  <a:pt x="544444" y="3884341"/>
                </a:lnTo>
                <a:cubicBezTo>
                  <a:pt x="541589" y="3882712"/>
                  <a:pt x="538760" y="3881084"/>
                  <a:pt x="535871" y="3879412"/>
                </a:cubicBezTo>
                <a:close/>
                <a:moveTo>
                  <a:pt x="1616006" y="4396763"/>
                </a:moveTo>
                <a:cubicBezTo>
                  <a:pt x="1613387" y="4397406"/>
                  <a:pt x="1610293" y="4398306"/>
                  <a:pt x="1607434" y="4399035"/>
                </a:cubicBezTo>
                <a:lnTo>
                  <a:pt x="1607434" y="4465771"/>
                </a:lnTo>
                <a:cubicBezTo>
                  <a:pt x="1610258" y="4468729"/>
                  <a:pt x="1613152" y="4471815"/>
                  <a:pt x="1616006" y="4474858"/>
                </a:cubicBezTo>
                <a:close/>
                <a:moveTo>
                  <a:pt x="4809259" y="4418451"/>
                </a:moveTo>
                <a:lnTo>
                  <a:pt x="4809259" y="5036486"/>
                </a:lnTo>
                <a:lnTo>
                  <a:pt x="4347544" y="5036486"/>
                </a:lnTo>
                <a:cubicBezTo>
                  <a:pt x="4347801" y="5039229"/>
                  <a:pt x="4347801" y="5041972"/>
                  <a:pt x="4347801" y="5044801"/>
                </a:cubicBezTo>
                <a:lnTo>
                  <a:pt x="4347801" y="5045101"/>
                </a:lnTo>
                <a:lnTo>
                  <a:pt x="4809259" y="5045101"/>
                </a:lnTo>
                <a:lnTo>
                  <a:pt x="4809259" y="5795195"/>
                </a:lnTo>
                <a:lnTo>
                  <a:pt x="4817831" y="5795195"/>
                </a:lnTo>
                <a:lnTo>
                  <a:pt x="4817831" y="5045101"/>
                </a:lnTo>
                <a:lnTo>
                  <a:pt x="5795096" y="5045101"/>
                </a:lnTo>
                <a:lnTo>
                  <a:pt x="5795096" y="5036528"/>
                </a:lnTo>
                <a:lnTo>
                  <a:pt x="4817831" y="5036528"/>
                </a:lnTo>
                <a:lnTo>
                  <a:pt x="4817831" y="4418494"/>
                </a:lnTo>
                <a:cubicBezTo>
                  <a:pt x="4816502" y="4418837"/>
                  <a:pt x="4815045" y="4419137"/>
                  <a:pt x="4813545" y="4419137"/>
                </a:cubicBezTo>
                <a:cubicBezTo>
                  <a:pt x="4812045" y="4419137"/>
                  <a:pt x="4810673" y="4418879"/>
                  <a:pt x="4809259" y="4418494"/>
                </a:cubicBezTo>
                <a:close/>
                <a:moveTo>
                  <a:pt x="3750559" y="4437353"/>
                </a:moveTo>
                <a:lnTo>
                  <a:pt x="3750559" y="5036486"/>
                </a:lnTo>
                <a:lnTo>
                  <a:pt x="3176201" y="5032199"/>
                </a:lnTo>
                <a:lnTo>
                  <a:pt x="2862234" y="5036486"/>
                </a:lnTo>
                <a:lnTo>
                  <a:pt x="2863438" y="5045058"/>
                </a:lnTo>
                <a:lnTo>
                  <a:pt x="3176201" y="5040772"/>
                </a:lnTo>
                <a:lnTo>
                  <a:pt x="3750559" y="5045058"/>
                </a:lnTo>
                <a:lnTo>
                  <a:pt x="3750559" y="5795152"/>
                </a:lnTo>
                <a:lnTo>
                  <a:pt x="3759127" y="5795152"/>
                </a:lnTo>
                <a:lnTo>
                  <a:pt x="3759127" y="5045058"/>
                </a:lnTo>
                <a:lnTo>
                  <a:pt x="4257661" y="5045058"/>
                </a:lnTo>
                <a:cubicBezTo>
                  <a:pt x="4257661" y="5044972"/>
                  <a:pt x="4257661" y="5044886"/>
                  <a:pt x="4257661" y="5044801"/>
                </a:cubicBezTo>
                <a:cubicBezTo>
                  <a:pt x="4257661" y="5041972"/>
                  <a:pt x="4257832" y="5039229"/>
                  <a:pt x="4258090" y="5036486"/>
                </a:cubicBezTo>
                <a:lnTo>
                  <a:pt x="3759127" y="5036486"/>
                </a:lnTo>
                <a:lnTo>
                  <a:pt x="3759127" y="4443226"/>
                </a:lnTo>
                <a:cubicBezTo>
                  <a:pt x="3755912" y="4442369"/>
                  <a:pt x="3752981" y="4440354"/>
                  <a:pt x="3750533" y="4437353"/>
                </a:cubicBezTo>
                <a:close/>
                <a:moveTo>
                  <a:pt x="544444" y="4680084"/>
                </a:moveTo>
                <a:cubicBezTo>
                  <a:pt x="541585" y="4681241"/>
                  <a:pt x="538743" y="4682399"/>
                  <a:pt x="535871" y="4683555"/>
                </a:cubicBezTo>
                <a:lnTo>
                  <a:pt x="535871" y="5036486"/>
                </a:lnTo>
                <a:lnTo>
                  <a:pt x="93316" y="5036486"/>
                </a:lnTo>
                <a:cubicBezTo>
                  <a:pt x="102210" y="5038886"/>
                  <a:pt x="115433" y="5041758"/>
                  <a:pt x="132162" y="5045058"/>
                </a:cubicBezTo>
                <a:lnTo>
                  <a:pt x="535876" y="5045058"/>
                </a:lnTo>
                <a:lnTo>
                  <a:pt x="535876" y="5078962"/>
                </a:lnTo>
                <a:cubicBezTo>
                  <a:pt x="538730" y="5079176"/>
                  <a:pt x="541589" y="5079391"/>
                  <a:pt x="544448" y="5079605"/>
                </a:cubicBezTo>
                <a:lnTo>
                  <a:pt x="544448" y="5045058"/>
                </a:lnTo>
                <a:lnTo>
                  <a:pt x="968787" y="5036486"/>
                </a:lnTo>
                <a:lnTo>
                  <a:pt x="1607438" y="5045058"/>
                </a:lnTo>
                <a:lnTo>
                  <a:pt x="1607438" y="5120753"/>
                </a:lnTo>
                <a:cubicBezTo>
                  <a:pt x="1610318" y="5120539"/>
                  <a:pt x="1613302" y="5120367"/>
                  <a:pt x="1616011" y="5120196"/>
                </a:cubicBezTo>
                <a:lnTo>
                  <a:pt x="1616011" y="5045058"/>
                </a:lnTo>
                <a:lnTo>
                  <a:pt x="2089770" y="5045058"/>
                </a:lnTo>
                <a:cubicBezTo>
                  <a:pt x="2082166" y="5042186"/>
                  <a:pt x="2075492" y="5039357"/>
                  <a:pt x="2069676" y="5036486"/>
                </a:cubicBezTo>
                <a:lnTo>
                  <a:pt x="1616019" y="5036057"/>
                </a:lnTo>
                <a:lnTo>
                  <a:pt x="1616019" y="4689814"/>
                </a:lnTo>
                <a:cubicBezTo>
                  <a:pt x="1613199" y="4688099"/>
                  <a:pt x="1610336" y="4686513"/>
                  <a:pt x="1607447" y="4684884"/>
                </a:cubicBezTo>
                <a:lnTo>
                  <a:pt x="1607447" y="5036057"/>
                </a:lnTo>
                <a:lnTo>
                  <a:pt x="968795" y="5027485"/>
                </a:lnTo>
                <a:lnTo>
                  <a:pt x="544457" y="5036057"/>
                </a:lnTo>
                <a:close/>
                <a:moveTo>
                  <a:pt x="544444" y="5223623"/>
                </a:moveTo>
                <a:cubicBezTo>
                  <a:pt x="541581" y="5223666"/>
                  <a:pt x="538734" y="5223794"/>
                  <a:pt x="535871" y="5223880"/>
                </a:cubicBezTo>
                <a:lnTo>
                  <a:pt x="535871" y="5795152"/>
                </a:lnTo>
                <a:lnTo>
                  <a:pt x="544444" y="5795152"/>
                </a:lnTo>
                <a:lnTo>
                  <a:pt x="544444" y="5223623"/>
                </a:lnTo>
                <a:close/>
                <a:moveTo>
                  <a:pt x="1607434" y="5335323"/>
                </a:moveTo>
                <a:lnTo>
                  <a:pt x="1607434" y="5795152"/>
                </a:lnTo>
                <a:lnTo>
                  <a:pt x="1616006" y="5795152"/>
                </a:lnTo>
                <a:lnTo>
                  <a:pt x="1616006" y="5337852"/>
                </a:lnTo>
                <a:cubicBezTo>
                  <a:pt x="1613130" y="5337037"/>
                  <a:pt x="1610323" y="5336137"/>
                  <a:pt x="1607434" y="5335323"/>
                </a:cubicBezTo>
                <a:close/>
                <a:moveTo>
                  <a:pt x="2687569" y="5378700"/>
                </a:moveTo>
                <a:cubicBezTo>
                  <a:pt x="2686544" y="5380200"/>
                  <a:pt x="2685422" y="5381572"/>
                  <a:pt x="2684354" y="5382986"/>
                </a:cubicBezTo>
                <a:cubicBezTo>
                  <a:pt x="2685477" y="5383500"/>
                  <a:pt x="2686236" y="5383758"/>
                  <a:pt x="2687569" y="5384357"/>
                </a:cubicBezTo>
                <a:close/>
                <a:moveTo>
                  <a:pt x="2687569" y="5452381"/>
                </a:moveTo>
                <a:cubicBezTo>
                  <a:pt x="2684804" y="5454352"/>
                  <a:pt x="2681928" y="5456067"/>
                  <a:pt x="2678996" y="5457738"/>
                </a:cubicBezTo>
                <a:lnTo>
                  <a:pt x="2678996" y="5795152"/>
                </a:lnTo>
                <a:lnTo>
                  <a:pt x="2687569" y="5795152"/>
                </a:lnTo>
                <a:close/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"/>
          <p:cNvSpPr/>
          <p:nvPr/>
        </p:nvSpPr>
        <p:spPr>
          <a:xfrm>
            <a:off x="8824857" y="2113662"/>
            <a:ext cx="5976192" cy="5976294"/>
          </a:xfrm>
          <a:custGeom>
            <a:avLst/>
            <a:gdLst/>
            <a:ahLst/>
            <a:cxnLst/>
            <a:rect l="l" t="t" r="r" b="b"/>
            <a:pathLst>
              <a:path w="5795095" h="5795194" extrusionOk="0">
                <a:moveTo>
                  <a:pt x="535781" y="13"/>
                </a:moveTo>
                <a:lnTo>
                  <a:pt x="535781" y="698414"/>
                </a:lnTo>
                <a:cubicBezTo>
                  <a:pt x="538465" y="698813"/>
                  <a:pt x="541379" y="699289"/>
                  <a:pt x="544354" y="699756"/>
                </a:cubicBezTo>
                <a:lnTo>
                  <a:pt x="544354" y="26"/>
                </a:lnTo>
                <a:close/>
                <a:moveTo>
                  <a:pt x="1607344" y="13"/>
                </a:moveTo>
                <a:lnTo>
                  <a:pt x="1607344" y="783196"/>
                </a:lnTo>
                <a:cubicBezTo>
                  <a:pt x="1610168" y="785383"/>
                  <a:pt x="1612997" y="787774"/>
                  <a:pt x="1615916" y="790432"/>
                </a:cubicBezTo>
                <a:lnTo>
                  <a:pt x="1615916" y="0"/>
                </a:lnTo>
                <a:close/>
                <a:moveTo>
                  <a:pt x="2678906" y="13"/>
                </a:moveTo>
                <a:lnTo>
                  <a:pt x="2683193" y="582943"/>
                </a:lnTo>
                <a:lnTo>
                  <a:pt x="2678906" y="1068618"/>
                </a:lnTo>
                <a:cubicBezTo>
                  <a:pt x="2681071" y="1069574"/>
                  <a:pt x="2683236" y="1070457"/>
                  <a:pt x="2685336" y="1071563"/>
                </a:cubicBezTo>
                <a:cubicBezTo>
                  <a:pt x="2686077" y="1071957"/>
                  <a:pt x="2686763" y="1072360"/>
                  <a:pt x="2687479" y="1072771"/>
                </a:cubicBezTo>
                <a:lnTo>
                  <a:pt x="2691765" y="582939"/>
                </a:lnTo>
                <a:lnTo>
                  <a:pt x="2687479" y="9"/>
                </a:lnTo>
                <a:close/>
                <a:moveTo>
                  <a:pt x="3750469" y="13"/>
                </a:moveTo>
                <a:lnTo>
                  <a:pt x="3750469" y="149899"/>
                </a:lnTo>
                <a:cubicBezTo>
                  <a:pt x="3750640" y="149847"/>
                  <a:pt x="3750820" y="149804"/>
                  <a:pt x="3751005" y="149766"/>
                </a:cubicBezTo>
                <a:cubicBezTo>
                  <a:pt x="3753752" y="149157"/>
                  <a:pt x="3756427" y="149196"/>
                  <a:pt x="3759041" y="149496"/>
                </a:cubicBezTo>
                <a:lnTo>
                  <a:pt x="3759041" y="13"/>
                </a:lnTo>
                <a:lnTo>
                  <a:pt x="3750469" y="13"/>
                </a:lnTo>
                <a:close/>
                <a:moveTo>
                  <a:pt x="4804886" y="13"/>
                </a:moveTo>
                <a:lnTo>
                  <a:pt x="4809173" y="261474"/>
                </a:lnTo>
                <a:lnTo>
                  <a:pt x="4804886" y="813200"/>
                </a:lnTo>
                <a:cubicBezTo>
                  <a:pt x="4807372" y="816741"/>
                  <a:pt x="4810201" y="820423"/>
                  <a:pt x="4813459" y="824319"/>
                </a:cubicBezTo>
                <a:lnTo>
                  <a:pt x="4817745" y="261491"/>
                </a:lnTo>
                <a:lnTo>
                  <a:pt x="4813459" y="30"/>
                </a:lnTo>
                <a:close/>
                <a:moveTo>
                  <a:pt x="3750469" y="256116"/>
                </a:moveTo>
                <a:lnTo>
                  <a:pt x="3750469" y="1178732"/>
                </a:lnTo>
                <a:lnTo>
                  <a:pt x="2850614" y="1178732"/>
                </a:lnTo>
                <a:lnTo>
                  <a:pt x="2849409" y="1187304"/>
                </a:lnTo>
                <a:lnTo>
                  <a:pt x="3750465" y="1187304"/>
                </a:lnTo>
                <a:lnTo>
                  <a:pt x="3750465" y="1417154"/>
                </a:lnTo>
                <a:cubicBezTo>
                  <a:pt x="3753847" y="1413833"/>
                  <a:pt x="3756770" y="1411064"/>
                  <a:pt x="3759041" y="1409118"/>
                </a:cubicBezTo>
                <a:lnTo>
                  <a:pt x="3759041" y="1187304"/>
                </a:lnTo>
                <a:lnTo>
                  <a:pt x="4019174" y="1187304"/>
                </a:lnTo>
                <a:cubicBezTo>
                  <a:pt x="4025646" y="1184158"/>
                  <a:pt x="4032247" y="1181359"/>
                  <a:pt x="4038977" y="1178732"/>
                </a:cubicBezTo>
                <a:lnTo>
                  <a:pt x="3759041" y="1178732"/>
                </a:lnTo>
                <a:lnTo>
                  <a:pt x="3759041" y="260788"/>
                </a:lnTo>
                <a:cubicBezTo>
                  <a:pt x="3758998" y="260758"/>
                  <a:pt x="3758956" y="260685"/>
                  <a:pt x="3758913" y="260655"/>
                </a:cubicBezTo>
                <a:cubicBezTo>
                  <a:pt x="3756127" y="259100"/>
                  <a:pt x="3753315" y="257569"/>
                  <a:pt x="3750469" y="256099"/>
                </a:cubicBezTo>
                <a:close/>
                <a:moveTo>
                  <a:pt x="535781" y="788126"/>
                </a:moveTo>
                <a:lnTo>
                  <a:pt x="535781" y="1174424"/>
                </a:lnTo>
                <a:lnTo>
                  <a:pt x="4286" y="1178710"/>
                </a:lnTo>
                <a:lnTo>
                  <a:pt x="0" y="1187283"/>
                </a:lnTo>
                <a:lnTo>
                  <a:pt x="535781" y="1182996"/>
                </a:lnTo>
                <a:lnTo>
                  <a:pt x="535781" y="2046676"/>
                </a:lnTo>
                <a:cubicBezTo>
                  <a:pt x="538546" y="2045163"/>
                  <a:pt x="541392" y="2043663"/>
                  <a:pt x="544354" y="2042120"/>
                </a:cubicBezTo>
                <a:lnTo>
                  <a:pt x="544354" y="1187270"/>
                </a:lnTo>
                <a:lnTo>
                  <a:pt x="1054418" y="1182984"/>
                </a:lnTo>
                <a:lnTo>
                  <a:pt x="1611630" y="1187270"/>
                </a:lnTo>
                <a:lnTo>
                  <a:pt x="1607344" y="1305952"/>
                </a:lnTo>
                <a:cubicBezTo>
                  <a:pt x="1610520" y="1305356"/>
                  <a:pt x="1612946" y="1304902"/>
                  <a:pt x="1615916" y="1304345"/>
                </a:cubicBezTo>
                <a:lnTo>
                  <a:pt x="1620203" y="1187244"/>
                </a:lnTo>
                <a:lnTo>
                  <a:pt x="2179687" y="1187244"/>
                </a:lnTo>
                <a:cubicBezTo>
                  <a:pt x="2187282" y="1184887"/>
                  <a:pt x="2194672" y="1181826"/>
                  <a:pt x="2202057" y="1178672"/>
                </a:cubicBezTo>
                <a:lnTo>
                  <a:pt x="1615912" y="1178672"/>
                </a:lnTo>
                <a:lnTo>
                  <a:pt x="1615912" y="866037"/>
                </a:lnTo>
                <a:cubicBezTo>
                  <a:pt x="1613392" y="865300"/>
                  <a:pt x="1610623" y="864597"/>
                  <a:pt x="1607339" y="863761"/>
                </a:cubicBezTo>
                <a:lnTo>
                  <a:pt x="1607339" y="1178672"/>
                </a:lnTo>
                <a:lnTo>
                  <a:pt x="1054413" y="1174385"/>
                </a:lnTo>
                <a:lnTo>
                  <a:pt x="544349" y="1178672"/>
                </a:lnTo>
                <a:lnTo>
                  <a:pt x="544349" y="788490"/>
                </a:lnTo>
                <a:cubicBezTo>
                  <a:pt x="541358" y="788370"/>
                  <a:pt x="538332" y="788220"/>
                  <a:pt x="535777" y="788091"/>
                </a:cubicBezTo>
                <a:close/>
                <a:moveTo>
                  <a:pt x="4804886" y="972700"/>
                </a:moveTo>
                <a:lnTo>
                  <a:pt x="4804886" y="1178706"/>
                </a:lnTo>
                <a:lnTo>
                  <a:pt x="4556670" y="1178706"/>
                </a:lnTo>
                <a:cubicBezTo>
                  <a:pt x="4560270" y="1181321"/>
                  <a:pt x="4564342" y="1184381"/>
                  <a:pt x="4568200" y="1187278"/>
                </a:cubicBezTo>
                <a:lnTo>
                  <a:pt x="4804886" y="1187278"/>
                </a:lnTo>
                <a:lnTo>
                  <a:pt x="4804886" y="1329531"/>
                </a:lnTo>
                <a:cubicBezTo>
                  <a:pt x="4807801" y="1330182"/>
                  <a:pt x="4810802" y="1330816"/>
                  <a:pt x="4813459" y="1331408"/>
                </a:cubicBezTo>
                <a:lnTo>
                  <a:pt x="4813459" y="1187283"/>
                </a:lnTo>
                <a:lnTo>
                  <a:pt x="4929188" y="1187283"/>
                </a:lnTo>
                <a:cubicBezTo>
                  <a:pt x="4927259" y="1184480"/>
                  <a:pt x="4925330" y="1181612"/>
                  <a:pt x="4923573" y="1178710"/>
                </a:cubicBezTo>
                <a:lnTo>
                  <a:pt x="4813459" y="1178710"/>
                </a:lnTo>
                <a:lnTo>
                  <a:pt x="4813459" y="973506"/>
                </a:lnTo>
                <a:cubicBezTo>
                  <a:pt x="4810544" y="973309"/>
                  <a:pt x="4807673" y="973077"/>
                  <a:pt x="4804886" y="972700"/>
                </a:cubicBezTo>
                <a:close/>
                <a:moveTo>
                  <a:pt x="2768232" y="1178740"/>
                </a:moveTo>
                <a:cubicBezTo>
                  <a:pt x="2767795" y="1181844"/>
                  <a:pt x="2766920" y="1184720"/>
                  <a:pt x="2765823" y="1187313"/>
                </a:cubicBezTo>
                <a:lnTo>
                  <a:pt x="2839225" y="1187313"/>
                </a:lnTo>
                <a:lnTo>
                  <a:pt x="2840027" y="1178740"/>
                </a:lnTo>
                <a:close/>
                <a:moveTo>
                  <a:pt x="4244331" y="1178740"/>
                </a:moveTo>
                <a:cubicBezTo>
                  <a:pt x="4246474" y="1179550"/>
                  <a:pt x="4248917" y="1179628"/>
                  <a:pt x="4251575" y="1178740"/>
                </a:cubicBezTo>
                <a:close/>
                <a:moveTo>
                  <a:pt x="4253032" y="1178740"/>
                </a:moveTo>
                <a:cubicBezTo>
                  <a:pt x="4253161" y="1181098"/>
                  <a:pt x="4254146" y="1184179"/>
                  <a:pt x="4255175" y="1187313"/>
                </a:cubicBezTo>
                <a:lnTo>
                  <a:pt x="4265891" y="1187313"/>
                </a:lnTo>
                <a:cubicBezTo>
                  <a:pt x="4267177" y="1186541"/>
                  <a:pt x="4268376" y="1185710"/>
                  <a:pt x="4269662" y="1184904"/>
                </a:cubicBezTo>
                <a:cubicBezTo>
                  <a:pt x="4266577" y="1182221"/>
                  <a:pt x="4263962" y="1180206"/>
                  <a:pt x="4261862" y="1178740"/>
                </a:cubicBezTo>
                <a:close/>
                <a:moveTo>
                  <a:pt x="5042087" y="1178740"/>
                </a:moveTo>
                <a:cubicBezTo>
                  <a:pt x="5043931" y="1180939"/>
                  <a:pt x="5045731" y="1183164"/>
                  <a:pt x="5047445" y="1185440"/>
                </a:cubicBezTo>
                <a:cubicBezTo>
                  <a:pt x="5049203" y="1186010"/>
                  <a:pt x="5050789" y="1186678"/>
                  <a:pt x="5052417" y="1187313"/>
                </a:cubicBezTo>
                <a:lnTo>
                  <a:pt x="5464969" y="1191599"/>
                </a:lnTo>
                <a:lnTo>
                  <a:pt x="5790724" y="1187313"/>
                </a:lnTo>
                <a:lnTo>
                  <a:pt x="5790724" y="1178740"/>
                </a:lnTo>
                <a:lnTo>
                  <a:pt x="5469255" y="1183027"/>
                </a:lnTo>
                <a:close/>
                <a:moveTo>
                  <a:pt x="2687655" y="1216374"/>
                </a:moveTo>
                <a:cubicBezTo>
                  <a:pt x="2684787" y="1217055"/>
                  <a:pt x="2681915" y="1217754"/>
                  <a:pt x="2679082" y="1218517"/>
                </a:cubicBezTo>
                <a:lnTo>
                  <a:pt x="2670510" y="1847395"/>
                </a:lnTo>
                <a:lnTo>
                  <a:pt x="2679082" y="2464615"/>
                </a:lnTo>
                <a:lnTo>
                  <a:pt x="2147587" y="2456043"/>
                </a:lnTo>
                <a:lnTo>
                  <a:pt x="1653468" y="2464615"/>
                </a:lnTo>
                <a:cubicBezTo>
                  <a:pt x="1655731" y="2467663"/>
                  <a:pt x="1658247" y="2471143"/>
                  <a:pt x="1659765" y="2473188"/>
                </a:cubicBezTo>
                <a:lnTo>
                  <a:pt x="2147583" y="2464615"/>
                </a:lnTo>
                <a:lnTo>
                  <a:pt x="2679078" y="2473188"/>
                </a:lnTo>
                <a:lnTo>
                  <a:pt x="2679078" y="2814613"/>
                </a:lnTo>
                <a:lnTo>
                  <a:pt x="2687650" y="2816889"/>
                </a:lnTo>
                <a:lnTo>
                  <a:pt x="2687650" y="2473183"/>
                </a:lnTo>
                <a:lnTo>
                  <a:pt x="2837266" y="2473183"/>
                </a:lnTo>
                <a:lnTo>
                  <a:pt x="2838741" y="2464611"/>
                </a:lnTo>
                <a:lnTo>
                  <a:pt x="2687650" y="2464611"/>
                </a:lnTo>
                <a:lnTo>
                  <a:pt x="2679078" y="1847391"/>
                </a:lnTo>
                <a:close/>
                <a:moveTo>
                  <a:pt x="1616092" y="1393867"/>
                </a:moveTo>
                <a:cubicBezTo>
                  <a:pt x="1613237" y="1396032"/>
                  <a:pt x="1610370" y="1398252"/>
                  <a:pt x="1607519" y="1400429"/>
                </a:cubicBezTo>
                <a:lnTo>
                  <a:pt x="1607519" y="2370751"/>
                </a:lnTo>
                <a:cubicBezTo>
                  <a:pt x="1609997" y="2367463"/>
                  <a:pt x="1613177" y="2363468"/>
                  <a:pt x="1616092" y="2359769"/>
                </a:cubicBezTo>
                <a:close/>
                <a:moveTo>
                  <a:pt x="3759213" y="1423335"/>
                </a:moveTo>
                <a:cubicBezTo>
                  <a:pt x="3756512" y="1427883"/>
                  <a:pt x="3753551" y="1432499"/>
                  <a:pt x="3750645" y="1436995"/>
                </a:cubicBezTo>
                <a:lnTo>
                  <a:pt x="3750645" y="1437801"/>
                </a:lnTo>
                <a:cubicBezTo>
                  <a:pt x="3752441" y="1435238"/>
                  <a:pt x="3756941" y="1428881"/>
                  <a:pt x="3759213" y="1425611"/>
                </a:cubicBezTo>
                <a:close/>
                <a:moveTo>
                  <a:pt x="4805058" y="1544019"/>
                </a:moveTo>
                <a:lnTo>
                  <a:pt x="4805058" y="2277353"/>
                </a:lnTo>
                <a:cubicBezTo>
                  <a:pt x="4807930" y="2277160"/>
                  <a:pt x="4810802" y="2276848"/>
                  <a:pt x="4813631" y="2276685"/>
                </a:cubicBezTo>
                <a:lnTo>
                  <a:pt x="4813631" y="1551665"/>
                </a:lnTo>
                <a:cubicBezTo>
                  <a:pt x="4810673" y="1549042"/>
                  <a:pt x="4807801" y="1546522"/>
                  <a:pt x="4805058" y="1544032"/>
                </a:cubicBezTo>
                <a:close/>
                <a:moveTo>
                  <a:pt x="3759213" y="1613936"/>
                </a:moveTo>
                <a:cubicBezTo>
                  <a:pt x="3756341" y="1615218"/>
                  <a:pt x="3753504" y="1616533"/>
                  <a:pt x="3750645" y="1617819"/>
                </a:cubicBezTo>
                <a:lnTo>
                  <a:pt x="3750645" y="2256985"/>
                </a:lnTo>
                <a:cubicBezTo>
                  <a:pt x="3753508" y="2257907"/>
                  <a:pt x="3756341" y="2258927"/>
                  <a:pt x="3759213" y="2259801"/>
                </a:cubicBezTo>
                <a:close/>
                <a:moveTo>
                  <a:pt x="544530" y="2171149"/>
                </a:moveTo>
                <a:cubicBezTo>
                  <a:pt x="541683" y="2172885"/>
                  <a:pt x="538807" y="2174642"/>
                  <a:pt x="535957" y="2176374"/>
                </a:cubicBezTo>
                <a:lnTo>
                  <a:pt x="535957" y="2290898"/>
                </a:lnTo>
                <a:cubicBezTo>
                  <a:pt x="538816" y="2291952"/>
                  <a:pt x="541675" y="2293037"/>
                  <a:pt x="544530" y="2294113"/>
                </a:cubicBezTo>
                <a:close/>
                <a:moveTo>
                  <a:pt x="4813631" y="2403549"/>
                </a:moveTo>
                <a:cubicBezTo>
                  <a:pt x="4810630" y="2404132"/>
                  <a:pt x="4807801" y="2404818"/>
                  <a:pt x="4805058" y="2405426"/>
                </a:cubicBezTo>
                <a:lnTo>
                  <a:pt x="4805058" y="2464628"/>
                </a:lnTo>
                <a:lnTo>
                  <a:pt x="4698716" y="2464628"/>
                </a:lnTo>
                <a:cubicBezTo>
                  <a:pt x="4692073" y="2467663"/>
                  <a:pt x="4684057" y="2470612"/>
                  <a:pt x="4674199" y="2473201"/>
                </a:cubicBezTo>
                <a:lnTo>
                  <a:pt x="4805058" y="2473201"/>
                </a:lnTo>
                <a:lnTo>
                  <a:pt x="4805058" y="2521421"/>
                </a:lnTo>
                <a:cubicBezTo>
                  <a:pt x="4807930" y="2520139"/>
                  <a:pt x="4810802" y="2518858"/>
                  <a:pt x="4813631" y="2517533"/>
                </a:cubicBezTo>
                <a:lnTo>
                  <a:pt x="4813631" y="2473213"/>
                </a:lnTo>
                <a:lnTo>
                  <a:pt x="4910500" y="2473213"/>
                </a:lnTo>
                <a:cubicBezTo>
                  <a:pt x="4927516" y="2470359"/>
                  <a:pt x="4944489" y="2467539"/>
                  <a:pt x="4961506" y="2464641"/>
                </a:cubicBezTo>
                <a:lnTo>
                  <a:pt x="4813631" y="2464641"/>
                </a:lnTo>
                <a:close/>
                <a:moveTo>
                  <a:pt x="3750645" y="2406361"/>
                </a:moveTo>
                <a:lnTo>
                  <a:pt x="3750645" y="2473201"/>
                </a:lnTo>
                <a:lnTo>
                  <a:pt x="2848003" y="2464628"/>
                </a:lnTo>
                <a:lnTo>
                  <a:pt x="2848273" y="2473201"/>
                </a:lnTo>
                <a:lnTo>
                  <a:pt x="3750657" y="2481773"/>
                </a:lnTo>
                <a:lnTo>
                  <a:pt x="3750657" y="2850524"/>
                </a:lnTo>
                <a:cubicBezTo>
                  <a:pt x="3753182" y="2849726"/>
                  <a:pt x="3756041" y="2849255"/>
                  <a:pt x="3759213" y="2849053"/>
                </a:cubicBezTo>
                <a:lnTo>
                  <a:pt x="3759213" y="2473201"/>
                </a:lnTo>
                <a:lnTo>
                  <a:pt x="4404422" y="2473201"/>
                </a:lnTo>
                <a:cubicBezTo>
                  <a:pt x="4388049" y="2471610"/>
                  <a:pt x="4371547" y="2470140"/>
                  <a:pt x="4355130" y="2469180"/>
                </a:cubicBezTo>
                <a:cubicBezTo>
                  <a:pt x="4316640" y="2466926"/>
                  <a:pt x="4299752" y="2466056"/>
                  <a:pt x="4274377" y="2464628"/>
                </a:cubicBezTo>
                <a:lnTo>
                  <a:pt x="3759170" y="2464628"/>
                </a:lnTo>
                <a:lnTo>
                  <a:pt x="3759170" y="2406631"/>
                </a:lnTo>
                <a:cubicBezTo>
                  <a:pt x="3756298" y="2406515"/>
                  <a:pt x="3753452" y="2406447"/>
                  <a:pt x="3750598" y="2406361"/>
                </a:cubicBezTo>
                <a:close/>
                <a:moveTo>
                  <a:pt x="535957" y="2407835"/>
                </a:moveTo>
                <a:lnTo>
                  <a:pt x="535957" y="2464628"/>
                </a:lnTo>
                <a:lnTo>
                  <a:pt x="176" y="2473201"/>
                </a:lnTo>
                <a:lnTo>
                  <a:pt x="176" y="2481773"/>
                </a:lnTo>
                <a:lnTo>
                  <a:pt x="535957" y="2473201"/>
                </a:lnTo>
                <a:lnTo>
                  <a:pt x="535957" y="2858025"/>
                </a:lnTo>
                <a:cubicBezTo>
                  <a:pt x="538807" y="2858710"/>
                  <a:pt x="541641" y="2859400"/>
                  <a:pt x="544530" y="2860035"/>
                </a:cubicBezTo>
                <a:lnTo>
                  <a:pt x="544530" y="2473201"/>
                </a:lnTo>
                <a:lnTo>
                  <a:pt x="779605" y="2473201"/>
                </a:lnTo>
                <a:cubicBezTo>
                  <a:pt x="776150" y="2470132"/>
                  <a:pt x="772425" y="2467281"/>
                  <a:pt x="768623" y="2464628"/>
                </a:cubicBezTo>
                <a:lnTo>
                  <a:pt x="544538" y="2464628"/>
                </a:lnTo>
                <a:lnTo>
                  <a:pt x="544538" y="2409173"/>
                </a:lnTo>
                <a:cubicBezTo>
                  <a:pt x="541688" y="2408697"/>
                  <a:pt x="538820" y="2408251"/>
                  <a:pt x="535966" y="2407831"/>
                </a:cubicBezTo>
                <a:close/>
                <a:moveTo>
                  <a:pt x="860769" y="2464628"/>
                </a:moveTo>
                <a:cubicBezTo>
                  <a:pt x="862205" y="2467268"/>
                  <a:pt x="864078" y="2470123"/>
                  <a:pt x="866933" y="2473201"/>
                </a:cubicBezTo>
                <a:lnTo>
                  <a:pt x="1549389" y="2473201"/>
                </a:lnTo>
                <a:cubicBezTo>
                  <a:pt x="1550830" y="2470415"/>
                  <a:pt x="1552480" y="2467217"/>
                  <a:pt x="1553809" y="2464628"/>
                </a:cubicBezTo>
                <a:close/>
                <a:moveTo>
                  <a:pt x="5250742" y="2464628"/>
                </a:moveTo>
                <a:cubicBezTo>
                  <a:pt x="5248728" y="2467478"/>
                  <a:pt x="5246670" y="2470355"/>
                  <a:pt x="5244313" y="2473201"/>
                </a:cubicBezTo>
                <a:lnTo>
                  <a:pt x="5790810" y="2473201"/>
                </a:lnTo>
                <a:lnTo>
                  <a:pt x="5790810" y="2464628"/>
                </a:lnTo>
                <a:close/>
                <a:moveTo>
                  <a:pt x="1607434" y="2596430"/>
                </a:moveTo>
                <a:lnTo>
                  <a:pt x="1620293" y="2811814"/>
                </a:lnTo>
                <a:lnTo>
                  <a:pt x="1607434" y="3143330"/>
                </a:lnTo>
                <a:cubicBezTo>
                  <a:pt x="1610318" y="3145297"/>
                  <a:pt x="1613195" y="3147303"/>
                  <a:pt x="1616006" y="3149357"/>
                </a:cubicBezTo>
                <a:lnTo>
                  <a:pt x="1628865" y="2811814"/>
                </a:lnTo>
                <a:lnTo>
                  <a:pt x="1616006" y="2604600"/>
                </a:lnTo>
                <a:cubicBezTo>
                  <a:pt x="1612959" y="2601741"/>
                  <a:pt x="1610078" y="2599058"/>
                  <a:pt x="1607434" y="2596430"/>
                </a:cubicBezTo>
                <a:close/>
                <a:moveTo>
                  <a:pt x="4813545" y="2699433"/>
                </a:moveTo>
                <a:cubicBezTo>
                  <a:pt x="4810716" y="2700158"/>
                  <a:pt x="4807844" y="2700908"/>
                  <a:pt x="4804972" y="2701576"/>
                </a:cubicBezTo>
                <a:lnTo>
                  <a:pt x="4804972" y="2875705"/>
                </a:lnTo>
                <a:cubicBezTo>
                  <a:pt x="4824989" y="2875200"/>
                  <a:pt x="4827861" y="2874784"/>
                  <a:pt x="4813545" y="2874231"/>
                </a:cubicBezTo>
                <a:close/>
                <a:moveTo>
                  <a:pt x="4809259" y="2921650"/>
                </a:moveTo>
                <a:lnTo>
                  <a:pt x="4809259" y="3750525"/>
                </a:lnTo>
                <a:lnTo>
                  <a:pt x="4347415" y="3750525"/>
                </a:lnTo>
                <a:cubicBezTo>
                  <a:pt x="4347758" y="3753324"/>
                  <a:pt x="4347972" y="3756225"/>
                  <a:pt x="4348101" y="3759097"/>
                </a:cubicBezTo>
                <a:lnTo>
                  <a:pt x="4809259" y="3759097"/>
                </a:lnTo>
                <a:lnTo>
                  <a:pt x="4826404" y="4076280"/>
                </a:lnTo>
                <a:lnTo>
                  <a:pt x="4809259" y="4384375"/>
                </a:lnTo>
                <a:cubicBezTo>
                  <a:pt x="4810630" y="4383990"/>
                  <a:pt x="4812045" y="4383818"/>
                  <a:pt x="4813545" y="4383818"/>
                </a:cubicBezTo>
                <a:cubicBezTo>
                  <a:pt x="4815002" y="4383818"/>
                  <a:pt x="4816459" y="4383990"/>
                  <a:pt x="4817831" y="4384375"/>
                </a:cubicBezTo>
                <a:lnTo>
                  <a:pt x="4834976" y="4076280"/>
                </a:lnTo>
                <a:lnTo>
                  <a:pt x="4817831" y="3759097"/>
                </a:lnTo>
                <a:lnTo>
                  <a:pt x="5297891" y="3750525"/>
                </a:lnTo>
                <a:lnTo>
                  <a:pt x="5795096" y="3759097"/>
                </a:lnTo>
                <a:lnTo>
                  <a:pt x="5795096" y="3750525"/>
                </a:lnTo>
                <a:lnTo>
                  <a:pt x="5319322" y="3741952"/>
                </a:lnTo>
                <a:lnTo>
                  <a:pt x="4817831" y="3750525"/>
                </a:lnTo>
                <a:lnTo>
                  <a:pt x="4817831" y="2921821"/>
                </a:lnTo>
                <a:lnTo>
                  <a:pt x="4809259" y="2921688"/>
                </a:lnTo>
                <a:close/>
                <a:moveTo>
                  <a:pt x="544444" y="2933973"/>
                </a:moveTo>
                <a:lnTo>
                  <a:pt x="535871" y="2935983"/>
                </a:lnTo>
                <a:lnTo>
                  <a:pt x="535871" y="3712608"/>
                </a:lnTo>
                <a:cubicBezTo>
                  <a:pt x="538623" y="3713907"/>
                  <a:pt x="541756" y="3715352"/>
                  <a:pt x="544444" y="3716625"/>
                </a:cubicBezTo>
                <a:close/>
                <a:moveTo>
                  <a:pt x="3750559" y="2937856"/>
                </a:moveTo>
                <a:lnTo>
                  <a:pt x="3754841" y="3750486"/>
                </a:lnTo>
                <a:lnTo>
                  <a:pt x="2937800" y="3750486"/>
                </a:lnTo>
                <a:cubicBezTo>
                  <a:pt x="2939913" y="3753409"/>
                  <a:pt x="2941932" y="3756225"/>
                  <a:pt x="2943964" y="3759054"/>
                </a:cubicBezTo>
                <a:lnTo>
                  <a:pt x="3746307" y="3759054"/>
                </a:lnTo>
                <a:lnTo>
                  <a:pt x="3750593" y="4389391"/>
                </a:lnTo>
                <a:cubicBezTo>
                  <a:pt x="3753036" y="4386390"/>
                  <a:pt x="3755998" y="4384333"/>
                  <a:pt x="3759170" y="4383518"/>
                </a:cubicBezTo>
                <a:lnTo>
                  <a:pt x="3754884" y="3759011"/>
                </a:lnTo>
                <a:lnTo>
                  <a:pt x="4234815" y="3759011"/>
                </a:lnTo>
                <a:cubicBezTo>
                  <a:pt x="4234944" y="3756097"/>
                  <a:pt x="4235115" y="3753221"/>
                  <a:pt x="4235458" y="3750422"/>
                </a:cubicBezTo>
                <a:lnTo>
                  <a:pt x="3763113" y="3750422"/>
                </a:lnTo>
                <a:lnTo>
                  <a:pt x="3758827" y="2950779"/>
                </a:lnTo>
                <a:cubicBezTo>
                  <a:pt x="3755655" y="2947123"/>
                  <a:pt x="3752878" y="2942648"/>
                  <a:pt x="3750276" y="2937787"/>
                </a:cubicBezTo>
                <a:close/>
                <a:moveTo>
                  <a:pt x="2678996" y="2953243"/>
                </a:moveTo>
                <a:lnTo>
                  <a:pt x="2687569" y="3146125"/>
                </a:lnTo>
                <a:lnTo>
                  <a:pt x="2678996" y="3636086"/>
                </a:lnTo>
                <a:cubicBezTo>
                  <a:pt x="2681752" y="3635662"/>
                  <a:pt x="2684568" y="3635263"/>
                  <a:pt x="2687569" y="3635014"/>
                </a:cubicBezTo>
                <a:lnTo>
                  <a:pt x="2696141" y="3154697"/>
                </a:lnTo>
                <a:lnTo>
                  <a:pt x="2687569" y="2953243"/>
                </a:lnTo>
                <a:close/>
                <a:moveTo>
                  <a:pt x="1607434" y="3286499"/>
                </a:moveTo>
                <a:lnTo>
                  <a:pt x="1607434" y="3750486"/>
                </a:lnTo>
                <a:lnTo>
                  <a:pt x="614353" y="3750486"/>
                </a:lnTo>
                <a:cubicBezTo>
                  <a:pt x="620002" y="3753341"/>
                  <a:pt x="625608" y="3756225"/>
                  <a:pt x="631095" y="3759054"/>
                </a:cubicBezTo>
                <a:lnTo>
                  <a:pt x="1607417" y="3759054"/>
                </a:lnTo>
                <a:lnTo>
                  <a:pt x="1607417" y="4286134"/>
                </a:lnTo>
                <a:cubicBezTo>
                  <a:pt x="1610280" y="4285620"/>
                  <a:pt x="1613139" y="4285149"/>
                  <a:pt x="1615989" y="4284677"/>
                </a:cubicBezTo>
                <a:lnTo>
                  <a:pt x="1615989" y="3759097"/>
                </a:lnTo>
                <a:lnTo>
                  <a:pt x="1740291" y="3750512"/>
                </a:lnTo>
                <a:lnTo>
                  <a:pt x="2525489" y="3759097"/>
                </a:lnTo>
                <a:cubicBezTo>
                  <a:pt x="2527362" y="3756225"/>
                  <a:pt x="2529291" y="3753396"/>
                  <a:pt x="2531117" y="3750512"/>
                </a:cubicBezTo>
                <a:lnTo>
                  <a:pt x="1740303" y="3741939"/>
                </a:lnTo>
                <a:lnTo>
                  <a:pt x="1616002" y="3750512"/>
                </a:lnTo>
                <a:lnTo>
                  <a:pt x="1616002" y="3298998"/>
                </a:lnTo>
                <a:cubicBezTo>
                  <a:pt x="1613053" y="3294922"/>
                  <a:pt x="1610211" y="3290764"/>
                  <a:pt x="1607429" y="3286542"/>
                </a:cubicBezTo>
                <a:close/>
                <a:moveTo>
                  <a:pt x="90" y="3737627"/>
                </a:moveTo>
                <a:lnTo>
                  <a:pt x="90" y="3746200"/>
                </a:lnTo>
                <a:lnTo>
                  <a:pt x="352368" y="3759054"/>
                </a:lnTo>
                <a:cubicBezTo>
                  <a:pt x="348755" y="3756611"/>
                  <a:pt x="345159" y="3754292"/>
                  <a:pt x="341387" y="3752093"/>
                </a:cubicBezTo>
                <a:cubicBezTo>
                  <a:pt x="340414" y="3751528"/>
                  <a:pt x="339432" y="3751009"/>
                  <a:pt x="338438" y="3750486"/>
                </a:cubicBezTo>
                <a:close/>
                <a:moveTo>
                  <a:pt x="2704028" y="3750486"/>
                </a:moveTo>
                <a:cubicBezTo>
                  <a:pt x="2703930" y="3753302"/>
                  <a:pt x="2703797" y="3756140"/>
                  <a:pt x="2703762" y="3759054"/>
                </a:cubicBezTo>
                <a:lnTo>
                  <a:pt x="2795248" y="3759054"/>
                </a:lnTo>
                <a:cubicBezTo>
                  <a:pt x="2794974" y="3757082"/>
                  <a:pt x="2794695" y="3755068"/>
                  <a:pt x="2794442" y="3753032"/>
                </a:cubicBezTo>
                <a:cubicBezTo>
                  <a:pt x="2789213" y="3752260"/>
                  <a:pt x="2782912" y="3751403"/>
                  <a:pt x="2776526" y="3750503"/>
                </a:cubicBezTo>
                <a:close/>
                <a:moveTo>
                  <a:pt x="2678996" y="3807489"/>
                </a:moveTo>
                <a:lnTo>
                  <a:pt x="2687569" y="4376274"/>
                </a:lnTo>
                <a:lnTo>
                  <a:pt x="2678996" y="5036357"/>
                </a:lnTo>
                <a:lnTo>
                  <a:pt x="2364360" y="5036357"/>
                </a:lnTo>
                <a:cubicBezTo>
                  <a:pt x="2366430" y="5039272"/>
                  <a:pt x="2368500" y="5042143"/>
                  <a:pt x="2370656" y="5044929"/>
                </a:cubicBezTo>
                <a:lnTo>
                  <a:pt x="2683287" y="5044929"/>
                </a:lnTo>
                <a:lnTo>
                  <a:pt x="2679001" y="5354740"/>
                </a:lnTo>
                <a:cubicBezTo>
                  <a:pt x="2681157" y="5356625"/>
                  <a:pt x="2684406" y="5358168"/>
                  <a:pt x="2687573" y="5359711"/>
                </a:cubicBezTo>
                <a:lnTo>
                  <a:pt x="2691859" y="5044929"/>
                </a:lnTo>
                <a:lnTo>
                  <a:pt x="2844021" y="5044929"/>
                </a:lnTo>
                <a:lnTo>
                  <a:pt x="2843889" y="5036357"/>
                </a:lnTo>
                <a:lnTo>
                  <a:pt x="2687573" y="5036357"/>
                </a:lnTo>
                <a:lnTo>
                  <a:pt x="2696146" y="4375846"/>
                </a:lnTo>
                <a:lnTo>
                  <a:pt x="2687573" y="3810061"/>
                </a:lnTo>
                <a:cubicBezTo>
                  <a:pt x="2685138" y="3809718"/>
                  <a:pt x="2682228" y="3808903"/>
                  <a:pt x="2679001" y="3807232"/>
                </a:cubicBezTo>
                <a:close/>
                <a:moveTo>
                  <a:pt x="535871" y="3879412"/>
                </a:moveTo>
                <a:lnTo>
                  <a:pt x="535871" y="4477730"/>
                </a:lnTo>
                <a:cubicBezTo>
                  <a:pt x="538739" y="4476358"/>
                  <a:pt x="541581" y="4474944"/>
                  <a:pt x="544444" y="4473572"/>
                </a:cubicBezTo>
                <a:lnTo>
                  <a:pt x="544444" y="3884341"/>
                </a:lnTo>
                <a:cubicBezTo>
                  <a:pt x="541589" y="3882712"/>
                  <a:pt x="538760" y="3881084"/>
                  <a:pt x="535871" y="3879412"/>
                </a:cubicBezTo>
                <a:close/>
                <a:moveTo>
                  <a:pt x="1616006" y="4396763"/>
                </a:moveTo>
                <a:cubicBezTo>
                  <a:pt x="1613387" y="4397406"/>
                  <a:pt x="1610293" y="4398306"/>
                  <a:pt x="1607434" y="4399035"/>
                </a:cubicBezTo>
                <a:lnTo>
                  <a:pt x="1607434" y="4465771"/>
                </a:lnTo>
                <a:cubicBezTo>
                  <a:pt x="1610258" y="4468729"/>
                  <a:pt x="1613152" y="4471815"/>
                  <a:pt x="1616006" y="4474858"/>
                </a:cubicBezTo>
                <a:close/>
                <a:moveTo>
                  <a:pt x="4809259" y="4418451"/>
                </a:moveTo>
                <a:lnTo>
                  <a:pt x="4809259" y="5036486"/>
                </a:lnTo>
                <a:lnTo>
                  <a:pt x="4347544" y="5036486"/>
                </a:lnTo>
                <a:cubicBezTo>
                  <a:pt x="4347801" y="5039229"/>
                  <a:pt x="4347801" y="5041972"/>
                  <a:pt x="4347801" y="5044801"/>
                </a:cubicBezTo>
                <a:lnTo>
                  <a:pt x="4347801" y="5045101"/>
                </a:lnTo>
                <a:lnTo>
                  <a:pt x="4809259" y="5045101"/>
                </a:lnTo>
                <a:lnTo>
                  <a:pt x="4809259" y="5795195"/>
                </a:lnTo>
                <a:lnTo>
                  <a:pt x="4817831" y="5795195"/>
                </a:lnTo>
                <a:lnTo>
                  <a:pt x="4817831" y="5045101"/>
                </a:lnTo>
                <a:lnTo>
                  <a:pt x="5795096" y="5045101"/>
                </a:lnTo>
                <a:lnTo>
                  <a:pt x="5795096" y="5036528"/>
                </a:lnTo>
                <a:lnTo>
                  <a:pt x="4817831" y="5036528"/>
                </a:lnTo>
                <a:lnTo>
                  <a:pt x="4817831" y="4418494"/>
                </a:lnTo>
                <a:cubicBezTo>
                  <a:pt x="4816502" y="4418837"/>
                  <a:pt x="4815045" y="4419137"/>
                  <a:pt x="4813545" y="4419137"/>
                </a:cubicBezTo>
                <a:cubicBezTo>
                  <a:pt x="4812045" y="4419137"/>
                  <a:pt x="4810673" y="4418879"/>
                  <a:pt x="4809259" y="4418494"/>
                </a:cubicBezTo>
                <a:close/>
                <a:moveTo>
                  <a:pt x="3750559" y="4437353"/>
                </a:moveTo>
                <a:lnTo>
                  <a:pt x="3750559" y="5036486"/>
                </a:lnTo>
                <a:lnTo>
                  <a:pt x="3176201" y="5032199"/>
                </a:lnTo>
                <a:lnTo>
                  <a:pt x="2862234" y="5036486"/>
                </a:lnTo>
                <a:lnTo>
                  <a:pt x="2863438" y="5045058"/>
                </a:lnTo>
                <a:lnTo>
                  <a:pt x="3176201" y="5040772"/>
                </a:lnTo>
                <a:lnTo>
                  <a:pt x="3750559" y="5045058"/>
                </a:lnTo>
                <a:lnTo>
                  <a:pt x="3750559" y="5795152"/>
                </a:lnTo>
                <a:lnTo>
                  <a:pt x="3759127" y="5795152"/>
                </a:lnTo>
                <a:lnTo>
                  <a:pt x="3759127" y="5045058"/>
                </a:lnTo>
                <a:lnTo>
                  <a:pt x="4257661" y="5045058"/>
                </a:lnTo>
                <a:cubicBezTo>
                  <a:pt x="4257661" y="5044972"/>
                  <a:pt x="4257661" y="5044886"/>
                  <a:pt x="4257661" y="5044801"/>
                </a:cubicBezTo>
                <a:cubicBezTo>
                  <a:pt x="4257661" y="5041972"/>
                  <a:pt x="4257832" y="5039229"/>
                  <a:pt x="4258090" y="5036486"/>
                </a:cubicBezTo>
                <a:lnTo>
                  <a:pt x="3759127" y="5036486"/>
                </a:lnTo>
                <a:lnTo>
                  <a:pt x="3759127" y="4443226"/>
                </a:lnTo>
                <a:cubicBezTo>
                  <a:pt x="3755912" y="4442369"/>
                  <a:pt x="3752981" y="4440354"/>
                  <a:pt x="3750533" y="4437353"/>
                </a:cubicBezTo>
                <a:close/>
                <a:moveTo>
                  <a:pt x="544444" y="4680084"/>
                </a:moveTo>
                <a:cubicBezTo>
                  <a:pt x="541585" y="4681241"/>
                  <a:pt x="538743" y="4682399"/>
                  <a:pt x="535871" y="4683555"/>
                </a:cubicBezTo>
                <a:lnTo>
                  <a:pt x="535871" y="5036486"/>
                </a:lnTo>
                <a:lnTo>
                  <a:pt x="93316" y="5036486"/>
                </a:lnTo>
                <a:cubicBezTo>
                  <a:pt x="102210" y="5038886"/>
                  <a:pt x="115433" y="5041758"/>
                  <a:pt x="132162" y="5045058"/>
                </a:cubicBezTo>
                <a:lnTo>
                  <a:pt x="535876" y="5045058"/>
                </a:lnTo>
                <a:lnTo>
                  <a:pt x="535876" y="5078962"/>
                </a:lnTo>
                <a:cubicBezTo>
                  <a:pt x="538730" y="5079176"/>
                  <a:pt x="541589" y="5079391"/>
                  <a:pt x="544448" y="5079605"/>
                </a:cubicBezTo>
                <a:lnTo>
                  <a:pt x="544448" y="5045058"/>
                </a:lnTo>
                <a:lnTo>
                  <a:pt x="968787" y="5036486"/>
                </a:lnTo>
                <a:lnTo>
                  <a:pt x="1607438" y="5045058"/>
                </a:lnTo>
                <a:lnTo>
                  <a:pt x="1607438" y="5120753"/>
                </a:lnTo>
                <a:cubicBezTo>
                  <a:pt x="1610318" y="5120539"/>
                  <a:pt x="1613302" y="5120367"/>
                  <a:pt x="1616011" y="5120196"/>
                </a:cubicBezTo>
                <a:lnTo>
                  <a:pt x="1616011" y="5045058"/>
                </a:lnTo>
                <a:lnTo>
                  <a:pt x="2089770" y="5045058"/>
                </a:lnTo>
                <a:cubicBezTo>
                  <a:pt x="2082166" y="5042186"/>
                  <a:pt x="2075492" y="5039357"/>
                  <a:pt x="2069676" y="5036486"/>
                </a:cubicBezTo>
                <a:lnTo>
                  <a:pt x="1616019" y="5036057"/>
                </a:lnTo>
                <a:lnTo>
                  <a:pt x="1616019" y="4689814"/>
                </a:lnTo>
                <a:cubicBezTo>
                  <a:pt x="1613199" y="4688099"/>
                  <a:pt x="1610336" y="4686513"/>
                  <a:pt x="1607447" y="4684884"/>
                </a:cubicBezTo>
                <a:lnTo>
                  <a:pt x="1607447" y="5036057"/>
                </a:lnTo>
                <a:lnTo>
                  <a:pt x="968795" y="5027485"/>
                </a:lnTo>
                <a:lnTo>
                  <a:pt x="544457" y="5036057"/>
                </a:lnTo>
                <a:close/>
                <a:moveTo>
                  <a:pt x="544444" y="5223623"/>
                </a:moveTo>
                <a:cubicBezTo>
                  <a:pt x="541581" y="5223666"/>
                  <a:pt x="538734" y="5223794"/>
                  <a:pt x="535871" y="5223880"/>
                </a:cubicBezTo>
                <a:lnTo>
                  <a:pt x="535871" y="5795152"/>
                </a:lnTo>
                <a:lnTo>
                  <a:pt x="544444" y="5795152"/>
                </a:lnTo>
                <a:lnTo>
                  <a:pt x="544444" y="5223623"/>
                </a:lnTo>
                <a:close/>
                <a:moveTo>
                  <a:pt x="1607434" y="5335323"/>
                </a:moveTo>
                <a:lnTo>
                  <a:pt x="1607434" y="5795152"/>
                </a:lnTo>
                <a:lnTo>
                  <a:pt x="1616006" y="5795152"/>
                </a:lnTo>
                <a:lnTo>
                  <a:pt x="1616006" y="5337852"/>
                </a:lnTo>
                <a:cubicBezTo>
                  <a:pt x="1613130" y="5337037"/>
                  <a:pt x="1610323" y="5336137"/>
                  <a:pt x="1607434" y="5335323"/>
                </a:cubicBezTo>
                <a:close/>
                <a:moveTo>
                  <a:pt x="2687569" y="5378700"/>
                </a:moveTo>
                <a:cubicBezTo>
                  <a:pt x="2686544" y="5380200"/>
                  <a:pt x="2685422" y="5381572"/>
                  <a:pt x="2684354" y="5382986"/>
                </a:cubicBezTo>
                <a:cubicBezTo>
                  <a:pt x="2685477" y="5383500"/>
                  <a:pt x="2686236" y="5383758"/>
                  <a:pt x="2687569" y="5384357"/>
                </a:cubicBezTo>
                <a:close/>
                <a:moveTo>
                  <a:pt x="2687569" y="5452381"/>
                </a:moveTo>
                <a:cubicBezTo>
                  <a:pt x="2684804" y="5454352"/>
                  <a:pt x="2681928" y="5456067"/>
                  <a:pt x="2678996" y="5457738"/>
                </a:cubicBezTo>
                <a:lnTo>
                  <a:pt x="2678996" y="5795152"/>
                </a:lnTo>
                <a:lnTo>
                  <a:pt x="2687569" y="5795152"/>
                </a:lnTo>
                <a:close/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3"/>
          <p:cNvGrpSpPr/>
          <p:nvPr/>
        </p:nvGrpSpPr>
        <p:grpSpPr>
          <a:xfrm>
            <a:off x="12022787" y="5172197"/>
            <a:ext cx="2577788" cy="1108095"/>
            <a:chOff x="7847492" y="2141667"/>
            <a:chExt cx="1897036" cy="815465"/>
          </a:xfrm>
        </p:grpSpPr>
        <p:grpSp>
          <p:nvGrpSpPr>
            <p:cNvPr id="756" name="Google Shape;756;p3"/>
            <p:cNvGrpSpPr/>
            <p:nvPr/>
          </p:nvGrpSpPr>
          <p:grpSpPr>
            <a:xfrm>
              <a:off x="8918910" y="2141667"/>
              <a:ext cx="825618" cy="436774"/>
              <a:chOff x="5410199" y="3067049"/>
              <a:chExt cx="1372826" cy="726262"/>
            </a:xfrm>
          </p:grpSpPr>
          <p:grpSp>
            <p:nvGrpSpPr>
              <p:cNvPr id="757" name="Google Shape;757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758" name="Google Shape;758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93" name="Google Shape;793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5" name="Google Shape;805;p3"/>
            <p:cNvGrpSpPr/>
            <p:nvPr/>
          </p:nvGrpSpPr>
          <p:grpSpPr>
            <a:xfrm>
              <a:off x="8434001" y="2386431"/>
              <a:ext cx="825618" cy="436774"/>
              <a:chOff x="5410199" y="3067049"/>
              <a:chExt cx="1372826" cy="726262"/>
            </a:xfrm>
          </p:grpSpPr>
          <p:grpSp>
            <p:nvGrpSpPr>
              <p:cNvPr id="806" name="Google Shape;806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807" name="Google Shape;807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2" name="Google Shape;842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3"/>
            <p:cNvGrpSpPr/>
            <p:nvPr/>
          </p:nvGrpSpPr>
          <p:grpSpPr>
            <a:xfrm>
              <a:off x="7847492" y="2520358"/>
              <a:ext cx="825618" cy="436774"/>
              <a:chOff x="5410199" y="3067049"/>
              <a:chExt cx="1372826" cy="726262"/>
            </a:xfrm>
          </p:grpSpPr>
          <p:grpSp>
            <p:nvGrpSpPr>
              <p:cNvPr id="855" name="Google Shape;855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856" name="Google Shape;856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1" name="Google Shape;891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3" name="Google Shape;903;p3"/>
          <p:cNvGrpSpPr/>
          <p:nvPr/>
        </p:nvGrpSpPr>
        <p:grpSpPr>
          <a:xfrm>
            <a:off x="3942914" y="3554777"/>
            <a:ext cx="1784102" cy="996870"/>
            <a:chOff x="5206825" y="2055166"/>
            <a:chExt cx="1097031" cy="612968"/>
          </a:xfrm>
        </p:grpSpPr>
        <p:grpSp>
          <p:nvGrpSpPr>
            <p:cNvPr id="904" name="Google Shape;904;p3"/>
            <p:cNvGrpSpPr/>
            <p:nvPr/>
          </p:nvGrpSpPr>
          <p:grpSpPr>
            <a:xfrm>
              <a:off x="5206825" y="2244511"/>
              <a:ext cx="552086" cy="322022"/>
              <a:chOff x="8882561" y="1975343"/>
              <a:chExt cx="1298415" cy="757342"/>
            </a:xfrm>
          </p:grpSpPr>
          <p:sp>
            <p:nvSpPr>
              <p:cNvPr id="905" name="Google Shape;905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3"/>
            <p:cNvGrpSpPr/>
            <p:nvPr/>
          </p:nvGrpSpPr>
          <p:grpSpPr>
            <a:xfrm>
              <a:off x="5682497" y="2055166"/>
              <a:ext cx="552086" cy="322022"/>
              <a:chOff x="8882561" y="1975343"/>
              <a:chExt cx="1298415" cy="757342"/>
            </a:xfrm>
          </p:grpSpPr>
          <p:sp>
            <p:nvSpPr>
              <p:cNvPr id="952" name="Google Shape;952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3"/>
            <p:cNvGrpSpPr/>
            <p:nvPr/>
          </p:nvGrpSpPr>
          <p:grpSpPr>
            <a:xfrm>
              <a:off x="5751770" y="2346112"/>
              <a:ext cx="552086" cy="322022"/>
              <a:chOff x="8882561" y="1975343"/>
              <a:chExt cx="1298415" cy="757342"/>
            </a:xfrm>
          </p:grpSpPr>
          <p:sp>
            <p:nvSpPr>
              <p:cNvPr id="999" name="Google Shape;999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45" name="Google Shape;1045;p3"/>
          <p:cNvGrpSpPr/>
          <p:nvPr/>
        </p:nvGrpSpPr>
        <p:grpSpPr>
          <a:xfrm>
            <a:off x="7419107" y="2923559"/>
            <a:ext cx="1784102" cy="996870"/>
            <a:chOff x="5206825" y="2055166"/>
            <a:chExt cx="1097031" cy="612968"/>
          </a:xfrm>
        </p:grpSpPr>
        <p:grpSp>
          <p:nvGrpSpPr>
            <p:cNvPr id="1046" name="Google Shape;1046;p3"/>
            <p:cNvGrpSpPr/>
            <p:nvPr/>
          </p:nvGrpSpPr>
          <p:grpSpPr>
            <a:xfrm>
              <a:off x="5206825" y="2244511"/>
              <a:ext cx="552086" cy="322022"/>
              <a:chOff x="8882561" y="1975343"/>
              <a:chExt cx="1298415" cy="757342"/>
            </a:xfrm>
          </p:grpSpPr>
          <p:sp>
            <p:nvSpPr>
              <p:cNvPr id="1047" name="Google Shape;1047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3" name="Google Shape;1093;p3"/>
            <p:cNvGrpSpPr/>
            <p:nvPr/>
          </p:nvGrpSpPr>
          <p:grpSpPr>
            <a:xfrm>
              <a:off x="5682497" y="2055166"/>
              <a:ext cx="552086" cy="322022"/>
              <a:chOff x="8882561" y="1975343"/>
              <a:chExt cx="1298415" cy="757342"/>
            </a:xfrm>
          </p:grpSpPr>
          <p:sp>
            <p:nvSpPr>
              <p:cNvPr id="1094" name="Google Shape;1094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0" name="Google Shape;1140;p3"/>
            <p:cNvGrpSpPr/>
            <p:nvPr/>
          </p:nvGrpSpPr>
          <p:grpSpPr>
            <a:xfrm>
              <a:off x="5751770" y="2346112"/>
              <a:ext cx="552086" cy="322022"/>
              <a:chOff x="8882561" y="1975343"/>
              <a:chExt cx="1298415" cy="757342"/>
            </a:xfrm>
          </p:grpSpPr>
          <p:sp>
            <p:nvSpPr>
              <p:cNvPr id="1141" name="Google Shape;1141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87" name="Google Shape;1187;p3"/>
          <p:cNvGrpSpPr/>
          <p:nvPr/>
        </p:nvGrpSpPr>
        <p:grpSpPr>
          <a:xfrm>
            <a:off x="4923325" y="6280002"/>
            <a:ext cx="1121462" cy="593283"/>
            <a:chOff x="5410199" y="3067049"/>
            <a:chExt cx="1372826" cy="726262"/>
          </a:xfrm>
        </p:grpSpPr>
        <p:grpSp>
          <p:nvGrpSpPr>
            <p:cNvPr id="1188" name="Google Shape;1188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189" name="Google Shape;1189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4" name="Google Shape;1224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6" name="Google Shape;1236;p3"/>
          <p:cNvGrpSpPr/>
          <p:nvPr/>
        </p:nvGrpSpPr>
        <p:grpSpPr>
          <a:xfrm>
            <a:off x="4364102" y="6719066"/>
            <a:ext cx="1121462" cy="593283"/>
            <a:chOff x="5410199" y="3067049"/>
            <a:chExt cx="1372826" cy="726262"/>
          </a:xfrm>
        </p:grpSpPr>
        <p:grpSp>
          <p:nvGrpSpPr>
            <p:cNvPr id="1237" name="Google Shape;1237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238" name="Google Shape;1238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3" name="Google Shape;1273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3"/>
          <p:cNvGrpSpPr/>
          <p:nvPr/>
        </p:nvGrpSpPr>
        <p:grpSpPr>
          <a:xfrm>
            <a:off x="11627206" y="1439806"/>
            <a:ext cx="2577788" cy="1108095"/>
            <a:chOff x="7847492" y="2141667"/>
            <a:chExt cx="1897036" cy="815465"/>
          </a:xfrm>
        </p:grpSpPr>
        <p:grpSp>
          <p:nvGrpSpPr>
            <p:cNvPr id="1286" name="Google Shape;1286;p3"/>
            <p:cNvGrpSpPr/>
            <p:nvPr/>
          </p:nvGrpSpPr>
          <p:grpSpPr>
            <a:xfrm>
              <a:off x="8918910" y="2141667"/>
              <a:ext cx="825618" cy="436774"/>
              <a:chOff x="5410199" y="3067049"/>
              <a:chExt cx="1372826" cy="726262"/>
            </a:xfrm>
          </p:grpSpPr>
          <p:grpSp>
            <p:nvGrpSpPr>
              <p:cNvPr id="1287" name="Google Shape;1287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1288" name="Google Shape;1288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23" name="Google Shape;1323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5" name="Google Shape;1335;p3"/>
            <p:cNvGrpSpPr/>
            <p:nvPr/>
          </p:nvGrpSpPr>
          <p:grpSpPr>
            <a:xfrm>
              <a:off x="8434001" y="2386431"/>
              <a:ext cx="825618" cy="436774"/>
              <a:chOff x="5410199" y="3067049"/>
              <a:chExt cx="1372826" cy="726262"/>
            </a:xfrm>
          </p:grpSpPr>
          <p:grpSp>
            <p:nvGrpSpPr>
              <p:cNvPr id="1336" name="Google Shape;1336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1337" name="Google Shape;1337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2" name="Google Shape;1362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4" name="Google Shape;1364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72" name="Google Shape;1372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3"/>
            <p:cNvGrpSpPr/>
            <p:nvPr/>
          </p:nvGrpSpPr>
          <p:grpSpPr>
            <a:xfrm>
              <a:off x="7847492" y="2520358"/>
              <a:ext cx="825618" cy="436774"/>
              <a:chOff x="5410199" y="3067049"/>
              <a:chExt cx="1372826" cy="726262"/>
            </a:xfrm>
          </p:grpSpPr>
          <p:grpSp>
            <p:nvGrpSpPr>
              <p:cNvPr id="1385" name="Google Shape;1385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1386" name="Google Shape;1386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1" name="Google Shape;1421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3" name="Google Shape;1433;p3"/>
          <p:cNvSpPr/>
          <p:nvPr/>
        </p:nvSpPr>
        <p:spPr>
          <a:xfrm>
            <a:off x="3287133" y="2547785"/>
            <a:ext cx="11510643" cy="6135411"/>
          </a:xfrm>
          <a:custGeom>
            <a:avLst/>
            <a:gdLst/>
            <a:ahLst/>
            <a:cxnLst/>
            <a:rect l="l" t="t" r="r" b="b"/>
            <a:pathLst>
              <a:path w="193379" h="103075" extrusionOk="0">
                <a:moveTo>
                  <a:pt x="10305" y="103075"/>
                </a:moveTo>
                <a:cubicBezTo>
                  <a:pt x="-1809" y="97020"/>
                  <a:pt x="-3356" y="71885"/>
                  <a:pt x="6524" y="62624"/>
                </a:cubicBezTo>
                <a:cubicBezTo>
                  <a:pt x="9530" y="59806"/>
                  <a:pt x="13851" y="56784"/>
                  <a:pt x="17865" y="57710"/>
                </a:cubicBezTo>
                <a:cubicBezTo>
                  <a:pt x="21058" y="58447"/>
                  <a:pt x="23691" y="61057"/>
                  <a:pt x="26939" y="61490"/>
                </a:cubicBezTo>
                <a:cubicBezTo>
                  <a:pt x="31587" y="62110"/>
                  <a:pt x="36379" y="58172"/>
                  <a:pt x="39036" y="54307"/>
                </a:cubicBezTo>
                <a:cubicBezTo>
                  <a:pt x="42914" y="48665"/>
                  <a:pt x="40419" y="40682"/>
                  <a:pt x="41304" y="33893"/>
                </a:cubicBezTo>
                <a:cubicBezTo>
                  <a:pt x="42538" y="24432"/>
                  <a:pt x="48898" y="14810"/>
                  <a:pt x="57182" y="10076"/>
                </a:cubicBezTo>
                <a:cubicBezTo>
                  <a:pt x="67691" y="4071"/>
                  <a:pt x="80599" y="-1932"/>
                  <a:pt x="92341" y="1003"/>
                </a:cubicBezTo>
                <a:cubicBezTo>
                  <a:pt x="97395" y="2266"/>
                  <a:pt x="100962" y="6894"/>
                  <a:pt x="105572" y="9320"/>
                </a:cubicBezTo>
                <a:cubicBezTo>
                  <a:pt x="110601" y="11967"/>
                  <a:pt x="116907" y="10712"/>
                  <a:pt x="122584" y="10454"/>
                </a:cubicBezTo>
                <a:cubicBezTo>
                  <a:pt x="131047" y="10069"/>
                  <a:pt x="137703" y="2226"/>
                  <a:pt x="146023" y="625"/>
                </a:cubicBezTo>
                <a:cubicBezTo>
                  <a:pt x="155688" y="-1234"/>
                  <a:pt x="166692" y="1785"/>
                  <a:pt x="174755" y="7429"/>
                </a:cubicBezTo>
                <a:cubicBezTo>
                  <a:pt x="191404" y="19084"/>
                  <a:pt x="201306" y="55459"/>
                  <a:pt x="184962" y="67539"/>
                </a:cubicBezTo>
                <a:cubicBezTo>
                  <a:pt x="175940" y="74207"/>
                  <a:pt x="160331" y="73460"/>
                  <a:pt x="151316" y="66783"/>
                </a:cubicBezTo>
                <a:cubicBezTo>
                  <a:pt x="146084" y="62908"/>
                  <a:pt x="143437" y="56123"/>
                  <a:pt x="138084" y="52417"/>
                </a:cubicBezTo>
                <a:cubicBezTo>
                  <a:pt x="132545" y="48583"/>
                  <a:pt x="124343" y="47372"/>
                  <a:pt x="118048" y="49771"/>
                </a:cubicBezTo>
                <a:cubicBezTo>
                  <a:pt x="106861" y="54034"/>
                  <a:pt x="116458" y="73876"/>
                  <a:pt x="118426" y="85685"/>
                </a:cubicBezTo>
              </a:path>
            </a:pathLst>
          </a:custGeom>
          <a:noFill/>
          <a:ln w="15875" cap="flat" cmpd="sng">
            <a:solidFill>
              <a:srgbClr val="C00000"/>
            </a:solidFill>
            <a:prstDash val="dash"/>
            <a:miter lim="8000"/>
            <a:headEnd type="none" w="sm" len="sm"/>
            <a:tailEnd type="none" w="sm" len="sm"/>
          </a:ln>
        </p:spPr>
      </p:sp>
      <p:grpSp>
        <p:nvGrpSpPr>
          <p:cNvPr id="1434" name="Google Shape;1434;p3"/>
          <p:cNvGrpSpPr/>
          <p:nvPr/>
        </p:nvGrpSpPr>
        <p:grpSpPr>
          <a:xfrm>
            <a:off x="12489103" y="2961269"/>
            <a:ext cx="1121462" cy="593283"/>
            <a:chOff x="5410199" y="3067049"/>
            <a:chExt cx="1372826" cy="726262"/>
          </a:xfrm>
        </p:grpSpPr>
        <p:grpSp>
          <p:nvGrpSpPr>
            <p:cNvPr id="1435" name="Google Shape;1435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436" name="Google Shape;1436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3"/>
          <p:cNvGrpSpPr/>
          <p:nvPr/>
        </p:nvGrpSpPr>
        <p:grpSpPr>
          <a:xfrm>
            <a:off x="13540127" y="2263722"/>
            <a:ext cx="1121462" cy="593283"/>
            <a:chOff x="5410199" y="3067049"/>
            <a:chExt cx="1372826" cy="726262"/>
          </a:xfrm>
        </p:grpSpPr>
        <p:grpSp>
          <p:nvGrpSpPr>
            <p:cNvPr id="1484" name="Google Shape;1484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485" name="Google Shape;1485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0" name="Google Shape;1520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2" name="Google Shape;1532;p3"/>
          <p:cNvSpPr/>
          <p:nvPr/>
        </p:nvSpPr>
        <p:spPr>
          <a:xfrm>
            <a:off x="6466073" y="2760033"/>
            <a:ext cx="654903" cy="562092"/>
          </a:xfrm>
          <a:custGeom>
            <a:avLst/>
            <a:gdLst/>
            <a:ahLst/>
            <a:cxnLst/>
            <a:rect l="l" t="t" r="r" b="b"/>
            <a:pathLst>
              <a:path w="718686" h="616836" extrusionOk="0">
                <a:moveTo>
                  <a:pt x="47885" y="513846"/>
                </a:moveTo>
                <a:cubicBezTo>
                  <a:pt x="57410" y="581474"/>
                  <a:pt x="120276" y="627194"/>
                  <a:pt x="186951" y="614811"/>
                </a:cubicBezTo>
                <a:lnTo>
                  <a:pt x="537470" y="553851"/>
                </a:lnTo>
                <a:cubicBezTo>
                  <a:pt x="604145" y="542421"/>
                  <a:pt x="667011" y="477651"/>
                  <a:pt x="676536" y="410024"/>
                </a:cubicBezTo>
                <a:lnTo>
                  <a:pt x="717493" y="111891"/>
                </a:lnTo>
                <a:cubicBezTo>
                  <a:pt x="727018" y="44264"/>
                  <a:pt x="678441" y="-5266"/>
                  <a:pt x="610813" y="449"/>
                </a:cubicBezTo>
                <a:lnTo>
                  <a:pt x="106941" y="47121"/>
                </a:lnTo>
                <a:cubicBezTo>
                  <a:pt x="39313" y="53789"/>
                  <a:pt x="-8312" y="113796"/>
                  <a:pt x="1213" y="181424"/>
                </a:cubicBezTo>
                <a:lnTo>
                  <a:pt x="47885" y="513846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7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3" name="Google Shape;1533;p3"/>
          <p:cNvSpPr/>
          <p:nvPr/>
        </p:nvSpPr>
        <p:spPr>
          <a:xfrm>
            <a:off x="5533240" y="3519158"/>
            <a:ext cx="584355" cy="646173"/>
          </a:xfrm>
          <a:custGeom>
            <a:avLst/>
            <a:gdLst/>
            <a:ahLst/>
            <a:cxnLst/>
            <a:rect l="l" t="t" r="r" b="b"/>
            <a:pathLst>
              <a:path w="641267" h="709106" extrusionOk="0">
                <a:moveTo>
                  <a:pt x="512680" y="0"/>
                </a:moveTo>
                <a:cubicBezTo>
                  <a:pt x="583165" y="0"/>
                  <a:pt x="641267" y="58102"/>
                  <a:pt x="641267" y="128588"/>
                </a:cubicBezTo>
                <a:lnTo>
                  <a:pt x="641267" y="598170"/>
                </a:lnTo>
                <a:cubicBezTo>
                  <a:pt x="641267" y="668655"/>
                  <a:pt x="584117" y="718185"/>
                  <a:pt x="513632" y="707707"/>
                </a:cubicBezTo>
                <a:lnTo>
                  <a:pt x="258362" y="668655"/>
                </a:lnTo>
                <a:cubicBezTo>
                  <a:pt x="188830" y="658177"/>
                  <a:pt x="114535" y="593407"/>
                  <a:pt x="94532" y="525780"/>
                </a:cubicBezTo>
                <a:lnTo>
                  <a:pt x="4997" y="219075"/>
                </a:lnTo>
                <a:cubicBezTo>
                  <a:pt x="-15005" y="151447"/>
                  <a:pt x="26905" y="95250"/>
                  <a:pt x="97390" y="95250"/>
                </a:cubicBezTo>
                <a:lnTo>
                  <a:pt x="512680" y="0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6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4" name="Google Shape;1534;p3"/>
          <p:cNvSpPr/>
          <p:nvPr/>
        </p:nvSpPr>
        <p:spPr>
          <a:xfrm>
            <a:off x="5240000" y="4879030"/>
            <a:ext cx="877361" cy="660800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5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5" name="Google Shape;1535;p3"/>
          <p:cNvSpPr/>
          <p:nvPr/>
        </p:nvSpPr>
        <p:spPr>
          <a:xfrm>
            <a:off x="12512290" y="2301584"/>
            <a:ext cx="586916" cy="745250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12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6" name="Google Shape;1536;p3"/>
          <p:cNvSpPr/>
          <p:nvPr/>
        </p:nvSpPr>
        <p:spPr>
          <a:xfrm flipH="1">
            <a:off x="10080137" y="2633212"/>
            <a:ext cx="605144" cy="815549"/>
          </a:xfrm>
          <a:custGeom>
            <a:avLst/>
            <a:gdLst/>
            <a:ahLst/>
            <a:cxnLst/>
            <a:rect l="l" t="t" r="r" b="b"/>
            <a:pathLst>
              <a:path w="664080" h="894978" extrusionOk="0">
                <a:moveTo>
                  <a:pt x="661988" y="101120"/>
                </a:moveTo>
                <a:cubicBezTo>
                  <a:pt x="674370" y="34445"/>
                  <a:pt x="630555" y="-10323"/>
                  <a:pt x="563880" y="2059"/>
                </a:cubicBezTo>
                <a:lnTo>
                  <a:pt x="121920" y="83974"/>
                </a:lnTo>
                <a:cubicBezTo>
                  <a:pt x="55245" y="96357"/>
                  <a:pt x="0" y="162080"/>
                  <a:pt x="0" y="230659"/>
                </a:cubicBezTo>
                <a:lnTo>
                  <a:pt x="0" y="780252"/>
                </a:lnTo>
                <a:cubicBezTo>
                  <a:pt x="0" y="847880"/>
                  <a:pt x="55245" y="900267"/>
                  <a:pt x="123825" y="894552"/>
                </a:cubicBezTo>
                <a:lnTo>
                  <a:pt x="393383" y="874549"/>
                </a:lnTo>
                <a:cubicBezTo>
                  <a:pt x="461010" y="869787"/>
                  <a:pt x="527685" y="810732"/>
                  <a:pt x="540068" y="744057"/>
                </a:cubicBezTo>
                <a:lnTo>
                  <a:pt x="661988" y="101120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10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7" name="Google Shape;1537;p3"/>
          <p:cNvSpPr/>
          <p:nvPr/>
        </p:nvSpPr>
        <p:spPr>
          <a:xfrm flipH="1">
            <a:off x="8837664" y="2462821"/>
            <a:ext cx="747633" cy="771461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515456" y="774703"/>
                </a:moveTo>
                <a:cubicBezTo>
                  <a:pt x="466878" y="822328"/>
                  <a:pt x="371628" y="853760"/>
                  <a:pt x="304000" y="845188"/>
                </a:cubicBezTo>
                <a:lnTo>
                  <a:pt x="102071" y="818518"/>
                </a:lnTo>
                <a:cubicBezTo>
                  <a:pt x="34443" y="809945"/>
                  <a:pt x="-10325" y="747080"/>
                  <a:pt x="2058" y="680405"/>
                </a:cubicBezTo>
                <a:lnTo>
                  <a:pt x="94450" y="186058"/>
                </a:lnTo>
                <a:cubicBezTo>
                  <a:pt x="106833" y="119383"/>
                  <a:pt x="170650" y="50802"/>
                  <a:pt x="237325" y="33658"/>
                </a:cubicBezTo>
                <a:lnTo>
                  <a:pt x="347815" y="5083"/>
                </a:lnTo>
                <a:cubicBezTo>
                  <a:pt x="413538" y="-12062"/>
                  <a:pt x="504978" y="15560"/>
                  <a:pt x="549745" y="66995"/>
                </a:cubicBezTo>
                <a:lnTo>
                  <a:pt x="787870" y="334648"/>
                </a:lnTo>
                <a:cubicBezTo>
                  <a:pt x="833591" y="385130"/>
                  <a:pt x="830733" y="466093"/>
                  <a:pt x="782156" y="513718"/>
                </a:cubicBezTo>
                <a:lnTo>
                  <a:pt x="515456" y="774703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9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8" name="Google Shape;1538;p3"/>
          <p:cNvSpPr/>
          <p:nvPr/>
        </p:nvSpPr>
        <p:spPr>
          <a:xfrm flipH="1">
            <a:off x="7697022" y="2258424"/>
            <a:ext cx="751839" cy="831456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825064" y="102363"/>
                </a:moveTo>
                <a:cubicBezTo>
                  <a:pt x="825064" y="33782"/>
                  <a:pt x="770771" y="-10985"/>
                  <a:pt x="703144" y="2350"/>
                </a:cubicBezTo>
                <a:lnTo>
                  <a:pt x="114499" y="116650"/>
                </a:lnTo>
                <a:cubicBezTo>
                  <a:pt x="47824" y="129985"/>
                  <a:pt x="-3611" y="195707"/>
                  <a:pt x="199" y="264288"/>
                </a:cubicBezTo>
                <a:lnTo>
                  <a:pt x="31631" y="811023"/>
                </a:lnTo>
                <a:cubicBezTo>
                  <a:pt x="35441" y="878650"/>
                  <a:pt x="93544" y="923417"/>
                  <a:pt x="160219" y="910082"/>
                </a:cubicBezTo>
                <a:lnTo>
                  <a:pt x="703144" y="799592"/>
                </a:lnTo>
                <a:cubicBezTo>
                  <a:pt x="769819" y="786257"/>
                  <a:pt x="824111" y="719582"/>
                  <a:pt x="824111" y="651002"/>
                </a:cubicBezTo>
                <a:lnTo>
                  <a:pt x="824111" y="102363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8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9" name="Google Shape;1539;p3"/>
          <p:cNvSpPr/>
          <p:nvPr/>
        </p:nvSpPr>
        <p:spPr>
          <a:xfrm flipH="1">
            <a:off x="9585761" y="5540347"/>
            <a:ext cx="586916" cy="739034"/>
          </a:xfrm>
          <a:custGeom>
            <a:avLst/>
            <a:gdLst/>
            <a:ahLst/>
            <a:cxnLst/>
            <a:rect l="l" t="t" r="r" b="b"/>
            <a:pathLst>
              <a:path w="644078" h="811011" extrusionOk="0">
                <a:moveTo>
                  <a:pt x="641985" y="101918"/>
                </a:moveTo>
                <a:cubicBezTo>
                  <a:pt x="654368" y="35243"/>
                  <a:pt x="610553" y="-9525"/>
                  <a:pt x="543878" y="2857"/>
                </a:cubicBezTo>
                <a:lnTo>
                  <a:pt x="121920" y="0"/>
                </a:lnTo>
                <a:cubicBezTo>
                  <a:pt x="55245" y="12382"/>
                  <a:pt x="0" y="78105"/>
                  <a:pt x="0" y="146685"/>
                </a:cubicBezTo>
                <a:lnTo>
                  <a:pt x="0" y="696278"/>
                </a:lnTo>
                <a:cubicBezTo>
                  <a:pt x="0" y="764858"/>
                  <a:pt x="55245" y="816293"/>
                  <a:pt x="123825" y="810578"/>
                </a:cubicBezTo>
                <a:lnTo>
                  <a:pt x="393383" y="790575"/>
                </a:lnTo>
                <a:cubicBezTo>
                  <a:pt x="461010" y="785813"/>
                  <a:pt x="527685" y="726758"/>
                  <a:pt x="540068" y="660083"/>
                </a:cubicBezTo>
                <a:lnTo>
                  <a:pt x="641985" y="101918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18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0" name="Google Shape;1540;p3"/>
          <p:cNvSpPr/>
          <p:nvPr/>
        </p:nvSpPr>
        <p:spPr>
          <a:xfrm flipH="1">
            <a:off x="14260337" y="4677089"/>
            <a:ext cx="718788" cy="551814"/>
          </a:xfrm>
          <a:custGeom>
            <a:avLst/>
            <a:gdLst/>
            <a:ahLst/>
            <a:cxnLst/>
            <a:rect l="l" t="t" r="r" b="b"/>
            <a:pathLst>
              <a:path w="788794" h="605558" extrusionOk="0">
                <a:moveTo>
                  <a:pt x="562928" y="336233"/>
                </a:moveTo>
                <a:cubicBezTo>
                  <a:pt x="519113" y="388620"/>
                  <a:pt x="432435" y="454343"/>
                  <a:pt x="370523" y="481013"/>
                </a:cubicBezTo>
                <a:lnTo>
                  <a:pt x="113348" y="595313"/>
                </a:lnTo>
                <a:cubicBezTo>
                  <a:pt x="50483" y="623888"/>
                  <a:pt x="0" y="590550"/>
                  <a:pt x="0" y="521970"/>
                </a:cubicBezTo>
                <a:lnTo>
                  <a:pt x="0" y="123825"/>
                </a:lnTo>
                <a:cubicBezTo>
                  <a:pt x="0" y="56198"/>
                  <a:pt x="56198" y="0"/>
                  <a:pt x="123825" y="0"/>
                </a:cubicBezTo>
                <a:lnTo>
                  <a:pt x="721043" y="0"/>
                </a:lnTo>
                <a:cubicBezTo>
                  <a:pt x="788670" y="0"/>
                  <a:pt x="809625" y="42863"/>
                  <a:pt x="765810" y="95250"/>
                </a:cubicBezTo>
                <a:lnTo>
                  <a:pt x="562928" y="336233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14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1" name="Google Shape;1541;p3"/>
          <p:cNvSpPr/>
          <p:nvPr/>
        </p:nvSpPr>
        <p:spPr>
          <a:xfrm flipH="1">
            <a:off x="13876029" y="3293195"/>
            <a:ext cx="701457" cy="569169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solidFill>
            <a:srgbClr val="CE894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13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2" name="Google Shape;1542;p3"/>
          <p:cNvSpPr/>
          <p:nvPr/>
        </p:nvSpPr>
        <p:spPr>
          <a:xfrm flipH="1">
            <a:off x="11180138" y="2543936"/>
            <a:ext cx="633425" cy="609336"/>
          </a:xfrm>
          <a:custGeom>
            <a:avLst/>
            <a:gdLst/>
            <a:ahLst/>
            <a:cxnLst/>
            <a:rect l="l" t="t" r="r" b="b"/>
            <a:pathLst>
              <a:path w="695116" h="668681" extrusionOk="0">
                <a:moveTo>
                  <a:pt x="695116" y="123825"/>
                </a:moveTo>
                <a:cubicBezTo>
                  <a:pt x="695116" y="55245"/>
                  <a:pt x="639871" y="0"/>
                  <a:pt x="571291" y="0"/>
                </a:cubicBezTo>
                <a:lnTo>
                  <a:pt x="105519" y="60960"/>
                </a:lnTo>
                <a:cubicBezTo>
                  <a:pt x="37891" y="60960"/>
                  <a:pt x="-9734" y="116205"/>
                  <a:pt x="1696" y="182880"/>
                </a:cubicBezTo>
                <a:lnTo>
                  <a:pt x="52179" y="499110"/>
                </a:lnTo>
                <a:cubicBezTo>
                  <a:pt x="62656" y="566738"/>
                  <a:pt x="121711" y="641032"/>
                  <a:pt x="182671" y="664845"/>
                </a:cubicBezTo>
                <a:cubicBezTo>
                  <a:pt x="226486" y="681990"/>
                  <a:pt x="457944" y="639128"/>
                  <a:pt x="594152" y="586740"/>
                </a:cubicBezTo>
                <a:cubicBezTo>
                  <a:pt x="655111" y="563880"/>
                  <a:pt x="695116" y="504825"/>
                  <a:pt x="695116" y="440055"/>
                </a:cubicBezTo>
                <a:lnTo>
                  <a:pt x="695116" y="123825"/>
                </a:lnTo>
                <a:close/>
              </a:path>
            </a:pathLst>
          </a:custGeom>
          <a:solidFill>
            <a:srgbClr val="CE894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11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3" name="Google Shape;1543;p3"/>
          <p:cNvSpPr/>
          <p:nvPr/>
        </p:nvSpPr>
        <p:spPr>
          <a:xfrm>
            <a:off x="4605890" y="5891069"/>
            <a:ext cx="534912" cy="656792"/>
          </a:xfrm>
          <a:custGeom>
            <a:avLst/>
            <a:gdLst/>
            <a:ahLst/>
            <a:cxnLst/>
            <a:rect l="l" t="t" r="r" b="b"/>
            <a:pathLst>
              <a:path w="587009" h="720759" extrusionOk="0">
                <a:moveTo>
                  <a:pt x="586029" y="139114"/>
                </a:moveTo>
                <a:cubicBezTo>
                  <a:pt x="594601" y="71487"/>
                  <a:pt x="546024" y="14337"/>
                  <a:pt x="478396" y="12432"/>
                </a:cubicBezTo>
                <a:lnTo>
                  <a:pt x="107874" y="49"/>
                </a:lnTo>
                <a:cubicBezTo>
                  <a:pt x="40246" y="-1856"/>
                  <a:pt x="-8331" y="51484"/>
                  <a:pt x="1194" y="118159"/>
                </a:cubicBezTo>
                <a:lnTo>
                  <a:pt x="72631" y="623937"/>
                </a:lnTo>
                <a:cubicBezTo>
                  <a:pt x="82156" y="691565"/>
                  <a:pt x="144069" y="733475"/>
                  <a:pt x="210744" y="717282"/>
                </a:cubicBezTo>
                <a:lnTo>
                  <a:pt x="400291" y="670610"/>
                </a:lnTo>
                <a:cubicBezTo>
                  <a:pt x="466014" y="654417"/>
                  <a:pt x="527926" y="585837"/>
                  <a:pt x="536499" y="518210"/>
                </a:cubicBezTo>
                <a:lnTo>
                  <a:pt x="586029" y="139114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4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4" name="Google Shape;1544;p3"/>
          <p:cNvSpPr/>
          <p:nvPr/>
        </p:nvSpPr>
        <p:spPr>
          <a:xfrm>
            <a:off x="3194615" y="5929175"/>
            <a:ext cx="856791" cy="712820"/>
          </a:xfrm>
          <a:custGeom>
            <a:avLst/>
            <a:gdLst/>
            <a:ahLst/>
            <a:cxnLst/>
            <a:rect l="l" t="t" r="r" b="b"/>
            <a:pathLst>
              <a:path w="940237" h="782243" extrusionOk="0">
                <a:moveTo>
                  <a:pt x="0" y="658419"/>
                </a:moveTo>
                <a:cubicBezTo>
                  <a:pt x="0" y="726046"/>
                  <a:pt x="56198" y="782244"/>
                  <a:pt x="123825" y="782244"/>
                </a:cubicBezTo>
                <a:lnTo>
                  <a:pt x="717233" y="782244"/>
                </a:lnTo>
                <a:cubicBezTo>
                  <a:pt x="784860" y="782244"/>
                  <a:pt x="850583" y="726999"/>
                  <a:pt x="862965" y="660324"/>
                </a:cubicBezTo>
                <a:lnTo>
                  <a:pt x="938213" y="240271"/>
                </a:lnTo>
                <a:cubicBezTo>
                  <a:pt x="950595" y="173596"/>
                  <a:pt x="904875" y="110731"/>
                  <a:pt x="837248" y="101206"/>
                </a:cubicBezTo>
                <a:lnTo>
                  <a:pt x="122873" y="1194"/>
                </a:lnTo>
                <a:cubicBezTo>
                  <a:pt x="55245" y="-8331"/>
                  <a:pt x="0" y="40246"/>
                  <a:pt x="0" y="107874"/>
                </a:cubicBezTo>
                <a:lnTo>
                  <a:pt x="0" y="658419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3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5" name="Google Shape;1545;p3"/>
          <p:cNvSpPr/>
          <p:nvPr/>
        </p:nvSpPr>
        <p:spPr>
          <a:xfrm>
            <a:off x="2940778" y="7179287"/>
            <a:ext cx="701457" cy="569169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solidFill>
            <a:srgbClr val="CE894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2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6" name="Google Shape;1546;p3"/>
          <p:cNvSpPr/>
          <p:nvPr/>
        </p:nvSpPr>
        <p:spPr>
          <a:xfrm>
            <a:off x="3247146" y="8139027"/>
            <a:ext cx="751839" cy="831456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0" y="810072"/>
                </a:moveTo>
                <a:cubicBezTo>
                  <a:pt x="0" y="878652"/>
                  <a:pt x="54293" y="923419"/>
                  <a:pt x="121920" y="910084"/>
                </a:cubicBezTo>
                <a:lnTo>
                  <a:pt x="710565" y="795784"/>
                </a:lnTo>
                <a:cubicBezTo>
                  <a:pt x="777240" y="782449"/>
                  <a:pt x="828675" y="716727"/>
                  <a:pt x="824865" y="648147"/>
                </a:cubicBezTo>
                <a:lnTo>
                  <a:pt x="793433" y="101412"/>
                </a:lnTo>
                <a:cubicBezTo>
                  <a:pt x="789623" y="33784"/>
                  <a:pt x="731520" y="-10983"/>
                  <a:pt x="664845" y="2352"/>
                </a:cubicBezTo>
                <a:lnTo>
                  <a:pt x="121920" y="112842"/>
                </a:lnTo>
                <a:cubicBezTo>
                  <a:pt x="55245" y="126177"/>
                  <a:pt x="952" y="192852"/>
                  <a:pt x="952" y="261432"/>
                </a:cubicBezTo>
                <a:lnTo>
                  <a:pt x="952" y="810072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7" name="Google Shape;1547;p3"/>
          <p:cNvSpPr/>
          <p:nvPr/>
        </p:nvSpPr>
        <p:spPr>
          <a:xfrm rot="10800000">
            <a:off x="9956132" y="7095131"/>
            <a:ext cx="660800" cy="738486"/>
          </a:xfrm>
          <a:custGeom>
            <a:avLst/>
            <a:gdLst/>
            <a:ahLst/>
            <a:cxnLst/>
            <a:rect l="l" t="t" r="r" b="b"/>
            <a:pathLst>
              <a:path w="725158" h="810410" extrusionOk="0">
                <a:moveTo>
                  <a:pt x="37453" y="712083"/>
                </a:moveTo>
                <a:cubicBezTo>
                  <a:pt x="42216" y="779711"/>
                  <a:pt x="100318" y="822573"/>
                  <a:pt x="166041" y="807333"/>
                </a:cubicBezTo>
                <a:lnTo>
                  <a:pt x="604191" y="705416"/>
                </a:lnTo>
                <a:cubicBezTo>
                  <a:pt x="670866" y="690176"/>
                  <a:pt x="725158" y="621596"/>
                  <a:pt x="725158" y="553968"/>
                </a:cubicBezTo>
                <a:lnTo>
                  <a:pt x="725158" y="154871"/>
                </a:lnTo>
                <a:cubicBezTo>
                  <a:pt x="725158" y="87243"/>
                  <a:pt x="669913" y="25331"/>
                  <a:pt x="602286" y="19616"/>
                </a:cubicBezTo>
                <a:lnTo>
                  <a:pt x="446076" y="4376"/>
                </a:lnTo>
                <a:cubicBezTo>
                  <a:pt x="378448" y="-2292"/>
                  <a:pt x="267006" y="-1339"/>
                  <a:pt x="199378" y="7233"/>
                </a:cubicBezTo>
                <a:lnTo>
                  <a:pt x="114606" y="16758"/>
                </a:lnTo>
                <a:cubicBezTo>
                  <a:pt x="46978" y="24378"/>
                  <a:pt x="-4457" y="87243"/>
                  <a:pt x="306" y="154871"/>
                </a:cubicBezTo>
                <a:lnTo>
                  <a:pt x="37453" y="712083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8" name="Google Shape;1548;p3"/>
          <p:cNvSpPr/>
          <p:nvPr/>
        </p:nvSpPr>
        <p:spPr>
          <a:xfrm flipH="1">
            <a:off x="10936190" y="5540348"/>
            <a:ext cx="877361" cy="660800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17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9" name="Google Shape;1549;p3"/>
          <p:cNvSpPr/>
          <p:nvPr/>
        </p:nvSpPr>
        <p:spPr>
          <a:xfrm flipH="1">
            <a:off x="12130894" y="6265999"/>
            <a:ext cx="586916" cy="745250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16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50" name="Google Shape;1550;p3"/>
          <p:cNvSpPr/>
          <p:nvPr/>
        </p:nvSpPr>
        <p:spPr>
          <a:xfrm flipH="1">
            <a:off x="13591706" y="6252895"/>
            <a:ext cx="747633" cy="771461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304992" y="71894"/>
                </a:moveTo>
                <a:cubicBezTo>
                  <a:pt x="353570" y="24269"/>
                  <a:pt x="448820" y="-7164"/>
                  <a:pt x="516447" y="1409"/>
                </a:cubicBezTo>
                <a:lnTo>
                  <a:pt x="718377" y="28078"/>
                </a:lnTo>
                <a:cubicBezTo>
                  <a:pt x="786005" y="36651"/>
                  <a:pt x="830772" y="99516"/>
                  <a:pt x="818390" y="166191"/>
                </a:cubicBezTo>
                <a:lnTo>
                  <a:pt x="725997" y="660539"/>
                </a:lnTo>
                <a:cubicBezTo>
                  <a:pt x="713615" y="727214"/>
                  <a:pt x="649797" y="795794"/>
                  <a:pt x="583122" y="812939"/>
                </a:cubicBezTo>
                <a:lnTo>
                  <a:pt x="472632" y="841514"/>
                </a:lnTo>
                <a:cubicBezTo>
                  <a:pt x="406910" y="858659"/>
                  <a:pt x="315470" y="831036"/>
                  <a:pt x="270702" y="779601"/>
                </a:cubicBezTo>
                <a:lnTo>
                  <a:pt x="32577" y="511948"/>
                </a:lnTo>
                <a:cubicBezTo>
                  <a:pt x="-13143" y="461466"/>
                  <a:pt x="-10285" y="380503"/>
                  <a:pt x="38292" y="332878"/>
                </a:cubicBezTo>
                <a:lnTo>
                  <a:pt x="304992" y="71894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15</a:t>
            </a: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grpSp>
        <p:nvGrpSpPr>
          <p:cNvPr id="1551" name="Google Shape;1551;p3"/>
          <p:cNvGrpSpPr/>
          <p:nvPr/>
        </p:nvGrpSpPr>
        <p:grpSpPr>
          <a:xfrm rot="-803715">
            <a:off x="10048800" y="7328972"/>
            <a:ext cx="452109" cy="407882"/>
            <a:chOff x="5898927" y="3192684"/>
            <a:chExt cx="390525" cy="474916"/>
          </a:xfrm>
        </p:grpSpPr>
        <p:sp>
          <p:nvSpPr>
            <p:cNvPr id="1552" name="Google Shape;1552;p3"/>
            <p:cNvSpPr/>
            <p:nvPr/>
          </p:nvSpPr>
          <p:spPr>
            <a:xfrm>
              <a:off x="5898927" y="3283172"/>
              <a:ext cx="390525" cy="303466"/>
            </a:xfrm>
            <a:custGeom>
              <a:avLst/>
              <a:gdLst/>
              <a:ahLst/>
              <a:cxnLst/>
              <a:rect l="l" t="t" r="r" b="b"/>
              <a:pathLst>
                <a:path w="390525" h="303466" extrusionOk="0">
                  <a:moveTo>
                    <a:pt x="387" y="566"/>
                  </a:moveTo>
                  <a:lnTo>
                    <a:pt x="390912" y="304033"/>
                  </a:ln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"/>
            <p:cNvSpPr/>
            <p:nvPr/>
          </p:nvSpPr>
          <p:spPr>
            <a:xfrm>
              <a:off x="5993320" y="3192684"/>
              <a:ext cx="218503" cy="474916"/>
            </a:xfrm>
            <a:custGeom>
              <a:avLst/>
              <a:gdLst/>
              <a:ahLst/>
              <a:cxnLst/>
              <a:rect l="l" t="t" r="r" b="b"/>
              <a:pathLst>
                <a:path w="218503" h="474916" extrusionOk="0">
                  <a:moveTo>
                    <a:pt x="218891" y="566"/>
                  </a:moveTo>
                  <a:lnTo>
                    <a:pt x="387" y="475483"/>
                  </a:ln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4" name="Google Shape;1554;p3"/>
          <p:cNvSpPr/>
          <p:nvPr/>
        </p:nvSpPr>
        <p:spPr>
          <a:xfrm>
            <a:off x="10792784" y="7281987"/>
            <a:ext cx="1223568" cy="1107170"/>
          </a:xfrm>
          <a:custGeom>
            <a:avLst/>
            <a:gdLst/>
            <a:ahLst/>
            <a:cxnLst/>
            <a:rect l="l" t="t" r="r" b="b"/>
            <a:pathLst>
              <a:path w="1029290" h="931373" extrusionOk="0">
                <a:moveTo>
                  <a:pt x="282473" y="0"/>
                </a:moveTo>
                <a:lnTo>
                  <a:pt x="282473" y="22317"/>
                </a:lnTo>
                <a:cubicBezTo>
                  <a:pt x="272891" y="60789"/>
                  <a:pt x="270453" y="110366"/>
                  <a:pt x="281578" y="140789"/>
                </a:cubicBezTo>
                <a:lnTo>
                  <a:pt x="281283" y="203892"/>
                </a:lnTo>
                <a:cubicBezTo>
                  <a:pt x="274349" y="222590"/>
                  <a:pt x="270853" y="244888"/>
                  <a:pt x="280683" y="261938"/>
                </a:cubicBezTo>
                <a:lnTo>
                  <a:pt x="280683" y="285150"/>
                </a:lnTo>
                <a:lnTo>
                  <a:pt x="181861" y="242287"/>
                </a:lnTo>
                <a:lnTo>
                  <a:pt x="180670" y="258356"/>
                </a:lnTo>
                <a:lnTo>
                  <a:pt x="167869" y="251517"/>
                </a:lnTo>
                <a:lnTo>
                  <a:pt x="174717" y="272644"/>
                </a:lnTo>
                <a:lnTo>
                  <a:pt x="148819" y="264614"/>
                </a:lnTo>
                <a:lnTo>
                  <a:pt x="161325" y="279197"/>
                </a:lnTo>
                <a:lnTo>
                  <a:pt x="274139" y="332175"/>
                </a:lnTo>
                <a:lnTo>
                  <a:pt x="272948" y="383972"/>
                </a:lnTo>
                <a:lnTo>
                  <a:pt x="281873" y="383381"/>
                </a:lnTo>
                <a:lnTo>
                  <a:pt x="281873" y="395878"/>
                </a:lnTo>
                <a:lnTo>
                  <a:pt x="299142" y="400345"/>
                </a:lnTo>
                <a:lnTo>
                  <a:pt x="306286" y="432492"/>
                </a:lnTo>
                <a:lnTo>
                  <a:pt x="308962" y="348548"/>
                </a:lnTo>
                <a:lnTo>
                  <a:pt x="572681" y="472669"/>
                </a:lnTo>
                <a:cubicBezTo>
                  <a:pt x="546725" y="495976"/>
                  <a:pt x="520275" y="519036"/>
                  <a:pt x="492319" y="541134"/>
                </a:cubicBezTo>
                <a:lnTo>
                  <a:pt x="428320" y="511369"/>
                </a:lnTo>
                <a:cubicBezTo>
                  <a:pt x="406794" y="513836"/>
                  <a:pt x="381457" y="522922"/>
                  <a:pt x="354206" y="537562"/>
                </a:cubicBezTo>
                <a:lnTo>
                  <a:pt x="343195" y="529228"/>
                </a:lnTo>
                <a:lnTo>
                  <a:pt x="364922" y="508387"/>
                </a:lnTo>
                <a:lnTo>
                  <a:pt x="369389" y="500948"/>
                </a:lnTo>
                <a:lnTo>
                  <a:pt x="364627" y="487556"/>
                </a:lnTo>
                <a:cubicBezTo>
                  <a:pt x="341624" y="499377"/>
                  <a:pt x="319830" y="512712"/>
                  <a:pt x="298837" y="527142"/>
                </a:cubicBezTo>
                <a:lnTo>
                  <a:pt x="179480" y="472373"/>
                </a:lnTo>
                <a:lnTo>
                  <a:pt x="179480" y="452733"/>
                </a:lnTo>
                <a:cubicBezTo>
                  <a:pt x="194186" y="458448"/>
                  <a:pt x="209169" y="463248"/>
                  <a:pt x="224428" y="461963"/>
                </a:cubicBezTo>
                <a:cubicBezTo>
                  <a:pt x="204178" y="452161"/>
                  <a:pt x="191224" y="439503"/>
                  <a:pt x="179480" y="426244"/>
                </a:cubicBezTo>
                <a:lnTo>
                  <a:pt x="179480" y="393497"/>
                </a:lnTo>
                <a:lnTo>
                  <a:pt x="158344" y="385162"/>
                </a:lnTo>
                <a:lnTo>
                  <a:pt x="173231" y="382486"/>
                </a:lnTo>
                <a:lnTo>
                  <a:pt x="169364" y="376533"/>
                </a:lnTo>
                <a:lnTo>
                  <a:pt x="179184" y="375342"/>
                </a:lnTo>
                <a:lnTo>
                  <a:pt x="179184" y="367598"/>
                </a:lnTo>
                <a:cubicBezTo>
                  <a:pt x="194662" y="375514"/>
                  <a:pt x="210360" y="382676"/>
                  <a:pt x="230981" y="378619"/>
                </a:cubicBezTo>
                <a:cubicBezTo>
                  <a:pt x="213808" y="368637"/>
                  <a:pt x="195729" y="357997"/>
                  <a:pt x="179184" y="346167"/>
                </a:cubicBezTo>
                <a:lnTo>
                  <a:pt x="179184" y="303600"/>
                </a:lnTo>
                <a:cubicBezTo>
                  <a:pt x="177594" y="304248"/>
                  <a:pt x="175212" y="308429"/>
                  <a:pt x="173526" y="306876"/>
                </a:cubicBezTo>
                <a:cubicBezTo>
                  <a:pt x="170421" y="304028"/>
                  <a:pt x="167821" y="294256"/>
                  <a:pt x="164897" y="295866"/>
                </a:cubicBezTo>
                <a:cubicBezTo>
                  <a:pt x="162801" y="297018"/>
                  <a:pt x="165468" y="308105"/>
                  <a:pt x="163411" y="313125"/>
                </a:cubicBezTo>
                <a:cubicBezTo>
                  <a:pt x="162239" y="315973"/>
                  <a:pt x="156620" y="310001"/>
                  <a:pt x="155372" y="310744"/>
                </a:cubicBezTo>
                <a:lnTo>
                  <a:pt x="152400" y="315811"/>
                </a:lnTo>
                <a:cubicBezTo>
                  <a:pt x="152362" y="319145"/>
                  <a:pt x="152419" y="320983"/>
                  <a:pt x="152400" y="324145"/>
                </a:cubicBezTo>
                <a:cubicBezTo>
                  <a:pt x="149971" y="334718"/>
                  <a:pt x="145151" y="345586"/>
                  <a:pt x="151200" y="355102"/>
                </a:cubicBezTo>
                <a:cubicBezTo>
                  <a:pt x="152972" y="366970"/>
                  <a:pt x="152105" y="382276"/>
                  <a:pt x="152095" y="395288"/>
                </a:cubicBezTo>
                <a:cubicBezTo>
                  <a:pt x="148380" y="395697"/>
                  <a:pt x="143866" y="430187"/>
                  <a:pt x="151505" y="441712"/>
                </a:cubicBezTo>
                <a:cubicBezTo>
                  <a:pt x="151390" y="447608"/>
                  <a:pt x="151371" y="452742"/>
                  <a:pt x="151200" y="459276"/>
                </a:cubicBezTo>
                <a:lnTo>
                  <a:pt x="127387" y="448266"/>
                </a:lnTo>
                <a:lnTo>
                  <a:pt x="117567" y="453323"/>
                </a:lnTo>
                <a:lnTo>
                  <a:pt x="121444" y="465230"/>
                </a:lnTo>
                <a:lnTo>
                  <a:pt x="81848" y="464639"/>
                </a:lnTo>
                <a:lnTo>
                  <a:pt x="73219" y="469106"/>
                </a:lnTo>
                <a:lnTo>
                  <a:pt x="148523" y="506901"/>
                </a:lnTo>
                <a:lnTo>
                  <a:pt x="148819" y="534286"/>
                </a:lnTo>
                <a:lnTo>
                  <a:pt x="158344" y="531314"/>
                </a:lnTo>
                <a:lnTo>
                  <a:pt x="161325" y="539344"/>
                </a:lnTo>
                <a:lnTo>
                  <a:pt x="168764" y="539344"/>
                </a:lnTo>
                <a:lnTo>
                  <a:pt x="175908" y="550955"/>
                </a:lnTo>
                <a:lnTo>
                  <a:pt x="177698" y="521189"/>
                </a:lnTo>
                <a:lnTo>
                  <a:pt x="254794" y="559889"/>
                </a:lnTo>
                <a:cubicBezTo>
                  <a:pt x="205397" y="599237"/>
                  <a:pt x="159953" y="643842"/>
                  <a:pt x="114300" y="687876"/>
                </a:cubicBezTo>
                <a:cubicBezTo>
                  <a:pt x="116386" y="692963"/>
                  <a:pt x="125616" y="690905"/>
                  <a:pt x="128283" y="694125"/>
                </a:cubicBezTo>
                <a:cubicBezTo>
                  <a:pt x="128245" y="698468"/>
                  <a:pt x="130378" y="703783"/>
                  <a:pt x="130969" y="707527"/>
                </a:cubicBezTo>
                <a:lnTo>
                  <a:pt x="97326" y="724195"/>
                </a:lnTo>
                <a:lnTo>
                  <a:pt x="97631" y="725386"/>
                </a:lnTo>
                <a:lnTo>
                  <a:pt x="128588" y="726281"/>
                </a:lnTo>
                <a:lnTo>
                  <a:pt x="118758" y="739073"/>
                </a:lnTo>
                <a:lnTo>
                  <a:pt x="138998" y="736692"/>
                </a:lnTo>
                <a:lnTo>
                  <a:pt x="102689" y="763181"/>
                </a:lnTo>
                <a:cubicBezTo>
                  <a:pt x="129178" y="761867"/>
                  <a:pt x="155734" y="761695"/>
                  <a:pt x="182461" y="762000"/>
                </a:cubicBezTo>
                <a:cubicBezTo>
                  <a:pt x="283988" y="819741"/>
                  <a:pt x="348234" y="825360"/>
                  <a:pt x="410461" y="817074"/>
                </a:cubicBezTo>
                <a:cubicBezTo>
                  <a:pt x="419119" y="815931"/>
                  <a:pt x="427930" y="814407"/>
                  <a:pt x="436950" y="812597"/>
                </a:cubicBezTo>
                <a:cubicBezTo>
                  <a:pt x="489252" y="802024"/>
                  <a:pt x="548526" y="781583"/>
                  <a:pt x="623583" y="766763"/>
                </a:cubicBezTo>
                <a:cubicBezTo>
                  <a:pt x="644785" y="764505"/>
                  <a:pt x="666140" y="761610"/>
                  <a:pt x="687581" y="757828"/>
                </a:cubicBezTo>
                <a:cubicBezTo>
                  <a:pt x="755885" y="709117"/>
                  <a:pt x="815188" y="651424"/>
                  <a:pt x="872700" y="590550"/>
                </a:cubicBezTo>
                <a:cubicBezTo>
                  <a:pt x="871899" y="581111"/>
                  <a:pt x="870309" y="573462"/>
                  <a:pt x="867956" y="563756"/>
                </a:cubicBezTo>
                <a:cubicBezTo>
                  <a:pt x="873652" y="556755"/>
                  <a:pt x="877081" y="556774"/>
                  <a:pt x="879558" y="550659"/>
                </a:cubicBezTo>
                <a:cubicBezTo>
                  <a:pt x="879653" y="547897"/>
                  <a:pt x="871090" y="545154"/>
                  <a:pt x="870642" y="542030"/>
                </a:cubicBezTo>
                <a:cubicBezTo>
                  <a:pt x="868813" y="531343"/>
                  <a:pt x="868918" y="525047"/>
                  <a:pt x="869452" y="521189"/>
                </a:cubicBezTo>
                <a:lnTo>
                  <a:pt x="871233" y="518808"/>
                </a:lnTo>
                <a:lnTo>
                  <a:pt x="897750" y="529819"/>
                </a:lnTo>
                <a:lnTo>
                  <a:pt x="899560" y="516426"/>
                </a:lnTo>
                <a:lnTo>
                  <a:pt x="900703" y="516426"/>
                </a:lnTo>
                <a:lnTo>
                  <a:pt x="892321" y="497977"/>
                </a:lnTo>
                <a:cubicBezTo>
                  <a:pt x="894893" y="496443"/>
                  <a:pt x="897655" y="494081"/>
                  <a:pt x="899846" y="491423"/>
                </a:cubicBezTo>
                <a:cubicBezTo>
                  <a:pt x="906323" y="490376"/>
                  <a:pt x="915086" y="495395"/>
                  <a:pt x="921563" y="494100"/>
                </a:cubicBezTo>
                <a:cubicBezTo>
                  <a:pt x="926421" y="492833"/>
                  <a:pt x="928230" y="483041"/>
                  <a:pt x="931945" y="480117"/>
                </a:cubicBezTo>
                <a:cubicBezTo>
                  <a:pt x="941756" y="480689"/>
                  <a:pt x="949090" y="484118"/>
                  <a:pt x="956329" y="478927"/>
                </a:cubicBezTo>
                <a:lnTo>
                  <a:pt x="1029291" y="328012"/>
                </a:lnTo>
                <a:lnTo>
                  <a:pt x="1025385" y="305981"/>
                </a:lnTo>
                <a:lnTo>
                  <a:pt x="1024242" y="298837"/>
                </a:lnTo>
                <a:lnTo>
                  <a:pt x="1023957" y="298837"/>
                </a:lnTo>
                <a:cubicBezTo>
                  <a:pt x="1008050" y="217275"/>
                  <a:pt x="995286" y="168183"/>
                  <a:pt x="895941" y="113995"/>
                </a:cubicBezTo>
                <a:cubicBezTo>
                  <a:pt x="888035" y="116881"/>
                  <a:pt x="880415" y="120091"/>
                  <a:pt x="872985" y="123520"/>
                </a:cubicBezTo>
                <a:lnTo>
                  <a:pt x="860222" y="113405"/>
                </a:lnTo>
                <a:lnTo>
                  <a:pt x="875748" y="93164"/>
                </a:lnTo>
                <a:lnTo>
                  <a:pt x="866470" y="89887"/>
                </a:lnTo>
                <a:lnTo>
                  <a:pt x="863194" y="77686"/>
                </a:lnTo>
                <a:lnTo>
                  <a:pt x="826589" y="125311"/>
                </a:lnTo>
                <a:lnTo>
                  <a:pt x="839086" y="125606"/>
                </a:lnTo>
                <a:lnTo>
                  <a:pt x="842067" y="133045"/>
                </a:lnTo>
                <a:lnTo>
                  <a:pt x="848906" y="127092"/>
                </a:lnTo>
                <a:lnTo>
                  <a:pt x="854269" y="133045"/>
                </a:lnTo>
                <a:cubicBezTo>
                  <a:pt x="842543" y="139608"/>
                  <a:pt x="831552" y="146980"/>
                  <a:pt x="821226" y="155077"/>
                </a:cubicBezTo>
                <a:lnTo>
                  <a:pt x="803662" y="140494"/>
                </a:lnTo>
                <a:lnTo>
                  <a:pt x="809025" y="134836"/>
                </a:lnTo>
                <a:lnTo>
                  <a:pt x="808425" y="127387"/>
                </a:lnTo>
                <a:lnTo>
                  <a:pt x="800100" y="119948"/>
                </a:lnTo>
                <a:lnTo>
                  <a:pt x="799205" y="122034"/>
                </a:lnTo>
                <a:cubicBezTo>
                  <a:pt x="769344" y="145190"/>
                  <a:pt x="747236" y="159629"/>
                  <a:pt x="730148" y="186623"/>
                </a:cubicBezTo>
                <a:lnTo>
                  <a:pt x="662873" y="156267"/>
                </a:lnTo>
                <a:cubicBezTo>
                  <a:pt x="661016" y="155600"/>
                  <a:pt x="653825" y="184013"/>
                  <a:pt x="652758" y="183356"/>
                </a:cubicBezTo>
                <a:lnTo>
                  <a:pt x="653053" y="160134"/>
                </a:lnTo>
                <a:lnTo>
                  <a:pt x="647395" y="164001"/>
                </a:lnTo>
                <a:lnTo>
                  <a:pt x="646805" y="148819"/>
                </a:lnTo>
                <a:lnTo>
                  <a:pt x="610486" y="132455"/>
                </a:lnTo>
                <a:lnTo>
                  <a:pt x="591436" y="133350"/>
                </a:lnTo>
                <a:lnTo>
                  <a:pt x="599475" y="142875"/>
                </a:lnTo>
                <a:lnTo>
                  <a:pt x="584292" y="139598"/>
                </a:lnTo>
                <a:lnTo>
                  <a:pt x="586083" y="149123"/>
                </a:lnTo>
                <a:lnTo>
                  <a:pt x="573281" y="147638"/>
                </a:lnTo>
                <a:lnTo>
                  <a:pt x="556317" y="153286"/>
                </a:lnTo>
                <a:lnTo>
                  <a:pt x="749494" y="245564"/>
                </a:lnTo>
                <a:lnTo>
                  <a:pt x="701869" y="361950"/>
                </a:lnTo>
                <a:cubicBezTo>
                  <a:pt x="672294" y="384219"/>
                  <a:pt x="644814" y="407994"/>
                  <a:pt x="617630" y="432187"/>
                </a:cubicBezTo>
                <a:lnTo>
                  <a:pt x="444398" y="356587"/>
                </a:lnTo>
                <a:lnTo>
                  <a:pt x="433978" y="371475"/>
                </a:lnTo>
                <a:lnTo>
                  <a:pt x="431006" y="350930"/>
                </a:lnTo>
                <a:lnTo>
                  <a:pt x="423558" y="362541"/>
                </a:lnTo>
                <a:lnTo>
                  <a:pt x="420586" y="346167"/>
                </a:lnTo>
                <a:lnTo>
                  <a:pt x="309858" y="297952"/>
                </a:lnTo>
                <a:lnTo>
                  <a:pt x="310153" y="273539"/>
                </a:lnTo>
                <a:cubicBezTo>
                  <a:pt x="330518" y="283188"/>
                  <a:pt x="350872" y="292570"/>
                  <a:pt x="373856" y="281283"/>
                </a:cubicBezTo>
                <a:cubicBezTo>
                  <a:pt x="349006" y="269091"/>
                  <a:pt x="329584" y="253060"/>
                  <a:pt x="311048" y="234848"/>
                </a:cubicBezTo>
                <a:lnTo>
                  <a:pt x="311639" y="192881"/>
                </a:lnTo>
                <a:lnTo>
                  <a:pt x="306876" y="186919"/>
                </a:lnTo>
                <a:lnTo>
                  <a:pt x="308667" y="179775"/>
                </a:lnTo>
                <a:lnTo>
                  <a:pt x="302714" y="175317"/>
                </a:lnTo>
                <a:lnTo>
                  <a:pt x="312239" y="170250"/>
                </a:lnTo>
                <a:lnTo>
                  <a:pt x="312534" y="161325"/>
                </a:lnTo>
                <a:cubicBezTo>
                  <a:pt x="324060" y="168954"/>
                  <a:pt x="335918" y="175012"/>
                  <a:pt x="348844" y="173526"/>
                </a:cubicBezTo>
                <a:cubicBezTo>
                  <a:pt x="329775" y="152343"/>
                  <a:pt x="321593" y="134626"/>
                  <a:pt x="313125" y="116977"/>
                </a:cubicBezTo>
                <a:lnTo>
                  <a:pt x="313430" y="104775"/>
                </a:lnTo>
                <a:cubicBezTo>
                  <a:pt x="332203" y="115976"/>
                  <a:pt x="350158" y="128835"/>
                  <a:pt x="374742" y="126502"/>
                </a:cubicBezTo>
                <a:cubicBezTo>
                  <a:pt x="343586" y="108328"/>
                  <a:pt x="326927" y="90116"/>
                  <a:pt x="314020" y="71438"/>
                </a:cubicBezTo>
                <a:lnTo>
                  <a:pt x="314325" y="47025"/>
                </a:lnTo>
                <a:lnTo>
                  <a:pt x="304200" y="7734"/>
                </a:lnTo>
                <a:lnTo>
                  <a:pt x="297656" y="22317"/>
                </a:lnTo>
                <a:lnTo>
                  <a:pt x="295275" y="8325"/>
                </a:lnTo>
                <a:lnTo>
                  <a:pt x="289912" y="20231"/>
                </a:lnTo>
                <a:lnTo>
                  <a:pt x="282473" y="0"/>
                </a:lnTo>
                <a:close/>
                <a:moveTo>
                  <a:pt x="284255" y="8630"/>
                </a:moveTo>
                <a:lnTo>
                  <a:pt x="287531" y="25298"/>
                </a:lnTo>
                <a:lnTo>
                  <a:pt x="292589" y="19345"/>
                </a:lnTo>
                <a:lnTo>
                  <a:pt x="297656" y="29461"/>
                </a:lnTo>
                <a:lnTo>
                  <a:pt x="303009" y="13392"/>
                </a:lnTo>
                <a:lnTo>
                  <a:pt x="312534" y="50892"/>
                </a:lnTo>
                <a:cubicBezTo>
                  <a:pt x="312401" y="56950"/>
                  <a:pt x="312353" y="62894"/>
                  <a:pt x="312239" y="68751"/>
                </a:cubicBezTo>
                <a:cubicBezTo>
                  <a:pt x="302533" y="54273"/>
                  <a:pt x="294713" y="39586"/>
                  <a:pt x="284255" y="24108"/>
                </a:cubicBezTo>
                <a:lnTo>
                  <a:pt x="284255" y="8630"/>
                </a:lnTo>
                <a:close/>
                <a:moveTo>
                  <a:pt x="399450" y="23813"/>
                </a:moveTo>
                <a:lnTo>
                  <a:pt x="395878" y="58331"/>
                </a:lnTo>
                <a:lnTo>
                  <a:pt x="443503" y="187223"/>
                </a:lnTo>
                <a:lnTo>
                  <a:pt x="450942" y="158048"/>
                </a:lnTo>
                <a:lnTo>
                  <a:pt x="461658" y="174127"/>
                </a:lnTo>
                <a:lnTo>
                  <a:pt x="468506" y="134531"/>
                </a:lnTo>
                <a:lnTo>
                  <a:pt x="439636" y="72323"/>
                </a:lnTo>
                <a:lnTo>
                  <a:pt x="421777" y="109233"/>
                </a:lnTo>
                <a:lnTo>
                  <a:pt x="427425" y="60122"/>
                </a:lnTo>
                <a:lnTo>
                  <a:pt x="414928" y="55950"/>
                </a:lnTo>
                <a:lnTo>
                  <a:pt x="399450" y="23813"/>
                </a:lnTo>
                <a:close/>
                <a:moveTo>
                  <a:pt x="284255" y="29461"/>
                </a:moveTo>
                <a:cubicBezTo>
                  <a:pt x="306267" y="62741"/>
                  <a:pt x="323269" y="98793"/>
                  <a:pt x="365217" y="121739"/>
                </a:cubicBezTo>
                <a:cubicBezTo>
                  <a:pt x="348663" y="130159"/>
                  <a:pt x="318440" y="100775"/>
                  <a:pt x="297952" y="93459"/>
                </a:cubicBezTo>
                <a:cubicBezTo>
                  <a:pt x="309372" y="115167"/>
                  <a:pt x="324412" y="154934"/>
                  <a:pt x="344081" y="171145"/>
                </a:cubicBezTo>
                <a:cubicBezTo>
                  <a:pt x="318002" y="168545"/>
                  <a:pt x="299371" y="149562"/>
                  <a:pt x="284255" y="139294"/>
                </a:cubicBezTo>
                <a:cubicBezTo>
                  <a:pt x="278549" y="118929"/>
                  <a:pt x="270091" y="60722"/>
                  <a:pt x="284255" y="29461"/>
                </a:cubicBezTo>
                <a:close/>
                <a:moveTo>
                  <a:pt x="402431" y="31547"/>
                </a:moveTo>
                <a:lnTo>
                  <a:pt x="409870" y="58036"/>
                </a:lnTo>
                <a:lnTo>
                  <a:pt x="423262" y="61913"/>
                </a:lnTo>
                <a:lnTo>
                  <a:pt x="421176" y="107452"/>
                </a:lnTo>
                <a:lnTo>
                  <a:pt x="400050" y="59226"/>
                </a:lnTo>
                <a:lnTo>
                  <a:pt x="402431" y="31547"/>
                </a:lnTo>
                <a:close/>
                <a:moveTo>
                  <a:pt x="437845" y="78276"/>
                </a:moveTo>
                <a:lnTo>
                  <a:pt x="466125" y="137808"/>
                </a:lnTo>
                <a:lnTo>
                  <a:pt x="459877" y="164897"/>
                </a:lnTo>
                <a:lnTo>
                  <a:pt x="449161" y="142570"/>
                </a:lnTo>
                <a:lnTo>
                  <a:pt x="443503" y="176803"/>
                </a:lnTo>
                <a:lnTo>
                  <a:pt x="422662" y="110128"/>
                </a:lnTo>
                <a:lnTo>
                  <a:pt x="437845" y="78276"/>
                </a:lnTo>
                <a:close/>
                <a:moveTo>
                  <a:pt x="862603" y="82144"/>
                </a:moveTo>
                <a:lnTo>
                  <a:pt x="864089" y="90783"/>
                </a:lnTo>
                <a:lnTo>
                  <a:pt x="873652" y="94355"/>
                </a:lnTo>
                <a:lnTo>
                  <a:pt x="855164" y="116081"/>
                </a:lnTo>
                <a:lnTo>
                  <a:pt x="867956" y="125901"/>
                </a:lnTo>
                <a:cubicBezTo>
                  <a:pt x="864422" y="127625"/>
                  <a:pt x="860965" y="129407"/>
                  <a:pt x="857545" y="131264"/>
                </a:cubicBezTo>
                <a:lnTo>
                  <a:pt x="848611" y="123825"/>
                </a:lnTo>
                <a:lnTo>
                  <a:pt x="843258" y="129178"/>
                </a:lnTo>
                <a:lnTo>
                  <a:pt x="840877" y="122034"/>
                </a:lnTo>
                <a:lnTo>
                  <a:pt x="833133" y="123225"/>
                </a:lnTo>
                <a:lnTo>
                  <a:pt x="862603" y="82144"/>
                </a:lnTo>
                <a:close/>
                <a:moveTo>
                  <a:pt x="304495" y="99708"/>
                </a:moveTo>
                <a:cubicBezTo>
                  <a:pt x="306800" y="100946"/>
                  <a:pt x="309086" y="102251"/>
                  <a:pt x="311344" y="103575"/>
                </a:cubicBezTo>
                <a:cubicBezTo>
                  <a:pt x="311287" y="106623"/>
                  <a:pt x="311096" y="109699"/>
                  <a:pt x="311048" y="112805"/>
                </a:cubicBezTo>
                <a:cubicBezTo>
                  <a:pt x="308934" y="108452"/>
                  <a:pt x="306924" y="104165"/>
                  <a:pt x="304495" y="99708"/>
                </a:cubicBezTo>
                <a:close/>
                <a:moveTo>
                  <a:pt x="895369" y="118758"/>
                </a:moveTo>
                <a:cubicBezTo>
                  <a:pt x="899274" y="120853"/>
                  <a:pt x="902989" y="122853"/>
                  <a:pt x="906609" y="125006"/>
                </a:cubicBezTo>
                <a:cubicBezTo>
                  <a:pt x="833314" y="168202"/>
                  <a:pt x="795261" y="211969"/>
                  <a:pt x="771525" y="253298"/>
                </a:cubicBezTo>
                <a:lnTo>
                  <a:pt x="758723" y="238716"/>
                </a:lnTo>
                <a:cubicBezTo>
                  <a:pt x="776068" y="209636"/>
                  <a:pt x="791089" y="187881"/>
                  <a:pt x="809625" y="169955"/>
                </a:cubicBezTo>
                <a:lnTo>
                  <a:pt x="809920" y="169955"/>
                </a:lnTo>
                <a:cubicBezTo>
                  <a:pt x="809968" y="169907"/>
                  <a:pt x="809873" y="169707"/>
                  <a:pt x="809920" y="169659"/>
                </a:cubicBezTo>
                <a:cubicBezTo>
                  <a:pt x="830971" y="149390"/>
                  <a:pt x="856564" y="134045"/>
                  <a:pt x="895369" y="118758"/>
                </a:cubicBezTo>
                <a:close/>
                <a:moveTo>
                  <a:pt x="800691" y="124711"/>
                </a:moveTo>
                <a:lnTo>
                  <a:pt x="804863" y="128588"/>
                </a:lnTo>
                <a:lnTo>
                  <a:pt x="805158" y="134836"/>
                </a:lnTo>
                <a:lnTo>
                  <a:pt x="799795" y="140494"/>
                </a:lnTo>
                <a:lnTo>
                  <a:pt x="817655" y="157753"/>
                </a:lnTo>
                <a:cubicBezTo>
                  <a:pt x="814711" y="160153"/>
                  <a:pt x="811854" y="162668"/>
                  <a:pt x="809025" y="165192"/>
                </a:cubicBezTo>
                <a:lnTo>
                  <a:pt x="787298" y="150905"/>
                </a:lnTo>
                <a:lnTo>
                  <a:pt x="771220" y="170850"/>
                </a:lnTo>
                <a:lnTo>
                  <a:pt x="787594" y="186919"/>
                </a:lnTo>
                <a:cubicBezTo>
                  <a:pt x="783869" y="191167"/>
                  <a:pt x="780050" y="195501"/>
                  <a:pt x="776583" y="200025"/>
                </a:cubicBezTo>
                <a:cubicBezTo>
                  <a:pt x="775402" y="198949"/>
                  <a:pt x="771382" y="196510"/>
                  <a:pt x="755742" y="188414"/>
                </a:cubicBezTo>
                <a:lnTo>
                  <a:pt x="733120" y="214008"/>
                </a:lnTo>
                <a:lnTo>
                  <a:pt x="731044" y="205378"/>
                </a:lnTo>
                <a:lnTo>
                  <a:pt x="723300" y="207759"/>
                </a:lnTo>
                <a:cubicBezTo>
                  <a:pt x="740607" y="169955"/>
                  <a:pt x="764534" y="152810"/>
                  <a:pt x="800691" y="124711"/>
                </a:cubicBezTo>
                <a:close/>
                <a:moveTo>
                  <a:pt x="909085" y="126502"/>
                </a:moveTo>
                <a:cubicBezTo>
                  <a:pt x="915753" y="130521"/>
                  <a:pt x="922134" y="134769"/>
                  <a:pt x="928135" y="138998"/>
                </a:cubicBezTo>
                <a:cubicBezTo>
                  <a:pt x="883558" y="173612"/>
                  <a:pt x="845029" y="195224"/>
                  <a:pt x="781641" y="264909"/>
                </a:cubicBezTo>
                <a:lnTo>
                  <a:pt x="772411" y="254489"/>
                </a:lnTo>
                <a:cubicBezTo>
                  <a:pt x="795919" y="213579"/>
                  <a:pt x="835628" y="169440"/>
                  <a:pt x="909085" y="126502"/>
                </a:cubicBezTo>
                <a:close/>
                <a:moveTo>
                  <a:pt x="610781" y="134236"/>
                </a:moveTo>
                <a:lnTo>
                  <a:pt x="646205" y="150905"/>
                </a:lnTo>
                <a:lnTo>
                  <a:pt x="645014" y="167573"/>
                </a:lnTo>
                <a:lnTo>
                  <a:pt x="650967" y="163411"/>
                </a:lnTo>
                <a:lnTo>
                  <a:pt x="652463" y="190195"/>
                </a:lnTo>
                <a:lnTo>
                  <a:pt x="663473" y="158944"/>
                </a:lnTo>
                <a:lnTo>
                  <a:pt x="728358" y="189605"/>
                </a:lnTo>
                <a:cubicBezTo>
                  <a:pt x="724738" y="195653"/>
                  <a:pt x="721157" y="202282"/>
                  <a:pt x="717937" y="209845"/>
                </a:cubicBezTo>
                <a:lnTo>
                  <a:pt x="721214" y="211931"/>
                </a:lnTo>
                <a:cubicBezTo>
                  <a:pt x="721452" y="211369"/>
                  <a:pt x="721871" y="210988"/>
                  <a:pt x="722109" y="210436"/>
                </a:cubicBezTo>
                <a:lnTo>
                  <a:pt x="729253" y="209845"/>
                </a:lnTo>
                <a:lnTo>
                  <a:pt x="733720" y="218770"/>
                </a:lnTo>
                <a:lnTo>
                  <a:pt x="748894" y="199425"/>
                </a:lnTo>
                <a:lnTo>
                  <a:pt x="770030" y="209245"/>
                </a:lnTo>
                <a:cubicBezTo>
                  <a:pt x="763286" y="218837"/>
                  <a:pt x="756980" y="228867"/>
                  <a:pt x="751275" y="239611"/>
                </a:cubicBezTo>
                <a:lnTo>
                  <a:pt x="564947" y="152695"/>
                </a:lnTo>
                <a:lnTo>
                  <a:pt x="575062" y="150019"/>
                </a:lnTo>
                <a:lnTo>
                  <a:pt x="587864" y="150609"/>
                </a:lnTo>
                <a:lnTo>
                  <a:pt x="585788" y="141675"/>
                </a:lnTo>
                <a:lnTo>
                  <a:pt x="603637" y="146742"/>
                </a:lnTo>
                <a:lnTo>
                  <a:pt x="594417" y="135131"/>
                </a:lnTo>
                <a:lnTo>
                  <a:pt x="610781" y="134236"/>
                </a:lnTo>
                <a:close/>
                <a:moveTo>
                  <a:pt x="929278" y="139894"/>
                </a:moveTo>
                <a:cubicBezTo>
                  <a:pt x="936898" y="145380"/>
                  <a:pt x="943756" y="151057"/>
                  <a:pt x="950138" y="156858"/>
                </a:cubicBezTo>
                <a:cubicBezTo>
                  <a:pt x="892131" y="196339"/>
                  <a:pt x="843248" y="239068"/>
                  <a:pt x="797414" y="282769"/>
                </a:cubicBezTo>
                <a:lnTo>
                  <a:pt x="782231" y="265500"/>
                </a:lnTo>
                <a:cubicBezTo>
                  <a:pt x="844315" y="197472"/>
                  <a:pt x="884511" y="174641"/>
                  <a:pt x="929278" y="139894"/>
                </a:cubicBezTo>
                <a:close/>
                <a:moveTo>
                  <a:pt x="285150" y="142875"/>
                </a:moveTo>
                <a:cubicBezTo>
                  <a:pt x="293618" y="147761"/>
                  <a:pt x="301809" y="153848"/>
                  <a:pt x="310153" y="159544"/>
                </a:cubicBezTo>
                <a:cubicBezTo>
                  <a:pt x="310067" y="162782"/>
                  <a:pt x="309924" y="165554"/>
                  <a:pt x="309858" y="169069"/>
                </a:cubicBezTo>
                <a:cubicBezTo>
                  <a:pt x="309820" y="171031"/>
                  <a:pt x="300076" y="173012"/>
                  <a:pt x="300038" y="175012"/>
                </a:cubicBezTo>
                <a:cubicBezTo>
                  <a:pt x="299999" y="176746"/>
                  <a:pt x="306019" y="178022"/>
                  <a:pt x="305981" y="179775"/>
                </a:cubicBezTo>
                <a:cubicBezTo>
                  <a:pt x="305933" y="182347"/>
                  <a:pt x="303952" y="184585"/>
                  <a:pt x="303905" y="187223"/>
                </a:cubicBezTo>
                <a:lnTo>
                  <a:pt x="309258" y="192576"/>
                </a:lnTo>
                <a:lnTo>
                  <a:pt x="308362" y="232162"/>
                </a:lnTo>
                <a:cubicBezTo>
                  <a:pt x="300771" y="224590"/>
                  <a:pt x="293189" y="216551"/>
                  <a:pt x="285445" y="208350"/>
                </a:cubicBezTo>
                <a:lnTo>
                  <a:pt x="285150" y="142875"/>
                </a:lnTo>
                <a:close/>
                <a:moveTo>
                  <a:pt x="787298" y="154781"/>
                </a:moveTo>
                <a:lnTo>
                  <a:pt x="806348" y="167573"/>
                </a:lnTo>
                <a:cubicBezTo>
                  <a:pt x="800814" y="172660"/>
                  <a:pt x="795347" y="178070"/>
                  <a:pt x="790270" y="183652"/>
                </a:cubicBezTo>
                <a:lnTo>
                  <a:pt x="775392" y="169069"/>
                </a:lnTo>
                <a:lnTo>
                  <a:pt x="787298" y="154781"/>
                </a:lnTo>
                <a:close/>
                <a:moveTo>
                  <a:pt x="950709" y="157458"/>
                </a:moveTo>
                <a:cubicBezTo>
                  <a:pt x="956615" y="162925"/>
                  <a:pt x="962139" y="168402"/>
                  <a:pt x="967092" y="174127"/>
                </a:cubicBezTo>
                <a:cubicBezTo>
                  <a:pt x="881272" y="243240"/>
                  <a:pt x="800424" y="313849"/>
                  <a:pt x="720319" y="383972"/>
                </a:cubicBezTo>
                <a:lnTo>
                  <a:pt x="709613" y="381295"/>
                </a:lnTo>
                <a:lnTo>
                  <a:pt x="714070" y="389630"/>
                </a:lnTo>
                <a:cubicBezTo>
                  <a:pt x="585940" y="501825"/>
                  <a:pt x="459610" y="612943"/>
                  <a:pt x="319088" y="716451"/>
                </a:cubicBezTo>
                <a:cubicBezTo>
                  <a:pt x="310582" y="714937"/>
                  <a:pt x="302152" y="713327"/>
                  <a:pt x="293780" y="711689"/>
                </a:cubicBezTo>
                <a:lnTo>
                  <a:pt x="493509" y="545306"/>
                </a:lnTo>
                <a:lnTo>
                  <a:pt x="495595" y="546192"/>
                </a:lnTo>
                <a:cubicBezTo>
                  <a:pt x="572243" y="486480"/>
                  <a:pt x="624669" y="425987"/>
                  <a:pt x="705441" y="366408"/>
                </a:cubicBezTo>
                <a:lnTo>
                  <a:pt x="705736" y="366408"/>
                </a:lnTo>
                <a:cubicBezTo>
                  <a:pt x="705784" y="366379"/>
                  <a:pt x="705688" y="366151"/>
                  <a:pt x="705736" y="366112"/>
                </a:cubicBezTo>
                <a:cubicBezTo>
                  <a:pt x="736549" y="343405"/>
                  <a:pt x="764667" y="315830"/>
                  <a:pt x="806644" y="293484"/>
                </a:cubicBezTo>
                <a:lnTo>
                  <a:pt x="798014" y="283664"/>
                </a:lnTo>
                <a:cubicBezTo>
                  <a:pt x="843696" y="240106"/>
                  <a:pt x="893274" y="196567"/>
                  <a:pt x="950709" y="157458"/>
                </a:cubicBezTo>
                <a:close/>
                <a:moveTo>
                  <a:pt x="967664" y="174717"/>
                </a:moveTo>
                <a:cubicBezTo>
                  <a:pt x="972712" y="180623"/>
                  <a:pt x="977284" y="186747"/>
                  <a:pt x="981380" y="192881"/>
                </a:cubicBezTo>
                <a:cubicBezTo>
                  <a:pt x="923563" y="240020"/>
                  <a:pt x="867432" y="287160"/>
                  <a:pt x="812302" y="334261"/>
                </a:cubicBezTo>
                <a:lnTo>
                  <a:pt x="809320" y="323250"/>
                </a:lnTo>
                <a:lnTo>
                  <a:pt x="801881" y="343491"/>
                </a:lnTo>
                <a:cubicBezTo>
                  <a:pt x="783336" y="359359"/>
                  <a:pt x="764924" y="374980"/>
                  <a:pt x="746512" y="390820"/>
                </a:cubicBezTo>
                <a:lnTo>
                  <a:pt x="721519" y="384267"/>
                </a:lnTo>
                <a:cubicBezTo>
                  <a:pt x="801376" y="314039"/>
                  <a:pt x="882129" y="243678"/>
                  <a:pt x="967664" y="174717"/>
                </a:cubicBezTo>
                <a:close/>
                <a:moveTo>
                  <a:pt x="755447" y="191091"/>
                </a:moveTo>
                <a:lnTo>
                  <a:pt x="773906" y="203587"/>
                </a:lnTo>
                <a:cubicBezTo>
                  <a:pt x="773392" y="204283"/>
                  <a:pt x="772916" y="204978"/>
                  <a:pt x="772411" y="205673"/>
                </a:cubicBezTo>
                <a:lnTo>
                  <a:pt x="751275" y="196148"/>
                </a:lnTo>
                <a:lnTo>
                  <a:pt x="755447" y="191091"/>
                </a:lnTo>
                <a:close/>
                <a:moveTo>
                  <a:pt x="981951" y="194062"/>
                </a:moveTo>
                <a:cubicBezTo>
                  <a:pt x="984809" y="198406"/>
                  <a:pt x="987571" y="202730"/>
                  <a:pt x="990048" y="207169"/>
                </a:cubicBezTo>
                <a:cubicBezTo>
                  <a:pt x="933755" y="258080"/>
                  <a:pt x="877081" y="308839"/>
                  <a:pt x="819741" y="359264"/>
                </a:cubicBezTo>
                <a:lnTo>
                  <a:pt x="812892" y="335756"/>
                </a:lnTo>
                <a:cubicBezTo>
                  <a:pt x="868147" y="288503"/>
                  <a:pt x="924135" y="241268"/>
                  <a:pt x="981951" y="194062"/>
                </a:cubicBezTo>
                <a:close/>
                <a:moveTo>
                  <a:pt x="990905" y="208350"/>
                </a:moveTo>
                <a:cubicBezTo>
                  <a:pt x="994334" y="214674"/>
                  <a:pt x="997191" y="221228"/>
                  <a:pt x="999858" y="227705"/>
                </a:cubicBezTo>
                <a:cubicBezTo>
                  <a:pt x="942613" y="280102"/>
                  <a:pt x="884892" y="331956"/>
                  <a:pt x="826589" y="383381"/>
                </a:cubicBezTo>
                <a:lnTo>
                  <a:pt x="820036" y="360750"/>
                </a:lnTo>
                <a:cubicBezTo>
                  <a:pt x="877367" y="310248"/>
                  <a:pt x="934422" y="259528"/>
                  <a:pt x="990905" y="208350"/>
                </a:cubicBezTo>
                <a:close/>
                <a:moveTo>
                  <a:pt x="283369" y="211331"/>
                </a:moveTo>
                <a:cubicBezTo>
                  <a:pt x="308096" y="234172"/>
                  <a:pt x="332289" y="264909"/>
                  <a:pt x="364922" y="278301"/>
                </a:cubicBezTo>
                <a:cubicBezTo>
                  <a:pt x="343405" y="292284"/>
                  <a:pt x="305238" y="268253"/>
                  <a:pt x="283369" y="260442"/>
                </a:cubicBezTo>
                <a:cubicBezTo>
                  <a:pt x="274739" y="243545"/>
                  <a:pt x="274634" y="226809"/>
                  <a:pt x="283369" y="211331"/>
                </a:cubicBezTo>
                <a:close/>
                <a:moveTo>
                  <a:pt x="605428" y="219370"/>
                </a:moveTo>
                <a:lnTo>
                  <a:pt x="378619" y="245859"/>
                </a:lnTo>
                <a:lnTo>
                  <a:pt x="411356" y="262233"/>
                </a:lnTo>
                <a:lnTo>
                  <a:pt x="400345" y="268481"/>
                </a:lnTo>
                <a:lnTo>
                  <a:pt x="416414" y="273539"/>
                </a:lnTo>
                <a:lnTo>
                  <a:pt x="388144" y="292294"/>
                </a:lnTo>
                <a:lnTo>
                  <a:pt x="572681" y="263423"/>
                </a:lnTo>
                <a:lnTo>
                  <a:pt x="560775" y="253298"/>
                </a:lnTo>
                <a:lnTo>
                  <a:pt x="598875" y="246755"/>
                </a:lnTo>
                <a:lnTo>
                  <a:pt x="575062" y="241687"/>
                </a:lnTo>
                <a:lnTo>
                  <a:pt x="605428" y="219370"/>
                </a:lnTo>
                <a:close/>
                <a:moveTo>
                  <a:pt x="595903" y="223838"/>
                </a:moveTo>
                <a:lnTo>
                  <a:pt x="568223" y="242888"/>
                </a:lnTo>
                <a:lnTo>
                  <a:pt x="583101" y="246155"/>
                </a:lnTo>
                <a:lnTo>
                  <a:pt x="555127" y="253594"/>
                </a:lnTo>
                <a:lnTo>
                  <a:pt x="566738" y="261633"/>
                </a:lnTo>
                <a:lnTo>
                  <a:pt x="405994" y="286045"/>
                </a:lnTo>
                <a:lnTo>
                  <a:pt x="425644" y="271463"/>
                </a:lnTo>
                <a:lnTo>
                  <a:pt x="406889" y="268776"/>
                </a:lnTo>
                <a:lnTo>
                  <a:pt x="422967" y="259852"/>
                </a:lnTo>
                <a:lnTo>
                  <a:pt x="392906" y="248831"/>
                </a:lnTo>
                <a:lnTo>
                  <a:pt x="595903" y="223838"/>
                </a:lnTo>
                <a:close/>
                <a:moveTo>
                  <a:pt x="1000430" y="228895"/>
                </a:moveTo>
                <a:cubicBezTo>
                  <a:pt x="1002525" y="234125"/>
                  <a:pt x="1004430" y="239354"/>
                  <a:pt x="1006050" y="244669"/>
                </a:cubicBezTo>
                <a:cubicBezTo>
                  <a:pt x="954615" y="293827"/>
                  <a:pt x="902513" y="342538"/>
                  <a:pt x="849801" y="390820"/>
                </a:cubicBezTo>
                <a:lnTo>
                  <a:pt x="827475" y="386648"/>
                </a:lnTo>
                <a:lnTo>
                  <a:pt x="826884" y="384562"/>
                </a:lnTo>
                <a:cubicBezTo>
                  <a:pt x="885273" y="333108"/>
                  <a:pt x="943185" y="281340"/>
                  <a:pt x="1000430" y="228895"/>
                </a:cubicBezTo>
                <a:close/>
                <a:moveTo>
                  <a:pt x="756342" y="246155"/>
                </a:moveTo>
                <a:lnTo>
                  <a:pt x="796823" y="293484"/>
                </a:lnTo>
                <a:cubicBezTo>
                  <a:pt x="762895" y="310734"/>
                  <a:pt x="738969" y="334575"/>
                  <a:pt x="710203" y="355692"/>
                </a:cubicBezTo>
                <a:lnTo>
                  <a:pt x="756342" y="246155"/>
                </a:lnTo>
                <a:close/>
                <a:moveTo>
                  <a:pt x="1006621" y="246755"/>
                </a:moveTo>
                <a:cubicBezTo>
                  <a:pt x="1008621" y="253232"/>
                  <a:pt x="1010336" y="259832"/>
                  <a:pt x="1011765" y="266395"/>
                </a:cubicBezTo>
                <a:cubicBezTo>
                  <a:pt x="967854" y="310439"/>
                  <a:pt x="923468" y="353806"/>
                  <a:pt x="878700" y="396173"/>
                </a:cubicBezTo>
                <a:lnTo>
                  <a:pt x="851592" y="391116"/>
                </a:lnTo>
                <a:cubicBezTo>
                  <a:pt x="903751" y="343538"/>
                  <a:pt x="955567" y="295523"/>
                  <a:pt x="1006621" y="246755"/>
                </a:cubicBezTo>
                <a:close/>
                <a:moveTo>
                  <a:pt x="183356" y="247345"/>
                </a:moveTo>
                <a:lnTo>
                  <a:pt x="419395" y="350044"/>
                </a:lnTo>
                <a:lnTo>
                  <a:pt x="422367" y="366112"/>
                </a:lnTo>
                <a:lnTo>
                  <a:pt x="428920" y="362541"/>
                </a:lnTo>
                <a:lnTo>
                  <a:pt x="434273" y="380695"/>
                </a:lnTo>
                <a:lnTo>
                  <a:pt x="441417" y="362541"/>
                </a:lnTo>
                <a:lnTo>
                  <a:pt x="450647" y="363731"/>
                </a:lnTo>
                <a:lnTo>
                  <a:pt x="614363" y="435169"/>
                </a:lnTo>
                <a:cubicBezTo>
                  <a:pt x="601837" y="446342"/>
                  <a:pt x="589350" y="457571"/>
                  <a:pt x="576853" y="468801"/>
                </a:cubicBezTo>
                <a:lnTo>
                  <a:pt x="165792" y="276225"/>
                </a:lnTo>
                <a:lnTo>
                  <a:pt x="157753" y="268776"/>
                </a:lnTo>
                <a:lnTo>
                  <a:pt x="184242" y="278606"/>
                </a:lnTo>
                <a:lnTo>
                  <a:pt x="173231" y="262528"/>
                </a:lnTo>
                <a:lnTo>
                  <a:pt x="184537" y="261337"/>
                </a:lnTo>
                <a:lnTo>
                  <a:pt x="183356" y="247345"/>
                </a:lnTo>
                <a:close/>
                <a:moveTo>
                  <a:pt x="286045" y="263423"/>
                </a:moveTo>
                <a:cubicBezTo>
                  <a:pt x="293360" y="265833"/>
                  <a:pt x="300580" y="269243"/>
                  <a:pt x="307772" y="272644"/>
                </a:cubicBezTo>
                <a:lnTo>
                  <a:pt x="307181" y="296761"/>
                </a:lnTo>
                <a:lnTo>
                  <a:pt x="286045" y="287531"/>
                </a:lnTo>
                <a:lnTo>
                  <a:pt x="286045" y="263423"/>
                </a:lnTo>
                <a:close/>
                <a:moveTo>
                  <a:pt x="1012336" y="267881"/>
                </a:moveTo>
                <a:cubicBezTo>
                  <a:pt x="1013479" y="273148"/>
                  <a:pt x="1014146" y="278368"/>
                  <a:pt x="1015003" y="283664"/>
                </a:cubicBezTo>
                <a:cubicBezTo>
                  <a:pt x="975855" y="323145"/>
                  <a:pt x="936517" y="361502"/>
                  <a:pt x="897084" y="399450"/>
                </a:cubicBezTo>
                <a:lnTo>
                  <a:pt x="880129" y="396469"/>
                </a:lnTo>
                <a:cubicBezTo>
                  <a:pt x="925087" y="354521"/>
                  <a:pt x="969283" y="311725"/>
                  <a:pt x="1012336" y="267881"/>
                </a:cubicBezTo>
                <a:close/>
                <a:moveTo>
                  <a:pt x="1015289" y="285150"/>
                </a:moveTo>
                <a:cubicBezTo>
                  <a:pt x="1016146" y="290398"/>
                  <a:pt x="1016527" y="295666"/>
                  <a:pt x="1017099" y="300923"/>
                </a:cubicBezTo>
                <a:cubicBezTo>
                  <a:pt x="985857" y="335490"/>
                  <a:pt x="954234" y="369913"/>
                  <a:pt x="921849" y="403917"/>
                </a:cubicBezTo>
                <a:lnTo>
                  <a:pt x="899179" y="399745"/>
                </a:lnTo>
                <a:cubicBezTo>
                  <a:pt x="937946" y="362264"/>
                  <a:pt x="976617" y="324136"/>
                  <a:pt x="1015289" y="285150"/>
                </a:cubicBezTo>
                <a:close/>
                <a:moveTo>
                  <a:pt x="165792" y="299437"/>
                </a:moveTo>
                <a:cubicBezTo>
                  <a:pt x="167488" y="298056"/>
                  <a:pt x="171240" y="310496"/>
                  <a:pt x="172936" y="309858"/>
                </a:cubicBezTo>
                <a:lnTo>
                  <a:pt x="176213" y="307477"/>
                </a:lnTo>
                <a:lnTo>
                  <a:pt x="176508" y="344081"/>
                </a:lnTo>
                <a:cubicBezTo>
                  <a:pt x="168859" y="338499"/>
                  <a:pt x="161620" y="332594"/>
                  <a:pt x="155077" y="326527"/>
                </a:cubicBezTo>
                <a:cubicBezTo>
                  <a:pt x="155210" y="324441"/>
                  <a:pt x="155219" y="322717"/>
                  <a:pt x="155372" y="320573"/>
                </a:cubicBezTo>
                <a:lnTo>
                  <a:pt x="157458" y="314020"/>
                </a:lnTo>
                <a:lnTo>
                  <a:pt x="164897" y="315506"/>
                </a:lnTo>
                <a:lnTo>
                  <a:pt x="165792" y="299437"/>
                </a:lnTo>
                <a:close/>
                <a:moveTo>
                  <a:pt x="1017384" y="303305"/>
                </a:moveTo>
                <a:cubicBezTo>
                  <a:pt x="1017480" y="304600"/>
                  <a:pt x="1017861" y="305876"/>
                  <a:pt x="1017956" y="307181"/>
                </a:cubicBezTo>
                <a:cubicBezTo>
                  <a:pt x="1012241" y="318916"/>
                  <a:pt x="1006240" y="330384"/>
                  <a:pt x="999858" y="341700"/>
                </a:cubicBezTo>
                <a:cubicBezTo>
                  <a:pt x="988619" y="355987"/>
                  <a:pt x="947947" y="406899"/>
                  <a:pt x="890035" y="472973"/>
                </a:cubicBezTo>
                <a:lnTo>
                  <a:pt x="886701" y="442312"/>
                </a:lnTo>
                <a:cubicBezTo>
                  <a:pt x="894131" y="434740"/>
                  <a:pt x="901656" y="427282"/>
                  <a:pt x="909085" y="419691"/>
                </a:cubicBezTo>
                <a:lnTo>
                  <a:pt x="937660" y="406889"/>
                </a:lnTo>
                <a:lnTo>
                  <a:pt x="923658" y="404212"/>
                </a:lnTo>
                <a:cubicBezTo>
                  <a:pt x="955472" y="370846"/>
                  <a:pt x="986619" y="337261"/>
                  <a:pt x="1017384" y="303305"/>
                </a:cubicBezTo>
                <a:close/>
                <a:moveTo>
                  <a:pt x="1023004" y="310153"/>
                </a:moveTo>
                <a:lnTo>
                  <a:pt x="1025385" y="328908"/>
                </a:lnTo>
                <a:cubicBezTo>
                  <a:pt x="1001382" y="380619"/>
                  <a:pt x="981380" y="428054"/>
                  <a:pt x="952519" y="473869"/>
                </a:cubicBezTo>
                <a:cubicBezTo>
                  <a:pt x="948138" y="477164"/>
                  <a:pt x="936803" y="476317"/>
                  <a:pt x="931374" y="476841"/>
                </a:cubicBezTo>
                <a:cubicBezTo>
                  <a:pt x="926802" y="478803"/>
                  <a:pt x="923944" y="487347"/>
                  <a:pt x="920039" y="490233"/>
                </a:cubicBezTo>
                <a:cubicBezTo>
                  <a:pt x="912895" y="486118"/>
                  <a:pt x="907371" y="487109"/>
                  <a:pt x="899560" y="488452"/>
                </a:cubicBezTo>
                <a:cubicBezTo>
                  <a:pt x="942042" y="438864"/>
                  <a:pt x="982428" y="383705"/>
                  <a:pt x="1023004" y="310153"/>
                </a:cubicBezTo>
                <a:close/>
                <a:moveTo>
                  <a:pt x="152991" y="329498"/>
                </a:moveTo>
                <a:cubicBezTo>
                  <a:pt x="173755" y="346310"/>
                  <a:pt x="196882" y="364846"/>
                  <a:pt x="223237" y="376828"/>
                </a:cubicBezTo>
                <a:cubicBezTo>
                  <a:pt x="205730" y="378485"/>
                  <a:pt x="170755" y="360940"/>
                  <a:pt x="152695" y="352720"/>
                </a:cubicBezTo>
                <a:cubicBezTo>
                  <a:pt x="146809" y="343719"/>
                  <a:pt x="152457" y="337023"/>
                  <a:pt x="152991" y="329498"/>
                </a:cubicBezTo>
                <a:close/>
                <a:moveTo>
                  <a:pt x="279787" y="334861"/>
                </a:moveTo>
                <a:lnTo>
                  <a:pt x="306581" y="347358"/>
                </a:lnTo>
                <a:lnTo>
                  <a:pt x="305391" y="421777"/>
                </a:lnTo>
                <a:lnTo>
                  <a:pt x="300038" y="395288"/>
                </a:lnTo>
                <a:lnTo>
                  <a:pt x="284550" y="391411"/>
                </a:lnTo>
                <a:lnTo>
                  <a:pt x="283664" y="380105"/>
                </a:lnTo>
                <a:lnTo>
                  <a:pt x="276225" y="381295"/>
                </a:lnTo>
                <a:lnTo>
                  <a:pt x="279787" y="334861"/>
                </a:lnTo>
                <a:close/>
                <a:moveTo>
                  <a:pt x="809320" y="334861"/>
                </a:moveTo>
                <a:lnTo>
                  <a:pt x="812597" y="347358"/>
                </a:lnTo>
                <a:lnTo>
                  <a:pt x="787594" y="412842"/>
                </a:lnTo>
                <a:cubicBezTo>
                  <a:pt x="786908" y="412299"/>
                  <a:pt x="786232" y="406498"/>
                  <a:pt x="785508" y="403022"/>
                </a:cubicBezTo>
                <a:lnTo>
                  <a:pt x="809320" y="334861"/>
                </a:lnTo>
                <a:close/>
                <a:moveTo>
                  <a:pt x="800691" y="346462"/>
                </a:moveTo>
                <a:lnTo>
                  <a:pt x="784317" y="390525"/>
                </a:lnTo>
                <a:cubicBezTo>
                  <a:pt x="781288" y="393154"/>
                  <a:pt x="778116" y="395621"/>
                  <a:pt x="775087" y="398259"/>
                </a:cubicBezTo>
                <a:lnTo>
                  <a:pt x="748303" y="391411"/>
                </a:lnTo>
                <a:cubicBezTo>
                  <a:pt x="765715" y="376409"/>
                  <a:pt x="783165" y="361493"/>
                  <a:pt x="800691" y="346462"/>
                </a:cubicBezTo>
                <a:close/>
                <a:moveTo>
                  <a:pt x="813187" y="350339"/>
                </a:moveTo>
                <a:lnTo>
                  <a:pt x="819150" y="373551"/>
                </a:lnTo>
                <a:lnTo>
                  <a:pt x="799795" y="392011"/>
                </a:lnTo>
                <a:lnTo>
                  <a:pt x="813187" y="350339"/>
                </a:lnTo>
                <a:close/>
                <a:moveTo>
                  <a:pt x="993000" y="353016"/>
                </a:moveTo>
                <a:cubicBezTo>
                  <a:pt x="964711" y="401031"/>
                  <a:pt x="930802" y="445970"/>
                  <a:pt x="892035" y="490538"/>
                </a:cubicBezTo>
                <a:lnTo>
                  <a:pt x="890321" y="475650"/>
                </a:lnTo>
                <a:cubicBezTo>
                  <a:pt x="942137" y="416595"/>
                  <a:pt x="976713" y="373494"/>
                  <a:pt x="993000" y="353016"/>
                </a:cubicBezTo>
                <a:close/>
                <a:moveTo>
                  <a:pt x="153581" y="355987"/>
                </a:moveTo>
                <a:cubicBezTo>
                  <a:pt x="161534" y="358683"/>
                  <a:pt x="169050" y="362274"/>
                  <a:pt x="176508" y="366112"/>
                </a:cubicBezTo>
                <a:lnTo>
                  <a:pt x="176508" y="372961"/>
                </a:lnTo>
                <a:lnTo>
                  <a:pt x="166688" y="375933"/>
                </a:lnTo>
                <a:lnTo>
                  <a:pt x="169659" y="381591"/>
                </a:lnTo>
                <a:lnTo>
                  <a:pt x="154181" y="384867"/>
                </a:lnTo>
                <a:lnTo>
                  <a:pt x="176803" y="394087"/>
                </a:lnTo>
                <a:lnTo>
                  <a:pt x="176803" y="422967"/>
                </a:lnTo>
                <a:cubicBezTo>
                  <a:pt x="169097" y="414061"/>
                  <a:pt x="161592" y="405108"/>
                  <a:pt x="152991" y="396469"/>
                </a:cubicBezTo>
                <a:cubicBezTo>
                  <a:pt x="152895" y="383238"/>
                  <a:pt x="153152" y="369599"/>
                  <a:pt x="153581" y="355987"/>
                </a:cubicBezTo>
                <a:close/>
                <a:moveTo>
                  <a:pt x="819445" y="375342"/>
                </a:moveTo>
                <a:lnTo>
                  <a:pt x="823312" y="390525"/>
                </a:lnTo>
                <a:lnTo>
                  <a:pt x="825398" y="399450"/>
                </a:lnTo>
                <a:lnTo>
                  <a:pt x="792651" y="428025"/>
                </a:lnTo>
                <a:cubicBezTo>
                  <a:pt x="788108" y="424177"/>
                  <a:pt x="783736" y="420033"/>
                  <a:pt x="779259" y="415823"/>
                </a:cubicBezTo>
                <a:lnTo>
                  <a:pt x="790870" y="419691"/>
                </a:lnTo>
                <a:lnTo>
                  <a:pt x="798900" y="394392"/>
                </a:lnTo>
                <a:lnTo>
                  <a:pt x="819445" y="375342"/>
                </a:lnTo>
                <a:close/>
                <a:moveTo>
                  <a:pt x="717642" y="387544"/>
                </a:moveTo>
                <a:lnTo>
                  <a:pt x="783126" y="404212"/>
                </a:lnTo>
                <a:cubicBezTo>
                  <a:pt x="782622" y="407861"/>
                  <a:pt x="782593" y="412623"/>
                  <a:pt x="781345" y="412252"/>
                </a:cubicBezTo>
                <a:lnTo>
                  <a:pt x="720319" y="392601"/>
                </a:lnTo>
                <a:lnTo>
                  <a:pt x="717642" y="387544"/>
                </a:lnTo>
                <a:close/>
                <a:moveTo>
                  <a:pt x="714375" y="390525"/>
                </a:moveTo>
                <a:lnTo>
                  <a:pt x="724786" y="409575"/>
                </a:lnTo>
                <a:cubicBezTo>
                  <a:pt x="602190" y="515188"/>
                  <a:pt x="481203" y="620001"/>
                  <a:pt x="351225" y="721814"/>
                </a:cubicBezTo>
                <a:cubicBezTo>
                  <a:pt x="341414" y="720328"/>
                  <a:pt x="331651" y="718442"/>
                  <a:pt x="322059" y="716756"/>
                </a:cubicBezTo>
                <a:cubicBezTo>
                  <a:pt x="462105" y="613439"/>
                  <a:pt x="587350" y="502253"/>
                  <a:pt x="714375" y="390525"/>
                </a:cubicBezTo>
                <a:close/>
                <a:moveTo>
                  <a:pt x="828075" y="391411"/>
                </a:moveTo>
                <a:lnTo>
                  <a:pt x="927183" y="408975"/>
                </a:lnTo>
                <a:lnTo>
                  <a:pt x="914991" y="413442"/>
                </a:lnTo>
                <a:lnTo>
                  <a:pt x="830161" y="397964"/>
                </a:lnTo>
                <a:lnTo>
                  <a:pt x="828075" y="391411"/>
                </a:lnTo>
                <a:close/>
                <a:moveTo>
                  <a:pt x="783431" y="392906"/>
                </a:moveTo>
                <a:lnTo>
                  <a:pt x="780745" y="399745"/>
                </a:lnTo>
                <a:lnTo>
                  <a:pt x="776878" y="398850"/>
                </a:lnTo>
                <a:cubicBezTo>
                  <a:pt x="779078" y="396888"/>
                  <a:pt x="781241" y="394887"/>
                  <a:pt x="783431" y="392906"/>
                </a:cubicBezTo>
                <a:close/>
                <a:moveTo>
                  <a:pt x="723005" y="397069"/>
                </a:moveTo>
                <a:lnTo>
                  <a:pt x="771525" y="413137"/>
                </a:lnTo>
                <a:cubicBezTo>
                  <a:pt x="783850" y="425587"/>
                  <a:pt x="798195" y="436026"/>
                  <a:pt x="813187" y="444398"/>
                </a:cubicBezTo>
                <a:lnTo>
                  <a:pt x="813492" y="444398"/>
                </a:lnTo>
                <a:cubicBezTo>
                  <a:pt x="818417" y="447132"/>
                  <a:pt x="823370" y="449875"/>
                  <a:pt x="828370" y="452133"/>
                </a:cubicBezTo>
                <a:cubicBezTo>
                  <a:pt x="829980" y="469392"/>
                  <a:pt x="837829" y="472812"/>
                  <a:pt x="853669" y="465830"/>
                </a:cubicBezTo>
                <a:lnTo>
                  <a:pt x="855459" y="462258"/>
                </a:lnTo>
                <a:cubicBezTo>
                  <a:pt x="863327" y="464220"/>
                  <a:pt x="870804" y="465230"/>
                  <a:pt x="878034" y="465525"/>
                </a:cubicBezTo>
                <a:lnTo>
                  <a:pt x="882510" y="483394"/>
                </a:lnTo>
                <a:cubicBezTo>
                  <a:pt x="841038" y="493043"/>
                  <a:pt x="780402" y="449028"/>
                  <a:pt x="738483" y="425644"/>
                </a:cubicBezTo>
                <a:lnTo>
                  <a:pt x="723005" y="397069"/>
                </a:lnTo>
                <a:close/>
                <a:moveTo>
                  <a:pt x="825398" y="400050"/>
                </a:moveTo>
                <a:lnTo>
                  <a:pt x="832837" y="401536"/>
                </a:lnTo>
                <a:lnTo>
                  <a:pt x="830456" y="427425"/>
                </a:lnTo>
                <a:lnTo>
                  <a:pt x="813187" y="442913"/>
                </a:lnTo>
                <a:cubicBezTo>
                  <a:pt x="806225" y="438636"/>
                  <a:pt x="799805" y="433873"/>
                  <a:pt x="793547" y="428625"/>
                </a:cubicBezTo>
                <a:lnTo>
                  <a:pt x="825398" y="400345"/>
                </a:lnTo>
                <a:lnTo>
                  <a:pt x="825398" y="400050"/>
                </a:lnTo>
                <a:close/>
                <a:moveTo>
                  <a:pt x="152400" y="400641"/>
                </a:moveTo>
                <a:cubicBezTo>
                  <a:pt x="172869" y="421310"/>
                  <a:pt x="192100" y="446532"/>
                  <a:pt x="216694" y="458981"/>
                </a:cubicBezTo>
                <a:cubicBezTo>
                  <a:pt x="192710" y="455924"/>
                  <a:pt x="171460" y="446846"/>
                  <a:pt x="152095" y="438150"/>
                </a:cubicBezTo>
                <a:cubicBezTo>
                  <a:pt x="146828" y="425234"/>
                  <a:pt x="152514" y="412052"/>
                  <a:pt x="152400" y="400641"/>
                </a:cubicBezTo>
                <a:close/>
                <a:moveTo>
                  <a:pt x="836409" y="402431"/>
                </a:moveTo>
                <a:lnTo>
                  <a:pt x="858736" y="406889"/>
                </a:lnTo>
                <a:lnTo>
                  <a:pt x="854269" y="459276"/>
                </a:lnTo>
                <a:cubicBezTo>
                  <a:pt x="852792" y="461648"/>
                  <a:pt x="851421" y="463753"/>
                  <a:pt x="849801" y="465230"/>
                </a:cubicBezTo>
                <a:cubicBezTo>
                  <a:pt x="839019" y="469535"/>
                  <a:pt x="836962" y="465525"/>
                  <a:pt x="832542" y="455705"/>
                </a:cubicBezTo>
                <a:lnTo>
                  <a:pt x="836409" y="402431"/>
                </a:lnTo>
                <a:close/>
                <a:moveTo>
                  <a:pt x="861708" y="407489"/>
                </a:moveTo>
                <a:lnTo>
                  <a:pt x="877462" y="410756"/>
                </a:lnTo>
                <a:lnTo>
                  <a:pt x="859031" y="429806"/>
                </a:lnTo>
                <a:lnTo>
                  <a:pt x="861708" y="407489"/>
                </a:lnTo>
                <a:close/>
                <a:moveTo>
                  <a:pt x="725386" y="410756"/>
                </a:moveTo>
                <a:lnTo>
                  <a:pt x="736692" y="431892"/>
                </a:lnTo>
                <a:cubicBezTo>
                  <a:pt x="622154" y="531400"/>
                  <a:pt x="505978" y="629641"/>
                  <a:pt x="389325" y="726577"/>
                </a:cubicBezTo>
                <a:cubicBezTo>
                  <a:pt x="377104" y="725214"/>
                  <a:pt x="365122" y="723871"/>
                  <a:pt x="353311" y="722109"/>
                </a:cubicBezTo>
                <a:cubicBezTo>
                  <a:pt x="482822" y="620601"/>
                  <a:pt x="603380" y="515969"/>
                  <a:pt x="725386" y="410756"/>
                </a:cubicBezTo>
                <a:close/>
                <a:moveTo>
                  <a:pt x="878700" y="411061"/>
                </a:moveTo>
                <a:lnTo>
                  <a:pt x="896226" y="414633"/>
                </a:lnTo>
                <a:lnTo>
                  <a:pt x="887273" y="423558"/>
                </a:lnTo>
                <a:lnTo>
                  <a:pt x="879558" y="426539"/>
                </a:lnTo>
                <a:lnTo>
                  <a:pt x="879843" y="428320"/>
                </a:lnTo>
                <a:lnTo>
                  <a:pt x="878034" y="433083"/>
                </a:lnTo>
                <a:lnTo>
                  <a:pt x="856050" y="455705"/>
                </a:lnTo>
                <a:lnTo>
                  <a:pt x="859031" y="431892"/>
                </a:lnTo>
                <a:lnTo>
                  <a:pt x="878700" y="411061"/>
                </a:lnTo>
                <a:close/>
                <a:moveTo>
                  <a:pt x="897750" y="414928"/>
                </a:moveTo>
                <a:lnTo>
                  <a:pt x="906609" y="416719"/>
                </a:lnTo>
                <a:lnTo>
                  <a:pt x="890321" y="422662"/>
                </a:lnTo>
                <a:lnTo>
                  <a:pt x="897750" y="414928"/>
                </a:lnTo>
                <a:close/>
                <a:moveTo>
                  <a:pt x="904894" y="421481"/>
                </a:moveTo>
                <a:cubicBezTo>
                  <a:pt x="898703" y="427834"/>
                  <a:pt x="892607" y="434178"/>
                  <a:pt x="886416" y="440531"/>
                </a:cubicBezTo>
                <a:lnTo>
                  <a:pt x="885273" y="430111"/>
                </a:lnTo>
                <a:lnTo>
                  <a:pt x="904894" y="421481"/>
                </a:lnTo>
                <a:close/>
                <a:moveTo>
                  <a:pt x="830456" y="429216"/>
                </a:moveTo>
                <a:lnTo>
                  <a:pt x="828370" y="450942"/>
                </a:lnTo>
                <a:cubicBezTo>
                  <a:pt x="823446" y="448799"/>
                  <a:pt x="818817" y="446161"/>
                  <a:pt x="814388" y="443503"/>
                </a:cubicBezTo>
                <a:lnTo>
                  <a:pt x="830456" y="429216"/>
                </a:lnTo>
                <a:close/>
                <a:moveTo>
                  <a:pt x="741159" y="430406"/>
                </a:moveTo>
                <a:cubicBezTo>
                  <a:pt x="750275" y="434645"/>
                  <a:pt x="760305" y="440617"/>
                  <a:pt x="770630" y="447075"/>
                </a:cubicBezTo>
                <a:lnTo>
                  <a:pt x="753066" y="462848"/>
                </a:lnTo>
                <a:lnTo>
                  <a:pt x="752170" y="455114"/>
                </a:lnTo>
                <a:lnTo>
                  <a:pt x="753656" y="453323"/>
                </a:lnTo>
                <a:lnTo>
                  <a:pt x="741159" y="430406"/>
                </a:lnTo>
                <a:close/>
                <a:moveTo>
                  <a:pt x="737292" y="433388"/>
                </a:moveTo>
                <a:lnTo>
                  <a:pt x="747408" y="452438"/>
                </a:lnTo>
                <a:cubicBezTo>
                  <a:pt x="641252" y="545021"/>
                  <a:pt x="533743" y="636937"/>
                  <a:pt x="425348" y="729844"/>
                </a:cubicBezTo>
                <a:cubicBezTo>
                  <a:pt x="413890" y="729053"/>
                  <a:pt x="402746" y="728072"/>
                  <a:pt x="391706" y="726872"/>
                </a:cubicBezTo>
                <a:cubicBezTo>
                  <a:pt x="508216" y="630069"/>
                  <a:pt x="623516" y="532371"/>
                  <a:pt x="737292" y="433388"/>
                </a:cubicBezTo>
                <a:close/>
                <a:moveTo>
                  <a:pt x="880510" y="433683"/>
                </a:moveTo>
                <a:lnTo>
                  <a:pt x="887273" y="495300"/>
                </a:lnTo>
                <a:lnTo>
                  <a:pt x="877176" y="444989"/>
                </a:lnTo>
                <a:lnTo>
                  <a:pt x="880510" y="433683"/>
                </a:lnTo>
                <a:close/>
                <a:moveTo>
                  <a:pt x="876891" y="436359"/>
                </a:moveTo>
                <a:lnTo>
                  <a:pt x="873938" y="444694"/>
                </a:lnTo>
                <a:lnTo>
                  <a:pt x="877748" y="462258"/>
                </a:lnTo>
                <a:cubicBezTo>
                  <a:pt x="869890" y="461734"/>
                  <a:pt x="862546" y="460629"/>
                  <a:pt x="855755" y="459276"/>
                </a:cubicBezTo>
                <a:lnTo>
                  <a:pt x="855755" y="458086"/>
                </a:lnTo>
                <a:lnTo>
                  <a:pt x="856050" y="457791"/>
                </a:lnTo>
                <a:lnTo>
                  <a:pt x="876891" y="436359"/>
                </a:lnTo>
                <a:close/>
                <a:moveTo>
                  <a:pt x="153886" y="442608"/>
                </a:moveTo>
                <a:cubicBezTo>
                  <a:pt x="161468" y="445351"/>
                  <a:pt x="169297" y="448447"/>
                  <a:pt x="177098" y="451542"/>
                </a:cubicBezTo>
                <a:lnTo>
                  <a:pt x="177098" y="471183"/>
                </a:lnTo>
                <a:lnTo>
                  <a:pt x="154181" y="460467"/>
                </a:lnTo>
                <a:cubicBezTo>
                  <a:pt x="154067" y="453504"/>
                  <a:pt x="154000" y="448942"/>
                  <a:pt x="153886" y="442608"/>
                </a:cubicBezTo>
                <a:close/>
                <a:moveTo>
                  <a:pt x="771525" y="447675"/>
                </a:moveTo>
                <a:cubicBezTo>
                  <a:pt x="778535" y="452066"/>
                  <a:pt x="785593" y="456562"/>
                  <a:pt x="792956" y="461067"/>
                </a:cubicBezTo>
                <a:lnTo>
                  <a:pt x="739969" y="508092"/>
                </a:lnTo>
                <a:lnTo>
                  <a:pt x="711994" y="506901"/>
                </a:lnTo>
                <a:lnTo>
                  <a:pt x="753961" y="472669"/>
                </a:lnTo>
                <a:lnTo>
                  <a:pt x="753066" y="464344"/>
                </a:lnTo>
                <a:lnTo>
                  <a:pt x="771525" y="447675"/>
                </a:lnTo>
                <a:close/>
                <a:moveTo>
                  <a:pt x="129178" y="451542"/>
                </a:moveTo>
                <a:lnTo>
                  <a:pt x="295866" y="528933"/>
                </a:lnTo>
                <a:cubicBezTo>
                  <a:pt x="282569" y="538172"/>
                  <a:pt x="269853" y="548069"/>
                  <a:pt x="257175" y="558098"/>
                </a:cubicBezTo>
                <a:lnTo>
                  <a:pt x="77381" y="468211"/>
                </a:lnTo>
                <a:lnTo>
                  <a:pt x="82448" y="465830"/>
                </a:lnTo>
                <a:lnTo>
                  <a:pt x="125311" y="467611"/>
                </a:lnTo>
                <a:lnTo>
                  <a:pt x="118758" y="455114"/>
                </a:lnTo>
                <a:lnTo>
                  <a:pt x="129178" y="451542"/>
                </a:lnTo>
                <a:close/>
                <a:moveTo>
                  <a:pt x="744731" y="456305"/>
                </a:moveTo>
                <a:lnTo>
                  <a:pt x="700678" y="508692"/>
                </a:lnTo>
                <a:lnTo>
                  <a:pt x="717937" y="509883"/>
                </a:lnTo>
                <a:cubicBezTo>
                  <a:pt x="634260" y="584435"/>
                  <a:pt x="549602" y="658359"/>
                  <a:pt x="464344" y="731930"/>
                </a:cubicBezTo>
                <a:cubicBezTo>
                  <a:pt x="451666" y="731653"/>
                  <a:pt x="439245" y="730663"/>
                  <a:pt x="427130" y="729844"/>
                </a:cubicBezTo>
                <a:cubicBezTo>
                  <a:pt x="533924" y="638308"/>
                  <a:pt x="639956" y="547592"/>
                  <a:pt x="744731" y="456305"/>
                </a:cubicBezTo>
                <a:close/>
                <a:moveTo>
                  <a:pt x="748598" y="459276"/>
                </a:moveTo>
                <a:lnTo>
                  <a:pt x="750389" y="471183"/>
                </a:lnTo>
                <a:lnTo>
                  <a:pt x="707527" y="506606"/>
                </a:lnTo>
                <a:lnTo>
                  <a:pt x="706631" y="506606"/>
                </a:lnTo>
                <a:lnTo>
                  <a:pt x="748598" y="459276"/>
                </a:lnTo>
                <a:close/>
                <a:moveTo>
                  <a:pt x="794137" y="461658"/>
                </a:moveTo>
                <a:cubicBezTo>
                  <a:pt x="801529" y="466154"/>
                  <a:pt x="808911" y="470621"/>
                  <a:pt x="816464" y="474459"/>
                </a:cubicBezTo>
                <a:lnTo>
                  <a:pt x="800986" y="490538"/>
                </a:lnTo>
                <a:lnTo>
                  <a:pt x="797119" y="489937"/>
                </a:lnTo>
                <a:lnTo>
                  <a:pt x="804262" y="472373"/>
                </a:lnTo>
                <a:lnTo>
                  <a:pt x="746217" y="508387"/>
                </a:lnTo>
                <a:lnTo>
                  <a:pt x="743245" y="508387"/>
                </a:lnTo>
                <a:lnTo>
                  <a:pt x="794137" y="461658"/>
                </a:lnTo>
                <a:close/>
                <a:moveTo>
                  <a:pt x="817950" y="475050"/>
                </a:moveTo>
                <a:cubicBezTo>
                  <a:pt x="822350" y="477250"/>
                  <a:pt x="826941" y="479250"/>
                  <a:pt x="831352" y="481013"/>
                </a:cubicBezTo>
                <a:lnTo>
                  <a:pt x="812006" y="500653"/>
                </a:lnTo>
                <a:lnTo>
                  <a:pt x="802176" y="498272"/>
                </a:lnTo>
                <a:lnTo>
                  <a:pt x="808425" y="491719"/>
                </a:lnTo>
                <a:lnTo>
                  <a:pt x="803072" y="490833"/>
                </a:lnTo>
                <a:lnTo>
                  <a:pt x="817950" y="475050"/>
                </a:lnTo>
                <a:close/>
                <a:moveTo>
                  <a:pt x="797119" y="479812"/>
                </a:moveTo>
                <a:lnTo>
                  <a:pt x="795033" y="490538"/>
                </a:lnTo>
                <a:lnTo>
                  <a:pt x="802777" y="493509"/>
                </a:lnTo>
                <a:lnTo>
                  <a:pt x="795633" y="497681"/>
                </a:lnTo>
                <a:lnTo>
                  <a:pt x="807834" y="502139"/>
                </a:lnTo>
                <a:lnTo>
                  <a:pt x="778364" y="529819"/>
                </a:lnTo>
                <a:lnTo>
                  <a:pt x="770030" y="509283"/>
                </a:lnTo>
                <a:lnTo>
                  <a:pt x="750389" y="508387"/>
                </a:lnTo>
                <a:lnTo>
                  <a:pt x="797119" y="479812"/>
                </a:lnTo>
                <a:close/>
                <a:moveTo>
                  <a:pt x="832837" y="481603"/>
                </a:moveTo>
                <a:cubicBezTo>
                  <a:pt x="841096" y="484794"/>
                  <a:pt x="849144" y="486956"/>
                  <a:pt x="857250" y="487851"/>
                </a:cubicBezTo>
                <a:lnTo>
                  <a:pt x="834028" y="513455"/>
                </a:lnTo>
                <a:lnTo>
                  <a:pt x="820331" y="501844"/>
                </a:lnTo>
                <a:lnTo>
                  <a:pt x="789080" y="556317"/>
                </a:lnTo>
                <a:lnTo>
                  <a:pt x="780450" y="535181"/>
                </a:lnTo>
                <a:lnTo>
                  <a:pt x="832837" y="481603"/>
                </a:lnTo>
                <a:close/>
                <a:moveTo>
                  <a:pt x="882510" y="485775"/>
                </a:moveTo>
                <a:lnTo>
                  <a:pt x="884606" y="492919"/>
                </a:lnTo>
                <a:lnTo>
                  <a:pt x="869452" y="510473"/>
                </a:lnTo>
                <a:lnTo>
                  <a:pt x="869156" y="510473"/>
                </a:lnTo>
                <a:lnTo>
                  <a:pt x="843848" y="521789"/>
                </a:lnTo>
                <a:lnTo>
                  <a:pt x="835819" y="514941"/>
                </a:lnTo>
                <a:lnTo>
                  <a:pt x="860812" y="488156"/>
                </a:lnTo>
                <a:cubicBezTo>
                  <a:pt x="868204" y="488594"/>
                  <a:pt x="875462" y="488118"/>
                  <a:pt x="882510" y="485775"/>
                </a:cubicBezTo>
                <a:close/>
                <a:moveTo>
                  <a:pt x="361350" y="493805"/>
                </a:moveTo>
                <a:lnTo>
                  <a:pt x="366713" y="501548"/>
                </a:lnTo>
                <a:lnTo>
                  <a:pt x="363731" y="506006"/>
                </a:lnTo>
                <a:lnTo>
                  <a:pt x="337833" y="529228"/>
                </a:lnTo>
                <a:lnTo>
                  <a:pt x="349444" y="540239"/>
                </a:lnTo>
                <a:cubicBezTo>
                  <a:pt x="343786" y="543382"/>
                  <a:pt x="337976" y="546764"/>
                  <a:pt x="332175" y="550364"/>
                </a:cubicBezTo>
                <a:lnTo>
                  <a:pt x="309858" y="539648"/>
                </a:lnTo>
                <a:lnTo>
                  <a:pt x="273844" y="567328"/>
                </a:lnTo>
                <a:lnTo>
                  <a:pt x="292894" y="577748"/>
                </a:lnTo>
                <a:cubicBezTo>
                  <a:pt x="287417" y="581911"/>
                  <a:pt x="281721" y="586054"/>
                  <a:pt x="276225" y="590550"/>
                </a:cubicBezTo>
                <a:lnTo>
                  <a:pt x="258661" y="580425"/>
                </a:lnTo>
                <a:lnTo>
                  <a:pt x="229486" y="606323"/>
                </a:lnTo>
                <a:lnTo>
                  <a:pt x="247050" y="616144"/>
                </a:lnTo>
                <a:cubicBezTo>
                  <a:pt x="241087" y="621640"/>
                  <a:pt x="235096" y="627269"/>
                  <a:pt x="229191" y="633108"/>
                </a:cubicBezTo>
                <a:lnTo>
                  <a:pt x="211931" y="624183"/>
                </a:lnTo>
                <a:lnTo>
                  <a:pt x="184842" y="649186"/>
                </a:lnTo>
                <a:lnTo>
                  <a:pt x="202406" y="661092"/>
                </a:lnTo>
                <a:cubicBezTo>
                  <a:pt x="198958" y="664874"/>
                  <a:pt x="195672" y="668807"/>
                  <a:pt x="192281" y="672694"/>
                </a:cubicBezTo>
                <a:lnTo>
                  <a:pt x="171745" y="662283"/>
                </a:lnTo>
                <a:lnTo>
                  <a:pt x="137808" y="687286"/>
                </a:lnTo>
                <a:lnTo>
                  <a:pt x="151200" y="698887"/>
                </a:lnTo>
                <a:lnTo>
                  <a:pt x="137808" y="704545"/>
                </a:lnTo>
                <a:cubicBezTo>
                  <a:pt x="133655" y="701440"/>
                  <a:pt x="133188" y="696935"/>
                  <a:pt x="131559" y="692344"/>
                </a:cubicBezTo>
                <a:cubicBezTo>
                  <a:pt x="128807" y="688591"/>
                  <a:pt x="124273" y="689372"/>
                  <a:pt x="122930" y="686391"/>
                </a:cubicBezTo>
                <a:cubicBezTo>
                  <a:pt x="197453" y="621811"/>
                  <a:pt x="261757" y="547068"/>
                  <a:pt x="361350" y="493805"/>
                </a:cubicBezTo>
                <a:close/>
                <a:moveTo>
                  <a:pt x="884892" y="494405"/>
                </a:moveTo>
                <a:lnTo>
                  <a:pt x="885844" y="497681"/>
                </a:lnTo>
                <a:lnTo>
                  <a:pt x="898036" y="514350"/>
                </a:lnTo>
                <a:lnTo>
                  <a:pt x="871833" y="510769"/>
                </a:lnTo>
                <a:lnTo>
                  <a:pt x="884892" y="494405"/>
                </a:lnTo>
                <a:close/>
                <a:moveTo>
                  <a:pt x="821827" y="507206"/>
                </a:moveTo>
                <a:lnTo>
                  <a:pt x="843258" y="525056"/>
                </a:lnTo>
                <a:cubicBezTo>
                  <a:pt x="842877" y="525475"/>
                  <a:pt x="842448" y="525837"/>
                  <a:pt x="842067" y="526256"/>
                </a:cubicBezTo>
                <a:cubicBezTo>
                  <a:pt x="783612" y="589940"/>
                  <a:pt x="714318" y="653263"/>
                  <a:pt x="654244" y="714375"/>
                </a:cubicBezTo>
                <a:cubicBezTo>
                  <a:pt x="635899" y="717947"/>
                  <a:pt x="618125" y="720909"/>
                  <a:pt x="600961" y="723300"/>
                </a:cubicBezTo>
                <a:cubicBezTo>
                  <a:pt x="661768" y="665645"/>
                  <a:pt x="722147" y="607781"/>
                  <a:pt x="781345" y="549173"/>
                </a:cubicBezTo>
                <a:lnTo>
                  <a:pt x="789080" y="567919"/>
                </a:lnTo>
                <a:lnTo>
                  <a:pt x="821827" y="507206"/>
                </a:lnTo>
                <a:close/>
                <a:moveTo>
                  <a:pt x="152991" y="508987"/>
                </a:moveTo>
                <a:lnTo>
                  <a:pt x="175317" y="519998"/>
                </a:lnTo>
                <a:lnTo>
                  <a:pt x="174717" y="546192"/>
                </a:lnTo>
                <a:lnTo>
                  <a:pt x="170250" y="536667"/>
                </a:lnTo>
                <a:lnTo>
                  <a:pt x="163411" y="536667"/>
                </a:lnTo>
                <a:lnTo>
                  <a:pt x="158944" y="528933"/>
                </a:lnTo>
                <a:lnTo>
                  <a:pt x="152095" y="531019"/>
                </a:lnTo>
                <a:lnTo>
                  <a:pt x="152991" y="508987"/>
                </a:lnTo>
                <a:close/>
                <a:moveTo>
                  <a:pt x="719433" y="509883"/>
                </a:moveTo>
                <a:lnTo>
                  <a:pt x="752475" y="512264"/>
                </a:lnTo>
                <a:cubicBezTo>
                  <a:pt x="670274" y="585311"/>
                  <a:pt x="586454" y="657701"/>
                  <a:pt x="502444" y="731634"/>
                </a:cubicBezTo>
                <a:cubicBezTo>
                  <a:pt x="489995" y="731939"/>
                  <a:pt x="477717" y="732177"/>
                  <a:pt x="465830" y="731930"/>
                </a:cubicBezTo>
                <a:cubicBezTo>
                  <a:pt x="551574" y="657939"/>
                  <a:pt x="635556" y="584264"/>
                  <a:pt x="719433" y="509883"/>
                </a:cubicBezTo>
                <a:close/>
                <a:moveTo>
                  <a:pt x="753361" y="512264"/>
                </a:moveTo>
                <a:lnTo>
                  <a:pt x="766458" y="513150"/>
                </a:lnTo>
                <a:lnTo>
                  <a:pt x="769734" y="520894"/>
                </a:lnTo>
                <a:cubicBezTo>
                  <a:pt x="695401" y="590540"/>
                  <a:pt x="620649" y="659140"/>
                  <a:pt x="546192" y="729253"/>
                </a:cubicBezTo>
                <a:cubicBezTo>
                  <a:pt x="532667" y="730301"/>
                  <a:pt x="519465" y="731253"/>
                  <a:pt x="506606" y="731634"/>
                </a:cubicBezTo>
                <a:cubicBezTo>
                  <a:pt x="590245" y="657616"/>
                  <a:pt x="671922" y="586416"/>
                  <a:pt x="753361" y="512264"/>
                </a:cubicBezTo>
                <a:close/>
                <a:moveTo>
                  <a:pt x="869452" y="513750"/>
                </a:moveTo>
                <a:lnTo>
                  <a:pt x="895369" y="515836"/>
                </a:lnTo>
                <a:lnTo>
                  <a:pt x="895941" y="527142"/>
                </a:lnTo>
                <a:lnTo>
                  <a:pt x="867661" y="514645"/>
                </a:lnTo>
                <a:lnTo>
                  <a:pt x="869452" y="513750"/>
                </a:lnTo>
                <a:close/>
                <a:moveTo>
                  <a:pt x="427730" y="516131"/>
                </a:moveTo>
                <a:lnTo>
                  <a:pt x="432787" y="518217"/>
                </a:lnTo>
                <a:cubicBezTo>
                  <a:pt x="342862" y="567861"/>
                  <a:pt x="274168" y="629650"/>
                  <a:pt x="211626" y="694725"/>
                </a:cubicBezTo>
                <a:cubicBezTo>
                  <a:pt x="203273" y="692963"/>
                  <a:pt x="195024" y="691067"/>
                  <a:pt x="186623" y="689362"/>
                </a:cubicBezTo>
                <a:cubicBezTo>
                  <a:pt x="243364" y="623306"/>
                  <a:pt x="312849" y="547021"/>
                  <a:pt x="427730" y="516131"/>
                </a:cubicBezTo>
                <a:close/>
                <a:moveTo>
                  <a:pt x="864689" y="516131"/>
                </a:moveTo>
                <a:lnTo>
                  <a:pt x="868556" y="517617"/>
                </a:lnTo>
                <a:cubicBezTo>
                  <a:pt x="867651" y="518646"/>
                  <a:pt x="866775" y="519579"/>
                  <a:pt x="865880" y="520598"/>
                </a:cubicBezTo>
                <a:cubicBezTo>
                  <a:pt x="862460" y="524447"/>
                  <a:pt x="859146" y="528161"/>
                  <a:pt x="855755" y="531905"/>
                </a:cubicBezTo>
                <a:lnTo>
                  <a:pt x="847725" y="525056"/>
                </a:lnTo>
                <a:lnTo>
                  <a:pt x="864689" y="516131"/>
                </a:lnTo>
                <a:close/>
                <a:moveTo>
                  <a:pt x="795033" y="518217"/>
                </a:moveTo>
                <a:lnTo>
                  <a:pt x="779850" y="533695"/>
                </a:lnTo>
                <a:lnTo>
                  <a:pt x="779555" y="532800"/>
                </a:lnTo>
                <a:lnTo>
                  <a:pt x="795033" y="518217"/>
                </a:lnTo>
                <a:close/>
                <a:moveTo>
                  <a:pt x="433978" y="518808"/>
                </a:moveTo>
                <a:lnTo>
                  <a:pt x="465525" y="532800"/>
                </a:lnTo>
                <a:cubicBezTo>
                  <a:pt x="390115" y="586673"/>
                  <a:pt x="314411" y="642509"/>
                  <a:pt x="253298" y="703355"/>
                </a:cubicBezTo>
                <a:cubicBezTo>
                  <a:pt x="240897" y="700745"/>
                  <a:pt x="228457" y="698230"/>
                  <a:pt x="216094" y="695620"/>
                </a:cubicBezTo>
                <a:cubicBezTo>
                  <a:pt x="277578" y="631765"/>
                  <a:pt x="345719" y="567519"/>
                  <a:pt x="433978" y="518808"/>
                </a:cubicBezTo>
                <a:close/>
                <a:moveTo>
                  <a:pt x="770325" y="522675"/>
                </a:moveTo>
                <a:lnTo>
                  <a:pt x="780745" y="547383"/>
                </a:lnTo>
                <a:cubicBezTo>
                  <a:pt x="721109" y="606666"/>
                  <a:pt x="660321" y="665350"/>
                  <a:pt x="598875" y="723595"/>
                </a:cubicBezTo>
                <a:cubicBezTo>
                  <a:pt x="582159" y="725891"/>
                  <a:pt x="566071" y="727672"/>
                  <a:pt x="550364" y="728958"/>
                </a:cubicBezTo>
                <a:cubicBezTo>
                  <a:pt x="623945" y="659673"/>
                  <a:pt x="697201" y="591579"/>
                  <a:pt x="770325" y="522675"/>
                </a:cubicBezTo>
                <a:close/>
                <a:moveTo>
                  <a:pt x="866470" y="524761"/>
                </a:moveTo>
                <a:cubicBezTo>
                  <a:pt x="866966" y="530638"/>
                  <a:pt x="866718" y="537877"/>
                  <a:pt x="867366" y="542325"/>
                </a:cubicBezTo>
                <a:cubicBezTo>
                  <a:pt x="867775" y="545135"/>
                  <a:pt x="875176" y="547983"/>
                  <a:pt x="875081" y="549764"/>
                </a:cubicBezTo>
                <a:cubicBezTo>
                  <a:pt x="873462" y="554136"/>
                  <a:pt x="865327" y="558679"/>
                  <a:pt x="863794" y="563156"/>
                </a:cubicBezTo>
                <a:cubicBezTo>
                  <a:pt x="867070" y="570852"/>
                  <a:pt x="865965" y="576710"/>
                  <a:pt x="865575" y="584292"/>
                </a:cubicBezTo>
                <a:cubicBezTo>
                  <a:pt x="819445" y="636832"/>
                  <a:pt x="761381" y="690686"/>
                  <a:pt x="684305" y="750389"/>
                </a:cubicBezTo>
                <a:cubicBezTo>
                  <a:pt x="477755" y="795547"/>
                  <a:pt x="272872" y="742931"/>
                  <a:pt x="118462" y="757238"/>
                </a:cubicBezTo>
                <a:lnTo>
                  <a:pt x="146142" y="735501"/>
                </a:lnTo>
                <a:lnTo>
                  <a:pt x="128883" y="734911"/>
                </a:lnTo>
                <a:lnTo>
                  <a:pt x="140189" y="718537"/>
                </a:lnTo>
                <a:lnTo>
                  <a:pt x="104775" y="723005"/>
                </a:lnTo>
                <a:cubicBezTo>
                  <a:pt x="128673" y="713194"/>
                  <a:pt x="153305" y="705241"/>
                  <a:pt x="176213" y="692944"/>
                </a:cubicBezTo>
                <a:cubicBezTo>
                  <a:pt x="316725" y="734387"/>
                  <a:pt x="453533" y="742960"/>
                  <a:pt x="594712" y="729253"/>
                </a:cubicBezTo>
                <a:cubicBezTo>
                  <a:pt x="625231" y="726291"/>
                  <a:pt x="655987" y="722290"/>
                  <a:pt x="686981" y="717347"/>
                </a:cubicBezTo>
                <a:cubicBezTo>
                  <a:pt x="751189" y="640499"/>
                  <a:pt x="803053" y="595970"/>
                  <a:pt x="866470" y="524761"/>
                </a:cubicBezTo>
                <a:close/>
                <a:moveTo>
                  <a:pt x="844744" y="526256"/>
                </a:moveTo>
                <a:lnTo>
                  <a:pt x="853973" y="533991"/>
                </a:lnTo>
                <a:cubicBezTo>
                  <a:pt x="797624" y="595998"/>
                  <a:pt x="744293" y="645023"/>
                  <a:pt x="683714" y="708412"/>
                </a:cubicBezTo>
                <a:cubicBezTo>
                  <a:pt x="674456" y="710489"/>
                  <a:pt x="665578" y="712308"/>
                  <a:pt x="656625" y="714070"/>
                </a:cubicBezTo>
                <a:cubicBezTo>
                  <a:pt x="720023" y="653063"/>
                  <a:pt x="783546" y="592788"/>
                  <a:pt x="843258" y="528037"/>
                </a:cubicBezTo>
                <a:cubicBezTo>
                  <a:pt x="843791" y="527466"/>
                  <a:pt x="844220" y="526818"/>
                  <a:pt x="844744" y="526256"/>
                </a:cubicBezTo>
                <a:close/>
                <a:moveTo>
                  <a:pt x="467020" y="533400"/>
                </a:moveTo>
                <a:lnTo>
                  <a:pt x="491719" y="544411"/>
                </a:lnTo>
                <a:lnTo>
                  <a:pt x="290513" y="711098"/>
                </a:lnTo>
                <a:cubicBezTo>
                  <a:pt x="279102" y="708851"/>
                  <a:pt x="267833" y="706317"/>
                  <a:pt x="256575" y="703955"/>
                </a:cubicBezTo>
                <a:cubicBezTo>
                  <a:pt x="317163" y="643928"/>
                  <a:pt x="391249" y="587873"/>
                  <a:pt x="466725" y="533991"/>
                </a:cubicBezTo>
                <a:lnTo>
                  <a:pt x="467020" y="533400"/>
                </a:lnTo>
                <a:close/>
                <a:moveTo>
                  <a:pt x="309563" y="543220"/>
                </a:moveTo>
                <a:lnTo>
                  <a:pt x="328613" y="552450"/>
                </a:lnTo>
                <a:cubicBezTo>
                  <a:pt x="317706" y="559365"/>
                  <a:pt x="306753" y="567252"/>
                  <a:pt x="295570" y="575662"/>
                </a:cubicBezTo>
                <a:lnTo>
                  <a:pt x="278606" y="566738"/>
                </a:lnTo>
                <a:lnTo>
                  <a:pt x="309563" y="543220"/>
                </a:lnTo>
                <a:close/>
                <a:moveTo>
                  <a:pt x="258356" y="583997"/>
                </a:moveTo>
                <a:lnTo>
                  <a:pt x="273539" y="592931"/>
                </a:lnTo>
                <a:cubicBezTo>
                  <a:pt x="265481" y="599599"/>
                  <a:pt x="257470" y="606419"/>
                  <a:pt x="249431" y="613762"/>
                </a:cubicBezTo>
                <a:lnTo>
                  <a:pt x="233953" y="605723"/>
                </a:lnTo>
                <a:lnTo>
                  <a:pt x="258356" y="583997"/>
                </a:lnTo>
                <a:close/>
                <a:moveTo>
                  <a:pt x="212817" y="627755"/>
                </a:moveTo>
                <a:lnTo>
                  <a:pt x="226809" y="635489"/>
                </a:lnTo>
                <a:cubicBezTo>
                  <a:pt x="219437" y="642852"/>
                  <a:pt x="211998" y="650548"/>
                  <a:pt x="204788" y="658406"/>
                </a:cubicBezTo>
                <a:lnTo>
                  <a:pt x="188414" y="647700"/>
                </a:lnTo>
                <a:lnTo>
                  <a:pt x="212817" y="627755"/>
                </a:lnTo>
                <a:close/>
                <a:moveTo>
                  <a:pt x="894131" y="655730"/>
                </a:moveTo>
                <a:lnTo>
                  <a:pt x="883177" y="659606"/>
                </a:lnTo>
                <a:lnTo>
                  <a:pt x="884892" y="740864"/>
                </a:lnTo>
                <a:cubicBezTo>
                  <a:pt x="877938" y="743474"/>
                  <a:pt x="872119" y="738226"/>
                  <a:pt x="865880" y="735806"/>
                </a:cubicBezTo>
                <a:cubicBezTo>
                  <a:pt x="851287" y="730044"/>
                  <a:pt x="836705" y="729310"/>
                  <a:pt x="822122" y="729844"/>
                </a:cubicBezTo>
                <a:cubicBezTo>
                  <a:pt x="846192" y="732339"/>
                  <a:pt x="869280" y="736054"/>
                  <a:pt x="884892" y="746817"/>
                </a:cubicBezTo>
                <a:cubicBezTo>
                  <a:pt x="921087" y="771668"/>
                  <a:pt x="943280" y="777450"/>
                  <a:pt x="983190" y="795642"/>
                </a:cubicBezTo>
                <a:cubicBezTo>
                  <a:pt x="999287" y="802405"/>
                  <a:pt x="1017575" y="807453"/>
                  <a:pt x="1027767" y="819455"/>
                </a:cubicBezTo>
                <a:cubicBezTo>
                  <a:pt x="1024052" y="810501"/>
                  <a:pt x="1013193" y="804120"/>
                  <a:pt x="1000430" y="798595"/>
                </a:cubicBezTo>
                <a:lnTo>
                  <a:pt x="1005192" y="666445"/>
                </a:lnTo>
                <a:lnTo>
                  <a:pt x="991476" y="671808"/>
                </a:lnTo>
                <a:lnTo>
                  <a:pt x="965568" y="688477"/>
                </a:lnTo>
                <a:lnTo>
                  <a:pt x="945090" y="666750"/>
                </a:lnTo>
                <a:lnTo>
                  <a:pt x="930135" y="672998"/>
                </a:lnTo>
                <a:lnTo>
                  <a:pt x="917943" y="686095"/>
                </a:lnTo>
                <a:lnTo>
                  <a:pt x="894131" y="655730"/>
                </a:lnTo>
                <a:close/>
                <a:moveTo>
                  <a:pt x="893559" y="657520"/>
                </a:moveTo>
                <a:lnTo>
                  <a:pt x="916800" y="687581"/>
                </a:lnTo>
                <a:lnTo>
                  <a:pt x="912324" y="692639"/>
                </a:lnTo>
                <a:lnTo>
                  <a:pt x="884606" y="661092"/>
                </a:lnTo>
                <a:lnTo>
                  <a:pt x="893559" y="657520"/>
                </a:lnTo>
                <a:close/>
                <a:moveTo>
                  <a:pt x="170555" y="667045"/>
                </a:moveTo>
                <a:lnTo>
                  <a:pt x="189300" y="675970"/>
                </a:lnTo>
                <a:cubicBezTo>
                  <a:pt x="186185" y="679590"/>
                  <a:pt x="183147" y="683276"/>
                  <a:pt x="180080" y="686981"/>
                </a:cubicBezTo>
                <a:lnTo>
                  <a:pt x="155077" y="697401"/>
                </a:lnTo>
                <a:lnTo>
                  <a:pt x="145552" y="686391"/>
                </a:lnTo>
                <a:lnTo>
                  <a:pt x="170555" y="667045"/>
                </a:lnTo>
                <a:close/>
                <a:moveTo>
                  <a:pt x="942423" y="669131"/>
                </a:moveTo>
                <a:lnTo>
                  <a:pt x="962616" y="690258"/>
                </a:lnTo>
                <a:lnTo>
                  <a:pt x="957853" y="693534"/>
                </a:lnTo>
                <a:lnTo>
                  <a:pt x="932517" y="674780"/>
                </a:lnTo>
                <a:lnTo>
                  <a:pt x="942423" y="669131"/>
                </a:lnTo>
                <a:close/>
                <a:moveTo>
                  <a:pt x="1002811" y="669427"/>
                </a:moveTo>
                <a:lnTo>
                  <a:pt x="998049" y="797738"/>
                </a:lnTo>
                <a:cubicBezTo>
                  <a:pt x="995096" y="796500"/>
                  <a:pt x="992143" y="795357"/>
                  <a:pt x="989095" y="794118"/>
                </a:cubicBezTo>
                <a:lnTo>
                  <a:pt x="991476" y="675675"/>
                </a:lnTo>
                <a:lnTo>
                  <a:pt x="1002811" y="669427"/>
                </a:lnTo>
                <a:close/>
                <a:moveTo>
                  <a:pt x="888511" y="673294"/>
                </a:moveTo>
                <a:lnTo>
                  <a:pt x="908704" y="699192"/>
                </a:lnTo>
                <a:lnTo>
                  <a:pt x="908418" y="756342"/>
                </a:lnTo>
                <a:lnTo>
                  <a:pt x="891750" y="748303"/>
                </a:lnTo>
                <a:lnTo>
                  <a:pt x="888511" y="673294"/>
                </a:lnTo>
                <a:close/>
                <a:moveTo>
                  <a:pt x="930421" y="678952"/>
                </a:moveTo>
                <a:lnTo>
                  <a:pt x="944137" y="689362"/>
                </a:lnTo>
                <a:lnTo>
                  <a:pt x="942708" y="773011"/>
                </a:lnTo>
                <a:lnTo>
                  <a:pt x="910228" y="757238"/>
                </a:lnTo>
                <a:lnTo>
                  <a:pt x="911085" y="702164"/>
                </a:lnTo>
                <a:lnTo>
                  <a:pt x="913467" y="705145"/>
                </a:lnTo>
                <a:lnTo>
                  <a:pt x="930421" y="678952"/>
                </a:lnTo>
                <a:close/>
                <a:moveTo>
                  <a:pt x="984904" y="681923"/>
                </a:moveTo>
                <a:lnTo>
                  <a:pt x="984047" y="792975"/>
                </a:lnTo>
                <a:lnTo>
                  <a:pt x="967950" y="785212"/>
                </a:lnTo>
                <a:lnTo>
                  <a:pt x="969474" y="692048"/>
                </a:lnTo>
                <a:lnTo>
                  <a:pt x="984904" y="681923"/>
                </a:lnTo>
                <a:close/>
                <a:moveTo>
                  <a:pt x="945661" y="690563"/>
                </a:moveTo>
                <a:lnTo>
                  <a:pt x="957567" y="699783"/>
                </a:lnTo>
                <a:lnTo>
                  <a:pt x="967664" y="693239"/>
                </a:lnTo>
                <a:lnTo>
                  <a:pt x="964997" y="783727"/>
                </a:lnTo>
                <a:lnTo>
                  <a:pt x="944423" y="773906"/>
                </a:lnTo>
                <a:lnTo>
                  <a:pt x="945661" y="690563"/>
                </a:lnTo>
                <a:close/>
                <a:moveTo>
                  <a:pt x="195263" y="762000"/>
                </a:moveTo>
                <a:cubicBezTo>
                  <a:pt x="201578" y="762114"/>
                  <a:pt x="207969" y="762419"/>
                  <a:pt x="214313" y="762591"/>
                </a:cubicBezTo>
                <a:lnTo>
                  <a:pt x="217580" y="773601"/>
                </a:lnTo>
                <a:cubicBezTo>
                  <a:pt x="210360" y="769953"/>
                  <a:pt x="202921" y="766220"/>
                  <a:pt x="195263" y="762000"/>
                </a:cubicBezTo>
                <a:close/>
                <a:moveTo>
                  <a:pt x="216094" y="762591"/>
                </a:moveTo>
                <a:cubicBezTo>
                  <a:pt x="227581" y="762914"/>
                  <a:pt x="239087" y="763314"/>
                  <a:pt x="250622" y="763781"/>
                </a:cubicBezTo>
                <a:lnTo>
                  <a:pt x="258956" y="792309"/>
                </a:lnTo>
                <a:cubicBezTo>
                  <a:pt x="246583" y="787413"/>
                  <a:pt x="233439" y="781679"/>
                  <a:pt x="219666" y="774792"/>
                </a:cubicBezTo>
                <a:lnTo>
                  <a:pt x="216094" y="762591"/>
                </a:lnTo>
                <a:close/>
                <a:moveTo>
                  <a:pt x="253003" y="764076"/>
                </a:moveTo>
                <a:cubicBezTo>
                  <a:pt x="263442" y="764515"/>
                  <a:pt x="273777" y="764762"/>
                  <a:pt x="284255" y="765267"/>
                </a:cubicBezTo>
                <a:lnTo>
                  <a:pt x="292894" y="804310"/>
                </a:lnTo>
                <a:cubicBezTo>
                  <a:pt x="283064" y="801357"/>
                  <a:pt x="272939" y="798024"/>
                  <a:pt x="262233" y="793833"/>
                </a:cubicBezTo>
                <a:lnTo>
                  <a:pt x="253003" y="764076"/>
                </a:lnTo>
                <a:close/>
                <a:moveTo>
                  <a:pt x="286045" y="765562"/>
                </a:moveTo>
                <a:cubicBezTo>
                  <a:pt x="296085" y="766058"/>
                  <a:pt x="306324" y="766534"/>
                  <a:pt x="316401" y="767058"/>
                </a:cubicBezTo>
                <a:lnTo>
                  <a:pt x="326527" y="812311"/>
                </a:lnTo>
                <a:cubicBezTo>
                  <a:pt x="316697" y="810597"/>
                  <a:pt x="306524" y="808215"/>
                  <a:pt x="295866" y="805167"/>
                </a:cubicBezTo>
                <a:lnTo>
                  <a:pt x="286045" y="765562"/>
                </a:lnTo>
                <a:close/>
                <a:moveTo>
                  <a:pt x="318783" y="767058"/>
                </a:moveTo>
                <a:cubicBezTo>
                  <a:pt x="330137" y="767639"/>
                  <a:pt x="341605" y="768267"/>
                  <a:pt x="353016" y="768839"/>
                </a:cubicBezTo>
                <a:lnTo>
                  <a:pt x="361950" y="815835"/>
                </a:lnTo>
                <a:cubicBezTo>
                  <a:pt x="351253" y="815550"/>
                  <a:pt x="340100" y="814502"/>
                  <a:pt x="328613" y="812597"/>
                </a:cubicBezTo>
                <a:lnTo>
                  <a:pt x="318783" y="767058"/>
                </a:lnTo>
                <a:close/>
                <a:moveTo>
                  <a:pt x="356292" y="768839"/>
                </a:moveTo>
                <a:cubicBezTo>
                  <a:pt x="366512" y="769353"/>
                  <a:pt x="376685" y="769877"/>
                  <a:pt x="386944" y="770325"/>
                </a:cubicBezTo>
                <a:lnTo>
                  <a:pt x="394392" y="814692"/>
                </a:lnTo>
                <a:cubicBezTo>
                  <a:pt x="384620" y="815550"/>
                  <a:pt x="374790" y="816121"/>
                  <a:pt x="364627" y="815835"/>
                </a:cubicBezTo>
                <a:lnTo>
                  <a:pt x="356292" y="768839"/>
                </a:lnTo>
                <a:close/>
                <a:moveTo>
                  <a:pt x="579530" y="770325"/>
                </a:moveTo>
                <a:cubicBezTo>
                  <a:pt x="570405" y="772468"/>
                  <a:pt x="561527" y="774668"/>
                  <a:pt x="553041" y="776878"/>
                </a:cubicBezTo>
                <a:lnTo>
                  <a:pt x="550364" y="771820"/>
                </a:lnTo>
                <a:cubicBezTo>
                  <a:pt x="560051" y="771430"/>
                  <a:pt x="569795" y="770954"/>
                  <a:pt x="579530" y="770325"/>
                </a:cubicBezTo>
                <a:close/>
                <a:moveTo>
                  <a:pt x="389030" y="770630"/>
                </a:moveTo>
                <a:cubicBezTo>
                  <a:pt x="401355" y="771163"/>
                  <a:pt x="413547" y="771420"/>
                  <a:pt x="425939" y="771820"/>
                </a:cubicBezTo>
                <a:cubicBezTo>
                  <a:pt x="426349" y="784289"/>
                  <a:pt x="432092" y="796309"/>
                  <a:pt x="435769" y="808406"/>
                </a:cubicBezTo>
                <a:cubicBezTo>
                  <a:pt x="426872" y="810311"/>
                  <a:pt x="418043" y="812025"/>
                  <a:pt x="409270" y="813168"/>
                </a:cubicBezTo>
                <a:cubicBezTo>
                  <a:pt x="405117" y="813740"/>
                  <a:pt x="400955" y="814026"/>
                  <a:pt x="396773" y="814407"/>
                </a:cubicBezTo>
                <a:lnTo>
                  <a:pt x="389030" y="770630"/>
                </a:lnTo>
                <a:close/>
                <a:moveTo>
                  <a:pt x="427425" y="771820"/>
                </a:moveTo>
                <a:cubicBezTo>
                  <a:pt x="440484" y="772230"/>
                  <a:pt x="453581" y="772525"/>
                  <a:pt x="466725" y="772706"/>
                </a:cubicBezTo>
                <a:lnTo>
                  <a:pt x="472078" y="799548"/>
                </a:lnTo>
                <a:cubicBezTo>
                  <a:pt x="460534" y="802691"/>
                  <a:pt x="449399" y="805453"/>
                  <a:pt x="438445" y="807834"/>
                </a:cubicBezTo>
                <a:cubicBezTo>
                  <a:pt x="435064" y="796881"/>
                  <a:pt x="429730" y="781641"/>
                  <a:pt x="427425" y="771820"/>
                </a:cubicBezTo>
                <a:close/>
                <a:moveTo>
                  <a:pt x="548573" y="771820"/>
                </a:moveTo>
                <a:lnTo>
                  <a:pt x="551555" y="777173"/>
                </a:lnTo>
                <a:cubicBezTo>
                  <a:pt x="539420" y="780355"/>
                  <a:pt x="528371" y="783565"/>
                  <a:pt x="517322" y="786698"/>
                </a:cubicBezTo>
                <a:cubicBezTo>
                  <a:pt x="515693" y="782079"/>
                  <a:pt x="514160" y="777421"/>
                  <a:pt x="512855" y="772706"/>
                </a:cubicBezTo>
                <a:cubicBezTo>
                  <a:pt x="524713" y="772554"/>
                  <a:pt x="536648" y="772287"/>
                  <a:pt x="548573" y="771820"/>
                </a:cubicBezTo>
                <a:close/>
                <a:moveTo>
                  <a:pt x="468801" y="772706"/>
                </a:moveTo>
                <a:cubicBezTo>
                  <a:pt x="482356" y="772887"/>
                  <a:pt x="495938" y="772859"/>
                  <a:pt x="509588" y="772706"/>
                </a:cubicBezTo>
                <a:cubicBezTo>
                  <a:pt x="510997" y="777954"/>
                  <a:pt x="513398" y="782431"/>
                  <a:pt x="515531" y="787298"/>
                </a:cubicBezTo>
                <a:cubicBezTo>
                  <a:pt x="501072" y="791451"/>
                  <a:pt x="486994" y="795261"/>
                  <a:pt x="473869" y="798881"/>
                </a:cubicBezTo>
                <a:lnTo>
                  <a:pt x="468801" y="772706"/>
                </a:lnTo>
                <a:close/>
                <a:moveTo>
                  <a:pt x="164897" y="806310"/>
                </a:moveTo>
                <a:lnTo>
                  <a:pt x="0" y="903084"/>
                </a:lnTo>
                <a:lnTo>
                  <a:pt x="25889" y="904894"/>
                </a:lnTo>
                <a:lnTo>
                  <a:pt x="16669" y="919467"/>
                </a:lnTo>
                <a:lnTo>
                  <a:pt x="41967" y="917372"/>
                </a:lnTo>
                <a:lnTo>
                  <a:pt x="41662" y="931374"/>
                </a:lnTo>
                <a:cubicBezTo>
                  <a:pt x="100498" y="905561"/>
                  <a:pt x="107366" y="893655"/>
                  <a:pt x="174717" y="883463"/>
                </a:cubicBezTo>
                <a:lnTo>
                  <a:pt x="170555" y="872985"/>
                </a:lnTo>
                <a:lnTo>
                  <a:pt x="184842" y="855174"/>
                </a:lnTo>
                <a:lnTo>
                  <a:pt x="169069" y="850125"/>
                </a:lnTo>
                <a:lnTo>
                  <a:pt x="175908" y="833457"/>
                </a:lnTo>
                <a:lnTo>
                  <a:pt x="144951" y="847173"/>
                </a:lnTo>
                <a:lnTo>
                  <a:pt x="164897" y="806310"/>
                </a:lnTo>
                <a:close/>
                <a:moveTo>
                  <a:pt x="156267" y="815835"/>
                </a:moveTo>
                <a:lnTo>
                  <a:pt x="135426" y="855174"/>
                </a:lnTo>
                <a:lnTo>
                  <a:pt x="169364" y="838791"/>
                </a:lnTo>
                <a:lnTo>
                  <a:pt x="160430" y="855459"/>
                </a:lnTo>
                <a:lnTo>
                  <a:pt x="179480" y="857269"/>
                </a:lnTo>
                <a:lnTo>
                  <a:pt x="166383" y="873271"/>
                </a:lnTo>
                <a:lnTo>
                  <a:pt x="164602" y="879272"/>
                </a:lnTo>
                <a:cubicBezTo>
                  <a:pt x="114357" y="889654"/>
                  <a:pt x="90002" y="905847"/>
                  <a:pt x="45539" y="925087"/>
                </a:cubicBezTo>
                <a:lnTo>
                  <a:pt x="50302" y="912324"/>
                </a:lnTo>
                <a:lnTo>
                  <a:pt x="21431" y="916800"/>
                </a:lnTo>
                <a:lnTo>
                  <a:pt x="36309" y="900989"/>
                </a:lnTo>
                <a:lnTo>
                  <a:pt x="12794" y="901275"/>
                </a:lnTo>
                <a:lnTo>
                  <a:pt x="156269" y="815835"/>
                </a:lnTo>
                <a:close/>
              </a:path>
            </a:pathLst>
          </a:custGeom>
          <a:noFill/>
          <a:ln w="9525" cap="flat" cmpd="sng">
            <a:solidFill>
              <a:srgbClr val="6C573A">
                <a:alpha val="988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5" name="Google Shape;1555;p3"/>
          <p:cNvGrpSpPr/>
          <p:nvPr/>
        </p:nvGrpSpPr>
        <p:grpSpPr>
          <a:xfrm>
            <a:off x="6269719" y="3554799"/>
            <a:ext cx="851609" cy="1085654"/>
            <a:chOff x="-1026385" y="-475480"/>
            <a:chExt cx="5147225" cy="6561821"/>
          </a:xfrm>
        </p:grpSpPr>
        <p:grpSp>
          <p:nvGrpSpPr>
            <p:cNvPr id="1556" name="Google Shape;1556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557" name="Google Shape;1557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3" name="Google Shape;1583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8" name="Google Shape;1598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599" name="Google Shape;1599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1" name="Google Shape;1611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4" name="Google Shape;1624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0" name="Google Shape;1630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4" name="Google Shape;1634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5" name="Google Shape;1635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9" name="Google Shape;1639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40" name="Google Shape;1640;p3"/>
          <p:cNvGrpSpPr/>
          <p:nvPr/>
        </p:nvGrpSpPr>
        <p:grpSpPr>
          <a:xfrm flipH="1">
            <a:off x="9112787" y="6357797"/>
            <a:ext cx="851609" cy="1085654"/>
            <a:chOff x="-1026385" y="-475480"/>
            <a:chExt cx="5147225" cy="6561821"/>
          </a:xfrm>
        </p:grpSpPr>
        <p:grpSp>
          <p:nvGrpSpPr>
            <p:cNvPr id="1641" name="Google Shape;1641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642" name="Google Shape;1642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2" name="Google Shape;1652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3" name="Google Shape;1653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4" name="Google Shape;1654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3" name="Google Shape;1683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684" name="Google Shape;1684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7" name="Google Shape;1687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0" name="Google Shape;1690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3" name="Google Shape;1693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0" name="Google Shape;1710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3" name="Google Shape;1713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4" name="Google Shape;1714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6" name="Google Shape;1716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7" name="Google Shape;1717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25" name="Google Shape;1725;p3"/>
          <p:cNvGrpSpPr/>
          <p:nvPr/>
        </p:nvGrpSpPr>
        <p:grpSpPr>
          <a:xfrm>
            <a:off x="3943007" y="7094594"/>
            <a:ext cx="851609" cy="1085654"/>
            <a:chOff x="-1026385" y="-475480"/>
            <a:chExt cx="5147225" cy="6561821"/>
          </a:xfrm>
        </p:grpSpPr>
        <p:grpSp>
          <p:nvGrpSpPr>
            <p:cNvPr id="1726" name="Google Shape;1726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727" name="Google Shape;1727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730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1" name="Google Shape;1731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3" name="Google Shape;1743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748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9" name="Google Shape;1749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0" name="Google Shape;1750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1" name="Google Shape;1751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2" name="Google Shape;1752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4" name="Google Shape;1754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5" name="Google Shape;1755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6" name="Google Shape;1756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7" name="Google Shape;1757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9" name="Google Shape;1759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0" name="Google Shape;1760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8" name="Google Shape;1768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769" name="Google Shape;1769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772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774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775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776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777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778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779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780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781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782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783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784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785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786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788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789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791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792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795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796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1799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1802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1804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1807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8" name="Google Shape;1808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9" name="Google Shape;1809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10" name="Google Shape;1810;p3"/>
          <p:cNvGrpSpPr/>
          <p:nvPr/>
        </p:nvGrpSpPr>
        <p:grpSpPr>
          <a:xfrm flipH="1">
            <a:off x="7547413" y="4410311"/>
            <a:ext cx="851609" cy="1085654"/>
            <a:chOff x="-1026385" y="-475480"/>
            <a:chExt cx="5147225" cy="6561821"/>
          </a:xfrm>
        </p:grpSpPr>
        <p:grpSp>
          <p:nvGrpSpPr>
            <p:cNvPr id="1811" name="Google Shape;1811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812" name="Google Shape;1812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4" name="Google Shape;1814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5" name="Google Shape;1815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6" name="Google Shape;1816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7" name="Google Shape;1817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8" name="Google Shape;1818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9" name="Google Shape;1819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0" name="Google Shape;1820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1" name="Google Shape;1821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4" name="Google Shape;1824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5" name="Google Shape;1825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6" name="Google Shape;1826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827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8" name="Google Shape;1828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9" name="Google Shape;1829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1" name="Google Shape;1831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2" name="Google Shape;1832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3" name="Google Shape;1833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4" name="Google Shape;1834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5" name="Google Shape;1835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6" name="Google Shape;1836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7" name="Google Shape;1837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8" name="Google Shape;1838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9" name="Google Shape;1839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0" name="Google Shape;1840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1" name="Google Shape;1841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3" name="Google Shape;1843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4" name="Google Shape;1844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5" name="Google Shape;1845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6" name="Google Shape;1846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7" name="Google Shape;1847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8" name="Google Shape;1848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9" name="Google Shape;1849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0" name="Google Shape;1850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1" name="Google Shape;1851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2" name="Google Shape;1852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3" name="Google Shape;1853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854" name="Google Shape;1854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5" name="Google Shape;1855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6" name="Google Shape;1856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57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8" name="Google Shape;1858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9" name="Google Shape;1859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60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1" name="Google Shape;1861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1862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67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77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78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8" name="Google Shape;1888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9" name="Google Shape;1889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0" name="Google Shape;1890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Google Shape;1891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95" name="Google Shape;1895;p3"/>
          <p:cNvGrpSpPr/>
          <p:nvPr/>
        </p:nvGrpSpPr>
        <p:grpSpPr>
          <a:xfrm>
            <a:off x="7261802" y="5219929"/>
            <a:ext cx="877854" cy="464627"/>
            <a:chOff x="5410199" y="3067049"/>
            <a:chExt cx="1372826" cy="726262"/>
          </a:xfrm>
        </p:grpSpPr>
        <p:grpSp>
          <p:nvGrpSpPr>
            <p:cNvPr id="1896" name="Google Shape;1896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897" name="Google Shape;1897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2" name="Google Shape;1932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4" name="Google Shape;1944;p3"/>
          <p:cNvGrpSpPr/>
          <p:nvPr/>
        </p:nvGrpSpPr>
        <p:grpSpPr>
          <a:xfrm>
            <a:off x="8014256" y="5324138"/>
            <a:ext cx="877854" cy="464627"/>
            <a:chOff x="5410199" y="3067049"/>
            <a:chExt cx="1372826" cy="726262"/>
          </a:xfrm>
        </p:grpSpPr>
        <p:grpSp>
          <p:nvGrpSpPr>
            <p:cNvPr id="1945" name="Google Shape;1945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946" name="Google Shape;1946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1" name="Google Shape;1981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3" name="Google Shape;1993;p3"/>
          <p:cNvGrpSpPr/>
          <p:nvPr/>
        </p:nvGrpSpPr>
        <p:grpSpPr>
          <a:xfrm>
            <a:off x="10844543" y="3621643"/>
            <a:ext cx="851609" cy="1085654"/>
            <a:chOff x="-1026385" y="-475480"/>
            <a:chExt cx="5147225" cy="6561821"/>
          </a:xfrm>
        </p:grpSpPr>
        <p:grpSp>
          <p:nvGrpSpPr>
            <p:cNvPr id="1994" name="Google Shape;1994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995" name="Google Shape;1995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1998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4" name="Google Shape;2004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2005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2011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2012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2013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4" name="Google Shape;2014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5" name="Google Shape;2015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0" name="Google Shape;2020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2021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2023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2024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2035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6" name="Google Shape;2036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2037" name="Google Shape;2037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8" name="Google Shape;2038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9" name="Google Shape;2039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2040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6" name="Google Shape;2056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9" name="Google Shape;2059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0" name="Google Shape;2060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63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66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2071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2" name="Google Shape;2072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2074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5" name="Google Shape;2075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78" name="Google Shape;2078;p3"/>
          <p:cNvGrpSpPr/>
          <p:nvPr/>
        </p:nvGrpSpPr>
        <p:grpSpPr>
          <a:xfrm>
            <a:off x="10559028" y="4431259"/>
            <a:ext cx="877854" cy="464627"/>
            <a:chOff x="5410199" y="3067049"/>
            <a:chExt cx="1372826" cy="726262"/>
          </a:xfrm>
        </p:grpSpPr>
        <p:grpSp>
          <p:nvGrpSpPr>
            <p:cNvPr id="2079" name="Google Shape;2079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2080" name="Google Shape;2080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5" name="Google Shape;2115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7" name="Google Shape;2127;p3"/>
          <p:cNvGrpSpPr/>
          <p:nvPr/>
        </p:nvGrpSpPr>
        <p:grpSpPr>
          <a:xfrm>
            <a:off x="11311484" y="4535468"/>
            <a:ext cx="877854" cy="464627"/>
            <a:chOff x="5410199" y="3067049"/>
            <a:chExt cx="1372826" cy="726262"/>
          </a:xfrm>
        </p:grpSpPr>
        <p:grpSp>
          <p:nvGrpSpPr>
            <p:cNvPr id="2128" name="Google Shape;2128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2129" name="Google Shape;2129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4" name="Google Shape;2164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6" name="Google Shape;2176;p3">
            <a:hlinkClick r:id="rId2" action="ppaction://hlinksldjump"/>
          </p:cNvPr>
          <p:cNvSpPr/>
          <p:nvPr/>
        </p:nvSpPr>
        <p:spPr>
          <a:xfrm>
            <a:off x="6466073" y="2760033"/>
            <a:ext cx="654903" cy="562092"/>
          </a:xfrm>
          <a:custGeom>
            <a:avLst/>
            <a:gdLst/>
            <a:ahLst/>
            <a:cxnLst/>
            <a:rect l="l" t="t" r="r" b="b"/>
            <a:pathLst>
              <a:path w="718686" h="616836" extrusionOk="0">
                <a:moveTo>
                  <a:pt x="47885" y="513846"/>
                </a:moveTo>
                <a:cubicBezTo>
                  <a:pt x="57410" y="581474"/>
                  <a:pt x="120276" y="627194"/>
                  <a:pt x="186951" y="614811"/>
                </a:cubicBezTo>
                <a:lnTo>
                  <a:pt x="537470" y="553851"/>
                </a:lnTo>
                <a:cubicBezTo>
                  <a:pt x="604145" y="542421"/>
                  <a:pt x="667011" y="477651"/>
                  <a:pt x="676536" y="410024"/>
                </a:cubicBezTo>
                <a:lnTo>
                  <a:pt x="717493" y="111891"/>
                </a:lnTo>
                <a:cubicBezTo>
                  <a:pt x="727018" y="44264"/>
                  <a:pt x="678441" y="-5266"/>
                  <a:pt x="610813" y="449"/>
                </a:cubicBezTo>
                <a:lnTo>
                  <a:pt x="106941" y="47121"/>
                </a:lnTo>
                <a:cubicBezTo>
                  <a:pt x="39313" y="53789"/>
                  <a:pt x="-8312" y="113796"/>
                  <a:pt x="1213" y="181424"/>
                </a:cubicBezTo>
                <a:lnTo>
                  <a:pt x="47885" y="513846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77" name="Google Shape;2177;p3">
            <a:hlinkClick r:id="rId3" action="ppaction://hlinksldjump"/>
          </p:cNvPr>
          <p:cNvSpPr/>
          <p:nvPr/>
        </p:nvSpPr>
        <p:spPr>
          <a:xfrm>
            <a:off x="5533240" y="3519158"/>
            <a:ext cx="584355" cy="646173"/>
          </a:xfrm>
          <a:custGeom>
            <a:avLst/>
            <a:gdLst/>
            <a:ahLst/>
            <a:cxnLst/>
            <a:rect l="l" t="t" r="r" b="b"/>
            <a:pathLst>
              <a:path w="641267" h="709106" extrusionOk="0">
                <a:moveTo>
                  <a:pt x="512680" y="0"/>
                </a:moveTo>
                <a:cubicBezTo>
                  <a:pt x="583165" y="0"/>
                  <a:pt x="641267" y="58102"/>
                  <a:pt x="641267" y="128588"/>
                </a:cubicBezTo>
                <a:lnTo>
                  <a:pt x="641267" y="598170"/>
                </a:lnTo>
                <a:cubicBezTo>
                  <a:pt x="641267" y="668655"/>
                  <a:pt x="584117" y="718185"/>
                  <a:pt x="513632" y="707707"/>
                </a:cubicBezTo>
                <a:lnTo>
                  <a:pt x="258362" y="668655"/>
                </a:lnTo>
                <a:cubicBezTo>
                  <a:pt x="188830" y="658177"/>
                  <a:pt x="114535" y="593407"/>
                  <a:pt x="94532" y="525780"/>
                </a:cubicBezTo>
                <a:lnTo>
                  <a:pt x="4997" y="219075"/>
                </a:lnTo>
                <a:cubicBezTo>
                  <a:pt x="-15005" y="151447"/>
                  <a:pt x="26905" y="95250"/>
                  <a:pt x="97390" y="95250"/>
                </a:cubicBezTo>
                <a:lnTo>
                  <a:pt x="51268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78" name="Google Shape;2178;p3">
            <a:hlinkClick r:id="rId4" action="ppaction://hlinksldjump"/>
          </p:cNvPr>
          <p:cNvSpPr/>
          <p:nvPr/>
        </p:nvSpPr>
        <p:spPr>
          <a:xfrm>
            <a:off x="5240000" y="4879030"/>
            <a:ext cx="877361" cy="660800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79" name="Google Shape;2179;p3">
            <a:hlinkClick r:id="rId5" action="ppaction://hlinksldjump"/>
          </p:cNvPr>
          <p:cNvSpPr/>
          <p:nvPr/>
        </p:nvSpPr>
        <p:spPr>
          <a:xfrm>
            <a:off x="12512290" y="2301584"/>
            <a:ext cx="586916" cy="745250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0" name="Google Shape;2180;p3">
            <a:hlinkClick r:id="rId6" action="ppaction://hlinksldjump"/>
          </p:cNvPr>
          <p:cNvSpPr/>
          <p:nvPr/>
        </p:nvSpPr>
        <p:spPr>
          <a:xfrm flipH="1">
            <a:off x="10080137" y="2633212"/>
            <a:ext cx="605144" cy="815549"/>
          </a:xfrm>
          <a:custGeom>
            <a:avLst/>
            <a:gdLst/>
            <a:ahLst/>
            <a:cxnLst/>
            <a:rect l="l" t="t" r="r" b="b"/>
            <a:pathLst>
              <a:path w="664080" h="894978" extrusionOk="0">
                <a:moveTo>
                  <a:pt x="661988" y="101120"/>
                </a:moveTo>
                <a:cubicBezTo>
                  <a:pt x="674370" y="34445"/>
                  <a:pt x="630555" y="-10323"/>
                  <a:pt x="563880" y="2059"/>
                </a:cubicBezTo>
                <a:lnTo>
                  <a:pt x="121920" y="83974"/>
                </a:lnTo>
                <a:cubicBezTo>
                  <a:pt x="55245" y="96357"/>
                  <a:pt x="0" y="162080"/>
                  <a:pt x="0" y="230659"/>
                </a:cubicBezTo>
                <a:lnTo>
                  <a:pt x="0" y="780252"/>
                </a:lnTo>
                <a:cubicBezTo>
                  <a:pt x="0" y="847880"/>
                  <a:pt x="55245" y="900267"/>
                  <a:pt x="123825" y="894552"/>
                </a:cubicBezTo>
                <a:lnTo>
                  <a:pt x="393383" y="874549"/>
                </a:lnTo>
                <a:cubicBezTo>
                  <a:pt x="461010" y="869787"/>
                  <a:pt x="527685" y="810732"/>
                  <a:pt x="540068" y="744057"/>
                </a:cubicBezTo>
                <a:lnTo>
                  <a:pt x="661988" y="10112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1" name="Google Shape;2181;p3">
            <a:hlinkClick r:id="rId7" action="ppaction://hlinksldjump"/>
          </p:cNvPr>
          <p:cNvSpPr/>
          <p:nvPr/>
        </p:nvSpPr>
        <p:spPr>
          <a:xfrm flipH="1">
            <a:off x="8837664" y="2462821"/>
            <a:ext cx="747633" cy="771461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515456" y="774703"/>
                </a:moveTo>
                <a:cubicBezTo>
                  <a:pt x="466878" y="822328"/>
                  <a:pt x="371628" y="853760"/>
                  <a:pt x="304000" y="845188"/>
                </a:cubicBezTo>
                <a:lnTo>
                  <a:pt x="102071" y="818518"/>
                </a:lnTo>
                <a:cubicBezTo>
                  <a:pt x="34443" y="809945"/>
                  <a:pt x="-10325" y="747080"/>
                  <a:pt x="2058" y="680405"/>
                </a:cubicBezTo>
                <a:lnTo>
                  <a:pt x="94450" y="186058"/>
                </a:lnTo>
                <a:cubicBezTo>
                  <a:pt x="106833" y="119383"/>
                  <a:pt x="170650" y="50802"/>
                  <a:pt x="237325" y="33658"/>
                </a:cubicBezTo>
                <a:lnTo>
                  <a:pt x="347815" y="5083"/>
                </a:lnTo>
                <a:cubicBezTo>
                  <a:pt x="413538" y="-12062"/>
                  <a:pt x="504978" y="15560"/>
                  <a:pt x="549745" y="66995"/>
                </a:cubicBezTo>
                <a:lnTo>
                  <a:pt x="787870" y="334648"/>
                </a:lnTo>
                <a:cubicBezTo>
                  <a:pt x="833591" y="385130"/>
                  <a:pt x="830733" y="466093"/>
                  <a:pt x="782156" y="513718"/>
                </a:cubicBezTo>
                <a:lnTo>
                  <a:pt x="515456" y="77470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2" name="Google Shape;2182;p3">
            <a:hlinkClick r:id="rId5" action="ppaction://hlinksldjump"/>
          </p:cNvPr>
          <p:cNvSpPr/>
          <p:nvPr/>
        </p:nvSpPr>
        <p:spPr>
          <a:xfrm flipH="1">
            <a:off x="7697022" y="2258424"/>
            <a:ext cx="751839" cy="831456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825064" y="102363"/>
                </a:moveTo>
                <a:cubicBezTo>
                  <a:pt x="825064" y="33782"/>
                  <a:pt x="770771" y="-10985"/>
                  <a:pt x="703144" y="2350"/>
                </a:cubicBezTo>
                <a:lnTo>
                  <a:pt x="114499" y="116650"/>
                </a:lnTo>
                <a:cubicBezTo>
                  <a:pt x="47824" y="129985"/>
                  <a:pt x="-3611" y="195707"/>
                  <a:pt x="199" y="264288"/>
                </a:cubicBezTo>
                <a:lnTo>
                  <a:pt x="31631" y="811023"/>
                </a:lnTo>
                <a:cubicBezTo>
                  <a:pt x="35441" y="878650"/>
                  <a:pt x="93544" y="923417"/>
                  <a:pt x="160219" y="910082"/>
                </a:cubicBezTo>
                <a:lnTo>
                  <a:pt x="703144" y="799592"/>
                </a:lnTo>
                <a:cubicBezTo>
                  <a:pt x="769819" y="786257"/>
                  <a:pt x="824111" y="719582"/>
                  <a:pt x="824111" y="651002"/>
                </a:cubicBezTo>
                <a:lnTo>
                  <a:pt x="824111" y="10236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3" name="Google Shape;2183;p3">
            <a:hlinkClick r:id="rId8" action="ppaction://hlinksldjump"/>
          </p:cNvPr>
          <p:cNvSpPr/>
          <p:nvPr/>
        </p:nvSpPr>
        <p:spPr>
          <a:xfrm flipH="1">
            <a:off x="9585761" y="5540347"/>
            <a:ext cx="586916" cy="739034"/>
          </a:xfrm>
          <a:custGeom>
            <a:avLst/>
            <a:gdLst/>
            <a:ahLst/>
            <a:cxnLst/>
            <a:rect l="l" t="t" r="r" b="b"/>
            <a:pathLst>
              <a:path w="644078" h="811011" extrusionOk="0">
                <a:moveTo>
                  <a:pt x="641985" y="101918"/>
                </a:moveTo>
                <a:cubicBezTo>
                  <a:pt x="654368" y="35243"/>
                  <a:pt x="610553" y="-9525"/>
                  <a:pt x="543878" y="2857"/>
                </a:cubicBezTo>
                <a:lnTo>
                  <a:pt x="121920" y="0"/>
                </a:lnTo>
                <a:cubicBezTo>
                  <a:pt x="55245" y="12382"/>
                  <a:pt x="0" y="78105"/>
                  <a:pt x="0" y="146685"/>
                </a:cubicBezTo>
                <a:lnTo>
                  <a:pt x="0" y="696278"/>
                </a:lnTo>
                <a:cubicBezTo>
                  <a:pt x="0" y="764858"/>
                  <a:pt x="55245" y="816293"/>
                  <a:pt x="123825" y="810578"/>
                </a:cubicBezTo>
                <a:lnTo>
                  <a:pt x="393383" y="790575"/>
                </a:lnTo>
                <a:cubicBezTo>
                  <a:pt x="461010" y="785813"/>
                  <a:pt x="527685" y="726758"/>
                  <a:pt x="540068" y="660083"/>
                </a:cubicBezTo>
                <a:lnTo>
                  <a:pt x="641985" y="101918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4" name="Google Shape;2184;p3">
            <a:hlinkClick r:id="rId6" action="ppaction://hlinksldjump"/>
          </p:cNvPr>
          <p:cNvSpPr/>
          <p:nvPr/>
        </p:nvSpPr>
        <p:spPr>
          <a:xfrm flipH="1">
            <a:off x="14260337" y="4677089"/>
            <a:ext cx="718788" cy="551814"/>
          </a:xfrm>
          <a:custGeom>
            <a:avLst/>
            <a:gdLst/>
            <a:ahLst/>
            <a:cxnLst/>
            <a:rect l="l" t="t" r="r" b="b"/>
            <a:pathLst>
              <a:path w="788794" h="605558" extrusionOk="0">
                <a:moveTo>
                  <a:pt x="562928" y="336233"/>
                </a:moveTo>
                <a:cubicBezTo>
                  <a:pt x="519113" y="388620"/>
                  <a:pt x="432435" y="454343"/>
                  <a:pt x="370523" y="481013"/>
                </a:cubicBezTo>
                <a:lnTo>
                  <a:pt x="113348" y="595313"/>
                </a:lnTo>
                <a:cubicBezTo>
                  <a:pt x="50483" y="623888"/>
                  <a:pt x="0" y="590550"/>
                  <a:pt x="0" y="521970"/>
                </a:cubicBezTo>
                <a:lnTo>
                  <a:pt x="0" y="123825"/>
                </a:lnTo>
                <a:cubicBezTo>
                  <a:pt x="0" y="56198"/>
                  <a:pt x="56198" y="0"/>
                  <a:pt x="123825" y="0"/>
                </a:cubicBezTo>
                <a:lnTo>
                  <a:pt x="721043" y="0"/>
                </a:lnTo>
                <a:cubicBezTo>
                  <a:pt x="788670" y="0"/>
                  <a:pt x="809625" y="42863"/>
                  <a:pt x="765810" y="95250"/>
                </a:cubicBezTo>
                <a:lnTo>
                  <a:pt x="562928" y="33623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5" name="Google Shape;2185;p3">
            <a:hlinkClick r:id="rId7" action="ppaction://hlinksldjump"/>
          </p:cNvPr>
          <p:cNvSpPr/>
          <p:nvPr/>
        </p:nvSpPr>
        <p:spPr>
          <a:xfrm flipH="1">
            <a:off x="13876029" y="3293195"/>
            <a:ext cx="701457" cy="569169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6" name="Google Shape;2186;p3">
            <a:hlinkClick r:id="rId2" action="ppaction://hlinksldjump"/>
          </p:cNvPr>
          <p:cNvSpPr/>
          <p:nvPr/>
        </p:nvSpPr>
        <p:spPr>
          <a:xfrm flipH="1">
            <a:off x="11180138" y="2543936"/>
            <a:ext cx="633425" cy="609336"/>
          </a:xfrm>
          <a:custGeom>
            <a:avLst/>
            <a:gdLst/>
            <a:ahLst/>
            <a:cxnLst/>
            <a:rect l="l" t="t" r="r" b="b"/>
            <a:pathLst>
              <a:path w="695116" h="668681" extrusionOk="0">
                <a:moveTo>
                  <a:pt x="695116" y="123825"/>
                </a:moveTo>
                <a:cubicBezTo>
                  <a:pt x="695116" y="55245"/>
                  <a:pt x="639871" y="0"/>
                  <a:pt x="571291" y="0"/>
                </a:cubicBezTo>
                <a:lnTo>
                  <a:pt x="105519" y="60960"/>
                </a:lnTo>
                <a:cubicBezTo>
                  <a:pt x="37891" y="60960"/>
                  <a:pt x="-9734" y="116205"/>
                  <a:pt x="1696" y="182880"/>
                </a:cubicBezTo>
                <a:lnTo>
                  <a:pt x="52179" y="499110"/>
                </a:lnTo>
                <a:cubicBezTo>
                  <a:pt x="62656" y="566738"/>
                  <a:pt x="121711" y="641032"/>
                  <a:pt x="182671" y="664845"/>
                </a:cubicBezTo>
                <a:cubicBezTo>
                  <a:pt x="226486" y="681990"/>
                  <a:pt x="457944" y="639128"/>
                  <a:pt x="594152" y="586740"/>
                </a:cubicBezTo>
                <a:cubicBezTo>
                  <a:pt x="655111" y="563880"/>
                  <a:pt x="695116" y="504825"/>
                  <a:pt x="695116" y="440055"/>
                </a:cubicBezTo>
                <a:lnTo>
                  <a:pt x="695116" y="12382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7" name="Google Shape;2187;p3">
            <a:hlinkClick r:id="rId9" action="ppaction://hlinksldjump"/>
          </p:cNvPr>
          <p:cNvSpPr/>
          <p:nvPr/>
        </p:nvSpPr>
        <p:spPr>
          <a:xfrm>
            <a:off x="4605890" y="5891069"/>
            <a:ext cx="534912" cy="656792"/>
          </a:xfrm>
          <a:custGeom>
            <a:avLst/>
            <a:gdLst/>
            <a:ahLst/>
            <a:cxnLst/>
            <a:rect l="l" t="t" r="r" b="b"/>
            <a:pathLst>
              <a:path w="587009" h="720759" extrusionOk="0">
                <a:moveTo>
                  <a:pt x="586029" y="139114"/>
                </a:moveTo>
                <a:cubicBezTo>
                  <a:pt x="594601" y="71487"/>
                  <a:pt x="546024" y="14337"/>
                  <a:pt x="478396" y="12432"/>
                </a:cubicBezTo>
                <a:lnTo>
                  <a:pt x="107874" y="49"/>
                </a:lnTo>
                <a:cubicBezTo>
                  <a:pt x="40246" y="-1856"/>
                  <a:pt x="-8331" y="51484"/>
                  <a:pt x="1194" y="118159"/>
                </a:cubicBezTo>
                <a:lnTo>
                  <a:pt x="72631" y="623937"/>
                </a:lnTo>
                <a:cubicBezTo>
                  <a:pt x="82156" y="691565"/>
                  <a:pt x="144069" y="733475"/>
                  <a:pt x="210744" y="717282"/>
                </a:cubicBezTo>
                <a:lnTo>
                  <a:pt x="400291" y="670610"/>
                </a:lnTo>
                <a:cubicBezTo>
                  <a:pt x="466014" y="654417"/>
                  <a:pt x="527926" y="585837"/>
                  <a:pt x="536499" y="518210"/>
                </a:cubicBezTo>
                <a:lnTo>
                  <a:pt x="586029" y="1391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8" name="Google Shape;2188;p3">
            <a:hlinkClick r:id="rId10" action="ppaction://hlinksldjump"/>
          </p:cNvPr>
          <p:cNvSpPr/>
          <p:nvPr/>
        </p:nvSpPr>
        <p:spPr>
          <a:xfrm>
            <a:off x="3194615" y="5929175"/>
            <a:ext cx="856791" cy="712820"/>
          </a:xfrm>
          <a:custGeom>
            <a:avLst/>
            <a:gdLst/>
            <a:ahLst/>
            <a:cxnLst/>
            <a:rect l="l" t="t" r="r" b="b"/>
            <a:pathLst>
              <a:path w="940237" h="782243" extrusionOk="0">
                <a:moveTo>
                  <a:pt x="0" y="658419"/>
                </a:moveTo>
                <a:cubicBezTo>
                  <a:pt x="0" y="726046"/>
                  <a:pt x="56198" y="782244"/>
                  <a:pt x="123825" y="782244"/>
                </a:cubicBezTo>
                <a:lnTo>
                  <a:pt x="717233" y="782244"/>
                </a:lnTo>
                <a:cubicBezTo>
                  <a:pt x="784860" y="782244"/>
                  <a:pt x="850583" y="726999"/>
                  <a:pt x="862965" y="660324"/>
                </a:cubicBezTo>
                <a:lnTo>
                  <a:pt x="938213" y="240271"/>
                </a:lnTo>
                <a:cubicBezTo>
                  <a:pt x="950595" y="173596"/>
                  <a:pt x="904875" y="110731"/>
                  <a:pt x="837248" y="101206"/>
                </a:cubicBezTo>
                <a:lnTo>
                  <a:pt x="122873" y="1194"/>
                </a:lnTo>
                <a:cubicBezTo>
                  <a:pt x="55245" y="-8331"/>
                  <a:pt x="0" y="40246"/>
                  <a:pt x="0" y="107874"/>
                </a:cubicBezTo>
                <a:lnTo>
                  <a:pt x="0" y="65841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9" name="Google Shape;2189;p3">
            <a:hlinkClick r:id="rId11" action="ppaction://hlinksldjump"/>
          </p:cNvPr>
          <p:cNvSpPr/>
          <p:nvPr/>
        </p:nvSpPr>
        <p:spPr>
          <a:xfrm>
            <a:off x="2940778" y="7179287"/>
            <a:ext cx="701457" cy="569169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0" name="Google Shape;2190;p3">
            <a:hlinkClick r:id="rId12" action="ppaction://hlinksldjump"/>
          </p:cNvPr>
          <p:cNvSpPr/>
          <p:nvPr/>
        </p:nvSpPr>
        <p:spPr>
          <a:xfrm>
            <a:off x="3247146" y="8139027"/>
            <a:ext cx="751839" cy="831456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0" y="810072"/>
                </a:moveTo>
                <a:cubicBezTo>
                  <a:pt x="0" y="878652"/>
                  <a:pt x="54293" y="923419"/>
                  <a:pt x="121920" y="910084"/>
                </a:cubicBezTo>
                <a:lnTo>
                  <a:pt x="710565" y="795784"/>
                </a:lnTo>
                <a:cubicBezTo>
                  <a:pt x="777240" y="782449"/>
                  <a:pt x="828675" y="716727"/>
                  <a:pt x="824865" y="648147"/>
                </a:cubicBezTo>
                <a:lnTo>
                  <a:pt x="793433" y="101412"/>
                </a:lnTo>
                <a:cubicBezTo>
                  <a:pt x="789623" y="33784"/>
                  <a:pt x="731520" y="-10983"/>
                  <a:pt x="664845" y="2352"/>
                </a:cubicBezTo>
                <a:lnTo>
                  <a:pt x="121920" y="112842"/>
                </a:lnTo>
                <a:cubicBezTo>
                  <a:pt x="55245" y="126177"/>
                  <a:pt x="952" y="192852"/>
                  <a:pt x="952" y="261432"/>
                </a:cubicBezTo>
                <a:lnTo>
                  <a:pt x="952" y="81007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1" name="Google Shape;2191;p3">
            <a:hlinkClick r:id="rId13" action="ppaction://hlinksldjump"/>
          </p:cNvPr>
          <p:cNvSpPr/>
          <p:nvPr/>
        </p:nvSpPr>
        <p:spPr>
          <a:xfrm rot="10800000">
            <a:off x="9956132" y="7095131"/>
            <a:ext cx="660800" cy="738486"/>
          </a:xfrm>
          <a:custGeom>
            <a:avLst/>
            <a:gdLst/>
            <a:ahLst/>
            <a:cxnLst/>
            <a:rect l="l" t="t" r="r" b="b"/>
            <a:pathLst>
              <a:path w="725158" h="810410" extrusionOk="0">
                <a:moveTo>
                  <a:pt x="37453" y="712083"/>
                </a:moveTo>
                <a:cubicBezTo>
                  <a:pt x="42216" y="779711"/>
                  <a:pt x="100318" y="822573"/>
                  <a:pt x="166041" y="807333"/>
                </a:cubicBezTo>
                <a:lnTo>
                  <a:pt x="604191" y="705416"/>
                </a:lnTo>
                <a:cubicBezTo>
                  <a:pt x="670866" y="690176"/>
                  <a:pt x="725158" y="621596"/>
                  <a:pt x="725158" y="553968"/>
                </a:cubicBezTo>
                <a:lnTo>
                  <a:pt x="725158" y="154871"/>
                </a:lnTo>
                <a:cubicBezTo>
                  <a:pt x="725158" y="87243"/>
                  <a:pt x="669913" y="25331"/>
                  <a:pt x="602286" y="19616"/>
                </a:cubicBezTo>
                <a:lnTo>
                  <a:pt x="446076" y="4376"/>
                </a:lnTo>
                <a:cubicBezTo>
                  <a:pt x="378448" y="-2292"/>
                  <a:pt x="267006" y="-1339"/>
                  <a:pt x="199378" y="7233"/>
                </a:cubicBezTo>
                <a:lnTo>
                  <a:pt x="114606" y="16758"/>
                </a:lnTo>
                <a:cubicBezTo>
                  <a:pt x="46978" y="24378"/>
                  <a:pt x="-4457" y="87243"/>
                  <a:pt x="306" y="154871"/>
                </a:cubicBezTo>
                <a:lnTo>
                  <a:pt x="37453" y="71208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2" name="Google Shape;2192;p3">
            <a:hlinkClick r:id="rId13" action="ppaction://hlinksldjump"/>
          </p:cNvPr>
          <p:cNvSpPr/>
          <p:nvPr/>
        </p:nvSpPr>
        <p:spPr>
          <a:xfrm flipH="1">
            <a:off x="10936190" y="5540348"/>
            <a:ext cx="877361" cy="660800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3" name="Google Shape;2193;p3">
            <a:hlinkClick r:id="rId14" action="ppaction://hlinksldjump"/>
          </p:cNvPr>
          <p:cNvSpPr/>
          <p:nvPr/>
        </p:nvSpPr>
        <p:spPr>
          <a:xfrm flipH="1">
            <a:off x="12130894" y="6265999"/>
            <a:ext cx="586916" cy="745250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4" name="Google Shape;2194;p3">
            <a:hlinkClick r:id="rId15" action="ppaction://hlinksldjump"/>
          </p:cNvPr>
          <p:cNvSpPr/>
          <p:nvPr/>
        </p:nvSpPr>
        <p:spPr>
          <a:xfrm flipH="1">
            <a:off x="13591706" y="6252895"/>
            <a:ext cx="747633" cy="771461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304992" y="71894"/>
                </a:moveTo>
                <a:cubicBezTo>
                  <a:pt x="353570" y="24269"/>
                  <a:pt x="448820" y="-7164"/>
                  <a:pt x="516447" y="1409"/>
                </a:cubicBezTo>
                <a:lnTo>
                  <a:pt x="718377" y="28078"/>
                </a:lnTo>
                <a:cubicBezTo>
                  <a:pt x="786005" y="36651"/>
                  <a:pt x="830772" y="99516"/>
                  <a:pt x="818390" y="166191"/>
                </a:cubicBezTo>
                <a:lnTo>
                  <a:pt x="725997" y="660539"/>
                </a:lnTo>
                <a:cubicBezTo>
                  <a:pt x="713615" y="727214"/>
                  <a:pt x="649797" y="795794"/>
                  <a:pt x="583122" y="812939"/>
                </a:cubicBezTo>
                <a:lnTo>
                  <a:pt x="472632" y="841514"/>
                </a:lnTo>
                <a:cubicBezTo>
                  <a:pt x="406910" y="858659"/>
                  <a:pt x="315470" y="831036"/>
                  <a:pt x="270702" y="779601"/>
                </a:cubicBezTo>
                <a:lnTo>
                  <a:pt x="32577" y="511948"/>
                </a:lnTo>
                <a:cubicBezTo>
                  <a:pt x="-13143" y="461466"/>
                  <a:pt x="-10285" y="380503"/>
                  <a:pt x="38292" y="332878"/>
                </a:cubicBezTo>
                <a:lnTo>
                  <a:pt x="304992" y="7189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CUSTOM_5"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4"/>
          <p:cNvSpPr/>
          <p:nvPr/>
        </p:nvSpPr>
        <p:spPr>
          <a:xfrm>
            <a:off x="0" y="8059784"/>
            <a:ext cx="6587994" cy="2229171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F0B0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7" name="Google Shape;2197;p4"/>
          <p:cNvSpPr/>
          <p:nvPr/>
        </p:nvSpPr>
        <p:spPr>
          <a:xfrm>
            <a:off x="0" y="8125096"/>
            <a:ext cx="6428286" cy="2162453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72A103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8" name="Google Shape;2198;p4"/>
          <p:cNvGrpSpPr/>
          <p:nvPr/>
        </p:nvGrpSpPr>
        <p:grpSpPr>
          <a:xfrm rot="-672343">
            <a:off x="5621687" y="7624469"/>
            <a:ext cx="2370278" cy="1794434"/>
            <a:chOff x="2802501" y="1045028"/>
            <a:chExt cx="6661196" cy="5042897"/>
          </a:xfrm>
        </p:grpSpPr>
        <p:sp>
          <p:nvSpPr>
            <p:cNvPr id="2199" name="Google Shape;2199;p4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4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4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4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4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4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4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4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4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4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4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4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4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4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4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4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4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4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4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4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4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4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4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4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4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4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4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4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4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4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4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4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4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4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p4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4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4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4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7" name="Google Shape;2237;p4"/>
          <p:cNvGrpSpPr/>
          <p:nvPr/>
        </p:nvGrpSpPr>
        <p:grpSpPr>
          <a:xfrm rot="5400000">
            <a:off x="7952153" y="362806"/>
            <a:ext cx="7933629" cy="10446341"/>
            <a:chOff x="3767130" y="581037"/>
            <a:chExt cx="4659577" cy="5693449"/>
          </a:xfrm>
        </p:grpSpPr>
        <p:sp>
          <p:nvSpPr>
            <p:cNvPr id="2238" name="Google Shape;2238;p4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4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4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4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4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4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4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4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4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4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4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4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4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4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4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p4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2254;p4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4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4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4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4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2259;p4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p4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4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4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4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4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4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4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4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4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4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4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2271;p4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2272;p4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4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4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2275;p4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4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2277;p4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2278;p4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4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4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p4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p4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2283;p4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4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p4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4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2287;p4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2288;p4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9" name="Google Shape;2289;p4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0" name="Google Shape;2290;p4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4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4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2293;p4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4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4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6" name="Google Shape;2296;p4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4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4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2299;p4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4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4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2" name="Google Shape;2302;p4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3" name="Google Shape;2303;p4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2304;p4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4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4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4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4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4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4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4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4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p4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4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4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4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4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4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4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4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4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4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4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4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4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4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4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4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4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4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4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p4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p4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2334;p4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4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4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4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4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4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4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4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4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4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4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4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4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4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4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4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4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4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4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4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4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2355;p4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2356;p4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4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4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4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4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4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2362;p4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2363;p4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4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4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4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7" name="Google Shape;2367;p4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4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4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4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4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4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4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4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4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4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4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p4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p4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0" name="Google Shape;2380;p4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1" name="Google Shape;2381;p4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2" name="Google Shape;2382;p4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p4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4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p4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6" name="Google Shape;2386;p4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7" name="Google Shape;2387;p4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8" name="Google Shape;2388;p4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9" name="Google Shape;2389;p4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0" name="Google Shape;2390;p4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1" name="Google Shape;2391;p4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2" name="Google Shape;2392;p4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3" name="Google Shape;2393;p4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4" name="Google Shape;2394;p4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5" name="Google Shape;2395;p4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6" name="Google Shape;2396;p4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7" name="Google Shape;2397;p4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8" name="Google Shape;2398;p4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9" name="Google Shape;2399;p4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0" name="Google Shape;2400;p4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1" name="Google Shape;2401;p4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2" name="Google Shape;2402;p4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3" name="Google Shape;2403;p4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4" name="Google Shape;2404;p4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5" name="Google Shape;2405;p4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6" name="Google Shape;2406;p4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p4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4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4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0" name="Google Shape;2410;p4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1" name="Google Shape;2411;p4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2" name="Google Shape;2412;p4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3" name="Google Shape;2413;p4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4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4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6" name="Google Shape;2416;p4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7" name="Google Shape;2417;p4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8" name="Google Shape;2418;p4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9" name="Google Shape;2419;p4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0" name="Google Shape;2420;p4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1" name="Google Shape;2421;p4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2" name="Google Shape;2422;p4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3" name="Google Shape;2423;p4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4" name="Google Shape;2424;p4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5" name="Google Shape;2425;p4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4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4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4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p4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4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4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4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4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4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4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4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7" name="Google Shape;2437;p4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4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4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4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4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4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4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4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4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6" name="Google Shape;2446;p4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7" name="Google Shape;2447;p4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8" name="Google Shape;2448;p4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9" name="Google Shape;2449;p4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0" name="Google Shape;2450;p4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1" name="Google Shape;2451;p4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2" name="Google Shape;2452;p4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3" name="Google Shape;2453;p4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4" name="Google Shape;2454;p4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5" name="Google Shape;2455;p4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6" name="Google Shape;2456;p4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7" name="Google Shape;2457;p4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8" name="Google Shape;2458;p4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p4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p4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4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2" name="Google Shape;2462;p4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3" name="Google Shape;2463;p4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4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5" name="Google Shape;2465;p4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4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4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4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4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4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4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2" name="Google Shape;2472;p4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4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4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4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4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4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4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4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4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p4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p4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p4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p4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5" name="Google Shape;2485;p4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4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7" name="Google Shape;2487;p4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4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9" name="Google Shape;2489;p4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0" name="Google Shape;2490;p4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1" name="Google Shape;2491;p4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2" name="Google Shape;2492;p4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4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4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4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6" name="Google Shape;2496;p4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4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4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9" name="Google Shape;2499;p4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4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4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4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4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4" name="Google Shape;2504;p4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5" name="Google Shape;2505;p4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6" name="Google Shape;2506;p4"/>
          <p:cNvGrpSpPr/>
          <p:nvPr/>
        </p:nvGrpSpPr>
        <p:grpSpPr>
          <a:xfrm rot="751728">
            <a:off x="6605837" y="8329857"/>
            <a:ext cx="2284571" cy="1729548"/>
            <a:chOff x="2802501" y="1045028"/>
            <a:chExt cx="6661196" cy="5042897"/>
          </a:xfrm>
        </p:grpSpPr>
        <p:sp>
          <p:nvSpPr>
            <p:cNvPr id="2507" name="Google Shape;2507;p4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4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4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4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4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4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4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4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4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4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4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4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4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4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4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4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4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4" name="Google Shape;2524;p4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p4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4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7" name="Google Shape;2527;p4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8" name="Google Shape;2528;p4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4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0" name="Google Shape;2530;p4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4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4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4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4" name="Google Shape;2534;p4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p4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4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7" name="Google Shape;2537;p4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8" name="Google Shape;2538;p4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9" name="Google Shape;2539;p4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4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4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4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4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4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5" name="Google Shape;2545;p4"/>
          <p:cNvGrpSpPr/>
          <p:nvPr/>
        </p:nvGrpSpPr>
        <p:grpSpPr>
          <a:xfrm>
            <a:off x="-1626013" y="-1585965"/>
            <a:ext cx="9312878" cy="11872302"/>
            <a:chOff x="-1026386" y="-475480"/>
            <a:chExt cx="5147227" cy="6561821"/>
          </a:xfrm>
        </p:grpSpPr>
        <p:grpSp>
          <p:nvGrpSpPr>
            <p:cNvPr id="2546" name="Google Shape;2546;p4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2547" name="Google Shape;2547;p4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8" name="Google Shape;2548;p4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9" name="Google Shape;2549;p4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0" name="Google Shape;2550;p4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1" name="Google Shape;2551;p4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2" name="Google Shape;2552;p4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3" name="Google Shape;2553;p4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4" name="Google Shape;2554;p4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5" name="Google Shape;2555;p4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6" name="Google Shape;2556;p4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4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8" name="Google Shape;2558;p4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4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0" name="Google Shape;2560;p4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1" name="Google Shape;2561;p4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2" name="Google Shape;2562;p4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3" name="Google Shape;2563;p4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4" name="Google Shape;2564;p4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5" name="Google Shape;2565;p4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6" name="Google Shape;2566;p4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4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8" name="Google Shape;2568;p4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4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0" name="Google Shape;2570;p4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1" name="Google Shape;2571;p4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2" name="Google Shape;2572;p4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3" name="Google Shape;2573;p4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4" name="Google Shape;2574;p4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5" name="Google Shape;2575;p4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6" name="Google Shape;2576;p4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7" name="Google Shape;2577;p4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8" name="Google Shape;2578;p4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9" name="Google Shape;2579;p4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0" name="Google Shape;2580;p4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1" name="Google Shape;2581;p4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2" name="Google Shape;2582;p4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3" name="Google Shape;2583;p4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4" name="Google Shape;2584;p4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5" name="Google Shape;2585;p4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6" name="Google Shape;2586;p4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7" name="Google Shape;2587;p4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8" name="Google Shape;2588;p4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2589" name="Google Shape;2589;p4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0" name="Google Shape;2590;p4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1" name="Google Shape;2591;p4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2" name="Google Shape;2592;p4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3" name="Google Shape;2593;p4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4" name="Google Shape;2594;p4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5" name="Google Shape;2595;p4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6" name="Google Shape;2596;p4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7" name="Google Shape;2597;p4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8" name="Google Shape;2598;p4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9" name="Google Shape;2599;p4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0" name="Google Shape;2600;p4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1" name="Google Shape;2601;p4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2" name="Google Shape;2602;p4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3" name="Google Shape;2603;p4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4" name="Google Shape;2604;p4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5" name="Google Shape;2605;p4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6" name="Google Shape;2606;p4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7" name="Google Shape;2607;p4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8" name="Google Shape;2608;p4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9" name="Google Shape;2609;p4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0" name="Google Shape;2610;p4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1" name="Google Shape;2611;p4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2" name="Google Shape;2612;p4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3" name="Google Shape;2613;p4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4" name="Google Shape;2614;p4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4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4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7" name="Google Shape;2617;p4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8" name="Google Shape;2618;p4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9" name="Google Shape;2619;p4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0" name="Google Shape;2620;p4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1" name="Google Shape;2621;p4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2" name="Google Shape;2622;p4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3" name="Google Shape;2623;p4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4" name="Google Shape;2624;p4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5" name="Google Shape;2625;p4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6" name="Google Shape;2626;p4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7" name="Google Shape;2627;p4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8" name="Google Shape;2628;p4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9" name="Google Shape;2629;p4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30" name="Google Shape;2630;p4"/>
          <p:cNvSpPr/>
          <p:nvPr/>
        </p:nvSpPr>
        <p:spPr>
          <a:xfrm flipH="1">
            <a:off x="1261535" y="6407177"/>
            <a:ext cx="2011233" cy="2857311"/>
          </a:xfrm>
          <a:custGeom>
            <a:avLst/>
            <a:gdLst/>
            <a:ahLst/>
            <a:cxnLst/>
            <a:rect l="l" t="t" r="r" b="b"/>
            <a:pathLst>
              <a:path w="1062037" h="1508811" extrusionOk="0">
                <a:moveTo>
                  <a:pt x="381953" y="1176267"/>
                </a:moveTo>
                <a:cubicBezTo>
                  <a:pt x="569595" y="1036250"/>
                  <a:pt x="628650" y="893375"/>
                  <a:pt x="758190" y="761930"/>
                </a:cubicBezTo>
                <a:cubicBezTo>
                  <a:pt x="514350" y="834320"/>
                  <a:pt x="391478" y="1110545"/>
                  <a:pt x="380047" y="1168647"/>
                </a:cubicBezTo>
                <a:cubicBezTo>
                  <a:pt x="364808" y="1073397"/>
                  <a:pt x="360997" y="978147"/>
                  <a:pt x="369570" y="885755"/>
                </a:cubicBezTo>
                <a:cubicBezTo>
                  <a:pt x="478155" y="790505"/>
                  <a:pt x="597217" y="737165"/>
                  <a:pt x="676275" y="600957"/>
                </a:cubicBezTo>
                <a:cubicBezTo>
                  <a:pt x="521970" y="635247"/>
                  <a:pt x="401003" y="805745"/>
                  <a:pt x="370522" y="871467"/>
                </a:cubicBezTo>
                <a:cubicBezTo>
                  <a:pt x="379095" y="789552"/>
                  <a:pt x="397192" y="709542"/>
                  <a:pt x="424815" y="632390"/>
                </a:cubicBezTo>
                <a:cubicBezTo>
                  <a:pt x="537210" y="579050"/>
                  <a:pt x="633412" y="507612"/>
                  <a:pt x="709612" y="422840"/>
                </a:cubicBezTo>
                <a:cubicBezTo>
                  <a:pt x="599122" y="451415"/>
                  <a:pt x="503872" y="511422"/>
                  <a:pt x="440055" y="594290"/>
                </a:cubicBezTo>
                <a:cubicBezTo>
                  <a:pt x="463867" y="535235"/>
                  <a:pt x="494347" y="478085"/>
                  <a:pt x="529590" y="423792"/>
                </a:cubicBezTo>
                <a:cubicBezTo>
                  <a:pt x="534353" y="424745"/>
                  <a:pt x="539115" y="426650"/>
                  <a:pt x="543878" y="427602"/>
                </a:cubicBezTo>
                <a:cubicBezTo>
                  <a:pt x="642937" y="405695"/>
                  <a:pt x="728662" y="357117"/>
                  <a:pt x="786765" y="288537"/>
                </a:cubicBezTo>
                <a:cubicBezTo>
                  <a:pt x="701040" y="301872"/>
                  <a:pt x="621983" y="334257"/>
                  <a:pt x="559117" y="382835"/>
                </a:cubicBezTo>
                <a:cubicBezTo>
                  <a:pt x="581978" y="351402"/>
                  <a:pt x="606742" y="321875"/>
                  <a:pt x="633412" y="293300"/>
                </a:cubicBezTo>
                <a:cubicBezTo>
                  <a:pt x="649605" y="292347"/>
                  <a:pt x="701040" y="284727"/>
                  <a:pt x="701040" y="284727"/>
                </a:cubicBezTo>
                <a:cubicBezTo>
                  <a:pt x="784860" y="264725"/>
                  <a:pt x="857250" y="229482"/>
                  <a:pt x="926783" y="190430"/>
                </a:cubicBezTo>
                <a:cubicBezTo>
                  <a:pt x="855345" y="190430"/>
                  <a:pt x="686753" y="259010"/>
                  <a:pt x="641033" y="284727"/>
                </a:cubicBezTo>
                <a:cubicBezTo>
                  <a:pt x="677228" y="246627"/>
                  <a:pt x="717233" y="210432"/>
                  <a:pt x="760095" y="177095"/>
                </a:cubicBezTo>
                <a:cubicBezTo>
                  <a:pt x="762000" y="177095"/>
                  <a:pt x="763905" y="177095"/>
                  <a:pt x="765810" y="178047"/>
                </a:cubicBezTo>
                <a:cubicBezTo>
                  <a:pt x="830580" y="173285"/>
                  <a:pt x="887730" y="147567"/>
                  <a:pt x="935355" y="114230"/>
                </a:cubicBezTo>
                <a:cubicBezTo>
                  <a:pt x="982028" y="80892"/>
                  <a:pt x="1021080" y="40887"/>
                  <a:pt x="1062037" y="1835"/>
                </a:cubicBezTo>
                <a:cubicBezTo>
                  <a:pt x="902970" y="-16263"/>
                  <a:pt x="832485" y="103752"/>
                  <a:pt x="750570" y="175190"/>
                </a:cubicBezTo>
                <a:cubicBezTo>
                  <a:pt x="750570" y="175190"/>
                  <a:pt x="751522" y="175190"/>
                  <a:pt x="751522" y="175190"/>
                </a:cubicBezTo>
                <a:cubicBezTo>
                  <a:pt x="712470" y="204717"/>
                  <a:pt x="676275" y="236150"/>
                  <a:pt x="641985" y="270440"/>
                </a:cubicBezTo>
                <a:cubicBezTo>
                  <a:pt x="659130" y="187572"/>
                  <a:pt x="689610" y="108515"/>
                  <a:pt x="722947" y="29457"/>
                </a:cubicBezTo>
                <a:cubicBezTo>
                  <a:pt x="655320" y="88512"/>
                  <a:pt x="620078" y="172332"/>
                  <a:pt x="622935" y="258057"/>
                </a:cubicBezTo>
                <a:cubicBezTo>
                  <a:pt x="622935" y="258057"/>
                  <a:pt x="628650" y="274250"/>
                  <a:pt x="633412" y="279012"/>
                </a:cubicBezTo>
                <a:cubicBezTo>
                  <a:pt x="590550" y="322827"/>
                  <a:pt x="551497" y="369500"/>
                  <a:pt x="518160" y="419982"/>
                </a:cubicBezTo>
                <a:lnTo>
                  <a:pt x="518160" y="419982"/>
                </a:lnTo>
                <a:lnTo>
                  <a:pt x="518160" y="419982"/>
                </a:lnTo>
                <a:cubicBezTo>
                  <a:pt x="513397" y="427602"/>
                  <a:pt x="507683" y="435222"/>
                  <a:pt x="502920" y="442842"/>
                </a:cubicBezTo>
                <a:cubicBezTo>
                  <a:pt x="506730" y="404742"/>
                  <a:pt x="546735" y="218052"/>
                  <a:pt x="469583" y="71367"/>
                </a:cubicBezTo>
                <a:cubicBezTo>
                  <a:pt x="437197" y="187572"/>
                  <a:pt x="453390" y="330447"/>
                  <a:pt x="500062" y="446652"/>
                </a:cubicBezTo>
                <a:cubicBezTo>
                  <a:pt x="461962" y="506660"/>
                  <a:pt x="431483" y="569525"/>
                  <a:pt x="406717" y="636200"/>
                </a:cubicBezTo>
                <a:cubicBezTo>
                  <a:pt x="396240" y="571430"/>
                  <a:pt x="383858" y="340925"/>
                  <a:pt x="300037" y="196145"/>
                </a:cubicBezTo>
                <a:cubicBezTo>
                  <a:pt x="308610" y="269487"/>
                  <a:pt x="288608" y="359975"/>
                  <a:pt x="298133" y="433317"/>
                </a:cubicBezTo>
                <a:cubicBezTo>
                  <a:pt x="306705" y="503802"/>
                  <a:pt x="353378" y="586670"/>
                  <a:pt x="402908" y="646677"/>
                </a:cubicBezTo>
                <a:cubicBezTo>
                  <a:pt x="376237" y="720972"/>
                  <a:pt x="359092" y="799077"/>
                  <a:pt x="350520" y="879087"/>
                </a:cubicBezTo>
                <a:cubicBezTo>
                  <a:pt x="295275" y="704780"/>
                  <a:pt x="235267" y="511422"/>
                  <a:pt x="94297" y="334257"/>
                </a:cubicBezTo>
                <a:cubicBezTo>
                  <a:pt x="81915" y="515232"/>
                  <a:pt x="300990" y="836225"/>
                  <a:pt x="349567" y="889565"/>
                </a:cubicBezTo>
                <a:cubicBezTo>
                  <a:pt x="340995" y="981005"/>
                  <a:pt x="343853" y="1074350"/>
                  <a:pt x="357187" y="1168647"/>
                </a:cubicBezTo>
                <a:cubicBezTo>
                  <a:pt x="333375" y="1115308"/>
                  <a:pt x="271462" y="944810"/>
                  <a:pt x="220028" y="862895"/>
                </a:cubicBezTo>
                <a:cubicBezTo>
                  <a:pt x="155257" y="765740"/>
                  <a:pt x="101917" y="679062"/>
                  <a:pt x="0" y="599052"/>
                </a:cubicBezTo>
                <a:cubicBezTo>
                  <a:pt x="41910" y="854322"/>
                  <a:pt x="181928" y="1036250"/>
                  <a:pt x="359092" y="1181983"/>
                </a:cubicBezTo>
                <a:cubicBezTo>
                  <a:pt x="376237" y="1288662"/>
                  <a:pt x="406717" y="1394390"/>
                  <a:pt x="451485" y="1498212"/>
                </a:cubicBezTo>
                <a:cubicBezTo>
                  <a:pt x="451485" y="1498212"/>
                  <a:pt x="451485" y="1498212"/>
                  <a:pt x="451485" y="1498212"/>
                </a:cubicBezTo>
                <a:cubicBezTo>
                  <a:pt x="454342" y="1504880"/>
                  <a:pt x="461962" y="1509642"/>
                  <a:pt x="468630" y="1508690"/>
                </a:cubicBezTo>
                <a:cubicBezTo>
                  <a:pt x="475297" y="1507737"/>
                  <a:pt x="478155" y="1502022"/>
                  <a:pt x="475297" y="1495355"/>
                </a:cubicBezTo>
                <a:cubicBezTo>
                  <a:pt x="432435" y="1391533"/>
                  <a:pt x="400050" y="1283900"/>
                  <a:pt x="381953" y="1176267"/>
                </a:cubicBezTo>
                <a:close/>
              </a:path>
            </a:pathLst>
          </a:custGeom>
          <a:solidFill>
            <a:srgbClr val="367023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1" name="Google Shape;2631;p4"/>
          <p:cNvSpPr/>
          <p:nvPr/>
        </p:nvSpPr>
        <p:spPr>
          <a:xfrm flipH="1">
            <a:off x="512902" y="6188722"/>
            <a:ext cx="1430195" cy="3049745"/>
          </a:xfrm>
          <a:custGeom>
            <a:avLst/>
            <a:gdLst/>
            <a:ahLst/>
            <a:cxnLst/>
            <a:rect l="l" t="t" r="r" b="b"/>
            <a:pathLst>
              <a:path w="755218" h="1610426" extrusionOk="0">
                <a:moveTo>
                  <a:pt x="124839" y="867728"/>
                </a:moveTo>
                <a:cubicBezTo>
                  <a:pt x="176273" y="796290"/>
                  <a:pt x="243901" y="733425"/>
                  <a:pt x="271523" y="649605"/>
                </a:cubicBezTo>
                <a:cubicBezTo>
                  <a:pt x="296289" y="573405"/>
                  <a:pt x="285811" y="488633"/>
                  <a:pt x="316291" y="415290"/>
                </a:cubicBezTo>
                <a:cubicBezTo>
                  <a:pt x="349628" y="333375"/>
                  <a:pt x="426781" y="279083"/>
                  <a:pt x="493456" y="221933"/>
                </a:cubicBezTo>
                <a:cubicBezTo>
                  <a:pt x="561084" y="164783"/>
                  <a:pt x="625853" y="88583"/>
                  <a:pt x="620139" y="0"/>
                </a:cubicBezTo>
                <a:cubicBezTo>
                  <a:pt x="735391" y="220980"/>
                  <a:pt x="775396" y="477203"/>
                  <a:pt x="745868" y="724853"/>
                </a:cubicBezTo>
                <a:cubicBezTo>
                  <a:pt x="716341" y="972503"/>
                  <a:pt x="618234" y="1209675"/>
                  <a:pt x="475359" y="1412557"/>
                </a:cubicBezTo>
                <a:cubicBezTo>
                  <a:pt x="431543" y="1474470"/>
                  <a:pt x="382014" y="1535430"/>
                  <a:pt x="316291" y="1573530"/>
                </a:cubicBezTo>
                <a:cubicBezTo>
                  <a:pt x="250568" y="1611630"/>
                  <a:pt x="165796" y="1624965"/>
                  <a:pt x="98168" y="1590675"/>
                </a:cubicBezTo>
                <a:lnTo>
                  <a:pt x="98168" y="1590675"/>
                </a:lnTo>
                <a:cubicBezTo>
                  <a:pt x="-7559" y="1536382"/>
                  <a:pt x="2918" y="1370648"/>
                  <a:pt x="61" y="1267778"/>
                </a:cubicBezTo>
                <a:cubicBezTo>
                  <a:pt x="-1844" y="1126807"/>
                  <a:pt x="41018" y="982980"/>
                  <a:pt x="124839" y="867728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2" name="Google Shape;2632;p4"/>
          <p:cNvGrpSpPr/>
          <p:nvPr/>
        </p:nvGrpSpPr>
        <p:grpSpPr>
          <a:xfrm flipH="1">
            <a:off x="2715125" y="6044458"/>
            <a:ext cx="2056691" cy="4714991"/>
            <a:chOff x="6209082" y="1899985"/>
            <a:chExt cx="1085697" cy="2488975"/>
          </a:xfrm>
        </p:grpSpPr>
        <p:sp>
          <p:nvSpPr>
            <p:cNvPr id="2633" name="Google Shape;2633;p4"/>
            <p:cNvSpPr/>
            <p:nvPr/>
          </p:nvSpPr>
          <p:spPr>
            <a:xfrm>
              <a:off x="6209082" y="1899985"/>
              <a:ext cx="1085697" cy="2325514"/>
            </a:xfrm>
            <a:custGeom>
              <a:avLst/>
              <a:gdLst/>
              <a:ahLst/>
              <a:cxnLst/>
              <a:rect l="l" t="t" r="r" b="b"/>
              <a:pathLst>
                <a:path w="1085697" h="2325514" extrusionOk="0">
                  <a:moveTo>
                    <a:pt x="140933" y="1965007"/>
                  </a:moveTo>
                  <a:lnTo>
                    <a:pt x="140933" y="1965007"/>
                  </a:lnTo>
                  <a:cubicBezTo>
                    <a:pt x="116169" y="1839278"/>
                    <a:pt x="185701" y="1717357"/>
                    <a:pt x="230469" y="1597343"/>
                  </a:cubicBezTo>
                  <a:cubicBezTo>
                    <a:pt x="275236" y="1477328"/>
                    <a:pt x="286666" y="1318260"/>
                    <a:pt x="182844" y="1243965"/>
                  </a:cubicBezTo>
                  <a:cubicBezTo>
                    <a:pt x="130456" y="1205865"/>
                    <a:pt x="51398" y="1191578"/>
                    <a:pt x="32348" y="1130618"/>
                  </a:cubicBezTo>
                  <a:cubicBezTo>
                    <a:pt x="3773" y="1041082"/>
                    <a:pt x="135219" y="968693"/>
                    <a:pt x="130456" y="875347"/>
                  </a:cubicBezTo>
                  <a:cubicBezTo>
                    <a:pt x="127598" y="809625"/>
                    <a:pt x="60923" y="768668"/>
                    <a:pt x="27586" y="712470"/>
                  </a:cubicBezTo>
                  <a:cubicBezTo>
                    <a:pt x="-16229" y="640080"/>
                    <a:pt x="-1942" y="545783"/>
                    <a:pt x="29491" y="467678"/>
                  </a:cubicBezTo>
                  <a:cubicBezTo>
                    <a:pt x="60923" y="389572"/>
                    <a:pt x="108548" y="317183"/>
                    <a:pt x="131408" y="235267"/>
                  </a:cubicBezTo>
                  <a:cubicBezTo>
                    <a:pt x="154269" y="153353"/>
                    <a:pt x="146648" y="55245"/>
                    <a:pt x="82831" y="0"/>
                  </a:cubicBezTo>
                  <a:cubicBezTo>
                    <a:pt x="219991" y="76200"/>
                    <a:pt x="359056" y="154305"/>
                    <a:pt x="470498" y="263842"/>
                  </a:cubicBezTo>
                  <a:cubicBezTo>
                    <a:pt x="582894" y="373380"/>
                    <a:pt x="666713" y="521017"/>
                    <a:pt x="666713" y="678180"/>
                  </a:cubicBezTo>
                  <a:cubicBezTo>
                    <a:pt x="666713" y="784860"/>
                    <a:pt x="631471" y="904875"/>
                    <a:pt x="696241" y="988695"/>
                  </a:cubicBezTo>
                  <a:cubicBezTo>
                    <a:pt x="736246" y="1041082"/>
                    <a:pt x="803873" y="1062038"/>
                    <a:pt x="864833" y="1087755"/>
                  </a:cubicBezTo>
                  <a:cubicBezTo>
                    <a:pt x="925794" y="1113473"/>
                    <a:pt x="990563" y="1153478"/>
                    <a:pt x="1002946" y="1218248"/>
                  </a:cubicBezTo>
                  <a:cubicBezTo>
                    <a:pt x="1017233" y="1288732"/>
                    <a:pt x="965798" y="1355407"/>
                    <a:pt x="959131" y="1427798"/>
                  </a:cubicBezTo>
                  <a:cubicBezTo>
                    <a:pt x="951511" y="1522095"/>
                    <a:pt x="1021044" y="1602105"/>
                    <a:pt x="1057239" y="1689735"/>
                  </a:cubicBezTo>
                  <a:cubicBezTo>
                    <a:pt x="1117246" y="1834515"/>
                    <a:pt x="1078194" y="2009775"/>
                    <a:pt x="979133" y="2131695"/>
                  </a:cubicBezTo>
                  <a:cubicBezTo>
                    <a:pt x="882931" y="2250758"/>
                    <a:pt x="705766" y="2368868"/>
                    <a:pt x="550508" y="2309813"/>
                  </a:cubicBezTo>
                  <a:cubicBezTo>
                    <a:pt x="394298" y="2248853"/>
                    <a:pt x="176176" y="2145983"/>
                    <a:pt x="140933" y="1965007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4" name="Google Shape;2634;p4"/>
            <p:cNvSpPr/>
            <p:nvPr/>
          </p:nvSpPr>
          <p:spPr>
            <a:xfrm>
              <a:off x="6442316" y="2213685"/>
              <a:ext cx="561812" cy="2175275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5" name="Google Shape;2635;p4"/>
          <p:cNvSpPr/>
          <p:nvPr/>
        </p:nvSpPr>
        <p:spPr>
          <a:xfrm flipH="1">
            <a:off x="-529737" y="6525601"/>
            <a:ext cx="1943639" cy="3197603"/>
          </a:xfrm>
          <a:custGeom>
            <a:avLst/>
            <a:gdLst/>
            <a:ahLst/>
            <a:cxnLst/>
            <a:rect l="l" t="t" r="r" b="b"/>
            <a:pathLst>
              <a:path w="1026344" h="1688503" extrusionOk="0">
                <a:moveTo>
                  <a:pt x="224555" y="1223284"/>
                </a:moveTo>
                <a:cubicBezTo>
                  <a:pt x="165500" y="1170897"/>
                  <a:pt x="100730" y="1123272"/>
                  <a:pt x="54057" y="1059454"/>
                </a:cubicBezTo>
                <a:cubicBezTo>
                  <a:pt x="7385" y="995637"/>
                  <a:pt x="-17380" y="908959"/>
                  <a:pt x="14052" y="836569"/>
                </a:cubicBezTo>
                <a:cubicBezTo>
                  <a:pt x="45485" y="764179"/>
                  <a:pt x="149307" y="725127"/>
                  <a:pt x="209315" y="776562"/>
                </a:cubicBezTo>
                <a:cubicBezTo>
                  <a:pt x="234080" y="797517"/>
                  <a:pt x="258845" y="831807"/>
                  <a:pt x="288373" y="819424"/>
                </a:cubicBezTo>
                <a:cubicBezTo>
                  <a:pt x="315995" y="807994"/>
                  <a:pt x="312185" y="766084"/>
                  <a:pt x="296945" y="740367"/>
                </a:cubicBezTo>
                <a:cubicBezTo>
                  <a:pt x="271227" y="698457"/>
                  <a:pt x="230270" y="667977"/>
                  <a:pt x="193123" y="635592"/>
                </a:cubicBezTo>
                <a:cubicBezTo>
                  <a:pt x="155975" y="603207"/>
                  <a:pt x="119780" y="565107"/>
                  <a:pt x="110255" y="516529"/>
                </a:cubicBezTo>
                <a:cubicBezTo>
                  <a:pt x="100730" y="467952"/>
                  <a:pt x="129305" y="409849"/>
                  <a:pt x="177882" y="403182"/>
                </a:cubicBezTo>
                <a:cubicBezTo>
                  <a:pt x="195980" y="401277"/>
                  <a:pt x="215030" y="406039"/>
                  <a:pt x="232175" y="399372"/>
                </a:cubicBezTo>
                <a:cubicBezTo>
                  <a:pt x="260750" y="388894"/>
                  <a:pt x="270275" y="350794"/>
                  <a:pt x="263607" y="320314"/>
                </a:cubicBezTo>
                <a:cubicBezTo>
                  <a:pt x="256940" y="289834"/>
                  <a:pt x="237890" y="264117"/>
                  <a:pt x="227412" y="235542"/>
                </a:cubicBezTo>
                <a:cubicBezTo>
                  <a:pt x="189312" y="133624"/>
                  <a:pt x="271227" y="6942"/>
                  <a:pt x="379812" y="274"/>
                </a:cubicBezTo>
                <a:cubicBezTo>
                  <a:pt x="488398" y="-6393"/>
                  <a:pt x="585552" y="109812"/>
                  <a:pt x="560787" y="215539"/>
                </a:cubicBezTo>
                <a:cubicBezTo>
                  <a:pt x="553167" y="247924"/>
                  <a:pt x="536023" y="279357"/>
                  <a:pt x="533165" y="312694"/>
                </a:cubicBezTo>
                <a:cubicBezTo>
                  <a:pt x="531260" y="346032"/>
                  <a:pt x="552215" y="386037"/>
                  <a:pt x="585552" y="385084"/>
                </a:cubicBezTo>
                <a:cubicBezTo>
                  <a:pt x="619842" y="384132"/>
                  <a:pt x="638892" y="346032"/>
                  <a:pt x="667467" y="327934"/>
                </a:cubicBezTo>
                <a:cubicBezTo>
                  <a:pt x="715092" y="297454"/>
                  <a:pt x="783673" y="331744"/>
                  <a:pt x="805580" y="384132"/>
                </a:cubicBezTo>
                <a:cubicBezTo>
                  <a:pt x="827487" y="436519"/>
                  <a:pt x="813200" y="497479"/>
                  <a:pt x="790340" y="548914"/>
                </a:cubicBezTo>
                <a:cubicBezTo>
                  <a:pt x="767480" y="600349"/>
                  <a:pt x="735095" y="648927"/>
                  <a:pt x="718902" y="703219"/>
                </a:cubicBezTo>
                <a:cubicBezTo>
                  <a:pt x="713187" y="722269"/>
                  <a:pt x="710330" y="746082"/>
                  <a:pt x="726523" y="758464"/>
                </a:cubicBezTo>
                <a:cubicBezTo>
                  <a:pt x="751287" y="778467"/>
                  <a:pt x="783673" y="747987"/>
                  <a:pt x="809390" y="729889"/>
                </a:cubicBezTo>
                <a:cubicBezTo>
                  <a:pt x="872255" y="687027"/>
                  <a:pt x="965600" y="726079"/>
                  <a:pt x="1001795" y="792754"/>
                </a:cubicBezTo>
                <a:cubicBezTo>
                  <a:pt x="1037990" y="860382"/>
                  <a:pt x="1029417" y="942297"/>
                  <a:pt x="1006557" y="1015639"/>
                </a:cubicBezTo>
                <a:lnTo>
                  <a:pt x="1006557" y="1015639"/>
                </a:lnTo>
                <a:cubicBezTo>
                  <a:pt x="970362" y="1133749"/>
                  <a:pt x="903687" y="1237572"/>
                  <a:pt x="835107" y="1338537"/>
                </a:cubicBezTo>
                <a:cubicBezTo>
                  <a:pt x="768432" y="1436644"/>
                  <a:pt x="715092" y="1549992"/>
                  <a:pt x="645560" y="1643337"/>
                </a:cubicBezTo>
                <a:cubicBezTo>
                  <a:pt x="547452" y="1775734"/>
                  <a:pt x="504590" y="1582377"/>
                  <a:pt x="457917" y="1506177"/>
                </a:cubicBezTo>
                <a:cubicBezTo>
                  <a:pt x="396005" y="1401402"/>
                  <a:pt x="316948" y="1305199"/>
                  <a:pt x="224555" y="1223284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6" name="Google Shape;2636;p4"/>
          <p:cNvSpPr/>
          <p:nvPr/>
        </p:nvSpPr>
        <p:spPr>
          <a:xfrm flipH="1">
            <a:off x="4086860" y="7057853"/>
            <a:ext cx="2346935" cy="3375656"/>
          </a:xfrm>
          <a:custGeom>
            <a:avLst/>
            <a:gdLst/>
            <a:ahLst/>
            <a:cxnLst/>
            <a:rect l="l" t="t" r="r" b="b"/>
            <a:pathLst>
              <a:path w="1109662" h="1587610" extrusionOk="0">
                <a:moveTo>
                  <a:pt x="828675" y="1237922"/>
                </a:moveTo>
                <a:cubicBezTo>
                  <a:pt x="626745" y="1089332"/>
                  <a:pt x="549592" y="938837"/>
                  <a:pt x="404813" y="799772"/>
                </a:cubicBezTo>
                <a:cubicBezTo>
                  <a:pt x="650557" y="878829"/>
                  <a:pt x="809625" y="1168389"/>
                  <a:pt x="828675" y="1230302"/>
                </a:cubicBezTo>
                <a:cubicBezTo>
                  <a:pt x="828675" y="1131242"/>
                  <a:pt x="818197" y="1031229"/>
                  <a:pt x="796290" y="934074"/>
                </a:cubicBezTo>
                <a:cubicBezTo>
                  <a:pt x="678180" y="833109"/>
                  <a:pt x="554355" y="775959"/>
                  <a:pt x="458153" y="632132"/>
                </a:cubicBezTo>
                <a:cubicBezTo>
                  <a:pt x="611505" y="670232"/>
                  <a:pt x="753428" y="850254"/>
                  <a:pt x="792480" y="919787"/>
                </a:cubicBezTo>
                <a:cubicBezTo>
                  <a:pt x="771525" y="834062"/>
                  <a:pt x="742950" y="749289"/>
                  <a:pt x="704850" y="669279"/>
                </a:cubicBezTo>
                <a:cubicBezTo>
                  <a:pt x="588645" y="611177"/>
                  <a:pt x="485775" y="535929"/>
                  <a:pt x="399097" y="446394"/>
                </a:cubicBezTo>
                <a:cubicBezTo>
                  <a:pt x="509588" y="476874"/>
                  <a:pt x="610553" y="541644"/>
                  <a:pt x="684847" y="628322"/>
                </a:cubicBezTo>
                <a:cubicBezTo>
                  <a:pt x="652463" y="566409"/>
                  <a:pt x="615315" y="506402"/>
                  <a:pt x="573405" y="449252"/>
                </a:cubicBezTo>
                <a:cubicBezTo>
                  <a:pt x="568642" y="450204"/>
                  <a:pt x="564832" y="452109"/>
                  <a:pt x="560070" y="453062"/>
                </a:cubicBezTo>
                <a:cubicBezTo>
                  <a:pt x="461010" y="429249"/>
                  <a:pt x="371475" y="376862"/>
                  <a:pt x="305753" y="304472"/>
                </a:cubicBezTo>
                <a:cubicBezTo>
                  <a:pt x="390525" y="318759"/>
                  <a:pt x="471488" y="354002"/>
                  <a:pt x="539115" y="405437"/>
                </a:cubicBezTo>
                <a:cubicBezTo>
                  <a:pt x="512445" y="373052"/>
                  <a:pt x="483870" y="341619"/>
                  <a:pt x="454342" y="311139"/>
                </a:cubicBezTo>
                <a:cubicBezTo>
                  <a:pt x="439103" y="310187"/>
                  <a:pt x="387667" y="300662"/>
                  <a:pt x="387667" y="300662"/>
                </a:cubicBezTo>
                <a:cubicBezTo>
                  <a:pt x="303847" y="278754"/>
                  <a:pt x="229553" y="241607"/>
                  <a:pt x="156210" y="198744"/>
                </a:cubicBezTo>
                <a:cubicBezTo>
                  <a:pt x="224790" y="199697"/>
                  <a:pt x="398145" y="273039"/>
                  <a:pt x="445770" y="301614"/>
                </a:cubicBezTo>
                <a:cubicBezTo>
                  <a:pt x="404813" y="260657"/>
                  <a:pt x="360997" y="222557"/>
                  <a:pt x="315278" y="188267"/>
                </a:cubicBezTo>
                <a:cubicBezTo>
                  <a:pt x="313372" y="188267"/>
                  <a:pt x="311467" y="188267"/>
                  <a:pt x="310515" y="189219"/>
                </a:cubicBezTo>
                <a:cubicBezTo>
                  <a:pt x="247650" y="183504"/>
                  <a:pt x="188595" y="155882"/>
                  <a:pt x="138113" y="120639"/>
                </a:cubicBezTo>
                <a:cubicBezTo>
                  <a:pt x="87630" y="85397"/>
                  <a:pt x="44767" y="42534"/>
                  <a:pt x="0" y="1577"/>
                </a:cubicBezTo>
                <a:cubicBezTo>
                  <a:pt x="151447" y="-15568"/>
                  <a:pt x="236220" y="111114"/>
                  <a:pt x="326707" y="187314"/>
                </a:cubicBezTo>
                <a:cubicBezTo>
                  <a:pt x="326707" y="187314"/>
                  <a:pt x="325755" y="187314"/>
                  <a:pt x="325755" y="187314"/>
                </a:cubicBezTo>
                <a:cubicBezTo>
                  <a:pt x="367665" y="218747"/>
                  <a:pt x="407670" y="252084"/>
                  <a:pt x="444817" y="288279"/>
                </a:cubicBezTo>
                <a:cubicBezTo>
                  <a:pt x="416242" y="201602"/>
                  <a:pt x="375285" y="117782"/>
                  <a:pt x="331470" y="34914"/>
                </a:cubicBezTo>
                <a:cubicBezTo>
                  <a:pt x="404813" y="97779"/>
                  <a:pt x="452438" y="185409"/>
                  <a:pt x="461963" y="275897"/>
                </a:cubicBezTo>
                <a:cubicBezTo>
                  <a:pt x="461963" y="275897"/>
                  <a:pt x="459105" y="292089"/>
                  <a:pt x="454342" y="297804"/>
                </a:cubicBezTo>
                <a:cubicBezTo>
                  <a:pt x="501967" y="344477"/>
                  <a:pt x="546735" y="394007"/>
                  <a:pt x="585788" y="446394"/>
                </a:cubicBezTo>
                <a:lnTo>
                  <a:pt x="585788" y="446394"/>
                </a:lnTo>
                <a:lnTo>
                  <a:pt x="585788" y="446394"/>
                </a:lnTo>
                <a:cubicBezTo>
                  <a:pt x="591503" y="454014"/>
                  <a:pt x="598170" y="462587"/>
                  <a:pt x="603885" y="471159"/>
                </a:cubicBezTo>
                <a:cubicBezTo>
                  <a:pt x="594360" y="431154"/>
                  <a:pt x="528638" y="234939"/>
                  <a:pt x="581025" y="83492"/>
                </a:cubicBezTo>
                <a:cubicBezTo>
                  <a:pt x="629603" y="205412"/>
                  <a:pt x="635317" y="354954"/>
                  <a:pt x="606742" y="474969"/>
                </a:cubicBezTo>
                <a:cubicBezTo>
                  <a:pt x="651510" y="537834"/>
                  <a:pt x="691515" y="604509"/>
                  <a:pt x="723900" y="674042"/>
                </a:cubicBezTo>
                <a:cubicBezTo>
                  <a:pt x="724853" y="606414"/>
                  <a:pt x="702945" y="365432"/>
                  <a:pt x="762000" y="214937"/>
                </a:cubicBezTo>
                <a:cubicBezTo>
                  <a:pt x="764857" y="292089"/>
                  <a:pt x="797242" y="386387"/>
                  <a:pt x="799147" y="463539"/>
                </a:cubicBezTo>
                <a:cubicBezTo>
                  <a:pt x="801053" y="537834"/>
                  <a:pt x="768667" y="622607"/>
                  <a:pt x="729615" y="685472"/>
                </a:cubicBezTo>
                <a:cubicBezTo>
                  <a:pt x="765810" y="763577"/>
                  <a:pt x="794385" y="845492"/>
                  <a:pt x="814388" y="929312"/>
                </a:cubicBezTo>
                <a:cubicBezTo>
                  <a:pt x="842010" y="747384"/>
                  <a:pt x="871538" y="546407"/>
                  <a:pt x="981075" y="363527"/>
                </a:cubicBezTo>
                <a:cubicBezTo>
                  <a:pt x="1020128" y="553074"/>
                  <a:pt x="855345" y="886449"/>
                  <a:pt x="816292" y="941694"/>
                </a:cubicBezTo>
                <a:cubicBezTo>
                  <a:pt x="838200" y="1036944"/>
                  <a:pt x="849630" y="1135052"/>
                  <a:pt x="849630" y="1234112"/>
                </a:cubicBezTo>
                <a:cubicBezTo>
                  <a:pt x="864870" y="1177914"/>
                  <a:pt x="899160" y="1000749"/>
                  <a:pt x="937260" y="915977"/>
                </a:cubicBezTo>
                <a:cubicBezTo>
                  <a:pt x="984885" y="815964"/>
                  <a:pt x="1023938" y="725477"/>
                  <a:pt x="1109663" y="642609"/>
                </a:cubicBezTo>
                <a:cubicBezTo>
                  <a:pt x="1106805" y="909309"/>
                  <a:pt x="998220" y="1096952"/>
                  <a:pt x="849630" y="1247447"/>
                </a:cubicBezTo>
                <a:cubicBezTo>
                  <a:pt x="848678" y="1357937"/>
                  <a:pt x="834390" y="1469379"/>
                  <a:pt x="807720" y="1577012"/>
                </a:cubicBezTo>
                <a:cubicBezTo>
                  <a:pt x="807720" y="1577012"/>
                  <a:pt x="807720" y="1577012"/>
                  <a:pt x="807720" y="1577012"/>
                </a:cubicBezTo>
                <a:cubicBezTo>
                  <a:pt x="805815" y="1583679"/>
                  <a:pt x="799147" y="1588442"/>
                  <a:pt x="792480" y="1587489"/>
                </a:cubicBezTo>
                <a:cubicBezTo>
                  <a:pt x="785813" y="1586537"/>
                  <a:pt x="782003" y="1579869"/>
                  <a:pt x="783907" y="1573202"/>
                </a:cubicBezTo>
                <a:cubicBezTo>
                  <a:pt x="812482" y="1463664"/>
                  <a:pt x="827722" y="1351269"/>
                  <a:pt x="828675" y="1237922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7" name="Google Shape;2637;p4"/>
          <p:cNvSpPr/>
          <p:nvPr/>
        </p:nvSpPr>
        <p:spPr>
          <a:xfrm rot="1022161" flipH="1">
            <a:off x="677307" y="7623119"/>
            <a:ext cx="635094" cy="2401644"/>
          </a:xfrm>
          <a:custGeom>
            <a:avLst/>
            <a:gdLst/>
            <a:ahLst/>
            <a:cxnLst/>
            <a:rect l="l" t="t" r="r" b="b"/>
            <a:pathLst>
              <a:path w="335253" h="1267777" extrusionOk="0">
                <a:moveTo>
                  <a:pt x="281655" y="1267778"/>
                </a:moveTo>
                <a:cubicBezTo>
                  <a:pt x="203550" y="1220153"/>
                  <a:pt x="190215" y="1205865"/>
                  <a:pt x="127350" y="1138238"/>
                </a:cubicBezTo>
                <a:cubicBezTo>
                  <a:pt x="65438" y="1070610"/>
                  <a:pt x="21623" y="981075"/>
                  <a:pt x="29243" y="889635"/>
                </a:cubicBezTo>
                <a:cubicBezTo>
                  <a:pt x="34958" y="824865"/>
                  <a:pt x="66390" y="762953"/>
                  <a:pt x="60675" y="698182"/>
                </a:cubicBezTo>
                <a:cubicBezTo>
                  <a:pt x="55913" y="641985"/>
                  <a:pt x="25433" y="591503"/>
                  <a:pt x="10193" y="536257"/>
                </a:cubicBezTo>
                <a:cubicBezTo>
                  <a:pt x="-36479" y="360997"/>
                  <a:pt x="94013" y="179070"/>
                  <a:pt x="63533" y="0"/>
                </a:cubicBezTo>
                <a:cubicBezTo>
                  <a:pt x="154021" y="172403"/>
                  <a:pt x="246413" y="357188"/>
                  <a:pt x="232125" y="551497"/>
                </a:cubicBezTo>
                <a:cubicBezTo>
                  <a:pt x="228315" y="606743"/>
                  <a:pt x="214980" y="661988"/>
                  <a:pt x="215933" y="717232"/>
                </a:cubicBezTo>
                <a:cubicBezTo>
                  <a:pt x="217838" y="811530"/>
                  <a:pt x="259748" y="900113"/>
                  <a:pt x="293085" y="988695"/>
                </a:cubicBezTo>
                <a:cubicBezTo>
                  <a:pt x="326423" y="1077278"/>
                  <a:pt x="352140" y="1175385"/>
                  <a:pt x="321660" y="1264920"/>
                </a:cubicBezTo>
                <a:lnTo>
                  <a:pt x="281655" y="1267778"/>
                </a:lnTo>
                <a:close/>
              </a:path>
            </a:pathLst>
          </a:custGeom>
          <a:gradFill>
            <a:gsLst>
              <a:gs pos="0">
                <a:srgbClr val="367023"/>
              </a:gs>
              <a:gs pos="52999">
                <a:srgbClr val="367023"/>
              </a:gs>
              <a:gs pos="100000">
                <a:srgbClr val="2A5B52"/>
              </a:gs>
            </a:gsLst>
            <a:lin ang="2700006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8" name="Google Shape;2638;p4"/>
          <p:cNvGrpSpPr/>
          <p:nvPr/>
        </p:nvGrpSpPr>
        <p:grpSpPr>
          <a:xfrm flipH="1">
            <a:off x="2823576" y="7877697"/>
            <a:ext cx="1640022" cy="3430998"/>
            <a:chOff x="6371781" y="2867726"/>
            <a:chExt cx="865744" cy="1811174"/>
          </a:xfrm>
        </p:grpSpPr>
        <p:sp>
          <p:nvSpPr>
            <p:cNvPr id="2639" name="Google Shape;2639;p4"/>
            <p:cNvSpPr/>
            <p:nvPr/>
          </p:nvSpPr>
          <p:spPr>
            <a:xfrm>
              <a:off x="6371781" y="2867726"/>
              <a:ext cx="736425" cy="1790700"/>
            </a:xfrm>
            <a:custGeom>
              <a:avLst/>
              <a:gdLst/>
              <a:ahLst/>
              <a:cxnLst/>
              <a:rect l="l" t="t" r="r" b="b"/>
              <a:pathLst>
                <a:path w="736425" h="1790700" extrusionOk="0">
                  <a:moveTo>
                    <a:pt x="736425" y="0"/>
                  </a:moveTo>
                  <a:cubicBezTo>
                    <a:pt x="622125" y="66675"/>
                    <a:pt x="519255" y="145732"/>
                    <a:pt x="428768" y="234315"/>
                  </a:cubicBezTo>
                  <a:cubicBezTo>
                    <a:pt x="463058" y="277178"/>
                    <a:pt x="499253" y="318135"/>
                    <a:pt x="526875" y="340042"/>
                  </a:cubicBezTo>
                  <a:cubicBezTo>
                    <a:pt x="526875" y="340042"/>
                    <a:pt x="449723" y="317182"/>
                    <a:pt x="379238" y="284797"/>
                  </a:cubicBezTo>
                  <a:cubicBezTo>
                    <a:pt x="295418" y="374332"/>
                    <a:pt x="223980" y="473392"/>
                    <a:pt x="166830" y="579120"/>
                  </a:cubicBezTo>
                  <a:cubicBezTo>
                    <a:pt x="229695" y="633413"/>
                    <a:pt x="299228" y="690563"/>
                    <a:pt x="341138" y="718185"/>
                  </a:cubicBezTo>
                  <a:cubicBezTo>
                    <a:pt x="399240" y="755332"/>
                    <a:pt x="250650" y="713422"/>
                    <a:pt x="123968" y="665797"/>
                  </a:cubicBezTo>
                  <a:cubicBezTo>
                    <a:pt x="106823" y="703897"/>
                    <a:pt x="91583" y="741997"/>
                    <a:pt x="78248" y="782003"/>
                  </a:cubicBezTo>
                  <a:cubicBezTo>
                    <a:pt x="50625" y="860107"/>
                    <a:pt x="30623" y="942022"/>
                    <a:pt x="18240" y="1024890"/>
                  </a:cubicBezTo>
                  <a:cubicBezTo>
                    <a:pt x="104918" y="1069657"/>
                    <a:pt x="193500" y="1113473"/>
                    <a:pt x="214455" y="1117282"/>
                  </a:cubicBezTo>
                  <a:cubicBezTo>
                    <a:pt x="242078" y="1122998"/>
                    <a:pt x="120158" y="1123950"/>
                    <a:pt x="6810" y="1111567"/>
                  </a:cubicBezTo>
                  <a:cubicBezTo>
                    <a:pt x="3000" y="1154430"/>
                    <a:pt x="143" y="1197292"/>
                    <a:pt x="143" y="1241107"/>
                  </a:cubicBezTo>
                  <a:cubicBezTo>
                    <a:pt x="-810" y="1311592"/>
                    <a:pt x="3000" y="1383982"/>
                    <a:pt x="11573" y="1456373"/>
                  </a:cubicBezTo>
                  <a:cubicBezTo>
                    <a:pt x="43958" y="1461135"/>
                    <a:pt x="73485" y="1465898"/>
                    <a:pt x="84915" y="1464945"/>
                  </a:cubicBezTo>
                  <a:cubicBezTo>
                    <a:pt x="103965" y="1463992"/>
                    <a:pt x="64913" y="1504950"/>
                    <a:pt x="21098" y="1524953"/>
                  </a:cubicBezTo>
                  <a:cubicBezTo>
                    <a:pt x="28718" y="1573530"/>
                    <a:pt x="40148" y="1622107"/>
                    <a:pt x="53483" y="1669732"/>
                  </a:cubicBezTo>
                  <a:cubicBezTo>
                    <a:pt x="71580" y="1733550"/>
                    <a:pt x="96345" y="1771650"/>
                    <a:pt x="124920" y="1790700"/>
                  </a:cubicBezTo>
                  <a:cubicBezTo>
                    <a:pt x="299228" y="1196340"/>
                    <a:pt x="506873" y="569595"/>
                    <a:pt x="736425" y="0"/>
                  </a:cubicBezTo>
                  <a:cubicBezTo>
                    <a:pt x="736425" y="952"/>
                    <a:pt x="736425" y="0"/>
                    <a:pt x="736425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0" name="Google Shape;2640;p4"/>
            <p:cNvSpPr/>
            <p:nvPr/>
          </p:nvSpPr>
          <p:spPr>
            <a:xfrm>
              <a:off x="6488181" y="2872787"/>
              <a:ext cx="749344" cy="1806113"/>
            </a:xfrm>
            <a:custGeom>
              <a:avLst/>
              <a:gdLst/>
              <a:ahLst/>
              <a:cxnLst/>
              <a:rect l="l" t="t" r="r" b="b"/>
              <a:pathLst>
                <a:path w="749344" h="1806113" extrusionOk="0">
                  <a:moveTo>
                    <a:pt x="360998" y="1284923"/>
                  </a:moveTo>
                  <a:cubicBezTo>
                    <a:pt x="394335" y="1312545"/>
                    <a:pt x="464820" y="1352550"/>
                    <a:pt x="532448" y="1387793"/>
                  </a:cubicBezTo>
                  <a:cubicBezTo>
                    <a:pt x="596265" y="1290637"/>
                    <a:pt x="646748" y="1186815"/>
                    <a:pt x="682943" y="1077277"/>
                  </a:cubicBezTo>
                  <a:cubicBezTo>
                    <a:pt x="688658" y="1060133"/>
                    <a:pt x="693420" y="1043940"/>
                    <a:pt x="698183" y="1026795"/>
                  </a:cubicBezTo>
                  <a:cubicBezTo>
                    <a:pt x="609600" y="1008698"/>
                    <a:pt x="501015" y="978218"/>
                    <a:pt x="544830" y="977265"/>
                  </a:cubicBezTo>
                  <a:cubicBezTo>
                    <a:pt x="576263" y="977265"/>
                    <a:pt x="649605" y="970598"/>
                    <a:pt x="714375" y="964883"/>
                  </a:cubicBezTo>
                  <a:cubicBezTo>
                    <a:pt x="745807" y="827723"/>
                    <a:pt x="756285" y="684848"/>
                    <a:pt x="744855" y="539115"/>
                  </a:cubicBezTo>
                  <a:cubicBezTo>
                    <a:pt x="658178" y="530543"/>
                    <a:pt x="552450" y="505777"/>
                    <a:pt x="591503" y="508635"/>
                  </a:cubicBezTo>
                  <a:cubicBezTo>
                    <a:pt x="621983" y="510540"/>
                    <a:pt x="683895" y="483870"/>
                    <a:pt x="736282" y="458152"/>
                  </a:cubicBezTo>
                  <a:cubicBezTo>
                    <a:pt x="717232" y="305752"/>
                    <a:pt x="675323" y="151448"/>
                    <a:pt x="610553" y="0"/>
                  </a:cubicBezTo>
                  <a:cubicBezTo>
                    <a:pt x="381000" y="568643"/>
                    <a:pt x="173355" y="1195387"/>
                    <a:pt x="0" y="1790700"/>
                  </a:cubicBezTo>
                  <a:cubicBezTo>
                    <a:pt x="53340" y="1825943"/>
                    <a:pt x="122873" y="1797368"/>
                    <a:pt x="200025" y="1739265"/>
                  </a:cubicBezTo>
                  <a:cubicBezTo>
                    <a:pt x="219075" y="1724977"/>
                    <a:pt x="238125" y="1709737"/>
                    <a:pt x="256223" y="1694498"/>
                  </a:cubicBezTo>
                  <a:cubicBezTo>
                    <a:pt x="222885" y="1642110"/>
                    <a:pt x="199073" y="1542098"/>
                    <a:pt x="220028" y="1564005"/>
                  </a:cubicBezTo>
                  <a:cubicBezTo>
                    <a:pt x="232410" y="1577340"/>
                    <a:pt x="273368" y="1612583"/>
                    <a:pt x="311468" y="1645920"/>
                  </a:cubicBezTo>
                  <a:cubicBezTo>
                    <a:pt x="375285" y="1586865"/>
                    <a:pt x="433388" y="1523048"/>
                    <a:pt x="483870" y="1455420"/>
                  </a:cubicBezTo>
                  <a:cubicBezTo>
                    <a:pt x="397193" y="1366837"/>
                    <a:pt x="312420" y="1243965"/>
                    <a:pt x="360998" y="1284923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1" name="Google Shape;2641;p4"/>
          <p:cNvSpPr/>
          <p:nvPr/>
        </p:nvSpPr>
        <p:spPr>
          <a:xfrm rot="-581164" flipH="1">
            <a:off x="9218" y="6980350"/>
            <a:ext cx="1064357" cy="4121075"/>
          </a:xfrm>
          <a:custGeom>
            <a:avLst/>
            <a:gdLst/>
            <a:ahLst/>
            <a:cxnLst/>
            <a:rect l="l" t="t" r="r" b="b"/>
            <a:pathLst>
              <a:path w="561812" h="2175275" extrusionOk="0">
                <a:moveTo>
                  <a:pt x="329658" y="1406516"/>
                </a:moveTo>
                <a:cubicBezTo>
                  <a:pt x="365853" y="1257926"/>
                  <a:pt x="422050" y="1114098"/>
                  <a:pt x="495393" y="979796"/>
                </a:cubicBezTo>
                <a:cubicBezTo>
                  <a:pt x="498250" y="975033"/>
                  <a:pt x="490630" y="971223"/>
                  <a:pt x="488725" y="975986"/>
                </a:cubicBezTo>
                <a:cubicBezTo>
                  <a:pt x="417287" y="1105526"/>
                  <a:pt x="362995" y="1244591"/>
                  <a:pt x="325848" y="1387466"/>
                </a:cubicBezTo>
                <a:cubicBezTo>
                  <a:pt x="322990" y="1361748"/>
                  <a:pt x="320133" y="1336031"/>
                  <a:pt x="318228" y="1311266"/>
                </a:cubicBezTo>
                <a:cubicBezTo>
                  <a:pt x="290605" y="1018848"/>
                  <a:pt x="282033" y="722621"/>
                  <a:pt x="205833" y="437823"/>
                </a:cubicBezTo>
                <a:cubicBezTo>
                  <a:pt x="204880" y="433061"/>
                  <a:pt x="202975" y="428298"/>
                  <a:pt x="202023" y="423536"/>
                </a:cubicBezTo>
                <a:cubicBezTo>
                  <a:pt x="202023" y="423536"/>
                  <a:pt x="202023" y="423536"/>
                  <a:pt x="202023" y="422583"/>
                </a:cubicBezTo>
                <a:cubicBezTo>
                  <a:pt x="212500" y="353051"/>
                  <a:pt x="222978" y="283518"/>
                  <a:pt x="232503" y="213986"/>
                </a:cubicBezTo>
                <a:cubicBezTo>
                  <a:pt x="233455" y="209223"/>
                  <a:pt x="224883" y="209223"/>
                  <a:pt x="224883" y="213986"/>
                </a:cubicBezTo>
                <a:cubicBezTo>
                  <a:pt x="215358" y="277803"/>
                  <a:pt x="205833" y="340668"/>
                  <a:pt x="196308" y="404486"/>
                </a:cubicBezTo>
                <a:cubicBezTo>
                  <a:pt x="196308" y="404486"/>
                  <a:pt x="196308" y="404486"/>
                  <a:pt x="196308" y="404486"/>
                </a:cubicBezTo>
                <a:cubicBezTo>
                  <a:pt x="196308" y="403533"/>
                  <a:pt x="196308" y="401628"/>
                  <a:pt x="195355" y="400676"/>
                </a:cubicBezTo>
                <a:cubicBezTo>
                  <a:pt x="153445" y="258753"/>
                  <a:pt x="94390" y="122546"/>
                  <a:pt x="7712" y="1578"/>
                </a:cubicBezTo>
                <a:cubicBezTo>
                  <a:pt x="4855" y="-2232"/>
                  <a:pt x="-2765" y="1578"/>
                  <a:pt x="1045" y="5388"/>
                </a:cubicBezTo>
                <a:cubicBezTo>
                  <a:pt x="84865" y="123498"/>
                  <a:pt x="142968" y="254943"/>
                  <a:pt x="183925" y="391151"/>
                </a:cubicBezTo>
                <a:cubicBezTo>
                  <a:pt x="135348" y="354003"/>
                  <a:pt x="86770" y="317808"/>
                  <a:pt x="38193" y="280661"/>
                </a:cubicBezTo>
                <a:cubicBezTo>
                  <a:pt x="34383" y="277803"/>
                  <a:pt x="29620" y="284471"/>
                  <a:pt x="34383" y="287328"/>
                </a:cubicBezTo>
                <a:cubicBezTo>
                  <a:pt x="85818" y="326381"/>
                  <a:pt x="136300" y="365433"/>
                  <a:pt x="187735" y="403533"/>
                </a:cubicBezTo>
                <a:cubicBezTo>
                  <a:pt x="228693" y="543551"/>
                  <a:pt x="252505" y="689283"/>
                  <a:pt x="268698" y="834063"/>
                </a:cubicBezTo>
                <a:cubicBezTo>
                  <a:pt x="282985" y="958841"/>
                  <a:pt x="291558" y="1084571"/>
                  <a:pt x="302035" y="1210301"/>
                </a:cubicBezTo>
                <a:cubicBezTo>
                  <a:pt x="233455" y="1045518"/>
                  <a:pt x="139158" y="891213"/>
                  <a:pt x="24858" y="754053"/>
                </a:cubicBezTo>
                <a:cubicBezTo>
                  <a:pt x="21048" y="750243"/>
                  <a:pt x="15333" y="755958"/>
                  <a:pt x="19143" y="759768"/>
                </a:cubicBezTo>
                <a:cubicBezTo>
                  <a:pt x="137253" y="900738"/>
                  <a:pt x="232503" y="1058853"/>
                  <a:pt x="301083" y="1229351"/>
                </a:cubicBezTo>
                <a:cubicBezTo>
                  <a:pt x="302035" y="1230303"/>
                  <a:pt x="302987" y="1231256"/>
                  <a:pt x="303940" y="1231256"/>
                </a:cubicBezTo>
                <a:cubicBezTo>
                  <a:pt x="318228" y="1395086"/>
                  <a:pt x="335373" y="1557963"/>
                  <a:pt x="372520" y="1717983"/>
                </a:cubicBezTo>
                <a:cubicBezTo>
                  <a:pt x="409668" y="1878003"/>
                  <a:pt x="465865" y="2034213"/>
                  <a:pt x="554448" y="2173278"/>
                </a:cubicBezTo>
                <a:cubicBezTo>
                  <a:pt x="557305" y="2178041"/>
                  <a:pt x="563973" y="2173278"/>
                  <a:pt x="561115" y="2169468"/>
                </a:cubicBezTo>
                <a:cubicBezTo>
                  <a:pt x="416335" y="1940868"/>
                  <a:pt x="359185" y="1673216"/>
                  <a:pt x="328705" y="1406516"/>
                </a:cubicBezTo>
                <a:cubicBezTo>
                  <a:pt x="328705" y="1408421"/>
                  <a:pt x="329658" y="1407468"/>
                  <a:pt x="329658" y="1406516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2" name="Google Shape;2642;p4"/>
          <p:cNvGrpSpPr/>
          <p:nvPr/>
        </p:nvGrpSpPr>
        <p:grpSpPr>
          <a:xfrm flipH="1">
            <a:off x="-243318" y="8034822"/>
            <a:ext cx="1288007" cy="2537646"/>
            <a:chOff x="8191513" y="2954403"/>
            <a:chExt cx="679920" cy="1339587"/>
          </a:xfrm>
        </p:grpSpPr>
        <p:sp>
          <p:nvSpPr>
            <p:cNvPr id="2643" name="Google Shape;2643;p4"/>
            <p:cNvSpPr/>
            <p:nvPr/>
          </p:nvSpPr>
          <p:spPr>
            <a:xfrm>
              <a:off x="8191513" y="2954403"/>
              <a:ext cx="679920" cy="1339587"/>
            </a:xfrm>
            <a:custGeom>
              <a:avLst/>
              <a:gdLst/>
              <a:ahLst/>
              <a:cxnLst/>
              <a:rect l="l" t="t" r="r" b="b"/>
              <a:pathLst>
                <a:path w="679920" h="1339587" extrusionOk="0">
                  <a:moveTo>
                    <a:pt x="129226" y="707707"/>
                  </a:moveTo>
                  <a:cubicBezTo>
                    <a:pt x="176851" y="650557"/>
                    <a:pt x="236858" y="600075"/>
                    <a:pt x="264481" y="531495"/>
                  </a:cubicBezTo>
                  <a:cubicBezTo>
                    <a:pt x="289246" y="468630"/>
                    <a:pt x="285435" y="396240"/>
                    <a:pt x="314963" y="335280"/>
                  </a:cubicBezTo>
                  <a:cubicBezTo>
                    <a:pt x="347348" y="267652"/>
                    <a:pt x="414976" y="226695"/>
                    <a:pt x="474983" y="180975"/>
                  </a:cubicBezTo>
                  <a:cubicBezTo>
                    <a:pt x="534990" y="136207"/>
                    <a:pt x="594046" y="75247"/>
                    <a:pt x="593093" y="0"/>
                  </a:cubicBezTo>
                  <a:cubicBezTo>
                    <a:pt x="678818" y="192405"/>
                    <a:pt x="699773" y="411480"/>
                    <a:pt x="661673" y="619125"/>
                  </a:cubicBezTo>
                  <a:cubicBezTo>
                    <a:pt x="623573" y="826770"/>
                    <a:pt x="528323" y="1022032"/>
                    <a:pt x="396878" y="1186815"/>
                  </a:cubicBezTo>
                  <a:cubicBezTo>
                    <a:pt x="356873" y="1237298"/>
                    <a:pt x="311153" y="1285875"/>
                    <a:pt x="254003" y="1314450"/>
                  </a:cubicBezTo>
                  <a:cubicBezTo>
                    <a:pt x="196853" y="1343977"/>
                    <a:pt x="124463" y="1350645"/>
                    <a:pt x="69218" y="1317307"/>
                  </a:cubicBezTo>
                  <a:lnTo>
                    <a:pt x="69218" y="1317307"/>
                  </a:lnTo>
                  <a:cubicBezTo>
                    <a:pt x="-17460" y="1265873"/>
                    <a:pt x="638" y="1126807"/>
                    <a:pt x="3496" y="1039177"/>
                  </a:cubicBezTo>
                  <a:cubicBezTo>
                    <a:pt x="8258" y="919163"/>
                    <a:pt x="52073" y="800100"/>
                    <a:pt x="129226" y="707707"/>
                  </a:cubicBez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4" name="Google Shape;2644;p4"/>
            <p:cNvSpPr/>
            <p:nvPr/>
          </p:nvSpPr>
          <p:spPr>
            <a:xfrm>
              <a:off x="8301689" y="3128809"/>
              <a:ext cx="462055" cy="1157079"/>
            </a:xfrm>
            <a:custGeom>
              <a:avLst/>
              <a:gdLst/>
              <a:ahLst/>
              <a:cxnLst/>
              <a:rect l="l" t="t" r="r" b="b"/>
              <a:pathLst>
                <a:path w="462055" h="1157079" extrusionOk="0">
                  <a:moveTo>
                    <a:pt x="7620" y="1153379"/>
                  </a:moveTo>
                  <a:cubicBezTo>
                    <a:pt x="19050" y="990501"/>
                    <a:pt x="80963" y="838101"/>
                    <a:pt x="153352" y="694274"/>
                  </a:cubicBezTo>
                  <a:cubicBezTo>
                    <a:pt x="226695" y="548541"/>
                    <a:pt x="312420" y="408524"/>
                    <a:pt x="378143" y="258981"/>
                  </a:cubicBezTo>
                  <a:cubicBezTo>
                    <a:pt x="414338" y="177066"/>
                    <a:pt x="443865" y="92294"/>
                    <a:pt x="461963" y="4664"/>
                  </a:cubicBezTo>
                  <a:cubicBezTo>
                    <a:pt x="462915" y="-99"/>
                    <a:pt x="456247" y="-2004"/>
                    <a:pt x="455295" y="2759"/>
                  </a:cubicBezTo>
                  <a:cubicBezTo>
                    <a:pt x="421957" y="164684"/>
                    <a:pt x="348615" y="313274"/>
                    <a:pt x="271463" y="458054"/>
                  </a:cubicBezTo>
                  <a:cubicBezTo>
                    <a:pt x="195263" y="599976"/>
                    <a:pt x="113347" y="739994"/>
                    <a:pt x="58102" y="892394"/>
                  </a:cubicBezTo>
                  <a:cubicBezTo>
                    <a:pt x="27622" y="977166"/>
                    <a:pt x="6668" y="1063844"/>
                    <a:pt x="0" y="1154331"/>
                  </a:cubicBezTo>
                  <a:cubicBezTo>
                    <a:pt x="0" y="1158141"/>
                    <a:pt x="6668" y="1158141"/>
                    <a:pt x="7620" y="1153379"/>
                  </a:cubicBezTo>
                  <a:lnTo>
                    <a:pt x="7620" y="1153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5" name="Google Shape;2645;p4"/>
          <p:cNvGrpSpPr/>
          <p:nvPr/>
        </p:nvGrpSpPr>
        <p:grpSpPr>
          <a:xfrm flipH="1">
            <a:off x="749660" y="8397356"/>
            <a:ext cx="1021293" cy="2243553"/>
            <a:chOff x="7793199" y="3142045"/>
            <a:chExt cx="539126" cy="1184339"/>
          </a:xfrm>
        </p:grpSpPr>
        <p:sp>
          <p:nvSpPr>
            <p:cNvPr id="2646" name="Google Shape;2646;p4"/>
            <p:cNvSpPr/>
            <p:nvPr/>
          </p:nvSpPr>
          <p:spPr>
            <a:xfrm>
              <a:off x="7793199" y="3142045"/>
              <a:ext cx="539126" cy="1184339"/>
            </a:xfrm>
            <a:custGeom>
              <a:avLst/>
              <a:gdLst/>
              <a:ahLst/>
              <a:cxnLst/>
              <a:rect l="l" t="t" r="r" b="b"/>
              <a:pathLst>
                <a:path w="539126" h="1184339" extrusionOk="0">
                  <a:moveTo>
                    <a:pt x="89390" y="737235"/>
                  </a:moveTo>
                  <a:cubicBezTo>
                    <a:pt x="89390" y="671513"/>
                    <a:pt x="101772" y="604838"/>
                    <a:pt x="81770" y="541972"/>
                  </a:cubicBezTo>
                  <a:cubicBezTo>
                    <a:pt x="63672" y="485775"/>
                    <a:pt x="19857" y="439103"/>
                    <a:pt x="5570" y="381953"/>
                  </a:cubicBezTo>
                  <a:cubicBezTo>
                    <a:pt x="-10623" y="318135"/>
                    <a:pt x="12237" y="252413"/>
                    <a:pt x="26524" y="188595"/>
                  </a:cubicBezTo>
                  <a:cubicBezTo>
                    <a:pt x="41765" y="124778"/>
                    <a:pt x="46527" y="50483"/>
                    <a:pt x="4617" y="0"/>
                  </a:cubicBezTo>
                  <a:cubicBezTo>
                    <a:pt x="170352" y="81915"/>
                    <a:pt x="307512" y="217170"/>
                    <a:pt x="398952" y="379095"/>
                  </a:cubicBezTo>
                  <a:cubicBezTo>
                    <a:pt x="490392" y="540068"/>
                    <a:pt x="536112" y="724853"/>
                    <a:pt x="538970" y="910590"/>
                  </a:cubicBezTo>
                  <a:cubicBezTo>
                    <a:pt x="539922" y="966788"/>
                    <a:pt x="537065" y="1024890"/>
                    <a:pt x="515157" y="1077278"/>
                  </a:cubicBezTo>
                  <a:cubicBezTo>
                    <a:pt x="493249" y="1128713"/>
                    <a:pt x="447529" y="1174433"/>
                    <a:pt x="392285" y="1183005"/>
                  </a:cubicBezTo>
                  <a:lnTo>
                    <a:pt x="392285" y="1183005"/>
                  </a:lnTo>
                  <a:cubicBezTo>
                    <a:pt x="304654" y="1197293"/>
                    <a:pt x="238932" y="1093470"/>
                    <a:pt x="192260" y="1032510"/>
                  </a:cubicBezTo>
                  <a:cubicBezTo>
                    <a:pt x="126537" y="947738"/>
                    <a:pt x="89390" y="842963"/>
                    <a:pt x="89390" y="737235"/>
                  </a:cubicBez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7" name="Google Shape;2647;p4"/>
            <p:cNvSpPr/>
            <p:nvPr/>
          </p:nvSpPr>
          <p:spPr>
            <a:xfrm>
              <a:off x="7878077" y="3272865"/>
              <a:ext cx="346292" cy="1036599"/>
            </a:xfrm>
            <a:custGeom>
              <a:avLst/>
              <a:gdLst/>
              <a:ahLst/>
              <a:cxnLst/>
              <a:rect l="l" t="t" r="r" b="b"/>
              <a:pathLst>
                <a:path w="346292" h="1036599" extrusionOk="0">
                  <a:moveTo>
                    <a:pt x="345507" y="1031231"/>
                  </a:moveTo>
                  <a:cubicBezTo>
                    <a:pt x="262639" y="915978"/>
                    <a:pt x="217872" y="778818"/>
                    <a:pt x="186439" y="641658"/>
                  </a:cubicBezTo>
                  <a:cubicBezTo>
                    <a:pt x="154055" y="501641"/>
                    <a:pt x="133099" y="358766"/>
                    <a:pt x="93094" y="220653"/>
                  </a:cubicBezTo>
                  <a:cubicBezTo>
                    <a:pt x="71187" y="144453"/>
                    <a:pt x="43564" y="71111"/>
                    <a:pt x="6417" y="1578"/>
                  </a:cubicBezTo>
                  <a:cubicBezTo>
                    <a:pt x="4512" y="-2232"/>
                    <a:pt x="-2156" y="1578"/>
                    <a:pt x="702" y="5388"/>
                  </a:cubicBezTo>
                  <a:cubicBezTo>
                    <a:pt x="69282" y="132071"/>
                    <a:pt x="102619" y="273041"/>
                    <a:pt x="132147" y="413058"/>
                  </a:cubicBezTo>
                  <a:cubicBezTo>
                    <a:pt x="160722" y="553076"/>
                    <a:pt x="184534" y="694998"/>
                    <a:pt x="234064" y="829301"/>
                  </a:cubicBezTo>
                  <a:cubicBezTo>
                    <a:pt x="260734" y="902643"/>
                    <a:pt x="295024" y="972176"/>
                    <a:pt x="340744" y="1035993"/>
                  </a:cubicBezTo>
                  <a:cubicBezTo>
                    <a:pt x="342649" y="1037898"/>
                    <a:pt x="348364" y="1035041"/>
                    <a:pt x="345507" y="1031231"/>
                  </a:cubicBezTo>
                  <a:lnTo>
                    <a:pt x="345507" y="1031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8" name="Google Shape;2648;p4"/>
          <p:cNvGrpSpPr/>
          <p:nvPr/>
        </p:nvGrpSpPr>
        <p:grpSpPr>
          <a:xfrm flipH="1">
            <a:off x="1150729" y="8341418"/>
            <a:ext cx="2190284" cy="2512361"/>
            <a:chOff x="6964378" y="3112518"/>
            <a:chExt cx="1156219" cy="1326239"/>
          </a:xfrm>
        </p:grpSpPr>
        <p:sp>
          <p:nvSpPr>
            <p:cNvPr id="2649" name="Google Shape;2649;p4"/>
            <p:cNvSpPr/>
            <p:nvPr/>
          </p:nvSpPr>
          <p:spPr>
            <a:xfrm>
              <a:off x="6964378" y="3113470"/>
              <a:ext cx="1156219" cy="1325287"/>
            </a:xfrm>
            <a:custGeom>
              <a:avLst/>
              <a:gdLst/>
              <a:ahLst/>
              <a:cxnLst/>
              <a:rect l="l" t="t" r="r" b="b"/>
              <a:pathLst>
                <a:path w="1156219" h="1325287" extrusionOk="0">
                  <a:moveTo>
                    <a:pt x="1148715" y="907733"/>
                  </a:moveTo>
                  <a:cubicBezTo>
                    <a:pt x="1148715" y="906780"/>
                    <a:pt x="1148715" y="905828"/>
                    <a:pt x="1147763" y="904875"/>
                  </a:cubicBezTo>
                  <a:cubicBezTo>
                    <a:pt x="1141095" y="905828"/>
                    <a:pt x="1134428" y="905828"/>
                    <a:pt x="1127760" y="905828"/>
                  </a:cubicBezTo>
                  <a:cubicBezTo>
                    <a:pt x="1020128" y="902018"/>
                    <a:pt x="921068" y="845820"/>
                    <a:pt x="827723" y="791528"/>
                  </a:cubicBezTo>
                  <a:cubicBezTo>
                    <a:pt x="919163" y="825818"/>
                    <a:pt x="1022985" y="824865"/>
                    <a:pt x="1114425" y="792480"/>
                  </a:cubicBezTo>
                  <a:cubicBezTo>
                    <a:pt x="1080135" y="706755"/>
                    <a:pt x="1030605" y="626745"/>
                    <a:pt x="980123" y="548640"/>
                  </a:cubicBezTo>
                  <a:cubicBezTo>
                    <a:pt x="956310" y="512445"/>
                    <a:pt x="932498" y="477203"/>
                    <a:pt x="908685" y="441008"/>
                  </a:cubicBezTo>
                  <a:cubicBezTo>
                    <a:pt x="886778" y="446722"/>
                    <a:pt x="862965" y="447675"/>
                    <a:pt x="840105" y="444818"/>
                  </a:cubicBezTo>
                  <a:cubicBezTo>
                    <a:pt x="784860" y="438150"/>
                    <a:pt x="733425" y="410528"/>
                    <a:pt x="686753" y="379095"/>
                  </a:cubicBezTo>
                  <a:cubicBezTo>
                    <a:pt x="738188" y="373380"/>
                    <a:pt x="790575" y="366713"/>
                    <a:pt x="837248" y="344805"/>
                  </a:cubicBezTo>
                  <a:cubicBezTo>
                    <a:pt x="838200" y="343853"/>
                    <a:pt x="840105" y="343853"/>
                    <a:pt x="841057" y="342900"/>
                  </a:cubicBezTo>
                  <a:cubicBezTo>
                    <a:pt x="760095" y="226695"/>
                    <a:pt x="677228" y="112395"/>
                    <a:pt x="590550" y="0"/>
                  </a:cubicBezTo>
                  <a:cubicBezTo>
                    <a:pt x="588645" y="2858"/>
                    <a:pt x="587693" y="4763"/>
                    <a:pt x="585788" y="7620"/>
                  </a:cubicBezTo>
                  <a:cubicBezTo>
                    <a:pt x="534353" y="90488"/>
                    <a:pt x="448628" y="142875"/>
                    <a:pt x="363855" y="195263"/>
                  </a:cubicBezTo>
                  <a:cubicBezTo>
                    <a:pt x="411480" y="246697"/>
                    <a:pt x="463868" y="294322"/>
                    <a:pt x="521018" y="334328"/>
                  </a:cubicBezTo>
                  <a:cubicBezTo>
                    <a:pt x="449580" y="331470"/>
                    <a:pt x="383857" y="298133"/>
                    <a:pt x="320993" y="265747"/>
                  </a:cubicBezTo>
                  <a:cubicBezTo>
                    <a:pt x="309563" y="260033"/>
                    <a:pt x="297180" y="253365"/>
                    <a:pt x="285750" y="245745"/>
                  </a:cubicBezTo>
                  <a:cubicBezTo>
                    <a:pt x="279082" y="250508"/>
                    <a:pt x="272415" y="255270"/>
                    <a:pt x="265748" y="260033"/>
                  </a:cubicBezTo>
                  <a:cubicBezTo>
                    <a:pt x="214313" y="299085"/>
                    <a:pt x="170498" y="345758"/>
                    <a:pt x="133350" y="397193"/>
                  </a:cubicBezTo>
                  <a:cubicBezTo>
                    <a:pt x="229553" y="457200"/>
                    <a:pt x="342900" y="490538"/>
                    <a:pt x="456248" y="489585"/>
                  </a:cubicBezTo>
                  <a:cubicBezTo>
                    <a:pt x="402907" y="536258"/>
                    <a:pt x="324803" y="537210"/>
                    <a:pt x="253365" y="535305"/>
                  </a:cubicBezTo>
                  <a:cubicBezTo>
                    <a:pt x="203835" y="534353"/>
                    <a:pt x="154305" y="533400"/>
                    <a:pt x="104775" y="532447"/>
                  </a:cubicBezTo>
                  <a:cubicBezTo>
                    <a:pt x="89535" y="532447"/>
                    <a:pt x="73343" y="531495"/>
                    <a:pt x="58103" y="528638"/>
                  </a:cubicBezTo>
                  <a:cubicBezTo>
                    <a:pt x="22860" y="611505"/>
                    <a:pt x="2858" y="700088"/>
                    <a:pt x="0" y="790575"/>
                  </a:cubicBezTo>
                  <a:cubicBezTo>
                    <a:pt x="91440" y="799147"/>
                    <a:pt x="185738" y="784860"/>
                    <a:pt x="277178" y="770572"/>
                  </a:cubicBezTo>
                  <a:cubicBezTo>
                    <a:pt x="215265" y="836295"/>
                    <a:pt x="140018" y="888683"/>
                    <a:pt x="57150" y="925830"/>
                  </a:cubicBezTo>
                  <a:cubicBezTo>
                    <a:pt x="42863" y="931545"/>
                    <a:pt x="28575" y="938213"/>
                    <a:pt x="13335" y="940118"/>
                  </a:cubicBezTo>
                  <a:cubicBezTo>
                    <a:pt x="14288" y="945833"/>
                    <a:pt x="16193" y="951547"/>
                    <a:pt x="17145" y="958215"/>
                  </a:cubicBezTo>
                  <a:cubicBezTo>
                    <a:pt x="40958" y="1056323"/>
                    <a:pt x="89535" y="1150620"/>
                    <a:pt x="161925" y="1219200"/>
                  </a:cubicBezTo>
                  <a:cubicBezTo>
                    <a:pt x="223838" y="1190625"/>
                    <a:pt x="286703" y="1161098"/>
                    <a:pt x="348615" y="1132523"/>
                  </a:cubicBezTo>
                  <a:cubicBezTo>
                    <a:pt x="338138" y="1171575"/>
                    <a:pt x="325755" y="1209675"/>
                    <a:pt x="302895" y="1243013"/>
                  </a:cubicBezTo>
                  <a:cubicBezTo>
                    <a:pt x="291465" y="1260158"/>
                    <a:pt x="276225" y="1275398"/>
                    <a:pt x="259080" y="1286828"/>
                  </a:cubicBezTo>
                  <a:cubicBezTo>
                    <a:pt x="261938" y="1287780"/>
                    <a:pt x="263843" y="1289685"/>
                    <a:pt x="266700" y="1290638"/>
                  </a:cubicBezTo>
                  <a:cubicBezTo>
                    <a:pt x="392430" y="1346835"/>
                    <a:pt x="559118" y="1316355"/>
                    <a:pt x="637223" y="1204913"/>
                  </a:cubicBezTo>
                  <a:cubicBezTo>
                    <a:pt x="641032" y="1210628"/>
                    <a:pt x="644843" y="1215390"/>
                    <a:pt x="648653" y="1221105"/>
                  </a:cubicBezTo>
                  <a:cubicBezTo>
                    <a:pt x="689610" y="1273493"/>
                    <a:pt x="750570" y="1309688"/>
                    <a:pt x="816293" y="1321118"/>
                  </a:cubicBezTo>
                  <a:cubicBezTo>
                    <a:pt x="890588" y="1334453"/>
                    <a:pt x="969645" y="1315403"/>
                    <a:pt x="1029653" y="1269683"/>
                  </a:cubicBezTo>
                  <a:cubicBezTo>
                    <a:pt x="1031557" y="1268730"/>
                    <a:pt x="1032510" y="1266825"/>
                    <a:pt x="1034415" y="1265873"/>
                  </a:cubicBezTo>
                  <a:cubicBezTo>
                    <a:pt x="1007745" y="1251585"/>
                    <a:pt x="986790" y="1230630"/>
                    <a:pt x="967740" y="1206818"/>
                  </a:cubicBezTo>
                  <a:cubicBezTo>
                    <a:pt x="929640" y="1161098"/>
                    <a:pt x="900113" y="1107758"/>
                    <a:pt x="879157" y="1052513"/>
                  </a:cubicBezTo>
                  <a:cubicBezTo>
                    <a:pt x="943928" y="1112520"/>
                    <a:pt x="1027748" y="1150620"/>
                    <a:pt x="1115378" y="1162050"/>
                  </a:cubicBezTo>
                  <a:cubicBezTo>
                    <a:pt x="1155382" y="1084898"/>
                    <a:pt x="1164907" y="992505"/>
                    <a:pt x="1148715" y="907733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4"/>
            <p:cNvSpPr/>
            <p:nvPr/>
          </p:nvSpPr>
          <p:spPr>
            <a:xfrm>
              <a:off x="7527095" y="3112518"/>
              <a:ext cx="593165" cy="1325287"/>
            </a:xfrm>
            <a:custGeom>
              <a:avLst/>
              <a:gdLst/>
              <a:ahLst/>
              <a:cxnLst/>
              <a:rect l="l" t="t" r="r" b="b"/>
              <a:pathLst>
                <a:path w="593165" h="1325287" extrusionOk="0">
                  <a:moveTo>
                    <a:pt x="140229" y="1269683"/>
                  </a:moveTo>
                  <a:cubicBezTo>
                    <a:pt x="174519" y="1295400"/>
                    <a:pt x="214524" y="1313498"/>
                    <a:pt x="256434" y="1321118"/>
                  </a:cubicBezTo>
                  <a:cubicBezTo>
                    <a:pt x="330729" y="1334453"/>
                    <a:pt x="409787" y="1315403"/>
                    <a:pt x="469794" y="1269683"/>
                  </a:cubicBezTo>
                  <a:cubicBezTo>
                    <a:pt x="471699" y="1268730"/>
                    <a:pt x="472651" y="1266825"/>
                    <a:pt x="474557" y="1265873"/>
                  </a:cubicBezTo>
                  <a:cubicBezTo>
                    <a:pt x="447887" y="1251585"/>
                    <a:pt x="426932" y="1230630"/>
                    <a:pt x="407882" y="1206818"/>
                  </a:cubicBezTo>
                  <a:cubicBezTo>
                    <a:pt x="369782" y="1161098"/>
                    <a:pt x="340254" y="1107758"/>
                    <a:pt x="319299" y="1052513"/>
                  </a:cubicBezTo>
                  <a:cubicBezTo>
                    <a:pt x="384069" y="1112520"/>
                    <a:pt x="467889" y="1150620"/>
                    <a:pt x="555519" y="1162050"/>
                  </a:cubicBezTo>
                  <a:cubicBezTo>
                    <a:pt x="592666" y="1085850"/>
                    <a:pt x="601239" y="992505"/>
                    <a:pt x="585999" y="907733"/>
                  </a:cubicBezTo>
                  <a:cubicBezTo>
                    <a:pt x="585999" y="906780"/>
                    <a:pt x="585999" y="905828"/>
                    <a:pt x="585046" y="904875"/>
                  </a:cubicBezTo>
                  <a:cubicBezTo>
                    <a:pt x="578379" y="905828"/>
                    <a:pt x="571712" y="905828"/>
                    <a:pt x="565044" y="905828"/>
                  </a:cubicBezTo>
                  <a:cubicBezTo>
                    <a:pt x="457412" y="902018"/>
                    <a:pt x="358351" y="845820"/>
                    <a:pt x="265007" y="791528"/>
                  </a:cubicBezTo>
                  <a:cubicBezTo>
                    <a:pt x="356446" y="825818"/>
                    <a:pt x="460269" y="824865"/>
                    <a:pt x="551709" y="792480"/>
                  </a:cubicBezTo>
                  <a:cubicBezTo>
                    <a:pt x="517419" y="706755"/>
                    <a:pt x="467889" y="626745"/>
                    <a:pt x="417407" y="548640"/>
                  </a:cubicBezTo>
                  <a:cubicBezTo>
                    <a:pt x="393594" y="512445"/>
                    <a:pt x="369782" y="477203"/>
                    <a:pt x="345969" y="441008"/>
                  </a:cubicBezTo>
                  <a:cubicBezTo>
                    <a:pt x="324062" y="446723"/>
                    <a:pt x="300249" y="447675"/>
                    <a:pt x="277389" y="444818"/>
                  </a:cubicBezTo>
                  <a:cubicBezTo>
                    <a:pt x="222144" y="438150"/>
                    <a:pt x="170709" y="410528"/>
                    <a:pt x="124037" y="379095"/>
                  </a:cubicBezTo>
                  <a:cubicBezTo>
                    <a:pt x="175471" y="373380"/>
                    <a:pt x="227859" y="366713"/>
                    <a:pt x="274532" y="344805"/>
                  </a:cubicBezTo>
                  <a:cubicBezTo>
                    <a:pt x="275484" y="343853"/>
                    <a:pt x="277389" y="343853"/>
                    <a:pt x="278341" y="342900"/>
                  </a:cubicBezTo>
                  <a:cubicBezTo>
                    <a:pt x="197379" y="226695"/>
                    <a:pt x="114512" y="112395"/>
                    <a:pt x="27834" y="0"/>
                  </a:cubicBezTo>
                  <a:cubicBezTo>
                    <a:pt x="25929" y="2858"/>
                    <a:pt x="24976" y="4763"/>
                    <a:pt x="23071" y="7620"/>
                  </a:cubicBezTo>
                  <a:cubicBezTo>
                    <a:pt x="16404" y="51435"/>
                    <a:pt x="-37888" y="387668"/>
                    <a:pt x="47837" y="694373"/>
                  </a:cubicBezTo>
                  <a:cubicBezTo>
                    <a:pt x="133562" y="1001078"/>
                    <a:pt x="76412" y="1203960"/>
                    <a:pt x="76412" y="1203960"/>
                  </a:cubicBezTo>
                  <a:lnTo>
                    <a:pt x="140229" y="1269683"/>
                  </a:ln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1" name="Google Shape;2651;p4"/>
          <p:cNvSpPr txBox="1">
            <a:spLocks noGrp="1"/>
          </p:cNvSpPr>
          <p:nvPr>
            <p:ph type="title"/>
          </p:nvPr>
        </p:nvSpPr>
        <p:spPr>
          <a:xfrm>
            <a:off x="8275088" y="3243263"/>
            <a:ext cx="7384050" cy="7186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2" name="Google Shape;2652;p4"/>
          <p:cNvSpPr txBox="1">
            <a:spLocks noGrp="1"/>
          </p:cNvSpPr>
          <p:nvPr>
            <p:ph type="body" idx="1"/>
          </p:nvPr>
        </p:nvSpPr>
        <p:spPr>
          <a:xfrm>
            <a:off x="8275088" y="4014666"/>
            <a:ext cx="7384050" cy="3943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685800" lvl="0" indent="-523875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653" name="Google Shape;2653;p4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17002" t="6236" r="22340" b="21409"/>
          <a:stretch/>
        </p:blipFill>
        <p:spPr>
          <a:xfrm>
            <a:off x="110851" y="7784870"/>
            <a:ext cx="3138410" cy="2306739"/>
          </a:xfrm>
          <a:prstGeom prst="rect">
            <a:avLst/>
          </a:prstGeom>
          <a:noFill/>
          <a:ln>
            <a:noFill/>
          </a:ln>
        </p:spPr>
      </p:pic>
      <p:sp>
        <p:nvSpPr>
          <p:cNvPr id="2654" name="Google Shape;2654;p4"/>
          <p:cNvSpPr/>
          <p:nvPr/>
        </p:nvSpPr>
        <p:spPr>
          <a:xfrm rot="-5400000">
            <a:off x="17249914" y="913396"/>
            <a:ext cx="1697018" cy="171884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 1">
  <p:cSld name="CUSTOM_5_1"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5"/>
          <p:cNvSpPr/>
          <p:nvPr/>
        </p:nvSpPr>
        <p:spPr>
          <a:xfrm flipH="1">
            <a:off x="11671329" y="8059784"/>
            <a:ext cx="6587994" cy="2229171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F0B06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5"/>
          <p:cNvSpPr/>
          <p:nvPr/>
        </p:nvSpPr>
        <p:spPr>
          <a:xfrm flipH="1">
            <a:off x="11831037" y="8125096"/>
            <a:ext cx="6428286" cy="2162453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72A103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58" name="Google Shape;2658;p5"/>
          <p:cNvGrpSpPr/>
          <p:nvPr/>
        </p:nvGrpSpPr>
        <p:grpSpPr>
          <a:xfrm rot="672343" flipH="1">
            <a:off x="10267360" y="7624469"/>
            <a:ext cx="2370278" cy="1794434"/>
            <a:chOff x="2802501" y="1045028"/>
            <a:chExt cx="6661196" cy="5042897"/>
          </a:xfrm>
        </p:grpSpPr>
        <p:sp>
          <p:nvSpPr>
            <p:cNvPr id="2659" name="Google Shape;2659;p5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5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5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2" name="Google Shape;2662;p5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3" name="Google Shape;2663;p5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4" name="Google Shape;2664;p5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5" name="Google Shape;2665;p5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6" name="Google Shape;2666;p5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5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5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5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5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5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5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5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5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5" name="Google Shape;2675;p5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6" name="Google Shape;2676;p5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7" name="Google Shape;2677;p5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8" name="Google Shape;2678;p5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9" name="Google Shape;2679;p5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0" name="Google Shape;2680;p5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5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2" name="Google Shape;2682;p5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5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4" name="Google Shape;2684;p5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5" name="Google Shape;2685;p5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5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5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5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5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5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5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5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5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5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5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7" name="Google Shape;2697;p5"/>
          <p:cNvGrpSpPr/>
          <p:nvPr/>
        </p:nvGrpSpPr>
        <p:grpSpPr>
          <a:xfrm rot="-5400000" flipH="1">
            <a:off x="2373542" y="362806"/>
            <a:ext cx="7933629" cy="10446341"/>
            <a:chOff x="3767130" y="581037"/>
            <a:chExt cx="4659577" cy="5693449"/>
          </a:xfrm>
        </p:grpSpPr>
        <p:sp>
          <p:nvSpPr>
            <p:cNvPr id="2698" name="Google Shape;2698;p5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9" name="Google Shape;2699;p5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0" name="Google Shape;2700;p5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Google Shape;2701;p5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5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5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4" name="Google Shape;2704;p5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5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5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7" name="Google Shape;2707;p5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8" name="Google Shape;2708;p5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5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0" name="Google Shape;2710;p5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1" name="Google Shape;2711;p5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2" name="Google Shape;2712;p5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5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4" name="Google Shape;2714;p5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5" name="Google Shape;2715;p5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6" name="Google Shape;2716;p5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7" name="Google Shape;2717;p5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5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9" name="Google Shape;2719;p5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5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1" name="Google Shape;2721;p5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5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5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4" name="Google Shape;2724;p5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5" name="Google Shape;2725;p5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5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5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5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5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5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5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5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5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5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5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5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7" name="Google Shape;2737;p5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8" name="Google Shape;2738;p5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5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5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5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5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5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5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5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5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5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5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5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5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5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5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5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5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5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5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5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5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5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0" name="Google Shape;2760;p5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5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5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5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5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5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5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5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5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5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5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5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2" name="Google Shape;2772;p5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3" name="Google Shape;2773;p5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4" name="Google Shape;2774;p5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5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6" name="Google Shape;2776;p5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7" name="Google Shape;2777;p5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8" name="Google Shape;2778;p5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p5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5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1" name="Google Shape;2781;p5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p5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5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p5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p5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p5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p5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p5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p5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p5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p5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p5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p5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p5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p5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6" name="Google Shape;2796;p5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5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p5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9" name="Google Shape;2799;p5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0" name="Google Shape;2800;p5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p5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2" name="Google Shape;2802;p5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3" name="Google Shape;2803;p5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4" name="Google Shape;2804;p5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5" name="Google Shape;2805;p5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6" name="Google Shape;2806;p5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5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5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9" name="Google Shape;2809;p5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0" name="Google Shape;2810;p5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1" name="Google Shape;2811;p5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2" name="Google Shape;2812;p5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3" name="Google Shape;2813;p5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4" name="Google Shape;2814;p5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5" name="Google Shape;2815;p5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6" name="Google Shape;2816;p5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7" name="Google Shape;2817;p5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8" name="Google Shape;2818;p5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p5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0" name="Google Shape;2820;p5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1" name="Google Shape;2821;p5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2" name="Google Shape;2822;p5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3" name="Google Shape;2823;p5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4" name="Google Shape;2824;p5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5" name="Google Shape;2825;p5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6" name="Google Shape;2826;p5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7" name="Google Shape;2827;p5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8" name="Google Shape;2828;p5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9" name="Google Shape;2829;p5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p5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1" name="Google Shape;2831;p5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2" name="Google Shape;2832;p5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p5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p5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p5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p5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p5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5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5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p5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p5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5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p5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p5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5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5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p5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p5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5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5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p5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p5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5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p5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p5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p5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p5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p5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p5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p5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p5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p5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p5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p5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p5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p5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p5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p5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p5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p5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p5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p5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p5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p5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5" name="Google Shape;2875;p5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6" name="Google Shape;2876;p5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7" name="Google Shape;2877;p5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8" name="Google Shape;2878;p5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9" name="Google Shape;2879;p5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0" name="Google Shape;2880;p5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1" name="Google Shape;2881;p5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p5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3" name="Google Shape;2883;p5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4" name="Google Shape;2884;p5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p5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6" name="Google Shape;2886;p5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7" name="Google Shape;2887;p5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p5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p5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p5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p5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p5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p5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p5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p5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p5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p5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p5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p5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p5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p5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p5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p5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p5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p5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p5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7" name="Google Shape;2907;p5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p5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p5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p5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p5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p5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p5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p5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5" name="Google Shape;2915;p5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p5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p5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p5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p5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p5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p5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p5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p5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p5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p5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p5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p5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5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p5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p5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p5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p5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5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5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p5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p5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p5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p5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p5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p5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p5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p5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5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p5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p5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p5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p5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p5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p5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p5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p5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p5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p5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p5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p5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p5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p5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p5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p5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5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p5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p5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p5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p5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p5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6" name="Google Shape;2966;p5"/>
          <p:cNvGrpSpPr/>
          <p:nvPr/>
        </p:nvGrpSpPr>
        <p:grpSpPr>
          <a:xfrm rot="-751728" flipH="1">
            <a:off x="9368917" y="8329857"/>
            <a:ext cx="2284571" cy="1729548"/>
            <a:chOff x="2802501" y="1045028"/>
            <a:chExt cx="6661196" cy="5042897"/>
          </a:xfrm>
        </p:grpSpPr>
        <p:sp>
          <p:nvSpPr>
            <p:cNvPr id="2967" name="Google Shape;2967;p5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p5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p5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5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5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5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5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5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5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5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5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5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5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5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p5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p5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p5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p5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p5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p5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p5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p5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p5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p5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p5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p5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p5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p5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p5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2996;p5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p5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p5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p5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p5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p5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p5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p5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p5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5" name="Google Shape;3005;p5"/>
          <p:cNvGrpSpPr/>
          <p:nvPr/>
        </p:nvGrpSpPr>
        <p:grpSpPr>
          <a:xfrm flipH="1">
            <a:off x="10572460" y="-1585965"/>
            <a:ext cx="9312878" cy="11872302"/>
            <a:chOff x="-1026386" y="-475480"/>
            <a:chExt cx="5147227" cy="6561821"/>
          </a:xfrm>
        </p:grpSpPr>
        <p:grpSp>
          <p:nvGrpSpPr>
            <p:cNvPr id="3006" name="Google Shape;3006;p5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007" name="Google Shape;3007;p5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8" name="Google Shape;3008;p5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9" name="Google Shape;3009;p5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0" name="Google Shape;3010;p5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1" name="Google Shape;3011;p5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2" name="Google Shape;3012;p5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3" name="Google Shape;3013;p5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4" name="Google Shape;3014;p5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5" name="Google Shape;3015;p5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6" name="Google Shape;3016;p5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7" name="Google Shape;3017;p5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8" name="Google Shape;3018;p5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9" name="Google Shape;3019;p5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3020;p5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3021;p5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3022;p5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5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3024;p5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3025;p5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3026;p5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3027;p5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3028;p5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3029;p5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3030;p5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3031;p5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3032;p5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3033;p5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3034;p5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5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5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7" name="Google Shape;3037;p5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8" name="Google Shape;3038;p5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9" name="Google Shape;3039;p5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0" name="Google Shape;3040;p5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1" name="Google Shape;3041;p5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2" name="Google Shape;3042;p5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3" name="Google Shape;3043;p5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4" name="Google Shape;3044;p5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5" name="Google Shape;3045;p5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6" name="Google Shape;3046;p5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7" name="Google Shape;3047;p5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8" name="Google Shape;3048;p5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049" name="Google Shape;3049;p5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0" name="Google Shape;3050;p5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1" name="Google Shape;3051;p5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2" name="Google Shape;3052;p5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3" name="Google Shape;3053;p5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5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5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6" name="Google Shape;3056;p5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7" name="Google Shape;3057;p5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8" name="Google Shape;3058;p5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5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5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1" name="Google Shape;3061;p5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2" name="Google Shape;3062;p5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3" name="Google Shape;3063;p5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4" name="Google Shape;3064;p5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5" name="Google Shape;3065;p5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6" name="Google Shape;3066;p5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5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8" name="Google Shape;3068;p5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9" name="Google Shape;3069;p5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0" name="Google Shape;3070;p5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1" name="Google Shape;3071;p5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2" name="Google Shape;3072;p5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3" name="Google Shape;3073;p5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4" name="Google Shape;3074;p5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5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5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7" name="Google Shape;3077;p5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8" name="Google Shape;3078;p5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9" name="Google Shape;3079;p5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5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1" name="Google Shape;3081;p5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2" name="Google Shape;3082;p5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5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5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5" name="Google Shape;3085;p5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6" name="Google Shape;3086;p5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7" name="Google Shape;3087;p5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8" name="Google Shape;3088;p5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9" name="Google Shape;3089;p5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90" name="Google Shape;3090;p5"/>
          <p:cNvSpPr/>
          <p:nvPr/>
        </p:nvSpPr>
        <p:spPr>
          <a:xfrm>
            <a:off x="14986556" y="6407177"/>
            <a:ext cx="2011233" cy="2857311"/>
          </a:xfrm>
          <a:custGeom>
            <a:avLst/>
            <a:gdLst/>
            <a:ahLst/>
            <a:cxnLst/>
            <a:rect l="l" t="t" r="r" b="b"/>
            <a:pathLst>
              <a:path w="1062037" h="1508811" extrusionOk="0">
                <a:moveTo>
                  <a:pt x="381953" y="1176267"/>
                </a:moveTo>
                <a:cubicBezTo>
                  <a:pt x="569595" y="1036250"/>
                  <a:pt x="628650" y="893375"/>
                  <a:pt x="758190" y="761930"/>
                </a:cubicBezTo>
                <a:cubicBezTo>
                  <a:pt x="514350" y="834320"/>
                  <a:pt x="391478" y="1110545"/>
                  <a:pt x="380047" y="1168647"/>
                </a:cubicBezTo>
                <a:cubicBezTo>
                  <a:pt x="364808" y="1073397"/>
                  <a:pt x="360997" y="978147"/>
                  <a:pt x="369570" y="885755"/>
                </a:cubicBezTo>
                <a:cubicBezTo>
                  <a:pt x="478155" y="790505"/>
                  <a:pt x="597217" y="737165"/>
                  <a:pt x="676275" y="600957"/>
                </a:cubicBezTo>
                <a:cubicBezTo>
                  <a:pt x="521970" y="635247"/>
                  <a:pt x="401003" y="805745"/>
                  <a:pt x="370522" y="871467"/>
                </a:cubicBezTo>
                <a:cubicBezTo>
                  <a:pt x="379095" y="789552"/>
                  <a:pt x="397192" y="709542"/>
                  <a:pt x="424815" y="632390"/>
                </a:cubicBezTo>
                <a:cubicBezTo>
                  <a:pt x="537210" y="579050"/>
                  <a:pt x="633412" y="507612"/>
                  <a:pt x="709612" y="422840"/>
                </a:cubicBezTo>
                <a:cubicBezTo>
                  <a:pt x="599122" y="451415"/>
                  <a:pt x="503872" y="511422"/>
                  <a:pt x="440055" y="594290"/>
                </a:cubicBezTo>
                <a:cubicBezTo>
                  <a:pt x="463867" y="535235"/>
                  <a:pt x="494347" y="478085"/>
                  <a:pt x="529590" y="423792"/>
                </a:cubicBezTo>
                <a:cubicBezTo>
                  <a:pt x="534353" y="424745"/>
                  <a:pt x="539115" y="426650"/>
                  <a:pt x="543878" y="427602"/>
                </a:cubicBezTo>
                <a:cubicBezTo>
                  <a:pt x="642937" y="405695"/>
                  <a:pt x="728662" y="357117"/>
                  <a:pt x="786765" y="288537"/>
                </a:cubicBezTo>
                <a:cubicBezTo>
                  <a:pt x="701040" y="301872"/>
                  <a:pt x="621983" y="334257"/>
                  <a:pt x="559117" y="382835"/>
                </a:cubicBezTo>
                <a:cubicBezTo>
                  <a:pt x="581978" y="351402"/>
                  <a:pt x="606742" y="321875"/>
                  <a:pt x="633412" y="293300"/>
                </a:cubicBezTo>
                <a:cubicBezTo>
                  <a:pt x="649605" y="292347"/>
                  <a:pt x="701040" y="284727"/>
                  <a:pt x="701040" y="284727"/>
                </a:cubicBezTo>
                <a:cubicBezTo>
                  <a:pt x="784860" y="264725"/>
                  <a:pt x="857250" y="229482"/>
                  <a:pt x="926783" y="190430"/>
                </a:cubicBezTo>
                <a:cubicBezTo>
                  <a:pt x="855345" y="190430"/>
                  <a:pt x="686753" y="259010"/>
                  <a:pt x="641033" y="284727"/>
                </a:cubicBezTo>
                <a:cubicBezTo>
                  <a:pt x="677228" y="246627"/>
                  <a:pt x="717233" y="210432"/>
                  <a:pt x="760095" y="177095"/>
                </a:cubicBezTo>
                <a:cubicBezTo>
                  <a:pt x="762000" y="177095"/>
                  <a:pt x="763905" y="177095"/>
                  <a:pt x="765810" y="178047"/>
                </a:cubicBezTo>
                <a:cubicBezTo>
                  <a:pt x="830580" y="173285"/>
                  <a:pt x="887730" y="147567"/>
                  <a:pt x="935355" y="114230"/>
                </a:cubicBezTo>
                <a:cubicBezTo>
                  <a:pt x="982028" y="80892"/>
                  <a:pt x="1021080" y="40887"/>
                  <a:pt x="1062037" y="1835"/>
                </a:cubicBezTo>
                <a:cubicBezTo>
                  <a:pt x="902970" y="-16263"/>
                  <a:pt x="832485" y="103752"/>
                  <a:pt x="750570" y="175190"/>
                </a:cubicBezTo>
                <a:cubicBezTo>
                  <a:pt x="750570" y="175190"/>
                  <a:pt x="751522" y="175190"/>
                  <a:pt x="751522" y="175190"/>
                </a:cubicBezTo>
                <a:cubicBezTo>
                  <a:pt x="712470" y="204717"/>
                  <a:pt x="676275" y="236150"/>
                  <a:pt x="641985" y="270440"/>
                </a:cubicBezTo>
                <a:cubicBezTo>
                  <a:pt x="659130" y="187572"/>
                  <a:pt x="689610" y="108515"/>
                  <a:pt x="722947" y="29457"/>
                </a:cubicBezTo>
                <a:cubicBezTo>
                  <a:pt x="655320" y="88512"/>
                  <a:pt x="620078" y="172332"/>
                  <a:pt x="622935" y="258057"/>
                </a:cubicBezTo>
                <a:cubicBezTo>
                  <a:pt x="622935" y="258057"/>
                  <a:pt x="628650" y="274250"/>
                  <a:pt x="633412" y="279012"/>
                </a:cubicBezTo>
                <a:cubicBezTo>
                  <a:pt x="590550" y="322827"/>
                  <a:pt x="551497" y="369500"/>
                  <a:pt x="518160" y="419982"/>
                </a:cubicBezTo>
                <a:lnTo>
                  <a:pt x="518160" y="419982"/>
                </a:lnTo>
                <a:lnTo>
                  <a:pt x="518160" y="419982"/>
                </a:lnTo>
                <a:cubicBezTo>
                  <a:pt x="513397" y="427602"/>
                  <a:pt x="507683" y="435222"/>
                  <a:pt x="502920" y="442842"/>
                </a:cubicBezTo>
                <a:cubicBezTo>
                  <a:pt x="506730" y="404742"/>
                  <a:pt x="546735" y="218052"/>
                  <a:pt x="469583" y="71367"/>
                </a:cubicBezTo>
                <a:cubicBezTo>
                  <a:pt x="437197" y="187572"/>
                  <a:pt x="453390" y="330447"/>
                  <a:pt x="500062" y="446652"/>
                </a:cubicBezTo>
                <a:cubicBezTo>
                  <a:pt x="461962" y="506660"/>
                  <a:pt x="431483" y="569525"/>
                  <a:pt x="406717" y="636200"/>
                </a:cubicBezTo>
                <a:cubicBezTo>
                  <a:pt x="396240" y="571430"/>
                  <a:pt x="383858" y="340925"/>
                  <a:pt x="300037" y="196145"/>
                </a:cubicBezTo>
                <a:cubicBezTo>
                  <a:pt x="308610" y="269487"/>
                  <a:pt x="288608" y="359975"/>
                  <a:pt x="298133" y="433317"/>
                </a:cubicBezTo>
                <a:cubicBezTo>
                  <a:pt x="306705" y="503802"/>
                  <a:pt x="353378" y="586670"/>
                  <a:pt x="402908" y="646677"/>
                </a:cubicBezTo>
                <a:cubicBezTo>
                  <a:pt x="376237" y="720972"/>
                  <a:pt x="359092" y="799077"/>
                  <a:pt x="350520" y="879087"/>
                </a:cubicBezTo>
                <a:cubicBezTo>
                  <a:pt x="295275" y="704780"/>
                  <a:pt x="235267" y="511422"/>
                  <a:pt x="94297" y="334257"/>
                </a:cubicBezTo>
                <a:cubicBezTo>
                  <a:pt x="81915" y="515232"/>
                  <a:pt x="300990" y="836225"/>
                  <a:pt x="349567" y="889565"/>
                </a:cubicBezTo>
                <a:cubicBezTo>
                  <a:pt x="340995" y="981005"/>
                  <a:pt x="343853" y="1074350"/>
                  <a:pt x="357187" y="1168647"/>
                </a:cubicBezTo>
                <a:cubicBezTo>
                  <a:pt x="333375" y="1115308"/>
                  <a:pt x="271462" y="944810"/>
                  <a:pt x="220028" y="862895"/>
                </a:cubicBezTo>
                <a:cubicBezTo>
                  <a:pt x="155257" y="765740"/>
                  <a:pt x="101917" y="679062"/>
                  <a:pt x="0" y="599052"/>
                </a:cubicBezTo>
                <a:cubicBezTo>
                  <a:pt x="41910" y="854322"/>
                  <a:pt x="181928" y="1036250"/>
                  <a:pt x="359092" y="1181983"/>
                </a:cubicBezTo>
                <a:cubicBezTo>
                  <a:pt x="376237" y="1288662"/>
                  <a:pt x="406717" y="1394390"/>
                  <a:pt x="451485" y="1498212"/>
                </a:cubicBezTo>
                <a:cubicBezTo>
                  <a:pt x="451485" y="1498212"/>
                  <a:pt x="451485" y="1498212"/>
                  <a:pt x="451485" y="1498212"/>
                </a:cubicBezTo>
                <a:cubicBezTo>
                  <a:pt x="454342" y="1504880"/>
                  <a:pt x="461962" y="1509642"/>
                  <a:pt x="468630" y="1508690"/>
                </a:cubicBezTo>
                <a:cubicBezTo>
                  <a:pt x="475297" y="1507737"/>
                  <a:pt x="478155" y="1502022"/>
                  <a:pt x="475297" y="1495355"/>
                </a:cubicBezTo>
                <a:cubicBezTo>
                  <a:pt x="432435" y="1391533"/>
                  <a:pt x="400050" y="1283900"/>
                  <a:pt x="381953" y="1176267"/>
                </a:cubicBezTo>
                <a:close/>
              </a:path>
            </a:pathLst>
          </a:custGeom>
          <a:solidFill>
            <a:srgbClr val="367023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1" name="Google Shape;3091;p5"/>
          <p:cNvSpPr/>
          <p:nvPr/>
        </p:nvSpPr>
        <p:spPr>
          <a:xfrm>
            <a:off x="16316228" y="6188722"/>
            <a:ext cx="1430195" cy="3049745"/>
          </a:xfrm>
          <a:custGeom>
            <a:avLst/>
            <a:gdLst/>
            <a:ahLst/>
            <a:cxnLst/>
            <a:rect l="l" t="t" r="r" b="b"/>
            <a:pathLst>
              <a:path w="755218" h="1610426" extrusionOk="0">
                <a:moveTo>
                  <a:pt x="124839" y="867728"/>
                </a:moveTo>
                <a:cubicBezTo>
                  <a:pt x="176273" y="796290"/>
                  <a:pt x="243901" y="733425"/>
                  <a:pt x="271523" y="649605"/>
                </a:cubicBezTo>
                <a:cubicBezTo>
                  <a:pt x="296289" y="573405"/>
                  <a:pt x="285811" y="488633"/>
                  <a:pt x="316291" y="415290"/>
                </a:cubicBezTo>
                <a:cubicBezTo>
                  <a:pt x="349628" y="333375"/>
                  <a:pt x="426781" y="279083"/>
                  <a:pt x="493456" y="221933"/>
                </a:cubicBezTo>
                <a:cubicBezTo>
                  <a:pt x="561084" y="164783"/>
                  <a:pt x="625853" y="88583"/>
                  <a:pt x="620139" y="0"/>
                </a:cubicBezTo>
                <a:cubicBezTo>
                  <a:pt x="735391" y="220980"/>
                  <a:pt x="775396" y="477203"/>
                  <a:pt x="745868" y="724853"/>
                </a:cubicBezTo>
                <a:cubicBezTo>
                  <a:pt x="716341" y="972503"/>
                  <a:pt x="618234" y="1209675"/>
                  <a:pt x="475359" y="1412557"/>
                </a:cubicBezTo>
                <a:cubicBezTo>
                  <a:pt x="431543" y="1474470"/>
                  <a:pt x="382014" y="1535430"/>
                  <a:pt x="316291" y="1573530"/>
                </a:cubicBezTo>
                <a:cubicBezTo>
                  <a:pt x="250568" y="1611630"/>
                  <a:pt x="165796" y="1624965"/>
                  <a:pt x="98168" y="1590675"/>
                </a:cubicBezTo>
                <a:lnTo>
                  <a:pt x="98168" y="1590675"/>
                </a:lnTo>
                <a:cubicBezTo>
                  <a:pt x="-7559" y="1536382"/>
                  <a:pt x="2918" y="1370648"/>
                  <a:pt x="61" y="1267778"/>
                </a:cubicBezTo>
                <a:cubicBezTo>
                  <a:pt x="-1844" y="1126807"/>
                  <a:pt x="41018" y="982980"/>
                  <a:pt x="124839" y="867728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2" name="Google Shape;3092;p5"/>
          <p:cNvGrpSpPr/>
          <p:nvPr/>
        </p:nvGrpSpPr>
        <p:grpSpPr>
          <a:xfrm>
            <a:off x="13487510" y="6044458"/>
            <a:ext cx="2056691" cy="4714991"/>
            <a:chOff x="6209082" y="1899985"/>
            <a:chExt cx="1085697" cy="2488975"/>
          </a:xfrm>
        </p:grpSpPr>
        <p:sp>
          <p:nvSpPr>
            <p:cNvPr id="3093" name="Google Shape;3093;p5"/>
            <p:cNvSpPr/>
            <p:nvPr/>
          </p:nvSpPr>
          <p:spPr>
            <a:xfrm>
              <a:off x="6209082" y="1899985"/>
              <a:ext cx="1085697" cy="2325514"/>
            </a:xfrm>
            <a:custGeom>
              <a:avLst/>
              <a:gdLst/>
              <a:ahLst/>
              <a:cxnLst/>
              <a:rect l="l" t="t" r="r" b="b"/>
              <a:pathLst>
                <a:path w="1085697" h="2325514" extrusionOk="0">
                  <a:moveTo>
                    <a:pt x="140933" y="1965007"/>
                  </a:moveTo>
                  <a:lnTo>
                    <a:pt x="140933" y="1965007"/>
                  </a:lnTo>
                  <a:cubicBezTo>
                    <a:pt x="116169" y="1839278"/>
                    <a:pt x="185701" y="1717357"/>
                    <a:pt x="230469" y="1597343"/>
                  </a:cubicBezTo>
                  <a:cubicBezTo>
                    <a:pt x="275236" y="1477328"/>
                    <a:pt x="286666" y="1318260"/>
                    <a:pt x="182844" y="1243965"/>
                  </a:cubicBezTo>
                  <a:cubicBezTo>
                    <a:pt x="130456" y="1205865"/>
                    <a:pt x="51398" y="1191578"/>
                    <a:pt x="32348" y="1130618"/>
                  </a:cubicBezTo>
                  <a:cubicBezTo>
                    <a:pt x="3773" y="1041082"/>
                    <a:pt x="135219" y="968693"/>
                    <a:pt x="130456" y="875347"/>
                  </a:cubicBezTo>
                  <a:cubicBezTo>
                    <a:pt x="127598" y="809625"/>
                    <a:pt x="60923" y="768668"/>
                    <a:pt x="27586" y="712470"/>
                  </a:cubicBezTo>
                  <a:cubicBezTo>
                    <a:pt x="-16229" y="640080"/>
                    <a:pt x="-1942" y="545783"/>
                    <a:pt x="29491" y="467678"/>
                  </a:cubicBezTo>
                  <a:cubicBezTo>
                    <a:pt x="60923" y="389572"/>
                    <a:pt x="108548" y="317183"/>
                    <a:pt x="131408" y="235267"/>
                  </a:cubicBezTo>
                  <a:cubicBezTo>
                    <a:pt x="154269" y="153353"/>
                    <a:pt x="146648" y="55245"/>
                    <a:pt x="82831" y="0"/>
                  </a:cubicBezTo>
                  <a:cubicBezTo>
                    <a:pt x="219991" y="76200"/>
                    <a:pt x="359056" y="154305"/>
                    <a:pt x="470498" y="263842"/>
                  </a:cubicBezTo>
                  <a:cubicBezTo>
                    <a:pt x="582894" y="373380"/>
                    <a:pt x="666713" y="521017"/>
                    <a:pt x="666713" y="678180"/>
                  </a:cubicBezTo>
                  <a:cubicBezTo>
                    <a:pt x="666713" y="784860"/>
                    <a:pt x="631471" y="904875"/>
                    <a:pt x="696241" y="988695"/>
                  </a:cubicBezTo>
                  <a:cubicBezTo>
                    <a:pt x="736246" y="1041082"/>
                    <a:pt x="803873" y="1062038"/>
                    <a:pt x="864833" y="1087755"/>
                  </a:cubicBezTo>
                  <a:cubicBezTo>
                    <a:pt x="925794" y="1113473"/>
                    <a:pt x="990563" y="1153478"/>
                    <a:pt x="1002946" y="1218248"/>
                  </a:cubicBezTo>
                  <a:cubicBezTo>
                    <a:pt x="1017233" y="1288732"/>
                    <a:pt x="965798" y="1355407"/>
                    <a:pt x="959131" y="1427798"/>
                  </a:cubicBezTo>
                  <a:cubicBezTo>
                    <a:pt x="951511" y="1522095"/>
                    <a:pt x="1021044" y="1602105"/>
                    <a:pt x="1057239" y="1689735"/>
                  </a:cubicBezTo>
                  <a:cubicBezTo>
                    <a:pt x="1117246" y="1834515"/>
                    <a:pt x="1078194" y="2009775"/>
                    <a:pt x="979133" y="2131695"/>
                  </a:cubicBezTo>
                  <a:cubicBezTo>
                    <a:pt x="882931" y="2250758"/>
                    <a:pt x="705766" y="2368868"/>
                    <a:pt x="550508" y="2309813"/>
                  </a:cubicBezTo>
                  <a:cubicBezTo>
                    <a:pt x="394298" y="2248853"/>
                    <a:pt x="176176" y="2145983"/>
                    <a:pt x="140933" y="1965007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4" name="Google Shape;3094;p5"/>
            <p:cNvSpPr/>
            <p:nvPr/>
          </p:nvSpPr>
          <p:spPr>
            <a:xfrm>
              <a:off x="6442316" y="2213685"/>
              <a:ext cx="561812" cy="2175275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5" name="Google Shape;3095;p5"/>
          <p:cNvSpPr/>
          <p:nvPr/>
        </p:nvSpPr>
        <p:spPr>
          <a:xfrm>
            <a:off x="16845422" y="6525601"/>
            <a:ext cx="1943639" cy="3197603"/>
          </a:xfrm>
          <a:custGeom>
            <a:avLst/>
            <a:gdLst/>
            <a:ahLst/>
            <a:cxnLst/>
            <a:rect l="l" t="t" r="r" b="b"/>
            <a:pathLst>
              <a:path w="1026344" h="1688503" extrusionOk="0">
                <a:moveTo>
                  <a:pt x="224555" y="1223284"/>
                </a:moveTo>
                <a:cubicBezTo>
                  <a:pt x="165500" y="1170897"/>
                  <a:pt x="100730" y="1123272"/>
                  <a:pt x="54057" y="1059454"/>
                </a:cubicBezTo>
                <a:cubicBezTo>
                  <a:pt x="7385" y="995637"/>
                  <a:pt x="-17380" y="908959"/>
                  <a:pt x="14052" y="836569"/>
                </a:cubicBezTo>
                <a:cubicBezTo>
                  <a:pt x="45485" y="764179"/>
                  <a:pt x="149307" y="725127"/>
                  <a:pt x="209315" y="776562"/>
                </a:cubicBezTo>
                <a:cubicBezTo>
                  <a:pt x="234080" y="797517"/>
                  <a:pt x="258845" y="831807"/>
                  <a:pt x="288373" y="819424"/>
                </a:cubicBezTo>
                <a:cubicBezTo>
                  <a:pt x="315995" y="807994"/>
                  <a:pt x="312185" y="766084"/>
                  <a:pt x="296945" y="740367"/>
                </a:cubicBezTo>
                <a:cubicBezTo>
                  <a:pt x="271227" y="698457"/>
                  <a:pt x="230270" y="667977"/>
                  <a:pt x="193123" y="635592"/>
                </a:cubicBezTo>
                <a:cubicBezTo>
                  <a:pt x="155975" y="603207"/>
                  <a:pt x="119780" y="565107"/>
                  <a:pt x="110255" y="516529"/>
                </a:cubicBezTo>
                <a:cubicBezTo>
                  <a:pt x="100730" y="467952"/>
                  <a:pt x="129305" y="409849"/>
                  <a:pt x="177882" y="403182"/>
                </a:cubicBezTo>
                <a:cubicBezTo>
                  <a:pt x="195980" y="401277"/>
                  <a:pt x="215030" y="406039"/>
                  <a:pt x="232175" y="399372"/>
                </a:cubicBezTo>
                <a:cubicBezTo>
                  <a:pt x="260750" y="388894"/>
                  <a:pt x="270275" y="350794"/>
                  <a:pt x="263607" y="320314"/>
                </a:cubicBezTo>
                <a:cubicBezTo>
                  <a:pt x="256940" y="289834"/>
                  <a:pt x="237890" y="264117"/>
                  <a:pt x="227412" y="235542"/>
                </a:cubicBezTo>
                <a:cubicBezTo>
                  <a:pt x="189312" y="133624"/>
                  <a:pt x="271227" y="6942"/>
                  <a:pt x="379812" y="274"/>
                </a:cubicBezTo>
                <a:cubicBezTo>
                  <a:pt x="488398" y="-6393"/>
                  <a:pt x="585552" y="109812"/>
                  <a:pt x="560787" y="215539"/>
                </a:cubicBezTo>
                <a:cubicBezTo>
                  <a:pt x="553167" y="247924"/>
                  <a:pt x="536023" y="279357"/>
                  <a:pt x="533165" y="312694"/>
                </a:cubicBezTo>
                <a:cubicBezTo>
                  <a:pt x="531260" y="346032"/>
                  <a:pt x="552215" y="386037"/>
                  <a:pt x="585552" y="385084"/>
                </a:cubicBezTo>
                <a:cubicBezTo>
                  <a:pt x="619842" y="384132"/>
                  <a:pt x="638892" y="346032"/>
                  <a:pt x="667467" y="327934"/>
                </a:cubicBezTo>
                <a:cubicBezTo>
                  <a:pt x="715092" y="297454"/>
                  <a:pt x="783673" y="331744"/>
                  <a:pt x="805580" y="384132"/>
                </a:cubicBezTo>
                <a:cubicBezTo>
                  <a:pt x="827487" y="436519"/>
                  <a:pt x="813200" y="497479"/>
                  <a:pt x="790340" y="548914"/>
                </a:cubicBezTo>
                <a:cubicBezTo>
                  <a:pt x="767480" y="600349"/>
                  <a:pt x="735095" y="648927"/>
                  <a:pt x="718902" y="703219"/>
                </a:cubicBezTo>
                <a:cubicBezTo>
                  <a:pt x="713187" y="722269"/>
                  <a:pt x="710330" y="746082"/>
                  <a:pt x="726523" y="758464"/>
                </a:cubicBezTo>
                <a:cubicBezTo>
                  <a:pt x="751287" y="778467"/>
                  <a:pt x="783673" y="747987"/>
                  <a:pt x="809390" y="729889"/>
                </a:cubicBezTo>
                <a:cubicBezTo>
                  <a:pt x="872255" y="687027"/>
                  <a:pt x="965600" y="726079"/>
                  <a:pt x="1001795" y="792754"/>
                </a:cubicBezTo>
                <a:cubicBezTo>
                  <a:pt x="1037990" y="860382"/>
                  <a:pt x="1029417" y="942297"/>
                  <a:pt x="1006557" y="1015639"/>
                </a:cubicBezTo>
                <a:lnTo>
                  <a:pt x="1006557" y="1015639"/>
                </a:lnTo>
                <a:cubicBezTo>
                  <a:pt x="970362" y="1133749"/>
                  <a:pt x="903687" y="1237572"/>
                  <a:pt x="835107" y="1338537"/>
                </a:cubicBezTo>
                <a:cubicBezTo>
                  <a:pt x="768432" y="1436644"/>
                  <a:pt x="715092" y="1549992"/>
                  <a:pt x="645560" y="1643337"/>
                </a:cubicBezTo>
                <a:cubicBezTo>
                  <a:pt x="547452" y="1775734"/>
                  <a:pt x="504590" y="1582377"/>
                  <a:pt x="457917" y="1506177"/>
                </a:cubicBezTo>
                <a:cubicBezTo>
                  <a:pt x="396005" y="1401402"/>
                  <a:pt x="316948" y="1305199"/>
                  <a:pt x="224555" y="1223284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6" name="Google Shape;3096;p5"/>
          <p:cNvSpPr/>
          <p:nvPr/>
        </p:nvSpPr>
        <p:spPr>
          <a:xfrm>
            <a:off x="11825530" y="7057853"/>
            <a:ext cx="2346935" cy="3375656"/>
          </a:xfrm>
          <a:custGeom>
            <a:avLst/>
            <a:gdLst/>
            <a:ahLst/>
            <a:cxnLst/>
            <a:rect l="l" t="t" r="r" b="b"/>
            <a:pathLst>
              <a:path w="1109662" h="1587610" extrusionOk="0">
                <a:moveTo>
                  <a:pt x="828675" y="1237922"/>
                </a:moveTo>
                <a:cubicBezTo>
                  <a:pt x="626745" y="1089332"/>
                  <a:pt x="549592" y="938837"/>
                  <a:pt x="404813" y="799772"/>
                </a:cubicBezTo>
                <a:cubicBezTo>
                  <a:pt x="650557" y="878829"/>
                  <a:pt x="809625" y="1168389"/>
                  <a:pt x="828675" y="1230302"/>
                </a:cubicBezTo>
                <a:cubicBezTo>
                  <a:pt x="828675" y="1131242"/>
                  <a:pt x="818197" y="1031229"/>
                  <a:pt x="796290" y="934074"/>
                </a:cubicBezTo>
                <a:cubicBezTo>
                  <a:pt x="678180" y="833109"/>
                  <a:pt x="554355" y="775959"/>
                  <a:pt x="458153" y="632132"/>
                </a:cubicBezTo>
                <a:cubicBezTo>
                  <a:pt x="611505" y="670232"/>
                  <a:pt x="753428" y="850254"/>
                  <a:pt x="792480" y="919787"/>
                </a:cubicBezTo>
                <a:cubicBezTo>
                  <a:pt x="771525" y="834062"/>
                  <a:pt x="742950" y="749289"/>
                  <a:pt x="704850" y="669279"/>
                </a:cubicBezTo>
                <a:cubicBezTo>
                  <a:pt x="588645" y="611177"/>
                  <a:pt x="485775" y="535929"/>
                  <a:pt x="399097" y="446394"/>
                </a:cubicBezTo>
                <a:cubicBezTo>
                  <a:pt x="509588" y="476874"/>
                  <a:pt x="610553" y="541644"/>
                  <a:pt x="684847" y="628322"/>
                </a:cubicBezTo>
                <a:cubicBezTo>
                  <a:pt x="652463" y="566409"/>
                  <a:pt x="615315" y="506402"/>
                  <a:pt x="573405" y="449252"/>
                </a:cubicBezTo>
                <a:cubicBezTo>
                  <a:pt x="568642" y="450204"/>
                  <a:pt x="564832" y="452109"/>
                  <a:pt x="560070" y="453062"/>
                </a:cubicBezTo>
                <a:cubicBezTo>
                  <a:pt x="461010" y="429249"/>
                  <a:pt x="371475" y="376862"/>
                  <a:pt x="305753" y="304472"/>
                </a:cubicBezTo>
                <a:cubicBezTo>
                  <a:pt x="390525" y="318759"/>
                  <a:pt x="471488" y="354002"/>
                  <a:pt x="539115" y="405437"/>
                </a:cubicBezTo>
                <a:cubicBezTo>
                  <a:pt x="512445" y="373052"/>
                  <a:pt x="483870" y="341619"/>
                  <a:pt x="454342" y="311139"/>
                </a:cubicBezTo>
                <a:cubicBezTo>
                  <a:pt x="439103" y="310187"/>
                  <a:pt x="387667" y="300662"/>
                  <a:pt x="387667" y="300662"/>
                </a:cubicBezTo>
                <a:cubicBezTo>
                  <a:pt x="303847" y="278754"/>
                  <a:pt x="229553" y="241607"/>
                  <a:pt x="156210" y="198744"/>
                </a:cubicBezTo>
                <a:cubicBezTo>
                  <a:pt x="224790" y="199697"/>
                  <a:pt x="398145" y="273039"/>
                  <a:pt x="445770" y="301614"/>
                </a:cubicBezTo>
                <a:cubicBezTo>
                  <a:pt x="404813" y="260657"/>
                  <a:pt x="360997" y="222557"/>
                  <a:pt x="315278" y="188267"/>
                </a:cubicBezTo>
                <a:cubicBezTo>
                  <a:pt x="313372" y="188267"/>
                  <a:pt x="311467" y="188267"/>
                  <a:pt x="310515" y="189219"/>
                </a:cubicBezTo>
                <a:cubicBezTo>
                  <a:pt x="247650" y="183504"/>
                  <a:pt x="188595" y="155882"/>
                  <a:pt x="138113" y="120639"/>
                </a:cubicBezTo>
                <a:cubicBezTo>
                  <a:pt x="87630" y="85397"/>
                  <a:pt x="44767" y="42534"/>
                  <a:pt x="0" y="1577"/>
                </a:cubicBezTo>
                <a:cubicBezTo>
                  <a:pt x="151447" y="-15568"/>
                  <a:pt x="236220" y="111114"/>
                  <a:pt x="326707" y="187314"/>
                </a:cubicBezTo>
                <a:cubicBezTo>
                  <a:pt x="326707" y="187314"/>
                  <a:pt x="325755" y="187314"/>
                  <a:pt x="325755" y="187314"/>
                </a:cubicBezTo>
                <a:cubicBezTo>
                  <a:pt x="367665" y="218747"/>
                  <a:pt x="407670" y="252084"/>
                  <a:pt x="444817" y="288279"/>
                </a:cubicBezTo>
                <a:cubicBezTo>
                  <a:pt x="416242" y="201602"/>
                  <a:pt x="375285" y="117782"/>
                  <a:pt x="331470" y="34914"/>
                </a:cubicBezTo>
                <a:cubicBezTo>
                  <a:pt x="404813" y="97779"/>
                  <a:pt x="452438" y="185409"/>
                  <a:pt x="461963" y="275897"/>
                </a:cubicBezTo>
                <a:cubicBezTo>
                  <a:pt x="461963" y="275897"/>
                  <a:pt x="459105" y="292089"/>
                  <a:pt x="454342" y="297804"/>
                </a:cubicBezTo>
                <a:cubicBezTo>
                  <a:pt x="501967" y="344477"/>
                  <a:pt x="546735" y="394007"/>
                  <a:pt x="585788" y="446394"/>
                </a:cubicBezTo>
                <a:lnTo>
                  <a:pt x="585788" y="446394"/>
                </a:lnTo>
                <a:lnTo>
                  <a:pt x="585788" y="446394"/>
                </a:lnTo>
                <a:cubicBezTo>
                  <a:pt x="591503" y="454014"/>
                  <a:pt x="598170" y="462587"/>
                  <a:pt x="603885" y="471159"/>
                </a:cubicBezTo>
                <a:cubicBezTo>
                  <a:pt x="594360" y="431154"/>
                  <a:pt x="528638" y="234939"/>
                  <a:pt x="581025" y="83492"/>
                </a:cubicBezTo>
                <a:cubicBezTo>
                  <a:pt x="629603" y="205412"/>
                  <a:pt x="635317" y="354954"/>
                  <a:pt x="606742" y="474969"/>
                </a:cubicBezTo>
                <a:cubicBezTo>
                  <a:pt x="651510" y="537834"/>
                  <a:pt x="691515" y="604509"/>
                  <a:pt x="723900" y="674042"/>
                </a:cubicBezTo>
                <a:cubicBezTo>
                  <a:pt x="724853" y="606414"/>
                  <a:pt x="702945" y="365432"/>
                  <a:pt x="762000" y="214937"/>
                </a:cubicBezTo>
                <a:cubicBezTo>
                  <a:pt x="764857" y="292089"/>
                  <a:pt x="797242" y="386387"/>
                  <a:pt x="799147" y="463539"/>
                </a:cubicBezTo>
                <a:cubicBezTo>
                  <a:pt x="801053" y="537834"/>
                  <a:pt x="768667" y="622607"/>
                  <a:pt x="729615" y="685472"/>
                </a:cubicBezTo>
                <a:cubicBezTo>
                  <a:pt x="765810" y="763577"/>
                  <a:pt x="794385" y="845492"/>
                  <a:pt x="814388" y="929312"/>
                </a:cubicBezTo>
                <a:cubicBezTo>
                  <a:pt x="842010" y="747384"/>
                  <a:pt x="871538" y="546407"/>
                  <a:pt x="981075" y="363527"/>
                </a:cubicBezTo>
                <a:cubicBezTo>
                  <a:pt x="1020128" y="553074"/>
                  <a:pt x="855345" y="886449"/>
                  <a:pt x="816292" y="941694"/>
                </a:cubicBezTo>
                <a:cubicBezTo>
                  <a:pt x="838200" y="1036944"/>
                  <a:pt x="849630" y="1135052"/>
                  <a:pt x="849630" y="1234112"/>
                </a:cubicBezTo>
                <a:cubicBezTo>
                  <a:pt x="864870" y="1177914"/>
                  <a:pt x="899160" y="1000749"/>
                  <a:pt x="937260" y="915977"/>
                </a:cubicBezTo>
                <a:cubicBezTo>
                  <a:pt x="984885" y="815964"/>
                  <a:pt x="1023938" y="725477"/>
                  <a:pt x="1109663" y="642609"/>
                </a:cubicBezTo>
                <a:cubicBezTo>
                  <a:pt x="1106805" y="909309"/>
                  <a:pt x="998220" y="1096952"/>
                  <a:pt x="849630" y="1247447"/>
                </a:cubicBezTo>
                <a:cubicBezTo>
                  <a:pt x="848678" y="1357937"/>
                  <a:pt x="834390" y="1469379"/>
                  <a:pt x="807720" y="1577012"/>
                </a:cubicBezTo>
                <a:cubicBezTo>
                  <a:pt x="807720" y="1577012"/>
                  <a:pt x="807720" y="1577012"/>
                  <a:pt x="807720" y="1577012"/>
                </a:cubicBezTo>
                <a:cubicBezTo>
                  <a:pt x="805815" y="1583679"/>
                  <a:pt x="799147" y="1588442"/>
                  <a:pt x="792480" y="1587489"/>
                </a:cubicBezTo>
                <a:cubicBezTo>
                  <a:pt x="785813" y="1586537"/>
                  <a:pt x="782003" y="1579869"/>
                  <a:pt x="783907" y="1573202"/>
                </a:cubicBezTo>
                <a:cubicBezTo>
                  <a:pt x="812482" y="1463664"/>
                  <a:pt x="827722" y="1351269"/>
                  <a:pt x="828675" y="1237922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7" name="Google Shape;3097;p5"/>
          <p:cNvSpPr/>
          <p:nvPr/>
        </p:nvSpPr>
        <p:spPr>
          <a:xfrm rot="-1022161">
            <a:off x="16946922" y="7623119"/>
            <a:ext cx="635094" cy="2401644"/>
          </a:xfrm>
          <a:custGeom>
            <a:avLst/>
            <a:gdLst/>
            <a:ahLst/>
            <a:cxnLst/>
            <a:rect l="l" t="t" r="r" b="b"/>
            <a:pathLst>
              <a:path w="335253" h="1267777" extrusionOk="0">
                <a:moveTo>
                  <a:pt x="281655" y="1267778"/>
                </a:moveTo>
                <a:cubicBezTo>
                  <a:pt x="203550" y="1220153"/>
                  <a:pt x="190215" y="1205865"/>
                  <a:pt x="127350" y="1138238"/>
                </a:cubicBezTo>
                <a:cubicBezTo>
                  <a:pt x="65438" y="1070610"/>
                  <a:pt x="21623" y="981075"/>
                  <a:pt x="29243" y="889635"/>
                </a:cubicBezTo>
                <a:cubicBezTo>
                  <a:pt x="34958" y="824865"/>
                  <a:pt x="66390" y="762953"/>
                  <a:pt x="60675" y="698182"/>
                </a:cubicBezTo>
                <a:cubicBezTo>
                  <a:pt x="55913" y="641985"/>
                  <a:pt x="25433" y="591503"/>
                  <a:pt x="10193" y="536257"/>
                </a:cubicBezTo>
                <a:cubicBezTo>
                  <a:pt x="-36479" y="360997"/>
                  <a:pt x="94013" y="179070"/>
                  <a:pt x="63533" y="0"/>
                </a:cubicBezTo>
                <a:cubicBezTo>
                  <a:pt x="154021" y="172403"/>
                  <a:pt x="246413" y="357188"/>
                  <a:pt x="232125" y="551497"/>
                </a:cubicBezTo>
                <a:cubicBezTo>
                  <a:pt x="228315" y="606743"/>
                  <a:pt x="214980" y="661988"/>
                  <a:pt x="215933" y="717232"/>
                </a:cubicBezTo>
                <a:cubicBezTo>
                  <a:pt x="217838" y="811530"/>
                  <a:pt x="259748" y="900113"/>
                  <a:pt x="293085" y="988695"/>
                </a:cubicBezTo>
                <a:cubicBezTo>
                  <a:pt x="326423" y="1077278"/>
                  <a:pt x="352140" y="1175385"/>
                  <a:pt x="321660" y="1264920"/>
                </a:cubicBezTo>
                <a:lnTo>
                  <a:pt x="281655" y="1267778"/>
                </a:lnTo>
                <a:close/>
              </a:path>
            </a:pathLst>
          </a:custGeom>
          <a:gradFill>
            <a:gsLst>
              <a:gs pos="0">
                <a:srgbClr val="367023"/>
              </a:gs>
              <a:gs pos="52999">
                <a:srgbClr val="367023"/>
              </a:gs>
              <a:gs pos="100000">
                <a:srgbClr val="2A5B52"/>
              </a:gs>
            </a:gsLst>
            <a:lin ang="2700006" scaled="0"/>
          </a:gra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8" name="Google Shape;3098;p5"/>
          <p:cNvGrpSpPr/>
          <p:nvPr/>
        </p:nvGrpSpPr>
        <p:grpSpPr>
          <a:xfrm>
            <a:off x="13795725" y="7877697"/>
            <a:ext cx="1640022" cy="3430998"/>
            <a:chOff x="6371781" y="2867726"/>
            <a:chExt cx="865744" cy="1811174"/>
          </a:xfrm>
        </p:grpSpPr>
        <p:sp>
          <p:nvSpPr>
            <p:cNvPr id="3099" name="Google Shape;3099;p5"/>
            <p:cNvSpPr/>
            <p:nvPr/>
          </p:nvSpPr>
          <p:spPr>
            <a:xfrm>
              <a:off x="6371781" y="2867726"/>
              <a:ext cx="736425" cy="1790700"/>
            </a:xfrm>
            <a:custGeom>
              <a:avLst/>
              <a:gdLst/>
              <a:ahLst/>
              <a:cxnLst/>
              <a:rect l="l" t="t" r="r" b="b"/>
              <a:pathLst>
                <a:path w="736425" h="1790700" extrusionOk="0">
                  <a:moveTo>
                    <a:pt x="736425" y="0"/>
                  </a:moveTo>
                  <a:cubicBezTo>
                    <a:pt x="622125" y="66675"/>
                    <a:pt x="519255" y="145732"/>
                    <a:pt x="428768" y="234315"/>
                  </a:cubicBezTo>
                  <a:cubicBezTo>
                    <a:pt x="463058" y="277178"/>
                    <a:pt x="499253" y="318135"/>
                    <a:pt x="526875" y="340042"/>
                  </a:cubicBezTo>
                  <a:cubicBezTo>
                    <a:pt x="526875" y="340042"/>
                    <a:pt x="449723" y="317182"/>
                    <a:pt x="379238" y="284797"/>
                  </a:cubicBezTo>
                  <a:cubicBezTo>
                    <a:pt x="295418" y="374332"/>
                    <a:pt x="223980" y="473392"/>
                    <a:pt x="166830" y="579120"/>
                  </a:cubicBezTo>
                  <a:cubicBezTo>
                    <a:pt x="229695" y="633413"/>
                    <a:pt x="299228" y="690563"/>
                    <a:pt x="341138" y="718185"/>
                  </a:cubicBezTo>
                  <a:cubicBezTo>
                    <a:pt x="399240" y="755332"/>
                    <a:pt x="250650" y="713422"/>
                    <a:pt x="123968" y="665797"/>
                  </a:cubicBezTo>
                  <a:cubicBezTo>
                    <a:pt x="106823" y="703897"/>
                    <a:pt x="91583" y="741997"/>
                    <a:pt x="78248" y="782003"/>
                  </a:cubicBezTo>
                  <a:cubicBezTo>
                    <a:pt x="50625" y="860107"/>
                    <a:pt x="30623" y="942022"/>
                    <a:pt x="18240" y="1024890"/>
                  </a:cubicBezTo>
                  <a:cubicBezTo>
                    <a:pt x="104918" y="1069657"/>
                    <a:pt x="193500" y="1113473"/>
                    <a:pt x="214455" y="1117282"/>
                  </a:cubicBezTo>
                  <a:cubicBezTo>
                    <a:pt x="242078" y="1122998"/>
                    <a:pt x="120158" y="1123950"/>
                    <a:pt x="6810" y="1111567"/>
                  </a:cubicBezTo>
                  <a:cubicBezTo>
                    <a:pt x="3000" y="1154430"/>
                    <a:pt x="143" y="1197292"/>
                    <a:pt x="143" y="1241107"/>
                  </a:cubicBezTo>
                  <a:cubicBezTo>
                    <a:pt x="-810" y="1311592"/>
                    <a:pt x="3000" y="1383982"/>
                    <a:pt x="11573" y="1456373"/>
                  </a:cubicBezTo>
                  <a:cubicBezTo>
                    <a:pt x="43958" y="1461135"/>
                    <a:pt x="73485" y="1465898"/>
                    <a:pt x="84915" y="1464945"/>
                  </a:cubicBezTo>
                  <a:cubicBezTo>
                    <a:pt x="103965" y="1463992"/>
                    <a:pt x="64913" y="1504950"/>
                    <a:pt x="21098" y="1524953"/>
                  </a:cubicBezTo>
                  <a:cubicBezTo>
                    <a:pt x="28718" y="1573530"/>
                    <a:pt x="40148" y="1622107"/>
                    <a:pt x="53483" y="1669732"/>
                  </a:cubicBezTo>
                  <a:cubicBezTo>
                    <a:pt x="71580" y="1733550"/>
                    <a:pt x="96345" y="1771650"/>
                    <a:pt x="124920" y="1790700"/>
                  </a:cubicBezTo>
                  <a:cubicBezTo>
                    <a:pt x="299228" y="1196340"/>
                    <a:pt x="506873" y="569595"/>
                    <a:pt x="736425" y="0"/>
                  </a:cubicBezTo>
                  <a:cubicBezTo>
                    <a:pt x="736425" y="952"/>
                    <a:pt x="736425" y="0"/>
                    <a:pt x="736425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0" name="Google Shape;3100;p5"/>
            <p:cNvSpPr/>
            <p:nvPr/>
          </p:nvSpPr>
          <p:spPr>
            <a:xfrm>
              <a:off x="6488181" y="2872787"/>
              <a:ext cx="749344" cy="1806113"/>
            </a:xfrm>
            <a:custGeom>
              <a:avLst/>
              <a:gdLst/>
              <a:ahLst/>
              <a:cxnLst/>
              <a:rect l="l" t="t" r="r" b="b"/>
              <a:pathLst>
                <a:path w="749344" h="1806113" extrusionOk="0">
                  <a:moveTo>
                    <a:pt x="360998" y="1284923"/>
                  </a:moveTo>
                  <a:cubicBezTo>
                    <a:pt x="394335" y="1312545"/>
                    <a:pt x="464820" y="1352550"/>
                    <a:pt x="532448" y="1387793"/>
                  </a:cubicBezTo>
                  <a:cubicBezTo>
                    <a:pt x="596265" y="1290637"/>
                    <a:pt x="646748" y="1186815"/>
                    <a:pt x="682943" y="1077277"/>
                  </a:cubicBezTo>
                  <a:cubicBezTo>
                    <a:pt x="688658" y="1060133"/>
                    <a:pt x="693420" y="1043940"/>
                    <a:pt x="698183" y="1026795"/>
                  </a:cubicBezTo>
                  <a:cubicBezTo>
                    <a:pt x="609600" y="1008698"/>
                    <a:pt x="501015" y="978218"/>
                    <a:pt x="544830" y="977265"/>
                  </a:cubicBezTo>
                  <a:cubicBezTo>
                    <a:pt x="576263" y="977265"/>
                    <a:pt x="649605" y="970598"/>
                    <a:pt x="714375" y="964883"/>
                  </a:cubicBezTo>
                  <a:cubicBezTo>
                    <a:pt x="745807" y="827723"/>
                    <a:pt x="756285" y="684848"/>
                    <a:pt x="744855" y="539115"/>
                  </a:cubicBezTo>
                  <a:cubicBezTo>
                    <a:pt x="658178" y="530543"/>
                    <a:pt x="552450" y="505777"/>
                    <a:pt x="591503" y="508635"/>
                  </a:cubicBezTo>
                  <a:cubicBezTo>
                    <a:pt x="621983" y="510540"/>
                    <a:pt x="683895" y="483870"/>
                    <a:pt x="736282" y="458152"/>
                  </a:cubicBezTo>
                  <a:cubicBezTo>
                    <a:pt x="717232" y="305752"/>
                    <a:pt x="675323" y="151448"/>
                    <a:pt x="610553" y="0"/>
                  </a:cubicBezTo>
                  <a:cubicBezTo>
                    <a:pt x="381000" y="568643"/>
                    <a:pt x="173355" y="1195387"/>
                    <a:pt x="0" y="1790700"/>
                  </a:cubicBezTo>
                  <a:cubicBezTo>
                    <a:pt x="53340" y="1825943"/>
                    <a:pt x="122873" y="1797368"/>
                    <a:pt x="200025" y="1739265"/>
                  </a:cubicBezTo>
                  <a:cubicBezTo>
                    <a:pt x="219075" y="1724977"/>
                    <a:pt x="238125" y="1709737"/>
                    <a:pt x="256223" y="1694498"/>
                  </a:cubicBezTo>
                  <a:cubicBezTo>
                    <a:pt x="222885" y="1642110"/>
                    <a:pt x="199073" y="1542098"/>
                    <a:pt x="220028" y="1564005"/>
                  </a:cubicBezTo>
                  <a:cubicBezTo>
                    <a:pt x="232410" y="1577340"/>
                    <a:pt x="273368" y="1612583"/>
                    <a:pt x="311468" y="1645920"/>
                  </a:cubicBezTo>
                  <a:cubicBezTo>
                    <a:pt x="375285" y="1586865"/>
                    <a:pt x="433388" y="1523048"/>
                    <a:pt x="483870" y="1455420"/>
                  </a:cubicBezTo>
                  <a:cubicBezTo>
                    <a:pt x="397193" y="1366837"/>
                    <a:pt x="312420" y="1243965"/>
                    <a:pt x="360998" y="1284923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1" name="Google Shape;3101;p5"/>
          <p:cNvSpPr/>
          <p:nvPr/>
        </p:nvSpPr>
        <p:spPr>
          <a:xfrm rot="581164">
            <a:off x="17185750" y="6980350"/>
            <a:ext cx="1064357" cy="4121075"/>
          </a:xfrm>
          <a:custGeom>
            <a:avLst/>
            <a:gdLst/>
            <a:ahLst/>
            <a:cxnLst/>
            <a:rect l="l" t="t" r="r" b="b"/>
            <a:pathLst>
              <a:path w="561812" h="2175275" extrusionOk="0">
                <a:moveTo>
                  <a:pt x="329658" y="1406516"/>
                </a:moveTo>
                <a:cubicBezTo>
                  <a:pt x="365853" y="1257926"/>
                  <a:pt x="422050" y="1114098"/>
                  <a:pt x="495393" y="979796"/>
                </a:cubicBezTo>
                <a:cubicBezTo>
                  <a:pt x="498250" y="975033"/>
                  <a:pt x="490630" y="971223"/>
                  <a:pt x="488725" y="975986"/>
                </a:cubicBezTo>
                <a:cubicBezTo>
                  <a:pt x="417287" y="1105526"/>
                  <a:pt x="362995" y="1244591"/>
                  <a:pt x="325848" y="1387466"/>
                </a:cubicBezTo>
                <a:cubicBezTo>
                  <a:pt x="322990" y="1361748"/>
                  <a:pt x="320133" y="1336031"/>
                  <a:pt x="318228" y="1311266"/>
                </a:cubicBezTo>
                <a:cubicBezTo>
                  <a:pt x="290605" y="1018848"/>
                  <a:pt x="282033" y="722621"/>
                  <a:pt x="205833" y="437823"/>
                </a:cubicBezTo>
                <a:cubicBezTo>
                  <a:pt x="204880" y="433061"/>
                  <a:pt x="202975" y="428298"/>
                  <a:pt x="202023" y="423536"/>
                </a:cubicBezTo>
                <a:cubicBezTo>
                  <a:pt x="202023" y="423536"/>
                  <a:pt x="202023" y="423536"/>
                  <a:pt x="202023" y="422583"/>
                </a:cubicBezTo>
                <a:cubicBezTo>
                  <a:pt x="212500" y="353051"/>
                  <a:pt x="222978" y="283518"/>
                  <a:pt x="232503" y="213986"/>
                </a:cubicBezTo>
                <a:cubicBezTo>
                  <a:pt x="233455" y="209223"/>
                  <a:pt x="224883" y="209223"/>
                  <a:pt x="224883" y="213986"/>
                </a:cubicBezTo>
                <a:cubicBezTo>
                  <a:pt x="215358" y="277803"/>
                  <a:pt x="205833" y="340668"/>
                  <a:pt x="196308" y="404486"/>
                </a:cubicBezTo>
                <a:cubicBezTo>
                  <a:pt x="196308" y="404486"/>
                  <a:pt x="196308" y="404486"/>
                  <a:pt x="196308" y="404486"/>
                </a:cubicBezTo>
                <a:cubicBezTo>
                  <a:pt x="196308" y="403533"/>
                  <a:pt x="196308" y="401628"/>
                  <a:pt x="195355" y="400676"/>
                </a:cubicBezTo>
                <a:cubicBezTo>
                  <a:pt x="153445" y="258753"/>
                  <a:pt x="94390" y="122546"/>
                  <a:pt x="7712" y="1578"/>
                </a:cubicBezTo>
                <a:cubicBezTo>
                  <a:pt x="4855" y="-2232"/>
                  <a:pt x="-2765" y="1578"/>
                  <a:pt x="1045" y="5388"/>
                </a:cubicBezTo>
                <a:cubicBezTo>
                  <a:pt x="84865" y="123498"/>
                  <a:pt x="142968" y="254943"/>
                  <a:pt x="183925" y="391151"/>
                </a:cubicBezTo>
                <a:cubicBezTo>
                  <a:pt x="135348" y="354003"/>
                  <a:pt x="86770" y="317808"/>
                  <a:pt x="38193" y="280661"/>
                </a:cubicBezTo>
                <a:cubicBezTo>
                  <a:pt x="34383" y="277803"/>
                  <a:pt x="29620" y="284471"/>
                  <a:pt x="34383" y="287328"/>
                </a:cubicBezTo>
                <a:cubicBezTo>
                  <a:pt x="85818" y="326381"/>
                  <a:pt x="136300" y="365433"/>
                  <a:pt x="187735" y="403533"/>
                </a:cubicBezTo>
                <a:cubicBezTo>
                  <a:pt x="228693" y="543551"/>
                  <a:pt x="252505" y="689283"/>
                  <a:pt x="268698" y="834063"/>
                </a:cubicBezTo>
                <a:cubicBezTo>
                  <a:pt x="282985" y="958841"/>
                  <a:pt x="291558" y="1084571"/>
                  <a:pt x="302035" y="1210301"/>
                </a:cubicBezTo>
                <a:cubicBezTo>
                  <a:pt x="233455" y="1045518"/>
                  <a:pt x="139158" y="891213"/>
                  <a:pt x="24858" y="754053"/>
                </a:cubicBezTo>
                <a:cubicBezTo>
                  <a:pt x="21048" y="750243"/>
                  <a:pt x="15333" y="755958"/>
                  <a:pt x="19143" y="759768"/>
                </a:cubicBezTo>
                <a:cubicBezTo>
                  <a:pt x="137253" y="900738"/>
                  <a:pt x="232503" y="1058853"/>
                  <a:pt x="301083" y="1229351"/>
                </a:cubicBezTo>
                <a:cubicBezTo>
                  <a:pt x="302035" y="1230303"/>
                  <a:pt x="302987" y="1231256"/>
                  <a:pt x="303940" y="1231256"/>
                </a:cubicBezTo>
                <a:cubicBezTo>
                  <a:pt x="318228" y="1395086"/>
                  <a:pt x="335373" y="1557963"/>
                  <a:pt x="372520" y="1717983"/>
                </a:cubicBezTo>
                <a:cubicBezTo>
                  <a:pt x="409668" y="1878003"/>
                  <a:pt x="465865" y="2034213"/>
                  <a:pt x="554448" y="2173278"/>
                </a:cubicBezTo>
                <a:cubicBezTo>
                  <a:pt x="557305" y="2178041"/>
                  <a:pt x="563973" y="2173278"/>
                  <a:pt x="561115" y="2169468"/>
                </a:cubicBezTo>
                <a:cubicBezTo>
                  <a:pt x="416335" y="1940868"/>
                  <a:pt x="359185" y="1673216"/>
                  <a:pt x="328705" y="1406516"/>
                </a:cubicBezTo>
                <a:cubicBezTo>
                  <a:pt x="328705" y="1408421"/>
                  <a:pt x="329658" y="1407468"/>
                  <a:pt x="329658" y="1406516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02" name="Google Shape;3102;p5"/>
          <p:cNvGrpSpPr/>
          <p:nvPr/>
        </p:nvGrpSpPr>
        <p:grpSpPr>
          <a:xfrm>
            <a:off x="17214635" y="8034822"/>
            <a:ext cx="1288007" cy="2537646"/>
            <a:chOff x="8191513" y="2954403"/>
            <a:chExt cx="679920" cy="1339587"/>
          </a:xfrm>
        </p:grpSpPr>
        <p:sp>
          <p:nvSpPr>
            <p:cNvPr id="3103" name="Google Shape;3103;p5"/>
            <p:cNvSpPr/>
            <p:nvPr/>
          </p:nvSpPr>
          <p:spPr>
            <a:xfrm>
              <a:off x="8191513" y="2954403"/>
              <a:ext cx="679920" cy="1339587"/>
            </a:xfrm>
            <a:custGeom>
              <a:avLst/>
              <a:gdLst/>
              <a:ahLst/>
              <a:cxnLst/>
              <a:rect l="l" t="t" r="r" b="b"/>
              <a:pathLst>
                <a:path w="679920" h="1339587" extrusionOk="0">
                  <a:moveTo>
                    <a:pt x="129226" y="707707"/>
                  </a:moveTo>
                  <a:cubicBezTo>
                    <a:pt x="176851" y="650557"/>
                    <a:pt x="236858" y="600075"/>
                    <a:pt x="264481" y="531495"/>
                  </a:cubicBezTo>
                  <a:cubicBezTo>
                    <a:pt x="289246" y="468630"/>
                    <a:pt x="285435" y="396240"/>
                    <a:pt x="314963" y="335280"/>
                  </a:cubicBezTo>
                  <a:cubicBezTo>
                    <a:pt x="347348" y="267652"/>
                    <a:pt x="414976" y="226695"/>
                    <a:pt x="474983" y="180975"/>
                  </a:cubicBezTo>
                  <a:cubicBezTo>
                    <a:pt x="534990" y="136207"/>
                    <a:pt x="594046" y="75247"/>
                    <a:pt x="593093" y="0"/>
                  </a:cubicBezTo>
                  <a:cubicBezTo>
                    <a:pt x="678818" y="192405"/>
                    <a:pt x="699773" y="411480"/>
                    <a:pt x="661673" y="619125"/>
                  </a:cubicBezTo>
                  <a:cubicBezTo>
                    <a:pt x="623573" y="826770"/>
                    <a:pt x="528323" y="1022032"/>
                    <a:pt x="396878" y="1186815"/>
                  </a:cubicBezTo>
                  <a:cubicBezTo>
                    <a:pt x="356873" y="1237298"/>
                    <a:pt x="311153" y="1285875"/>
                    <a:pt x="254003" y="1314450"/>
                  </a:cubicBezTo>
                  <a:cubicBezTo>
                    <a:pt x="196853" y="1343977"/>
                    <a:pt x="124463" y="1350645"/>
                    <a:pt x="69218" y="1317307"/>
                  </a:cubicBezTo>
                  <a:lnTo>
                    <a:pt x="69218" y="1317307"/>
                  </a:lnTo>
                  <a:cubicBezTo>
                    <a:pt x="-17460" y="1265873"/>
                    <a:pt x="638" y="1126807"/>
                    <a:pt x="3496" y="1039177"/>
                  </a:cubicBezTo>
                  <a:cubicBezTo>
                    <a:pt x="8258" y="919163"/>
                    <a:pt x="52073" y="800100"/>
                    <a:pt x="129226" y="707707"/>
                  </a:cubicBez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4" name="Google Shape;3104;p5"/>
            <p:cNvSpPr/>
            <p:nvPr/>
          </p:nvSpPr>
          <p:spPr>
            <a:xfrm>
              <a:off x="8301689" y="3128809"/>
              <a:ext cx="462055" cy="1157079"/>
            </a:xfrm>
            <a:custGeom>
              <a:avLst/>
              <a:gdLst/>
              <a:ahLst/>
              <a:cxnLst/>
              <a:rect l="l" t="t" r="r" b="b"/>
              <a:pathLst>
                <a:path w="462055" h="1157079" extrusionOk="0">
                  <a:moveTo>
                    <a:pt x="7620" y="1153379"/>
                  </a:moveTo>
                  <a:cubicBezTo>
                    <a:pt x="19050" y="990501"/>
                    <a:pt x="80963" y="838101"/>
                    <a:pt x="153352" y="694274"/>
                  </a:cubicBezTo>
                  <a:cubicBezTo>
                    <a:pt x="226695" y="548541"/>
                    <a:pt x="312420" y="408524"/>
                    <a:pt x="378143" y="258981"/>
                  </a:cubicBezTo>
                  <a:cubicBezTo>
                    <a:pt x="414338" y="177066"/>
                    <a:pt x="443865" y="92294"/>
                    <a:pt x="461963" y="4664"/>
                  </a:cubicBezTo>
                  <a:cubicBezTo>
                    <a:pt x="462915" y="-99"/>
                    <a:pt x="456247" y="-2004"/>
                    <a:pt x="455295" y="2759"/>
                  </a:cubicBezTo>
                  <a:cubicBezTo>
                    <a:pt x="421957" y="164684"/>
                    <a:pt x="348615" y="313274"/>
                    <a:pt x="271463" y="458054"/>
                  </a:cubicBezTo>
                  <a:cubicBezTo>
                    <a:pt x="195263" y="599976"/>
                    <a:pt x="113347" y="739994"/>
                    <a:pt x="58102" y="892394"/>
                  </a:cubicBezTo>
                  <a:cubicBezTo>
                    <a:pt x="27622" y="977166"/>
                    <a:pt x="6668" y="1063844"/>
                    <a:pt x="0" y="1154331"/>
                  </a:cubicBezTo>
                  <a:cubicBezTo>
                    <a:pt x="0" y="1158141"/>
                    <a:pt x="6668" y="1158141"/>
                    <a:pt x="7620" y="1153379"/>
                  </a:cubicBezTo>
                  <a:lnTo>
                    <a:pt x="7620" y="1153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5" name="Google Shape;3105;p5"/>
          <p:cNvGrpSpPr/>
          <p:nvPr/>
        </p:nvGrpSpPr>
        <p:grpSpPr>
          <a:xfrm>
            <a:off x="16488371" y="8397356"/>
            <a:ext cx="1021293" cy="2243553"/>
            <a:chOff x="7793199" y="3142045"/>
            <a:chExt cx="539126" cy="1184339"/>
          </a:xfrm>
        </p:grpSpPr>
        <p:sp>
          <p:nvSpPr>
            <p:cNvPr id="3106" name="Google Shape;3106;p5"/>
            <p:cNvSpPr/>
            <p:nvPr/>
          </p:nvSpPr>
          <p:spPr>
            <a:xfrm>
              <a:off x="7793199" y="3142045"/>
              <a:ext cx="539126" cy="1184339"/>
            </a:xfrm>
            <a:custGeom>
              <a:avLst/>
              <a:gdLst/>
              <a:ahLst/>
              <a:cxnLst/>
              <a:rect l="l" t="t" r="r" b="b"/>
              <a:pathLst>
                <a:path w="539126" h="1184339" extrusionOk="0">
                  <a:moveTo>
                    <a:pt x="89390" y="737235"/>
                  </a:moveTo>
                  <a:cubicBezTo>
                    <a:pt x="89390" y="671513"/>
                    <a:pt x="101772" y="604838"/>
                    <a:pt x="81770" y="541972"/>
                  </a:cubicBezTo>
                  <a:cubicBezTo>
                    <a:pt x="63672" y="485775"/>
                    <a:pt x="19857" y="439103"/>
                    <a:pt x="5570" y="381953"/>
                  </a:cubicBezTo>
                  <a:cubicBezTo>
                    <a:pt x="-10623" y="318135"/>
                    <a:pt x="12237" y="252413"/>
                    <a:pt x="26524" y="188595"/>
                  </a:cubicBezTo>
                  <a:cubicBezTo>
                    <a:pt x="41765" y="124778"/>
                    <a:pt x="46527" y="50483"/>
                    <a:pt x="4617" y="0"/>
                  </a:cubicBezTo>
                  <a:cubicBezTo>
                    <a:pt x="170352" y="81915"/>
                    <a:pt x="307512" y="217170"/>
                    <a:pt x="398952" y="379095"/>
                  </a:cubicBezTo>
                  <a:cubicBezTo>
                    <a:pt x="490392" y="540068"/>
                    <a:pt x="536112" y="724853"/>
                    <a:pt x="538970" y="910590"/>
                  </a:cubicBezTo>
                  <a:cubicBezTo>
                    <a:pt x="539922" y="966788"/>
                    <a:pt x="537065" y="1024890"/>
                    <a:pt x="515157" y="1077278"/>
                  </a:cubicBezTo>
                  <a:cubicBezTo>
                    <a:pt x="493249" y="1128713"/>
                    <a:pt x="447529" y="1174433"/>
                    <a:pt x="392285" y="1183005"/>
                  </a:cubicBezTo>
                  <a:lnTo>
                    <a:pt x="392285" y="1183005"/>
                  </a:lnTo>
                  <a:cubicBezTo>
                    <a:pt x="304654" y="1197293"/>
                    <a:pt x="238932" y="1093470"/>
                    <a:pt x="192260" y="1032510"/>
                  </a:cubicBezTo>
                  <a:cubicBezTo>
                    <a:pt x="126537" y="947738"/>
                    <a:pt x="89390" y="842963"/>
                    <a:pt x="89390" y="737235"/>
                  </a:cubicBez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7" name="Google Shape;3107;p5"/>
            <p:cNvSpPr/>
            <p:nvPr/>
          </p:nvSpPr>
          <p:spPr>
            <a:xfrm>
              <a:off x="7878077" y="3272865"/>
              <a:ext cx="346292" cy="1036599"/>
            </a:xfrm>
            <a:custGeom>
              <a:avLst/>
              <a:gdLst/>
              <a:ahLst/>
              <a:cxnLst/>
              <a:rect l="l" t="t" r="r" b="b"/>
              <a:pathLst>
                <a:path w="346292" h="1036599" extrusionOk="0">
                  <a:moveTo>
                    <a:pt x="345507" y="1031231"/>
                  </a:moveTo>
                  <a:cubicBezTo>
                    <a:pt x="262639" y="915978"/>
                    <a:pt x="217872" y="778818"/>
                    <a:pt x="186439" y="641658"/>
                  </a:cubicBezTo>
                  <a:cubicBezTo>
                    <a:pt x="154055" y="501641"/>
                    <a:pt x="133099" y="358766"/>
                    <a:pt x="93094" y="220653"/>
                  </a:cubicBezTo>
                  <a:cubicBezTo>
                    <a:pt x="71187" y="144453"/>
                    <a:pt x="43564" y="71111"/>
                    <a:pt x="6417" y="1578"/>
                  </a:cubicBezTo>
                  <a:cubicBezTo>
                    <a:pt x="4512" y="-2232"/>
                    <a:pt x="-2156" y="1578"/>
                    <a:pt x="702" y="5388"/>
                  </a:cubicBezTo>
                  <a:cubicBezTo>
                    <a:pt x="69282" y="132071"/>
                    <a:pt x="102619" y="273041"/>
                    <a:pt x="132147" y="413058"/>
                  </a:cubicBezTo>
                  <a:cubicBezTo>
                    <a:pt x="160722" y="553076"/>
                    <a:pt x="184534" y="694998"/>
                    <a:pt x="234064" y="829301"/>
                  </a:cubicBezTo>
                  <a:cubicBezTo>
                    <a:pt x="260734" y="902643"/>
                    <a:pt x="295024" y="972176"/>
                    <a:pt x="340744" y="1035993"/>
                  </a:cubicBezTo>
                  <a:cubicBezTo>
                    <a:pt x="342649" y="1037898"/>
                    <a:pt x="348364" y="1035041"/>
                    <a:pt x="345507" y="1031231"/>
                  </a:cubicBezTo>
                  <a:lnTo>
                    <a:pt x="345507" y="1031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8" name="Google Shape;3108;p5"/>
          <p:cNvGrpSpPr/>
          <p:nvPr/>
        </p:nvGrpSpPr>
        <p:grpSpPr>
          <a:xfrm>
            <a:off x="14918312" y="8341418"/>
            <a:ext cx="2190284" cy="2512361"/>
            <a:chOff x="6964378" y="3112518"/>
            <a:chExt cx="1156219" cy="1326239"/>
          </a:xfrm>
        </p:grpSpPr>
        <p:sp>
          <p:nvSpPr>
            <p:cNvPr id="3109" name="Google Shape;3109;p5"/>
            <p:cNvSpPr/>
            <p:nvPr/>
          </p:nvSpPr>
          <p:spPr>
            <a:xfrm>
              <a:off x="6964378" y="3113470"/>
              <a:ext cx="1156219" cy="1325287"/>
            </a:xfrm>
            <a:custGeom>
              <a:avLst/>
              <a:gdLst/>
              <a:ahLst/>
              <a:cxnLst/>
              <a:rect l="l" t="t" r="r" b="b"/>
              <a:pathLst>
                <a:path w="1156219" h="1325287" extrusionOk="0">
                  <a:moveTo>
                    <a:pt x="1148715" y="907733"/>
                  </a:moveTo>
                  <a:cubicBezTo>
                    <a:pt x="1148715" y="906780"/>
                    <a:pt x="1148715" y="905828"/>
                    <a:pt x="1147763" y="904875"/>
                  </a:cubicBezTo>
                  <a:cubicBezTo>
                    <a:pt x="1141095" y="905828"/>
                    <a:pt x="1134428" y="905828"/>
                    <a:pt x="1127760" y="905828"/>
                  </a:cubicBezTo>
                  <a:cubicBezTo>
                    <a:pt x="1020128" y="902018"/>
                    <a:pt x="921068" y="845820"/>
                    <a:pt x="827723" y="791528"/>
                  </a:cubicBezTo>
                  <a:cubicBezTo>
                    <a:pt x="919163" y="825818"/>
                    <a:pt x="1022985" y="824865"/>
                    <a:pt x="1114425" y="792480"/>
                  </a:cubicBezTo>
                  <a:cubicBezTo>
                    <a:pt x="1080135" y="706755"/>
                    <a:pt x="1030605" y="626745"/>
                    <a:pt x="980123" y="548640"/>
                  </a:cubicBezTo>
                  <a:cubicBezTo>
                    <a:pt x="956310" y="512445"/>
                    <a:pt x="932498" y="477203"/>
                    <a:pt x="908685" y="441008"/>
                  </a:cubicBezTo>
                  <a:cubicBezTo>
                    <a:pt x="886778" y="446722"/>
                    <a:pt x="862965" y="447675"/>
                    <a:pt x="840105" y="444818"/>
                  </a:cubicBezTo>
                  <a:cubicBezTo>
                    <a:pt x="784860" y="438150"/>
                    <a:pt x="733425" y="410528"/>
                    <a:pt x="686753" y="379095"/>
                  </a:cubicBezTo>
                  <a:cubicBezTo>
                    <a:pt x="738188" y="373380"/>
                    <a:pt x="790575" y="366713"/>
                    <a:pt x="837248" y="344805"/>
                  </a:cubicBezTo>
                  <a:cubicBezTo>
                    <a:pt x="838200" y="343853"/>
                    <a:pt x="840105" y="343853"/>
                    <a:pt x="841057" y="342900"/>
                  </a:cubicBezTo>
                  <a:cubicBezTo>
                    <a:pt x="760095" y="226695"/>
                    <a:pt x="677228" y="112395"/>
                    <a:pt x="590550" y="0"/>
                  </a:cubicBezTo>
                  <a:cubicBezTo>
                    <a:pt x="588645" y="2858"/>
                    <a:pt x="587693" y="4763"/>
                    <a:pt x="585788" y="7620"/>
                  </a:cubicBezTo>
                  <a:cubicBezTo>
                    <a:pt x="534353" y="90488"/>
                    <a:pt x="448628" y="142875"/>
                    <a:pt x="363855" y="195263"/>
                  </a:cubicBezTo>
                  <a:cubicBezTo>
                    <a:pt x="411480" y="246697"/>
                    <a:pt x="463868" y="294322"/>
                    <a:pt x="521018" y="334328"/>
                  </a:cubicBezTo>
                  <a:cubicBezTo>
                    <a:pt x="449580" y="331470"/>
                    <a:pt x="383857" y="298133"/>
                    <a:pt x="320993" y="265747"/>
                  </a:cubicBezTo>
                  <a:cubicBezTo>
                    <a:pt x="309563" y="260033"/>
                    <a:pt x="297180" y="253365"/>
                    <a:pt x="285750" y="245745"/>
                  </a:cubicBezTo>
                  <a:cubicBezTo>
                    <a:pt x="279082" y="250508"/>
                    <a:pt x="272415" y="255270"/>
                    <a:pt x="265748" y="260033"/>
                  </a:cubicBezTo>
                  <a:cubicBezTo>
                    <a:pt x="214313" y="299085"/>
                    <a:pt x="170498" y="345758"/>
                    <a:pt x="133350" y="397193"/>
                  </a:cubicBezTo>
                  <a:cubicBezTo>
                    <a:pt x="229553" y="457200"/>
                    <a:pt x="342900" y="490538"/>
                    <a:pt x="456248" y="489585"/>
                  </a:cubicBezTo>
                  <a:cubicBezTo>
                    <a:pt x="402907" y="536258"/>
                    <a:pt x="324803" y="537210"/>
                    <a:pt x="253365" y="535305"/>
                  </a:cubicBezTo>
                  <a:cubicBezTo>
                    <a:pt x="203835" y="534353"/>
                    <a:pt x="154305" y="533400"/>
                    <a:pt x="104775" y="532447"/>
                  </a:cubicBezTo>
                  <a:cubicBezTo>
                    <a:pt x="89535" y="532447"/>
                    <a:pt x="73343" y="531495"/>
                    <a:pt x="58103" y="528638"/>
                  </a:cubicBezTo>
                  <a:cubicBezTo>
                    <a:pt x="22860" y="611505"/>
                    <a:pt x="2858" y="700088"/>
                    <a:pt x="0" y="790575"/>
                  </a:cubicBezTo>
                  <a:cubicBezTo>
                    <a:pt x="91440" y="799147"/>
                    <a:pt x="185738" y="784860"/>
                    <a:pt x="277178" y="770572"/>
                  </a:cubicBezTo>
                  <a:cubicBezTo>
                    <a:pt x="215265" y="836295"/>
                    <a:pt x="140018" y="888683"/>
                    <a:pt x="57150" y="925830"/>
                  </a:cubicBezTo>
                  <a:cubicBezTo>
                    <a:pt x="42863" y="931545"/>
                    <a:pt x="28575" y="938213"/>
                    <a:pt x="13335" y="940118"/>
                  </a:cubicBezTo>
                  <a:cubicBezTo>
                    <a:pt x="14288" y="945833"/>
                    <a:pt x="16193" y="951547"/>
                    <a:pt x="17145" y="958215"/>
                  </a:cubicBezTo>
                  <a:cubicBezTo>
                    <a:pt x="40958" y="1056323"/>
                    <a:pt x="89535" y="1150620"/>
                    <a:pt x="161925" y="1219200"/>
                  </a:cubicBezTo>
                  <a:cubicBezTo>
                    <a:pt x="223838" y="1190625"/>
                    <a:pt x="286703" y="1161098"/>
                    <a:pt x="348615" y="1132523"/>
                  </a:cubicBezTo>
                  <a:cubicBezTo>
                    <a:pt x="338138" y="1171575"/>
                    <a:pt x="325755" y="1209675"/>
                    <a:pt x="302895" y="1243013"/>
                  </a:cubicBezTo>
                  <a:cubicBezTo>
                    <a:pt x="291465" y="1260158"/>
                    <a:pt x="276225" y="1275398"/>
                    <a:pt x="259080" y="1286828"/>
                  </a:cubicBezTo>
                  <a:cubicBezTo>
                    <a:pt x="261938" y="1287780"/>
                    <a:pt x="263843" y="1289685"/>
                    <a:pt x="266700" y="1290638"/>
                  </a:cubicBezTo>
                  <a:cubicBezTo>
                    <a:pt x="392430" y="1346835"/>
                    <a:pt x="559118" y="1316355"/>
                    <a:pt x="637223" y="1204913"/>
                  </a:cubicBezTo>
                  <a:cubicBezTo>
                    <a:pt x="641032" y="1210628"/>
                    <a:pt x="644843" y="1215390"/>
                    <a:pt x="648653" y="1221105"/>
                  </a:cubicBezTo>
                  <a:cubicBezTo>
                    <a:pt x="689610" y="1273493"/>
                    <a:pt x="750570" y="1309688"/>
                    <a:pt x="816293" y="1321118"/>
                  </a:cubicBezTo>
                  <a:cubicBezTo>
                    <a:pt x="890588" y="1334453"/>
                    <a:pt x="969645" y="1315403"/>
                    <a:pt x="1029653" y="1269683"/>
                  </a:cubicBezTo>
                  <a:cubicBezTo>
                    <a:pt x="1031557" y="1268730"/>
                    <a:pt x="1032510" y="1266825"/>
                    <a:pt x="1034415" y="1265873"/>
                  </a:cubicBezTo>
                  <a:cubicBezTo>
                    <a:pt x="1007745" y="1251585"/>
                    <a:pt x="986790" y="1230630"/>
                    <a:pt x="967740" y="1206818"/>
                  </a:cubicBezTo>
                  <a:cubicBezTo>
                    <a:pt x="929640" y="1161098"/>
                    <a:pt x="900113" y="1107758"/>
                    <a:pt x="879157" y="1052513"/>
                  </a:cubicBezTo>
                  <a:cubicBezTo>
                    <a:pt x="943928" y="1112520"/>
                    <a:pt x="1027748" y="1150620"/>
                    <a:pt x="1115378" y="1162050"/>
                  </a:cubicBezTo>
                  <a:cubicBezTo>
                    <a:pt x="1155382" y="1084898"/>
                    <a:pt x="1164907" y="992505"/>
                    <a:pt x="1148715" y="907733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0" name="Google Shape;3110;p5"/>
            <p:cNvSpPr/>
            <p:nvPr/>
          </p:nvSpPr>
          <p:spPr>
            <a:xfrm>
              <a:off x="7527095" y="3112518"/>
              <a:ext cx="593165" cy="1325287"/>
            </a:xfrm>
            <a:custGeom>
              <a:avLst/>
              <a:gdLst/>
              <a:ahLst/>
              <a:cxnLst/>
              <a:rect l="l" t="t" r="r" b="b"/>
              <a:pathLst>
                <a:path w="593165" h="1325287" extrusionOk="0">
                  <a:moveTo>
                    <a:pt x="140229" y="1269683"/>
                  </a:moveTo>
                  <a:cubicBezTo>
                    <a:pt x="174519" y="1295400"/>
                    <a:pt x="214524" y="1313498"/>
                    <a:pt x="256434" y="1321118"/>
                  </a:cubicBezTo>
                  <a:cubicBezTo>
                    <a:pt x="330729" y="1334453"/>
                    <a:pt x="409787" y="1315403"/>
                    <a:pt x="469794" y="1269683"/>
                  </a:cubicBezTo>
                  <a:cubicBezTo>
                    <a:pt x="471699" y="1268730"/>
                    <a:pt x="472651" y="1266825"/>
                    <a:pt x="474557" y="1265873"/>
                  </a:cubicBezTo>
                  <a:cubicBezTo>
                    <a:pt x="447887" y="1251585"/>
                    <a:pt x="426932" y="1230630"/>
                    <a:pt x="407882" y="1206818"/>
                  </a:cubicBezTo>
                  <a:cubicBezTo>
                    <a:pt x="369782" y="1161098"/>
                    <a:pt x="340254" y="1107758"/>
                    <a:pt x="319299" y="1052513"/>
                  </a:cubicBezTo>
                  <a:cubicBezTo>
                    <a:pt x="384069" y="1112520"/>
                    <a:pt x="467889" y="1150620"/>
                    <a:pt x="555519" y="1162050"/>
                  </a:cubicBezTo>
                  <a:cubicBezTo>
                    <a:pt x="592666" y="1085850"/>
                    <a:pt x="601239" y="992505"/>
                    <a:pt x="585999" y="907733"/>
                  </a:cubicBezTo>
                  <a:cubicBezTo>
                    <a:pt x="585999" y="906780"/>
                    <a:pt x="585999" y="905828"/>
                    <a:pt x="585046" y="904875"/>
                  </a:cubicBezTo>
                  <a:cubicBezTo>
                    <a:pt x="578379" y="905828"/>
                    <a:pt x="571712" y="905828"/>
                    <a:pt x="565044" y="905828"/>
                  </a:cubicBezTo>
                  <a:cubicBezTo>
                    <a:pt x="457412" y="902018"/>
                    <a:pt x="358351" y="845820"/>
                    <a:pt x="265007" y="791528"/>
                  </a:cubicBezTo>
                  <a:cubicBezTo>
                    <a:pt x="356446" y="825818"/>
                    <a:pt x="460269" y="824865"/>
                    <a:pt x="551709" y="792480"/>
                  </a:cubicBezTo>
                  <a:cubicBezTo>
                    <a:pt x="517419" y="706755"/>
                    <a:pt x="467889" y="626745"/>
                    <a:pt x="417407" y="548640"/>
                  </a:cubicBezTo>
                  <a:cubicBezTo>
                    <a:pt x="393594" y="512445"/>
                    <a:pt x="369782" y="477203"/>
                    <a:pt x="345969" y="441008"/>
                  </a:cubicBezTo>
                  <a:cubicBezTo>
                    <a:pt x="324062" y="446723"/>
                    <a:pt x="300249" y="447675"/>
                    <a:pt x="277389" y="444818"/>
                  </a:cubicBezTo>
                  <a:cubicBezTo>
                    <a:pt x="222144" y="438150"/>
                    <a:pt x="170709" y="410528"/>
                    <a:pt x="124037" y="379095"/>
                  </a:cubicBezTo>
                  <a:cubicBezTo>
                    <a:pt x="175471" y="373380"/>
                    <a:pt x="227859" y="366713"/>
                    <a:pt x="274532" y="344805"/>
                  </a:cubicBezTo>
                  <a:cubicBezTo>
                    <a:pt x="275484" y="343853"/>
                    <a:pt x="277389" y="343853"/>
                    <a:pt x="278341" y="342900"/>
                  </a:cubicBezTo>
                  <a:cubicBezTo>
                    <a:pt x="197379" y="226695"/>
                    <a:pt x="114512" y="112395"/>
                    <a:pt x="27834" y="0"/>
                  </a:cubicBezTo>
                  <a:cubicBezTo>
                    <a:pt x="25929" y="2858"/>
                    <a:pt x="24976" y="4763"/>
                    <a:pt x="23071" y="7620"/>
                  </a:cubicBezTo>
                  <a:cubicBezTo>
                    <a:pt x="16404" y="51435"/>
                    <a:pt x="-37888" y="387668"/>
                    <a:pt x="47837" y="694373"/>
                  </a:cubicBezTo>
                  <a:cubicBezTo>
                    <a:pt x="133562" y="1001078"/>
                    <a:pt x="76412" y="1203960"/>
                    <a:pt x="76412" y="1203960"/>
                  </a:cubicBezTo>
                  <a:lnTo>
                    <a:pt x="140229" y="1269683"/>
                  </a:ln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1" name="Google Shape;3111;p5"/>
          <p:cNvSpPr txBox="1">
            <a:spLocks noGrp="1"/>
          </p:cNvSpPr>
          <p:nvPr>
            <p:ph type="title"/>
          </p:nvPr>
        </p:nvSpPr>
        <p:spPr>
          <a:xfrm flipH="1">
            <a:off x="2600186" y="3243263"/>
            <a:ext cx="7384050" cy="7186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12" name="Google Shape;3112;p5"/>
          <p:cNvSpPr txBox="1">
            <a:spLocks noGrp="1"/>
          </p:cNvSpPr>
          <p:nvPr>
            <p:ph type="body" idx="1"/>
          </p:nvPr>
        </p:nvSpPr>
        <p:spPr>
          <a:xfrm flipH="1">
            <a:off x="2600186" y="4014666"/>
            <a:ext cx="7384050" cy="3943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 rtl="0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 rtl="0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 rtl="0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 rtl="0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3113" name="Google Shape;3113;p5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17002" t="6236" r="22340" b="21409"/>
          <a:stretch/>
        </p:blipFill>
        <p:spPr>
          <a:xfrm>
            <a:off x="14781488" y="7790688"/>
            <a:ext cx="3138410" cy="2306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CUSTOM_6"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5" name="Google Shape;3115;p6"/>
          <p:cNvGrpSpPr/>
          <p:nvPr/>
        </p:nvGrpSpPr>
        <p:grpSpPr>
          <a:xfrm>
            <a:off x="6767330" y="44302"/>
            <a:ext cx="8034306" cy="10242347"/>
            <a:chOff x="-1026386" y="-475480"/>
            <a:chExt cx="5147227" cy="6561821"/>
          </a:xfrm>
        </p:grpSpPr>
        <p:grpSp>
          <p:nvGrpSpPr>
            <p:cNvPr id="3116" name="Google Shape;3116;p6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117" name="Google Shape;3117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8" name="Google Shape;3118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9" name="Google Shape;3119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0" name="Google Shape;3120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1" name="Google Shape;3121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2" name="Google Shape;3122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3" name="Google Shape;3123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4" name="Google Shape;3124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5" name="Google Shape;3125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6" name="Google Shape;3126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7" name="Google Shape;3127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8" name="Google Shape;3128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9" name="Google Shape;3129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0" name="Google Shape;3130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1" name="Google Shape;3131;p6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2" name="Google Shape;3132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3" name="Google Shape;3133;p6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4" name="Google Shape;3134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5" name="Google Shape;3135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6" name="Google Shape;3136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7" name="Google Shape;3137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8" name="Google Shape;3138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9" name="Google Shape;3139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0" name="Google Shape;3140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1" name="Google Shape;3141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2" name="Google Shape;3142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3" name="Google Shape;3143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4" name="Google Shape;3144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5" name="Google Shape;3145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6" name="Google Shape;3146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7" name="Google Shape;3147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8" name="Google Shape;3148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9" name="Google Shape;3149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0" name="Google Shape;3150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1" name="Google Shape;3151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2" name="Google Shape;3152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3" name="Google Shape;3153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4" name="Google Shape;3154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5" name="Google Shape;3155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6" name="Google Shape;3156;p6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7" name="Google Shape;3157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8" name="Google Shape;3158;p6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159" name="Google Shape;3159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0" name="Google Shape;3160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1" name="Google Shape;3161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2" name="Google Shape;3162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3" name="Google Shape;3163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4" name="Google Shape;3164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5" name="Google Shape;3165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6" name="Google Shape;3166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7" name="Google Shape;3167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8" name="Google Shape;3168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9" name="Google Shape;3169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0" name="Google Shape;3170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1" name="Google Shape;3171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2" name="Google Shape;3172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3" name="Google Shape;3173;p6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4" name="Google Shape;3174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5" name="Google Shape;3175;p6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6" name="Google Shape;3176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7" name="Google Shape;3177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8" name="Google Shape;3178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9" name="Google Shape;3179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0" name="Google Shape;3180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1" name="Google Shape;3181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2" name="Google Shape;3182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3" name="Google Shape;3183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4" name="Google Shape;3184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5" name="Google Shape;3185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6" name="Google Shape;3186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7" name="Google Shape;3187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8" name="Google Shape;3188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9" name="Google Shape;3189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0" name="Google Shape;3190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1" name="Google Shape;3191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2" name="Google Shape;3192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3" name="Google Shape;3193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4" name="Google Shape;3194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5" name="Google Shape;3195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6" name="Google Shape;3196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7" name="Google Shape;3197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8" name="Google Shape;3198;p6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9" name="Google Shape;3199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00" name="Google Shape;3200;p6"/>
          <p:cNvGrpSpPr/>
          <p:nvPr/>
        </p:nvGrpSpPr>
        <p:grpSpPr>
          <a:xfrm>
            <a:off x="-1626013" y="-1585965"/>
            <a:ext cx="9312878" cy="11872302"/>
            <a:chOff x="-1026386" y="-475480"/>
            <a:chExt cx="5147227" cy="6561821"/>
          </a:xfrm>
        </p:grpSpPr>
        <p:grpSp>
          <p:nvGrpSpPr>
            <p:cNvPr id="3201" name="Google Shape;3201;p6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202" name="Google Shape;3202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3" name="Google Shape;3203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4" name="Google Shape;3204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5" name="Google Shape;3205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6" name="Google Shape;3206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7" name="Google Shape;3207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8" name="Google Shape;3208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9" name="Google Shape;3209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0" name="Google Shape;3210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1" name="Google Shape;3211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2" name="Google Shape;3212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3" name="Google Shape;3213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4" name="Google Shape;3214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5" name="Google Shape;3215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6" name="Google Shape;3216;p6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7" name="Google Shape;3217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8" name="Google Shape;3218;p6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9" name="Google Shape;3219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0" name="Google Shape;3220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1" name="Google Shape;3221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2" name="Google Shape;3222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3" name="Google Shape;3223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4" name="Google Shape;3224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5" name="Google Shape;3225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6" name="Google Shape;3226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7" name="Google Shape;3227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8" name="Google Shape;3228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9" name="Google Shape;3229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0" name="Google Shape;3230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1" name="Google Shape;3231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2" name="Google Shape;3232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3" name="Google Shape;3233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4" name="Google Shape;3234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5" name="Google Shape;3235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6" name="Google Shape;3236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7" name="Google Shape;3237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8" name="Google Shape;3238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9" name="Google Shape;3239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0" name="Google Shape;3240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1" name="Google Shape;3241;p6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2" name="Google Shape;3242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3" name="Google Shape;3243;p6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244" name="Google Shape;3244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5" name="Google Shape;3245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6" name="Google Shape;3246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8" name="Google Shape;3248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9" name="Google Shape;3249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0" name="Google Shape;3250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1" name="Google Shape;3251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2" name="Google Shape;3252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3" name="Google Shape;3253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4" name="Google Shape;3254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5" name="Google Shape;3255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6" name="Google Shape;3256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7" name="Google Shape;3257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8" name="Google Shape;3258;p6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9" name="Google Shape;3259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6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1" name="Google Shape;3261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2" name="Google Shape;3262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3" name="Google Shape;3263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4" name="Google Shape;3264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5" name="Google Shape;3265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6" name="Google Shape;3266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7" name="Google Shape;3267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8" name="Google Shape;3268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9" name="Google Shape;3269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0" name="Google Shape;3270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1" name="Google Shape;3271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2" name="Google Shape;3272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3" name="Google Shape;3273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4" name="Google Shape;3274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5" name="Google Shape;3275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6" name="Google Shape;3276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7" name="Google Shape;3277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8" name="Google Shape;3278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9" name="Google Shape;3279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0" name="Google Shape;3280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1" name="Google Shape;3281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2" name="Google Shape;3282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3" name="Google Shape;3283;p6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4" name="Google Shape;3284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85" name="Google Shape;3285;p6"/>
          <p:cNvGrpSpPr/>
          <p:nvPr/>
        </p:nvGrpSpPr>
        <p:grpSpPr>
          <a:xfrm>
            <a:off x="6253398" y="5790557"/>
            <a:ext cx="3434457" cy="3914436"/>
            <a:chOff x="4669940" y="750911"/>
            <a:chExt cx="2157187" cy="2458662"/>
          </a:xfrm>
        </p:grpSpPr>
        <p:sp>
          <p:nvSpPr>
            <p:cNvPr id="3286" name="Google Shape;3286;p6"/>
            <p:cNvSpPr/>
            <p:nvPr/>
          </p:nvSpPr>
          <p:spPr>
            <a:xfrm>
              <a:off x="4700212" y="2011541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EC9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7" name="Google Shape;3287;p6"/>
            <p:cNvSpPr/>
            <p:nvPr/>
          </p:nvSpPr>
          <p:spPr>
            <a:xfrm>
              <a:off x="4691712" y="2008966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88" name="Google Shape;3288;p6"/>
            <p:cNvGrpSpPr/>
            <p:nvPr/>
          </p:nvGrpSpPr>
          <p:grpSpPr>
            <a:xfrm>
              <a:off x="4736841" y="1267534"/>
              <a:ext cx="1994448" cy="695456"/>
              <a:chOff x="9219899" y="3149713"/>
              <a:chExt cx="1994448" cy="492288"/>
            </a:xfrm>
          </p:grpSpPr>
          <p:sp>
            <p:nvSpPr>
              <p:cNvPr id="3289" name="Google Shape;3289;p6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8239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0" name="Google Shape;3290;p6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4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91" name="Google Shape;3291;p6"/>
            <p:cNvSpPr/>
            <p:nvPr/>
          </p:nvSpPr>
          <p:spPr>
            <a:xfrm>
              <a:off x="5046906" y="1242084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2" name="Google Shape;3292;p6"/>
            <p:cNvSpPr/>
            <p:nvPr/>
          </p:nvSpPr>
          <p:spPr>
            <a:xfrm>
              <a:off x="4717382" y="1228916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rgbClr val="8239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3" name="Google Shape;3293;p6"/>
            <p:cNvSpPr/>
            <p:nvPr/>
          </p:nvSpPr>
          <p:spPr>
            <a:xfrm>
              <a:off x="4715445" y="1272757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5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4" name="Google Shape;3294;p6"/>
            <p:cNvSpPr/>
            <p:nvPr/>
          </p:nvSpPr>
          <p:spPr>
            <a:xfrm>
              <a:off x="4792809" y="750911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rgbClr val="8239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5" name="Google Shape;3295;p6"/>
            <p:cNvSpPr/>
            <p:nvPr/>
          </p:nvSpPr>
          <p:spPr>
            <a:xfrm>
              <a:off x="4877584" y="978497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6" name="Google Shape;3296;p6"/>
            <p:cNvSpPr/>
            <p:nvPr/>
          </p:nvSpPr>
          <p:spPr>
            <a:xfrm>
              <a:off x="4669940" y="758794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rgbClr val="EC9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97" name="Google Shape;3297;p6"/>
            <p:cNvGrpSpPr/>
            <p:nvPr/>
          </p:nvGrpSpPr>
          <p:grpSpPr>
            <a:xfrm>
              <a:off x="5539599" y="1118528"/>
              <a:ext cx="409116" cy="310295"/>
              <a:chOff x="2276500" y="656217"/>
              <a:chExt cx="409116" cy="310295"/>
            </a:xfrm>
          </p:grpSpPr>
          <p:sp>
            <p:nvSpPr>
              <p:cNvPr id="3298" name="Google Shape;3298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9" name="Google Shape;3299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EC90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0" name="Google Shape;3300;p6"/>
              <p:cNvGrpSpPr/>
              <p:nvPr/>
            </p:nvGrpSpPr>
            <p:grpSpPr>
              <a:xfrm>
                <a:off x="2437550" y="708057"/>
                <a:ext cx="86635" cy="166440"/>
                <a:chOff x="6047422" y="3347028"/>
                <a:chExt cx="47625" cy="91496"/>
              </a:xfrm>
            </p:grpSpPr>
            <p:sp>
              <p:nvSpPr>
                <p:cNvPr id="3301" name="Google Shape;3301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2" name="Google Shape;3302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03" name="Google Shape;3303;p6"/>
            <p:cNvSpPr/>
            <p:nvPr/>
          </p:nvSpPr>
          <p:spPr>
            <a:xfrm>
              <a:off x="5017254" y="2006241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4" name="Google Shape;3304;p6"/>
            <p:cNvSpPr/>
            <p:nvPr/>
          </p:nvSpPr>
          <p:spPr>
            <a:xfrm>
              <a:off x="4914684" y="2165591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05" name="Google Shape;3305;p6"/>
            <p:cNvGrpSpPr/>
            <p:nvPr/>
          </p:nvGrpSpPr>
          <p:grpSpPr>
            <a:xfrm>
              <a:off x="4678227" y="1691611"/>
              <a:ext cx="2108780" cy="798888"/>
              <a:chOff x="4678227" y="1691611"/>
              <a:chExt cx="2108780" cy="798888"/>
            </a:xfrm>
          </p:grpSpPr>
          <p:sp>
            <p:nvSpPr>
              <p:cNvPr id="3306" name="Google Shape;3306;p6"/>
              <p:cNvSpPr/>
              <p:nvPr/>
            </p:nvSpPr>
            <p:spPr>
              <a:xfrm>
                <a:off x="4678227" y="2074284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rgbClr val="8239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7" name="Google Shape;3307;p6"/>
              <p:cNvSpPr/>
              <p:nvPr/>
            </p:nvSpPr>
            <p:spPr>
              <a:xfrm>
                <a:off x="4995269" y="2068982"/>
                <a:ext cx="1496801" cy="223294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13347" extrusionOk="0">
                    <a:moveTo>
                      <a:pt x="0" y="0"/>
                    </a:moveTo>
                    <a:lnTo>
                      <a:pt x="805815" y="0"/>
                    </a:lnTo>
                    <a:lnTo>
                      <a:pt x="805815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0000">
                  <a:alpha val="294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8" name="Google Shape;3308;p6"/>
              <p:cNvSpPr/>
              <p:nvPr/>
            </p:nvSpPr>
            <p:spPr>
              <a:xfrm>
                <a:off x="5791937" y="1904130"/>
                <a:ext cx="370021" cy="370020"/>
              </a:xfrm>
              <a:custGeom>
                <a:avLst/>
                <a:gdLst/>
                <a:ahLst/>
                <a:cxnLst/>
                <a:rect l="l" t="t" r="r" b="b"/>
                <a:pathLst>
                  <a:path w="355789" h="355788" extrusionOk="0">
                    <a:moveTo>
                      <a:pt x="34" y="181639"/>
                    </a:moveTo>
                    <a:cubicBezTo>
                      <a:pt x="-1839" y="84284"/>
                      <a:pt x="74922" y="1906"/>
                      <a:pt x="174150" y="34"/>
                    </a:cubicBezTo>
                    <a:cubicBezTo>
                      <a:pt x="271506" y="-1839"/>
                      <a:pt x="353883" y="74922"/>
                      <a:pt x="355756" y="174150"/>
                    </a:cubicBezTo>
                    <a:cubicBezTo>
                      <a:pt x="357628" y="271506"/>
                      <a:pt x="280867" y="353883"/>
                      <a:pt x="181639" y="355756"/>
                    </a:cubicBezTo>
                    <a:cubicBezTo>
                      <a:pt x="84284" y="357628"/>
                      <a:pt x="1906" y="278995"/>
                      <a:pt x="34" y="181639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9" name="Google Shape;3309;p6"/>
              <p:cNvSpPr/>
              <p:nvPr/>
            </p:nvSpPr>
            <p:spPr>
              <a:xfrm>
                <a:off x="5842609" y="1952853"/>
                <a:ext cx="270741" cy="270741"/>
              </a:xfrm>
              <a:custGeom>
                <a:avLst/>
                <a:gdLst/>
                <a:ahLst/>
                <a:cxnLst/>
                <a:rect l="l" t="t" r="r" b="b"/>
                <a:pathLst>
                  <a:path w="260328" h="260328" extrusionOk="0">
                    <a:moveTo>
                      <a:pt x="260284" y="127357"/>
                    </a:moveTo>
                    <a:cubicBezTo>
                      <a:pt x="258412" y="54340"/>
                      <a:pt x="198501" y="-1827"/>
                      <a:pt x="127356" y="45"/>
                    </a:cubicBezTo>
                    <a:cubicBezTo>
                      <a:pt x="54340" y="1918"/>
                      <a:pt x="-1827" y="61829"/>
                      <a:pt x="45" y="132973"/>
                    </a:cubicBezTo>
                    <a:cubicBezTo>
                      <a:pt x="1918" y="204118"/>
                      <a:pt x="61829" y="262157"/>
                      <a:pt x="132973" y="260284"/>
                    </a:cubicBezTo>
                    <a:cubicBezTo>
                      <a:pt x="204118" y="260284"/>
                      <a:pt x="262157" y="200373"/>
                      <a:pt x="260284" y="127357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0" name="Google Shape;3310;p6"/>
              <p:cNvSpPr/>
              <p:nvPr/>
            </p:nvSpPr>
            <p:spPr>
              <a:xfrm>
                <a:off x="5826022" y="1954849"/>
                <a:ext cx="242479" cy="292502"/>
              </a:xfrm>
              <a:custGeom>
                <a:avLst/>
                <a:gdLst/>
                <a:ahLst/>
                <a:cxnLst/>
                <a:rect l="l" t="t" r="r" b="b"/>
                <a:pathLst>
                  <a:path w="233153" h="281252" extrusionOk="0">
                    <a:moveTo>
                      <a:pt x="55293" y="0"/>
                    </a:moveTo>
                    <a:lnTo>
                      <a:pt x="233154" y="258367"/>
                    </a:lnTo>
                    <a:cubicBezTo>
                      <a:pt x="233154" y="258367"/>
                      <a:pt x="90865" y="329511"/>
                      <a:pt x="23465" y="220922"/>
                    </a:cubicBezTo>
                    <a:cubicBezTo>
                      <a:pt x="-43935" y="112333"/>
                      <a:pt x="55293" y="0"/>
                      <a:pt x="55293" y="0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1" name="Google Shape;3311;p6"/>
              <p:cNvSpPr/>
              <p:nvPr/>
            </p:nvSpPr>
            <p:spPr>
              <a:xfrm>
                <a:off x="5838757" y="1989938"/>
                <a:ext cx="13629" cy="17523"/>
              </a:xfrm>
              <a:custGeom>
                <a:avLst/>
                <a:gdLst/>
                <a:ahLst/>
                <a:cxnLst/>
                <a:rect l="l" t="t" r="r" b="b"/>
                <a:pathLst>
                  <a:path w="13105" h="16849" extrusionOk="0">
                    <a:moveTo>
                      <a:pt x="13106" y="0"/>
                    </a:moveTo>
                    <a:lnTo>
                      <a:pt x="0" y="1685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2" name="Google Shape;3312;p6"/>
              <p:cNvSpPr/>
              <p:nvPr/>
            </p:nvSpPr>
            <p:spPr>
              <a:xfrm>
                <a:off x="6096077" y="2134194"/>
                <a:ext cx="35047" cy="58413"/>
              </a:xfrm>
              <a:custGeom>
                <a:avLst/>
                <a:gdLst/>
                <a:ahLst/>
                <a:cxnLst/>
                <a:rect l="l" t="t" r="r" b="b"/>
                <a:pathLst>
                  <a:path w="33699" h="56166" extrusionOk="0">
                    <a:moveTo>
                      <a:pt x="33700" y="0"/>
                    </a:moveTo>
                    <a:cubicBezTo>
                      <a:pt x="33700" y="0"/>
                      <a:pt x="29956" y="33700"/>
                      <a:pt x="0" y="56167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3" name="Google Shape;3313;p6"/>
              <p:cNvSpPr/>
              <p:nvPr/>
            </p:nvSpPr>
            <p:spPr>
              <a:xfrm>
                <a:off x="4869022" y="1926675"/>
                <a:ext cx="369768" cy="369768"/>
              </a:xfrm>
              <a:custGeom>
                <a:avLst/>
                <a:gdLst/>
                <a:ahLst/>
                <a:cxnLst/>
                <a:rect l="l" t="t" r="r" b="b"/>
                <a:pathLst>
                  <a:path w="355546" h="355546" extrusionOk="0">
                    <a:moveTo>
                      <a:pt x="332232" y="264832"/>
                    </a:moveTo>
                    <a:cubicBezTo>
                      <a:pt x="283554" y="350954"/>
                      <a:pt x="174965" y="380910"/>
                      <a:pt x="90715" y="332232"/>
                    </a:cubicBezTo>
                    <a:cubicBezTo>
                      <a:pt x="4593" y="283554"/>
                      <a:pt x="-25363" y="174965"/>
                      <a:pt x="23315" y="90715"/>
                    </a:cubicBezTo>
                    <a:cubicBezTo>
                      <a:pt x="71993" y="4593"/>
                      <a:pt x="180582" y="-25363"/>
                      <a:pt x="264832" y="23315"/>
                    </a:cubicBezTo>
                    <a:cubicBezTo>
                      <a:pt x="350954" y="70121"/>
                      <a:pt x="380910" y="178710"/>
                      <a:pt x="332232" y="26483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4" name="Google Shape;3314;p6"/>
              <p:cNvSpPr/>
              <p:nvPr/>
            </p:nvSpPr>
            <p:spPr>
              <a:xfrm>
                <a:off x="4918618" y="1974320"/>
                <a:ext cx="272707" cy="272641"/>
              </a:xfrm>
              <a:custGeom>
                <a:avLst/>
                <a:gdLst/>
                <a:ahLst/>
                <a:cxnLst/>
                <a:rect l="l" t="t" r="r" b="b"/>
                <a:pathLst>
                  <a:path w="262218" h="262155" extrusionOk="0">
                    <a:moveTo>
                      <a:pt x="16872" y="67422"/>
                    </a:moveTo>
                    <a:cubicBezTo>
                      <a:pt x="-18700" y="131078"/>
                      <a:pt x="3767" y="209711"/>
                      <a:pt x="67422" y="245283"/>
                    </a:cubicBezTo>
                    <a:cubicBezTo>
                      <a:pt x="131078" y="280855"/>
                      <a:pt x="209711" y="258389"/>
                      <a:pt x="245283" y="194733"/>
                    </a:cubicBezTo>
                    <a:cubicBezTo>
                      <a:pt x="280856" y="131078"/>
                      <a:pt x="258389" y="52444"/>
                      <a:pt x="196606" y="16872"/>
                    </a:cubicBezTo>
                    <a:cubicBezTo>
                      <a:pt x="131078" y="-18700"/>
                      <a:pt x="52444" y="3767"/>
                      <a:pt x="16872" y="6742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5" name="Google Shape;3315;p6"/>
              <p:cNvSpPr/>
              <p:nvPr/>
            </p:nvSpPr>
            <p:spPr>
              <a:xfrm>
                <a:off x="5041452" y="1947053"/>
                <a:ext cx="167618" cy="325167"/>
              </a:xfrm>
              <a:custGeom>
                <a:avLst/>
                <a:gdLst/>
                <a:ahLst/>
                <a:cxnLst/>
                <a:rect l="l" t="t" r="r" b="b"/>
                <a:pathLst>
                  <a:path w="161171" h="312661" extrusionOk="0">
                    <a:moveTo>
                      <a:pt x="22467" y="312661"/>
                    </a:moveTo>
                    <a:lnTo>
                      <a:pt x="0" y="0"/>
                    </a:lnTo>
                    <a:cubicBezTo>
                      <a:pt x="0" y="0"/>
                      <a:pt x="159139" y="11233"/>
                      <a:pt x="161011" y="138544"/>
                    </a:cubicBezTo>
                    <a:cubicBezTo>
                      <a:pt x="166628" y="267728"/>
                      <a:pt x="22467" y="312661"/>
                      <a:pt x="22467" y="3126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6" name="Google Shape;3316;p6"/>
              <p:cNvSpPr/>
              <p:nvPr/>
            </p:nvSpPr>
            <p:spPr>
              <a:xfrm>
                <a:off x="5109682" y="2251159"/>
                <a:ext cx="21418" cy="7788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7488" extrusionOk="0">
                    <a:moveTo>
                      <a:pt x="0" y="7489"/>
                    </a:moveTo>
                    <a:lnTo>
                      <a:pt x="20594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7" name="Google Shape;3317;p6"/>
              <p:cNvSpPr/>
              <p:nvPr/>
            </p:nvSpPr>
            <p:spPr>
              <a:xfrm>
                <a:off x="4943983" y="1958748"/>
                <a:ext cx="60360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31827" extrusionOk="0">
                    <a:moveTo>
                      <a:pt x="0" y="31828"/>
                    </a:moveTo>
                    <a:cubicBezTo>
                      <a:pt x="0" y="31828"/>
                      <a:pt x="20594" y="3744"/>
                      <a:pt x="58039" y="0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8" name="Google Shape;3318;p6"/>
              <p:cNvSpPr/>
              <p:nvPr/>
            </p:nvSpPr>
            <p:spPr>
              <a:xfrm>
                <a:off x="5169887" y="1849268"/>
                <a:ext cx="370403" cy="370491"/>
              </a:xfrm>
              <a:custGeom>
                <a:avLst/>
                <a:gdLst/>
                <a:ahLst/>
                <a:cxnLst/>
                <a:rect l="l" t="t" r="r" b="b"/>
                <a:pathLst>
                  <a:path w="356157" h="356241" extrusionOk="0">
                    <a:moveTo>
                      <a:pt x="215523" y="4046"/>
                    </a:moveTo>
                    <a:cubicBezTo>
                      <a:pt x="311007" y="24641"/>
                      <a:pt x="372790" y="118252"/>
                      <a:pt x="352195" y="215607"/>
                    </a:cubicBezTo>
                    <a:cubicBezTo>
                      <a:pt x="331601" y="311091"/>
                      <a:pt x="237990" y="372874"/>
                      <a:pt x="140634" y="352280"/>
                    </a:cubicBezTo>
                    <a:cubicBezTo>
                      <a:pt x="45151" y="331685"/>
                      <a:pt x="-16632" y="238074"/>
                      <a:pt x="3962" y="140719"/>
                    </a:cubicBezTo>
                    <a:cubicBezTo>
                      <a:pt x="24557" y="43363"/>
                      <a:pt x="120040" y="-16548"/>
                      <a:pt x="215523" y="4046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9" name="Google Shape;3319;p6"/>
              <p:cNvSpPr/>
              <p:nvPr/>
            </p:nvSpPr>
            <p:spPr>
              <a:xfrm>
                <a:off x="5218434" y="1897269"/>
                <a:ext cx="272108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61642" h="262250" extrusionOk="0">
                    <a:moveTo>
                      <a:pt x="103371" y="259372"/>
                    </a:moveTo>
                    <a:cubicBezTo>
                      <a:pt x="174515" y="274350"/>
                      <a:pt x="243787" y="229417"/>
                      <a:pt x="258765" y="158272"/>
                    </a:cubicBezTo>
                    <a:cubicBezTo>
                      <a:pt x="273743" y="87128"/>
                      <a:pt x="228809" y="17856"/>
                      <a:pt x="157665" y="2878"/>
                    </a:cubicBezTo>
                    <a:cubicBezTo>
                      <a:pt x="86521" y="-12100"/>
                      <a:pt x="17248" y="32833"/>
                      <a:pt x="2271" y="103978"/>
                    </a:cubicBezTo>
                    <a:cubicBezTo>
                      <a:pt x="-10835" y="175122"/>
                      <a:pt x="34098" y="244395"/>
                      <a:pt x="103371" y="25937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0" name="Google Shape;3320;p6"/>
              <p:cNvSpPr/>
              <p:nvPr/>
            </p:nvSpPr>
            <p:spPr>
              <a:xfrm>
                <a:off x="5197595" y="1879817"/>
                <a:ext cx="309400" cy="213189"/>
              </a:xfrm>
              <a:custGeom>
                <a:avLst/>
                <a:gdLst/>
                <a:ahLst/>
                <a:cxnLst/>
                <a:rect l="l" t="t" r="r" b="b"/>
                <a:pathLst>
                  <a:path w="297500" h="204989" extrusionOk="0">
                    <a:moveTo>
                      <a:pt x="297501" y="90784"/>
                    </a:moveTo>
                    <a:lnTo>
                      <a:pt x="5434" y="204989"/>
                    </a:lnTo>
                    <a:cubicBezTo>
                      <a:pt x="5434" y="204989"/>
                      <a:pt x="-32010" y="51467"/>
                      <a:pt x="89684" y="8406"/>
                    </a:cubicBezTo>
                    <a:cubicBezTo>
                      <a:pt x="209506" y="-32783"/>
                      <a:pt x="297501" y="90784"/>
                      <a:pt x="297501" y="9078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1" name="Google Shape;3321;p6"/>
              <p:cNvSpPr/>
              <p:nvPr/>
            </p:nvSpPr>
            <p:spPr>
              <a:xfrm>
                <a:off x="5464473" y="1919759"/>
                <a:ext cx="15576" cy="15576"/>
              </a:xfrm>
              <a:custGeom>
                <a:avLst/>
                <a:gdLst/>
                <a:ahLst/>
                <a:cxnLst/>
                <a:rect l="l" t="t" r="r" b="b"/>
                <a:pathLst>
                  <a:path w="14977" h="14977" extrusionOk="0">
                    <a:moveTo>
                      <a:pt x="14978" y="14978"/>
                    </a:moveTo>
                    <a:lnTo>
                      <a:pt x="0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2" name="Google Shape;3322;p6"/>
              <p:cNvSpPr/>
              <p:nvPr/>
            </p:nvSpPr>
            <p:spPr>
              <a:xfrm>
                <a:off x="5226647" y="2124447"/>
                <a:ext cx="48677" cy="48677"/>
              </a:xfrm>
              <a:custGeom>
                <a:avLst/>
                <a:gdLst/>
                <a:ahLst/>
                <a:cxnLst/>
                <a:rect l="l" t="t" r="r" b="b"/>
                <a:pathLst>
                  <a:path w="46805" h="46805" extrusionOk="0">
                    <a:moveTo>
                      <a:pt x="46806" y="46806"/>
                    </a:moveTo>
                    <a:cubicBezTo>
                      <a:pt x="46806" y="46806"/>
                      <a:pt x="14978" y="35572"/>
                      <a:pt x="0" y="0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3" name="Google Shape;3323;p6"/>
              <p:cNvSpPr/>
              <p:nvPr/>
            </p:nvSpPr>
            <p:spPr>
              <a:xfrm>
                <a:off x="5073607" y="2088372"/>
                <a:ext cx="369973" cy="369973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55743" extrusionOk="0">
                    <a:moveTo>
                      <a:pt x="8436" y="124514"/>
                    </a:moveTo>
                    <a:cubicBezTo>
                      <a:pt x="38391" y="30902"/>
                      <a:pt x="137619" y="-21520"/>
                      <a:pt x="231230" y="8436"/>
                    </a:cubicBezTo>
                    <a:cubicBezTo>
                      <a:pt x="324841" y="38391"/>
                      <a:pt x="377264" y="137619"/>
                      <a:pt x="347308" y="231230"/>
                    </a:cubicBezTo>
                    <a:cubicBezTo>
                      <a:pt x="317352" y="324841"/>
                      <a:pt x="218125" y="377264"/>
                      <a:pt x="124514" y="347308"/>
                    </a:cubicBezTo>
                    <a:cubicBezTo>
                      <a:pt x="30902" y="319225"/>
                      <a:pt x="-21520" y="218125"/>
                      <a:pt x="8436" y="124514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4" name="Google Shape;3324;p6"/>
              <p:cNvSpPr/>
              <p:nvPr/>
            </p:nvSpPr>
            <p:spPr>
              <a:xfrm>
                <a:off x="5122567" y="2137332"/>
                <a:ext cx="272166" cy="272344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61869" extrusionOk="0">
                    <a:moveTo>
                      <a:pt x="255352" y="171102"/>
                    </a:moveTo>
                    <a:cubicBezTo>
                      <a:pt x="277819" y="101830"/>
                      <a:pt x="238502" y="28813"/>
                      <a:pt x="171102" y="6347"/>
                    </a:cubicBezTo>
                    <a:cubicBezTo>
                      <a:pt x="101830" y="-16120"/>
                      <a:pt x="28813" y="23197"/>
                      <a:pt x="6347" y="90597"/>
                    </a:cubicBezTo>
                    <a:cubicBezTo>
                      <a:pt x="-16120" y="157997"/>
                      <a:pt x="23197" y="232885"/>
                      <a:pt x="90597" y="255352"/>
                    </a:cubicBezTo>
                    <a:cubicBezTo>
                      <a:pt x="159869" y="277819"/>
                      <a:pt x="234758" y="240374"/>
                      <a:pt x="255352" y="17110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5" name="Google Shape;3325;p6"/>
              <p:cNvSpPr/>
              <p:nvPr/>
            </p:nvSpPr>
            <p:spPr>
              <a:xfrm>
                <a:off x="5105047" y="2118599"/>
                <a:ext cx="199340" cy="315110"/>
              </a:xfrm>
              <a:custGeom>
                <a:avLst/>
                <a:gdLst/>
                <a:ahLst/>
                <a:cxnLst/>
                <a:rect l="l" t="t" r="r" b="b"/>
                <a:pathLst>
                  <a:path w="191673" h="302990" extrusionOk="0">
                    <a:moveTo>
                      <a:pt x="105551" y="0"/>
                    </a:moveTo>
                    <a:lnTo>
                      <a:pt x="191673" y="301428"/>
                    </a:lnTo>
                    <a:cubicBezTo>
                      <a:pt x="191673" y="301428"/>
                      <a:pt x="34407" y="323894"/>
                      <a:pt x="4451" y="198455"/>
                    </a:cubicBezTo>
                    <a:cubicBezTo>
                      <a:pt x="-25505" y="73017"/>
                      <a:pt x="105551" y="0"/>
                      <a:pt x="105551" y="0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6" name="Google Shape;3326;p6"/>
              <p:cNvSpPr/>
              <p:nvPr/>
            </p:nvSpPr>
            <p:spPr>
              <a:xfrm>
                <a:off x="5154518" y="2140043"/>
                <a:ext cx="19471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3105" extrusionOk="0">
                    <a:moveTo>
                      <a:pt x="18722" y="0"/>
                    </a:moveTo>
                    <a:lnTo>
                      <a:pt x="0" y="13106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7" name="Google Shape;3327;p6"/>
              <p:cNvSpPr/>
              <p:nvPr/>
            </p:nvSpPr>
            <p:spPr>
              <a:xfrm>
                <a:off x="5337762" y="2368123"/>
                <a:ext cx="52571" cy="44783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43061" extrusionOk="0">
                    <a:moveTo>
                      <a:pt x="50550" y="0"/>
                    </a:moveTo>
                    <a:cubicBezTo>
                      <a:pt x="50550" y="0"/>
                      <a:pt x="35572" y="29956"/>
                      <a:pt x="0" y="43061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8" name="Google Shape;3328;p6"/>
              <p:cNvSpPr/>
              <p:nvPr/>
            </p:nvSpPr>
            <p:spPr>
              <a:xfrm>
                <a:off x="5493717" y="1892473"/>
                <a:ext cx="369943" cy="369943"/>
              </a:xfrm>
              <a:custGeom>
                <a:avLst/>
                <a:gdLst/>
                <a:ahLst/>
                <a:cxnLst/>
                <a:rect l="l" t="t" r="r" b="b"/>
                <a:pathLst>
                  <a:path w="355714" h="355714" extrusionOk="0">
                    <a:moveTo>
                      <a:pt x="312657" y="293935"/>
                    </a:moveTo>
                    <a:cubicBezTo>
                      <a:pt x="249002" y="368824"/>
                      <a:pt x="136669" y="376313"/>
                      <a:pt x="61780" y="312657"/>
                    </a:cubicBezTo>
                    <a:cubicBezTo>
                      <a:pt x="-13109" y="249002"/>
                      <a:pt x="-20598" y="136669"/>
                      <a:pt x="43058" y="61780"/>
                    </a:cubicBezTo>
                    <a:cubicBezTo>
                      <a:pt x="106713" y="-13109"/>
                      <a:pt x="219046" y="-20598"/>
                      <a:pt x="293935" y="43058"/>
                    </a:cubicBezTo>
                    <a:cubicBezTo>
                      <a:pt x="368824" y="106713"/>
                      <a:pt x="376313" y="219046"/>
                      <a:pt x="312657" y="29393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9" name="Google Shape;3329;p6"/>
              <p:cNvSpPr/>
              <p:nvPr/>
            </p:nvSpPr>
            <p:spPr>
              <a:xfrm>
                <a:off x="5544546" y="1941353"/>
                <a:ext cx="272297" cy="272297"/>
              </a:xfrm>
              <a:custGeom>
                <a:avLst/>
                <a:gdLst/>
                <a:ahLst/>
                <a:cxnLst/>
                <a:rect l="l" t="t" r="r" b="b"/>
                <a:pathLst>
                  <a:path w="261824" h="261824" extrusionOk="0">
                    <a:moveTo>
                      <a:pt x="31684" y="44790"/>
                    </a:moveTo>
                    <a:cubicBezTo>
                      <a:pt x="-15121" y="99084"/>
                      <a:pt x="-9505" y="181462"/>
                      <a:pt x="44790" y="230140"/>
                    </a:cubicBezTo>
                    <a:cubicBezTo>
                      <a:pt x="99084" y="276946"/>
                      <a:pt x="181462" y="271329"/>
                      <a:pt x="230140" y="217034"/>
                    </a:cubicBezTo>
                    <a:cubicBezTo>
                      <a:pt x="276945" y="162740"/>
                      <a:pt x="271329" y="80362"/>
                      <a:pt x="217034" y="31684"/>
                    </a:cubicBezTo>
                    <a:cubicBezTo>
                      <a:pt x="160868" y="-15121"/>
                      <a:pt x="78490" y="-9505"/>
                      <a:pt x="31684" y="4479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0" name="Google Shape;3330;p6"/>
              <p:cNvSpPr/>
              <p:nvPr/>
            </p:nvSpPr>
            <p:spPr>
              <a:xfrm>
                <a:off x="5659412" y="1915861"/>
                <a:ext cx="179522" cy="323220"/>
              </a:xfrm>
              <a:custGeom>
                <a:avLst/>
                <a:gdLst/>
                <a:ahLst/>
                <a:cxnLst/>
                <a:rect l="l" t="t" r="r" b="b"/>
                <a:pathLst>
                  <a:path w="172617" h="310788" extrusionOk="0">
                    <a:moveTo>
                      <a:pt x="0" y="310789"/>
                    </a:moveTo>
                    <a:lnTo>
                      <a:pt x="39317" y="0"/>
                    </a:lnTo>
                    <a:cubicBezTo>
                      <a:pt x="39317" y="0"/>
                      <a:pt x="192839" y="41189"/>
                      <a:pt x="170372" y="168500"/>
                    </a:cubicBezTo>
                    <a:cubicBezTo>
                      <a:pt x="149778" y="293939"/>
                      <a:pt x="0" y="310789"/>
                      <a:pt x="0" y="310789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6"/>
              <p:cNvSpPr/>
              <p:nvPr/>
            </p:nvSpPr>
            <p:spPr>
              <a:xfrm>
                <a:off x="5706197" y="2229715"/>
                <a:ext cx="21418" cy="3894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3744" extrusionOk="0">
                    <a:moveTo>
                      <a:pt x="0" y="3744"/>
                    </a:moveTo>
                    <a:lnTo>
                      <a:pt x="20594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2" name="Google Shape;3332;p6"/>
              <p:cNvSpPr/>
              <p:nvPr/>
            </p:nvSpPr>
            <p:spPr>
              <a:xfrm>
                <a:off x="5595082" y="1919323"/>
                <a:ext cx="66201" cy="19909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19143" extrusionOk="0">
                    <a:moveTo>
                      <a:pt x="0" y="19143"/>
                    </a:moveTo>
                    <a:cubicBezTo>
                      <a:pt x="0" y="19143"/>
                      <a:pt x="24339" y="-3323"/>
                      <a:pt x="63656" y="421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3" name="Google Shape;3333;p6"/>
              <p:cNvSpPr/>
              <p:nvPr/>
            </p:nvSpPr>
            <p:spPr>
              <a:xfrm>
                <a:off x="4978095" y="1993190"/>
                <a:ext cx="315437" cy="332303"/>
              </a:xfrm>
              <a:custGeom>
                <a:avLst/>
                <a:gdLst/>
                <a:ahLst/>
                <a:cxnLst/>
                <a:rect l="l" t="t" r="r" b="b"/>
                <a:pathLst>
                  <a:path w="303305" h="319522" extrusionOk="0">
                    <a:moveTo>
                      <a:pt x="135739" y="315156"/>
                    </a:moveTo>
                    <a:cubicBezTo>
                      <a:pt x="53361" y="296433"/>
                      <a:pt x="-8422" y="210311"/>
                      <a:pt x="939" y="124189"/>
                    </a:cubicBezTo>
                    <a:cubicBezTo>
                      <a:pt x="10300" y="38067"/>
                      <a:pt x="83317" y="-16228"/>
                      <a:pt x="167566" y="4367"/>
                    </a:cubicBezTo>
                    <a:cubicBezTo>
                      <a:pt x="249944" y="23089"/>
                      <a:pt x="311728" y="109211"/>
                      <a:pt x="302366" y="195333"/>
                    </a:cubicBezTo>
                    <a:cubicBezTo>
                      <a:pt x="293005" y="281456"/>
                      <a:pt x="218116" y="335750"/>
                      <a:pt x="135739" y="315156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4" name="Google Shape;3334;p6"/>
              <p:cNvSpPr/>
              <p:nvPr/>
            </p:nvSpPr>
            <p:spPr>
              <a:xfrm>
                <a:off x="5003437" y="1969797"/>
                <a:ext cx="315437" cy="331606"/>
              </a:xfrm>
              <a:custGeom>
                <a:avLst/>
                <a:gdLst/>
                <a:ahLst/>
                <a:cxnLst/>
                <a:rect l="l" t="t" r="r" b="b"/>
                <a:pathLst>
                  <a:path w="303305" h="318852" extrusionOk="0">
                    <a:moveTo>
                      <a:pt x="135739" y="315156"/>
                    </a:moveTo>
                    <a:cubicBezTo>
                      <a:pt x="53361" y="296433"/>
                      <a:pt x="-8422" y="210311"/>
                      <a:pt x="939" y="124189"/>
                    </a:cubicBezTo>
                    <a:cubicBezTo>
                      <a:pt x="10300" y="38067"/>
                      <a:pt x="83316" y="-16228"/>
                      <a:pt x="167566" y="4367"/>
                    </a:cubicBezTo>
                    <a:cubicBezTo>
                      <a:pt x="249944" y="23089"/>
                      <a:pt x="311727" y="109211"/>
                      <a:pt x="302366" y="195333"/>
                    </a:cubicBezTo>
                    <a:cubicBezTo>
                      <a:pt x="293005" y="279583"/>
                      <a:pt x="218116" y="333878"/>
                      <a:pt x="135739" y="315156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5" name="Google Shape;3335;p6"/>
              <p:cNvSpPr/>
              <p:nvPr/>
            </p:nvSpPr>
            <p:spPr>
              <a:xfrm>
                <a:off x="5044840" y="2012069"/>
                <a:ext cx="231118" cy="243965"/>
              </a:xfrm>
              <a:custGeom>
                <a:avLst/>
                <a:gdLst/>
                <a:ahLst/>
                <a:cxnLst/>
                <a:rect l="l" t="t" r="r" b="b"/>
                <a:pathLst>
                  <a:path w="222229" h="234582" extrusionOk="0">
                    <a:moveTo>
                      <a:pt x="122186" y="3086"/>
                    </a:moveTo>
                    <a:cubicBezTo>
                      <a:pt x="60403" y="-11892"/>
                      <a:pt x="6109" y="29297"/>
                      <a:pt x="492" y="91080"/>
                    </a:cubicBezTo>
                    <a:cubicBezTo>
                      <a:pt x="-5125" y="154736"/>
                      <a:pt x="37936" y="216519"/>
                      <a:pt x="99720" y="231497"/>
                    </a:cubicBezTo>
                    <a:cubicBezTo>
                      <a:pt x="161503" y="246475"/>
                      <a:pt x="215797" y="205286"/>
                      <a:pt x="221414" y="143502"/>
                    </a:cubicBezTo>
                    <a:cubicBezTo>
                      <a:pt x="228903" y="81719"/>
                      <a:pt x="183970" y="18063"/>
                      <a:pt x="122186" y="308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6" name="Google Shape;3336;p6"/>
              <p:cNvSpPr/>
              <p:nvPr/>
            </p:nvSpPr>
            <p:spPr>
              <a:xfrm>
                <a:off x="5037554" y="2083511"/>
                <a:ext cx="257837" cy="189028"/>
              </a:xfrm>
              <a:custGeom>
                <a:avLst/>
                <a:gdLst/>
                <a:ahLst/>
                <a:cxnLst/>
                <a:rect l="l" t="t" r="r" b="b"/>
                <a:pathLst>
                  <a:path w="247920" h="181758" extrusionOk="0">
                    <a:moveTo>
                      <a:pt x="0" y="99228"/>
                    </a:moveTo>
                    <a:lnTo>
                      <a:pt x="237772" y="0"/>
                    </a:lnTo>
                    <a:cubicBezTo>
                      <a:pt x="237772" y="0"/>
                      <a:pt x="282705" y="138544"/>
                      <a:pt x="183478" y="174117"/>
                    </a:cubicBezTo>
                    <a:cubicBezTo>
                      <a:pt x="84250" y="211561"/>
                      <a:pt x="0" y="99228"/>
                      <a:pt x="0" y="99228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7" name="Google Shape;3337;p6"/>
              <p:cNvSpPr/>
              <p:nvPr/>
            </p:nvSpPr>
            <p:spPr>
              <a:xfrm>
                <a:off x="5062897" y="2221918"/>
                <a:ext cx="13629" cy="15576"/>
              </a:xfrm>
              <a:custGeom>
                <a:avLst/>
                <a:gdLst/>
                <a:ahLst/>
                <a:cxnLst/>
                <a:rect l="l" t="t" r="r" b="b"/>
                <a:pathLst>
                  <a:path w="13105" h="14977" extrusionOk="0">
                    <a:moveTo>
                      <a:pt x="0" y="0"/>
                    </a:moveTo>
                    <a:lnTo>
                      <a:pt x="13106" y="14978"/>
                    </a:ln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8" name="Google Shape;3338;p6"/>
              <p:cNvSpPr/>
              <p:nvPr/>
            </p:nvSpPr>
            <p:spPr>
              <a:xfrm>
                <a:off x="5214950" y="2011383"/>
                <a:ext cx="46730" cy="44783"/>
              </a:xfrm>
              <a:custGeom>
                <a:avLst/>
                <a:gdLst/>
                <a:ahLst/>
                <a:cxnLst/>
                <a:rect l="l" t="t" r="r" b="b"/>
                <a:pathLst>
                  <a:path w="44933" h="43061" extrusionOk="0">
                    <a:moveTo>
                      <a:pt x="0" y="0"/>
                    </a:moveTo>
                    <a:cubicBezTo>
                      <a:pt x="0" y="0"/>
                      <a:pt x="28083" y="11233"/>
                      <a:pt x="44933" y="43061"/>
                    </a:cubicBez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9" name="Google Shape;3339;p6"/>
              <p:cNvSpPr/>
              <p:nvPr/>
            </p:nvSpPr>
            <p:spPr>
              <a:xfrm>
                <a:off x="6135488" y="1889108"/>
                <a:ext cx="329520" cy="316304"/>
              </a:xfrm>
              <a:custGeom>
                <a:avLst/>
                <a:gdLst/>
                <a:ahLst/>
                <a:cxnLst/>
                <a:rect l="l" t="t" r="r" b="b"/>
                <a:pathLst>
                  <a:path w="316846" h="304138" extrusionOk="0">
                    <a:moveTo>
                      <a:pt x="198050" y="302783"/>
                    </a:moveTo>
                    <a:cubicBezTo>
                      <a:pt x="113800" y="314016"/>
                      <a:pt x="27677" y="254105"/>
                      <a:pt x="5211" y="171727"/>
                    </a:cubicBezTo>
                    <a:cubicBezTo>
                      <a:pt x="-17256" y="87477"/>
                      <a:pt x="35166" y="12589"/>
                      <a:pt x="119416" y="1355"/>
                    </a:cubicBezTo>
                    <a:cubicBezTo>
                      <a:pt x="203666" y="-9878"/>
                      <a:pt x="289788" y="50033"/>
                      <a:pt x="312255" y="132411"/>
                    </a:cubicBezTo>
                    <a:cubicBezTo>
                      <a:pt x="332849" y="216661"/>
                      <a:pt x="282299" y="291550"/>
                      <a:pt x="198050" y="302783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0" name="Google Shape;3340;p6"/>
              <p:cNvSpPr/>
              <p:nvPr/>
            </p:nvSpPr>
            <p:spPr>
              <a:xfrm>
                <a:off x="6149135" y="1857918"/>
                <a:ext cx="330287" cy="316304"/>
              </a:xfrm>
              <a:custGeom>
                <a:avLst/>
                <a:gdLst/>
                <a:ahLst/>
                <a:cxnLst/>
                <a:rect l="l" t="t" r="r" b="b"/>
                <a:pathLst>
                  <a:path w="317584" h="304138" extrusionOk="0">
                    <a:moveTo>
                      <a:pt x="198049" y="302783"/>
                    </a:moveTo>
                    <a:cubicBezTo>
                      <a:pt x="113799" y="314016"/>
                      <a:pt x="27677" y="254105"/>
                      <a:pt x="5211" y="171727"/>
                    </a:cubicBezTo>
                    <a:cubicBezTo>
                      <a:pt x="-17256" y="87477"/>
                      <a:pt x="35166" y="12589"/>
                      <a:pt x="119416" y="1355"/>
                    </a:cubicBezTo>
                    <a:cubicBezTo>
                      <a:pt x="203666" y="-9878"/>
                      <a:pt x="289788" y="50033"/>
                      <a:pt x="312255" y="132411"/>
                    </a:cubicBezTo>
                    <a:cubicBezTo>
                      <a:pt x="334722" y="216661"/>
                      <a:pt x="284172" y="291550"/>
                      <a:pt x="198049" y="302783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1" name="Google Shape;3341;p6"/>
              <p:cNvSpPr/>
              <p:nvPr/>
            </p:nvSpPr>
            <p:spPr>
              <a:xfrm>
                <a:off x="6194014" y="1899387"/>
                <a:ext cx="242456" cy="233464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24485" extrusionOk="0">
                    <a:moveTo>
                      <a:pt x="87546" y="846"/>
                    </a:moveTo>
                    <a:cubicBezTo>
                      <a:pt x="25763" y="8334"/>
                      <a:pt x="-11681" y="64501"/>
                      <a:pt x="3296" y="126284"/>
                    </a:cubicBezTo>
                    <a:cubicBezTo>
                      <a:pt x="20146" y="188068"/>
                      <a:pt x="83802" y="231129"/>
                      <a:pt x="145585" y="223640"/>
                    </a:cubicBezTo>
                    <a:cubicBezTo>
                      <a:pt x="207369" y="216151"/>
                      <a:pt x="244813" y="159984"/>
                      <a:pt x="229835" y="98201"/>
                    </a:cubicBezTo>
                    <a:cubicBezTo>
                      <a:pt x="212985" y="36418"/>
                      <a:pt x="149330" y="-6643"/>
                      <a:pt x="87546" y="84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2" name="Google Shape;3342;p6"/>
              <p:cNvSpPr/>
              <p:nvPr/>
            </p:nvSpPr>
            <p:spPr>
              <a:xfrm>
                <a:off x="6216941" y="1923660"/>
                <a:ext cx="239939" cy="220071"/>
              </a:xfrm>
              <a:custGeom>
                <a:avLst/>
                <a:gdLst/>
                <a:ahLst/>
                <a:cxnLst/>
                <a:rect l="l" t="t" r="r" b="b"/>
                <a:pathLst>
                  <a:path w="230711" h="211607" extrusionOk="0">
                    <a:moveTo>
                      <a:pt x="0" y="175989"/>
                    </a:moveTo>
                    <a:lnTo>
                      <a:pt x="187222" y="0"/>
                    </a:lnTo>
                    <a:cubicBezTo>
                      <a:pt x="187222" y="0"/>
                      <a:pt x="277089" y="114206"/>
                      <a:pt x="198455" y="183478"/>
                    </a:cubicBezTo>
                    <a:cubicBezTo>
                      <a:pt x="117950" y="250878"/>
                      <a:pt x="0" y="175989"/>
                      <a:pt x="0" y="175989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3" name="Google Shape;3343;p6"/>
              <p:cNvSpPr/>
              <p:nvPr/>
            </p:nvSpPr>
            <p:spPr>
              <a:xfrm>
                <a:off x="6253980" y="2130296"/>
                <a:ext cx="19471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9361" extrusionOk="0">
                    <a:moveTo>
                      <a:pt x="0" y="0"/>
                    </a:moveTo>
                    <a:lnTo>
                      <a:pt x="18722" y="9361"/>
                    </a:ln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4" name="Google Shape;3344;p6"/>
              <p:cNvSpPr/>
              <p:nvPr/>
            </p:nvSpPr>
            <p:spPr>
              <a:xfrm>
                <a:off x="6322209" y="1878824"/>
                <a:ext cx="58413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24338" extrusionOk="0">
                    <a:moveTo>
                      <a:pt x="0" y="0"/>
                    </a:moveTo>
                    <a:cubicBezTo>
                      <a:pt x="0" y="0"/>
                      <a:pt x="29956" y="0"/>
                      <a:pt x="56167" y="24339"/>
                    </a:cubicBez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5" name="Google Shape;3345;p6"/>
              <p:cNvSpPr/>
              <p:nvPr/>
            </p:nvSpPr>
            <p:spPr>
              <a:xfrm>
                <a:off x="6361195" y="2120548"/>
                <a:ext cx="369951" cy="369951"/>
              </a:xfrm>
              <a:custGeom>
                <a:avLst/>
                <a:gdLst/>
                <a:ahLst/>
                <a:cxnLst/>
                <a:rect l="l" t="t" r="r" b="b"/>
                <a:pathLst>
                  <a:path w="355722" h="355722" extrusionOk="0">
                    <a:moveTo>
                      <a:pt x="177861" y="355722"/>
                    </a:moveTo>
                    <a:cubicBezTo>
                      <a:pt x="80506" y="355722"/>
                      <a:pt x="0" y="275217"/>
                      <a:pt x="0" y="177861"/>
                    </a:cubicBezTo>
                    <a:cubicBezTo>
                      <a:pt x="0" y="80506"/>
                      <a:pt x="80506" y="0"/>
                      <a:pt x="177861" y="0"/>
                    </a:cubicBezTo>
                    <a:cubicBezTo>
                      <a:pt x="275217" y="0"/>
                      <a:pt x="355722" y="80506"/>
                      <a:pt x="355722" y="177861"/>
                    </a:cubicBezTo>
                    <a:cubicBezTo>
                      <a:pt x="355722" y="277089"/>
                      <a:pt x="275217" y="355722"/>
                      <a:pt x="177861" y="35572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6" name="Google Shape;3346;p6"/>
              <p:cNvSpPr/>
              <p:nvPr/>
            </p:nvSpPr>
            <p:spPr>
              <a:xfrm>
                <a:off x="6409930" y="2171233"/>
                <a:ext cx="272595" cy="272595"/>
              </a:xfrm>
              <a:custGeom>
                <a:avLst/>
                <a:gdLst/>
                <a:ahLst/>
                <a:cxnLst/>
                <a:rect l="l" t="t" r="r" b="b"/>
                <a:pathLst>
                  <a:path w="262111" h="262111" extrusionOk="0">
                    <a:moveTo>
                      <a:pt x="131056" y="0"/>
                    </a:moveTo>
                    <a:cubicBezTo>
                      <a:pt x="58039" y="0"/>
                      <a:pt x="0" y="58039"/>
                      <a:pt x="0" y="131056"/>
                    </a:cubicBezTo>
                    <a:cubicBezTo>
                      <a:pt x="0" y="204072"/>
                      <a:pt x="58039" y="262111"/>
                      <a:pt x="131056" y="262111"/>
                    </a:cubicBezTo>
                    <a:cubicBezTo>
                      <a:pt x="204072" y="262111"/>
                      <a:pt x="262111" y="204072"/>
                      <a:pt x="262111" y="131056"/>
                    </a:cubicBezTo>
                    <a:cubicBezTo>
                      <a:pt x="262111" y="58039"/>
                      <a:pt x="202200" y="0"/>
                      <a:pt x="131056" y="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7" name="Google Shape;3347;p6"/>
              <p:cNvSpPr/>
              <p:nvPr/>
            </p:nvSpPr>
            <p:spPr>
              <a:xfrm>
                <a:off x="6409930" y="2216069"/>
                <a:ext cx="294096" cy="240765"/>
              </a:xfrm>
              <a:custGeom>
                <a:avLst/>
                <a:gdLst/>
                <a:ahLst/>
                <a:cxnLst/>
                <a:rect l="l" t="t" r="r" b="b"/>
                <a:pathLst>
                  <a:path w="282785" h="231505" extrusionOk="0">
                    <a:moveTo>
                      <a:pt x="0" y="172244"/>
                    </a:moveTo>
                    <a:lnTo>
                      <a:pt x="262111" y="0"/>
                    </a:lnTo>
                    <a:cubicBezTo>
                      <a:pt x="262111" y="0"/>
                      <a:pt x="329511" y="144161"/>
                      <a:pt x="220922" y="209689"/>
                    </a:cubicBezTo>
                    <a:cubicBezTo>
                      <a:pt x="110461" y="275217"/>
                      <a:pt x="0" y="172244"/>
                      <a:pt x="0" y="17224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8" name="Google Shape;3348;p6"/>
              <p:cNvSpPr/>
              <p:nvPr/>
            </p:nvSpPr>
            <p:spPr>
              <a:xfrm>
                <a:off x="6443071" y="2428553"/>
                <a:ext cx="19471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3105" extrusionOk="0">
                    <a:moveTo>
                      <a:pt x="0" y="0"/>
                    </a:moveTo>
                    <a:lnTo>
                      <a:pt x="18722" y="13105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9" name="Google Shape;3349;p6"/>
              <p:cNvSpPr/>
              <p:nvPr/>
            </p:nvSpPr>
            <p:spPr>
              <a:xfrm>
                <a:off x="6595124" y="2153689"/>
                <a:ext cx="5841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35572" extrusionOk="0">
                    <a:moveTo>
                      <a:pt x="0" y="0"/>
                    </a:moveTo>
                    <a:cubicBezTo>
                      <a:pt x="0" y="0"/>
                      <a:pt x="33700" y="3744"/>
                      <a:pt x="56167" y="35572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0" name="Google Shape;3350;p6"/>
              <p:cNvSpPr/>
              <p:nvPr/>
            </p:nvSpPr>
            <p:spPr>
              <a:xfrm>
                <a:off x="5698964" y="2094632"/>
                <a:ext cx="369951" cy="369951"/>
              </a:xfrm>
              <a:custGeom>
                <a:avLst/>
                <a:gdLst/>
                <a:ahLst/>
                <a:cxnLst/>
                <a:rect l="l" t="t" r="r" b="b"/>
                <a:pathLst>
                  <a:path w="355722" h="355722" extrusionOk="0">
                    <a:moveTo>
                      <a:pt x="177861" y="355722"/>
                    </a:moveTo>
                    <a:cubicBezTo>
                      <a:pt x="80505" y="355722"/>
                      <a:pt x="0" y="275217"/>
                      <a:pt x="0" y="177861"/>
                    </a:cubicBezTo>
                    <a:cubicBezTo>
                      <a:pt x="0" y="80505"/>
                      <a:pt x="80505" y="0"/>
                      <a:pt x="177861" y="0"/>
                    </a:cubicBezTo>
                    <a:cubicBezTo>
                      <a:pt x="275217" y="0"/>
                      <a:pt x="355722" y="80505"/>
                      <a:pt x="355722" y="177861"/>
                    </a:cubicBezTo>
                    <a:cubicBezTo>
                      <a:pt x="355722" y="277089"/>
                      <a:pt x="275217" y="355722"/>
                      <a:pt x="177861" y="35572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1" name="Google Shape;3351;p6"/>
              <p:cNvSpPr/>
              <p:nvPr/>
            </p:nvSpPr>
            <p:spPr>
              <a:xfrm>
                <a:off x="5747699" y="2145315"/>
                <a:ext cx="272595" cy="272595"/>
              </a:xfrm>
              <a:custGeom>
                <a:avLst/>
                <a:gdLst/>
                <a:ahLst/>
                <a:cxnLst/>
                <a:rect l="l" t="t" r="r" b="b"/>
                <a:pathLst>
                  <a:path w="262111" h="262111" extrusionOk="0">
                    <a:moveTo>
                      <a:pt x="131056" y="0"/>
                    </a:moveTo>
                    <a:cubicBezTo>
                      <a:pt x="58039" y="0"/>
                      <a:pt x="0" y="58039"/>
                      <a:pt x="0" y="131056"/>
                    </a:cubicBezTo>
                    <a:cubicBezTo>
                      <a:pt x="0" y="204072"/>
                      <a:pt x="58039" y="262111"/>
                      <a:pt x="131056" y="262111"/>
                    </a:cubicBezTo>
                    <a:cubicBezTo>
                      <a:pt x="204072" y="262111"/>
                      <a:pt x="262111" y="204072"/>
                      <a:pt x="262111" y="131056"/>
                    </a:cubicBezTo>
                    <a:cubicBezTo>
                      <a:pt x="262111" y="58039"/>
                      <a:pt x="202200" y="0"/>
                      <a:pt x="131056" y="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2" name="Google Shape;3352;p6"/>
              <p:cNvSpPr/>
              <p:nvPr/>
            </p:nvSpPr>
            <p:spPr>
              <a:xfrm>
                <a:off x="5747699" y="2192101"/>
                <a:ext cx="294096" cy="239955"/>
              </a:xfrm>
              <a:custGeom>
                <a:avLst/>
                <a:gdLst/>
                <a:ahLst/>
                <a:cxnLst/>
                <a:rect l="l" t="t" r="r" b="b"/>
                <a:pathLst>
                  <a:path w="282785" h="230726" extrusionOk="0">
                    <a:moveTo>
                      <a:pt x="0" y="172244"/>
                    </a:moveTo>
                    <a:lnTo>
                      <a:pt x="262111" y="0"/>
                    </a:lnTo>
                    <a:cubicBezTo>
                      <a:pt x="262111" y="0"/>
                      <a:pt x="329511" y="144161"/>
                      <a:pt x="220922" y="209689"/>
                    </a:cubicBezTo>
                    <a:cubicBezTo>
                      <a:pt x="110461" y="273344"/>
                      <a:pt x="0" y="172244"/>
                      <a:pt x="0" y="17224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3" name="Google Shape;3353;p6"/>
              <p:cNvSpPr/>
              <p:nvPr/>
            </p:nvSpPr>
            <p:spPr>
              <a:xfrm>
                <a:off x="5782789" y="2402637"/>
                <a:ext cx="17523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6849" h="13105" extrusionOk="0">
                    <a:moveTo>
                      <a:pt x="0" y="0"/>
                    </a:moveTo>
                    <a:lnTo>
                      <a:pt x="16850" y="13106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4" name="Google Shape;3354;p6"/>
              <p:cNvSpPr/>
              <p:nvPr/>
            </p:nvSpPr>
            <p:spPr>
              <a:xfrm>
                <a:off x="5932892" y="2127771"/>
                <a:ext cx="5841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35572" extrusionOk="0">
                    <a:moveTo>
                      <a:pt x="0" y="0"/>
                    </a:moveTo>
                    <a:cubicBezTo>
                      <a:pt x="0" y="0"/>
                      <a:pt x="33700" y="3744"/>
                      <a:pt x="56167" y="35572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5" name="Google Shape;3355;p6"/>
              <p:cNvSpPr/>
              <p:nvPr/>
            </p:nvSpPr>
            <p:spPr>
              <a:xfrm>
                <a:off x="4720801" y="2080609"/>
                <a:ext cx="367955" cy="367090"/>
              </a:xfrm>
              <a:custGeom>
                <a:avLst/>
                <a:gdLst/>
                <a:ahLst/>
                <a:cxnLst/>
                <a:rect l="l" t="t" r="r" b="b"/>
                <a:pathLst>
                  <a:path w="353803" h="352971" extrusionOk="0">
                    <a:moveTo>
                      <a:pt x="88907" y="330424"/>
                    </a:moveTo>
                    <a:cubicBezTo>
                      <a:pt x="4657" y="281746"/>
                      <a:pt x="-25298" y="173157"/>
                      <a:pt x="23380" y="88907"/>
                    </a:cubicBezTo>
                    <a:cubicBezTo>
                      <a:pt x="72057" y="4657"/>
                      <a:pt x="180646" y="-25298"/>
                      <a:pt x="264896" y="23380"/>
                    </a:cubicBezTo>
                    <a:cubicBezTo>
                      <a:pt x="349146" y="72057"/>
                      <a:pt x="379102" y="180646"/>
                      <a:pt x="330424" y="264896"/>
                    </a:cubicBezTo>
                    <a:cubicBezTo>
                      <a:pt x="283618" y="349146"/>
                      <a:pt x="175030" y="377230"/>
                      <a:pt x="88907" y="330424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6" name="Google Shape;3356;p6"/>
              <p:cNvSpPr/>
              <p:nvPr/>
            </p:nvSpPr>
            <p:spPr>
              <a:xfrm>
                <a:off x="4770398" y="2128257"/>
                <a:ext cx="270824" cy="270824"/>
              </a:xfrm>
              <a:custGeom>
                <a:avLst/>
                <a:gdLst/>
                <a:ahLst/>
                <a:cxnLst/>
                <a:rect l="l" t="t" r="r" b="b"/>
                <a:pathLst>
                  <a:path w="260408" h="260408" extrusionOk="0">
                    <a:moveTo>
                      <a:pt x="194796" y="16935"/>
                    </a:moveTo>
                    <a:cubicBezTo>
                      <a:pt x="133013" y="-18637"/>
                      <a:pt x="52507" y="3829"/>
                      <a:pt x="16935" y="65613"/>
                    </a:cubicBezTo>
                    <a:cubicBezTo>
                      <a:pt x="-18637" y="127396"/>
                      <a:pt x="3829" y="207902"/>
                      <a:pt x="65613" y="243474"/>
                    </a:cubicBezTo>
                    <a:cubicBezTo>
                      <a:pt x="127396" y="279046"/>
                      <a:pt x="207902" y="256579"/>
                      <a:pt x="243474" y="194796"/>
                    </a:cubicBezTo>
                    <a:cubicBezTo>
                      <a:pt x="279046" y="131140"/>
                      <a:pt x="256579" y="52507"/>
                      <a:pt x="194796" y="16935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7" name="Google Shape;3357;p6"/>
              <p:cNvSpPr/>
              <p:nvPr/>
            </p:nvSpPr>
            <p:spPr>
              <a:xfrm>
                <a:off x="4743195" y="2251157"/>
                <a:ext cx="325167" cy="167525"/>
              </a:xfrm>
              <a:custGeom>
                <a:avLst/>
                <a:gdLst/>
                <a:ahLst/>
                <a:cxnLst/>
                <a:rect l="l" t="t" r="r" b="b"/>
                <a:pathLst>
                  <a:path w="312661" h="161082" extrusionOk="0">
                    <a:moveTo>
                      <a:pt x="0" y="20594"/>
                    </a:moveTo>
                    <a:lnTo>
                      <a:pt x="312661" y="0"/>
                    </a:lnTo>
                    <a:cubicBezTo>
                      <a:pt x="312661" y="0"/>
                      <a:pt x="301428" y="157267"/>
                      <a:pt x="172244" y="161011"/>
                    </a:cubicBezTo>
                    <a:cubicBezTo>
                      <a:pt x="44933" y="164755"/>
                      <a:pt x="0" y="20594"/>
                      <a:pt x="0" y="2059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8" name="Google Shape;3358;p6"/>
              <p:cNvSpPr/>
              <p:nvPr/>
            </p:nvSpPr>
            <p:spPr>
              <a:xfrm>
                <a:off x="4756842" y="2319387"/>
                <a:ext cx="9735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18722" extrusionOk="0">
                    <a:moveTo>
                      <a:pt x="0" y="0"/>
                    </a:moveTo>
                    <a:lnTo>
                      <a:pt x="9361" y="18722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9" name="Google Shape;3359;p6"/>
              <p:cNvSpPr/>
              <p:nvPr/>
            </p:nvSpPr>
            <p:spPr>
              <a:xfrm>
                <a:off x="5023909" y="2153688"/>
                <a:ext cx="33100" cy="60360"/>
              </a:xfrm>
              <a:custGeom>
                <a:avLst/>
                <a:gdLst/>
                <a:ahLst/>
                <a:cxnLst/>
                <a:rect l="l" t="t" r="r" b="b"/>
                <a:pathLst>
                  <a:path w="31827" h="58038" extrusionOk="0">
                    <a:moveTo>
                      <a:pt x="0" y="0"/>
                    </a:moveTo>
                    <a:cubicBezTo>
                      <a:pt x="0" y="0"/>
                      <a:pt x="26211" y="20594"/>
                      <a:pt x="31828" y="58039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0" name="Google Shape;3360;p6"/>
              <p:cNvSpPr/>
              <p:nvPr/>
            </p:nvSpPr>
            <p:spPr>
              <a:xfrm>
                <a:off x="5755488" y="1740343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1" name="Google Shape;3361;p6"/>
              <p:cNvSpPr/>
              <p:nvPr/>
            </p:nvSpPr>
            <p:spPr>
              <a:xfrm>
                <a:off x="5771084" y="1703304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2" name="Google Shape;3362;p6"/>
              <p:cNvSpPr/>
              <p:nvPr/>
            </p:nvSpPr>
            <p:spPr>
              <a:xfrm>
                <a:off x="5817917" y="1747297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3" name="Google Shape;3363;p6"/>
              <p:cNvSpPr/>
              <p:nvPr/>
            </p:nvSpPr>
            <p:spPr>
              <a:xfrm>
                <a:off x="5851995" y="1768642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4" name="Google Shape;3364;p6"/>
              <p:cNvSpPr/>
              <p:nvPr/>
            </p:nvSpPr>
            <p:spPr>
              <a:xfrm>
                <a:off x="5894881" y="2008417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5" name="Google Shape;3365;p6"/>
              <p:cNvSpPr/>
              <p:nvPr/>
            </p:nvSpPr>
            <p:spPr>
              <a:xfrm>
                <a:off x="5955313" y="1725722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6" name="Google Shape;3366;p6"/>
              <p:cNvSpPr/>
              <p:nvPr/>
            </p:nvSpPr>
            <p:spPr>
              <a:xfrm>
                <a:off x="6018860" y="2137276"/>
                <a:ext cx="369973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7" name="Google Shape;3367;p6"/>
              <p:cNvSpPr/>
              <p:nvPr/>
            </p:nvSpPr>
            <p:spPr>
              <a:xfrm>
                <a:off x="6005039" y="2100237"/>
                <a:ext cx="370148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8" name="Google Shape;3368;p6"/>
              <p:cNvSpPr/>
              <p:nvPr/>
            </p:nvSpPr>
            <p:spPr>
              <a:xfrm>
                <a:off x="6052226" y="2146275"/>
                <a:ext cx="272166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9" name="Google Shape;3369;p6"/>
              <p:cNvSpPr/>
              <p:nvPr/>
            </p:nvSpPr>
            <p:spPr>
              <a:xfrm>
                <a:off x="6029382" y="2168135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0" name="Google Shape;3370;p6"/>
              <p:cNvSpPr/>
              <p:nvPr/>
            </p:nvSpPr>
            <p:spPr>
              <a:xfrm>
                <a:off x="6228432" y="240791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1" name="Google Shape;3371;p6"/>
              <p:cNvSpPr/>
              <p:nvPr/>
            </p:nvSpPr>
            <p:spPr>
              <a:xfrm>
                <a:off x="6123164" y="2123265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2" name="Google Shape;3372;p6"/>
              <p:cNvSpPr/>
              <p:nvPr/>
            </p:nvSpPr>
            <p:spPr>
              <a:xfrm>
                <a:off x="5352936" y="2119508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3" name="Google Shape;3373;p6"/>
              <p:cNvSpPr/>
              <p:nvPr/>
            </p:nvSpPr>
            <p:spPr>
              <a:xfrm>
                <a:off x="5368532" y="2082470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4" name="Google Shape;3374;p6"/>
              <p:cNvSpPr/>
              <p:nvPr/>
            </p:nvSpPr>
            <p:spPr>
              <a:xfrm>
                <a:off x="5415365" y="2126462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5" name="Google Shape;3375;p6"/>
              <p:cNvSpPr/>
              <p:nvPr/>
            </p:nvSpPr>
            <p:spPr>
              <a:xfrm>
                <a:off x="5449443" y="2147807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6" name="Google Shape;3376;p6"/>
              <p:cNvSpPr/>
              <p:nvPr/>
            </p:nvSpPr>
            <p:spPr>
              <a:xfrm>
                <a:off x="5492329" y="238758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7" name="Google Shape;3377;p6"/>
              <p:cNvSpPr/>
              <p:nvPr/>
            </p:nvSpPr>
            <p:spPr>
              <a:xfrm>
                <a:off x="5552761" y="2104886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8" name="Google Shape;3378;p6"/>
              <p:cNvSpPr/>
              <p:nvPr/>
            </p:nvSpPr>
            <p:spPr>
              <a:xfrm>
                <a:off x="5352936" y="1728650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9" name="Google Shape;3379;p6"/>
              <p:cNvSpPr/>
              <p:nvPr/>
            </p:nvSpPr>
            <p:spPr>
              <a:xfrm>
                <a:off x="5368532" y="1691611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0" name="Google Shape;3380;p6"/>
              <p:cNvSpPr/>
              <p:nvPr/>
            </p:nvSpPr>
            <p:spPr>
              <a:xfrm>
                <a:off x="5415365" y="1735604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1" name="Google Shape;3381;p6"/>
              <p:cNvSpPr/>
              <p:nvPr/>
            </p:nvSpPr>
            <p:spPr>
              <a:xfrm>
                <a:off x="5449443" y="1756949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2" name="Google Shape;3382;p6"/>
              <p:cNvSpPr/>
              <p:nvPr/>
            </p:nvSpPr>
            <p:spPr>
              <a:xfrm>
                <a:off x="5492329" y="1996724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3" name="Google Shape;3383;p6"/>
              <p:cNvSpPr/>
              <p:nvPr/>
            </p:nvSpPr>
            <p:spPr>
              <a:xfrm>
                <a:off x="5552761" y="1714029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4" name="Google Shape;3384;p6"/>
              <p:cNvSpPr/>
              <p:nvPr/>
            </p:nvSpPr>
            <p:spPr>
              <a:xfrm>
                <a:off x="6268209" y="1990286"/>
                <a:ext cx="369973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5" name="Google Shape;3385;p6"/>
              <p:cNvSpPr/>
              <p:nvPr/>
            </p:nvSpPr>
            <p:spPr>
              <a:xfrm>
                <a:off x="6254389" y="1953247"/>
                <a:ext cx="370148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6" name="Google Shape;3386;p6"/>
              <p:cNvSpPr/>
              <p:nvPr/>
            </p:nvSpPr>
            <p:spPr>
              <a:xfrm>
                <a:off x="6301576" y="1999285"/>
                <a:ext cx="272166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7" name="Google Shape;3387;p6"/>
              <p:cNvSpPr/>
              <p:nvPr/>
            </p:nvSpPr>
            <p:spPr>
              <a:xfrm>
                <a:off x="6278732" y="2021146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8" name="Google Shape;3388;p6"/>
              <p:cNvSpPr/>
              <p:nvPr/>
            </p:nvSpPr>
            <p:spPr>
              <a:xfrm>
                <a:off x="6477782" y="226092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9" name="Google Shape;3389;p6"/>
              <p:cNvSpPr/>
              <p:nvPr/>
            </p:nvSpPr>
            <p:spPr>
              <a:xfrm>
                <a:off x="6372514" y="1976275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0" name="Google Shape;3390;p6"/>
              <p:cNvSpPr/>
              <p:nvPr/>
            </p:nvSpPr>
            <p:spPr>
              <a:xfrm rot="9239257">
                <a:off x="5122063" y="1780484"/>
                <a:ext cx="371102" cy="350886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1" name="Google Shape;3391;p6"/>
              <p:cNvSpPr/>
              <p:nvPr/>
            </p:nvSpPr>
            <p:spPr>
              <a:xfrm rot="9239257">
                <a:off x="5150578" y="1807730"/>
                <a:ext cx="371278" cy="350886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2" name="Google Shape;3392;p6"/>
              <p:cNvSpPr/>
              <p:nvPr/>
            </p:nvSpPr>
            <p:spPr>
              <a:xfrm rot="9239257">
                <a:off x="5201070" y="1851258"/>
                <a:ext cx="272997" cy="260593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3" name="Google Shape;3393;p6"/>
              <p:cNvSpPr/>
              <p:nvPr/>
            </p:nvSpPr>
            <p:spPr>
              <a:xfrm rot="9239257">
                <a:off x="5223013" y="1829800"/>
                <a:ext cx="263874" cy="24983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4" name="Google Shape;3394;p6"/>
              <p:cNvSpPr/>
              <p:nvPr/>
            </p:nvSpPr>
            <p:spPr>
              <a:xfrm rot="9239257">
                <a:off x="5221648" y="1876544"/>
                <a:ext cx="21483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5" name="Google Shape;3395;p6"/>
              <p:cNvSpPr/>
              <p:nvPr/>
            </p:nvSpPr>
            <p:spPr>
              <a:xfrm rot="9239257">
                <a:off x="5395567" y="2082891"/>
                <a:ext cx="66403" cy="23471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6" name="Google Shape;3396;p6"/>
              <p:cNvSpPr/>
              <p:nvPr/>
            </p:nvSpPr>
            <p:spPr>
              <a:xfrm>
                <a:off x="5311458" y="1734146"/>
                <a:ext cx="167572" cy="167573"/>
              </a:xfrm>
              <a:custGeom>
                <a:avLst/>
                <a:gdLst/>
                <a:ahLst/>
                <a:cxnLst/>
                <a:rect l="l" t="t" r="r" b="b"/>
                <a:pathLst>
                  <a:path w="151649" h="151650" extrusionOk="0">
                    <a:moveTo>
                      <a:pt x="76761" y="0"/>
                    </a:moveTo>
                    <a:lnTo>
                      <a:pt x="97356" y="56167"/>
                    </a:lnTo>
                    <a:lnTo>
                      <a:pt x="151650" y="76761"/>
                    </a:lnTo>
                    <a:lnTo>
                      <a:pt x="97356" y="97356"/>
                    </a:lnTo>
                    <a:lnTo>
                      <a:pt x="76761" y="151650"/>
                    </a:lnTo>
                    <a:lnTo>
                      <a:pt x="56167" y="97356"/>
                    </a:lnTo>
                    <a:lnTo>
                      <a:pt x="0" y="76761"/>
                    </a:lnTo>
                    <a:lnTo>
                      <a:pt x="56167" y="56167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7" name="Google Shape;3397;p6"/>
              <p:cNvSpPr/>
              <p:nvPr/>
            </p:nvSpPr>
            <p:spPr>
              <a:xfrm>
                <a:off x="6116005" y="1827217"/>
                <a:ext cx="124128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2333" h="112333" extrusionOk="0">
                    <a:moveTo>
                      <a:pt x="56167" y="0"/>
                    </a:moveTo>
                    <a:lnTo>
                      <a:pt x="71144" y="41189"/>
                    </a:lnTo>
                    <a:lnTo>
                      <a:pt x="112333" y="56167"/>
                    </a:lnTo>
                    <a:lnTo>
                      <a:pt x="71144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41189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8" name="Google Shape;3398;p6"/>
              <p:cNvSpPr/>
              <p:nvPr/>
            </p:nvSpPr>
            <p:spPr>
              <a:xfrm>
                <a:off x="4775782" y="2031973"/>
                <a:ext cx="126197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4205" h="112333" extrusionOk="0">
                    <a:moveTo>
                      <a:pt x="56167" y="0"/>
                    </a:moveTo>
                    <a:lnTo>
                      <a:pt x="73017" y="39317"/>
                    </a:lnTo>
                    <a:lnTo>
                      <a:pt x="114205" y="56167"/>
                    </a:lnTo>
                    <a:lnTo>
                      <a:pt x="73017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39317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9" name="Google Shape;3399;p6"/>
              <p:cNvSpPr/>
              <p:nvPr/>
            </p:nvSpPr>
            <p:spPr>
              <a:xfrm>
                <a:off x="6432446" y="2067133"/>
                <a:ext cx="124128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2333" h="112333" extrusionOk="0">
                    <a:moveTo>
                      <a:pt x="56167" y="0"/>
                    </a:moveTo>
                    <a:lnTo>
                      <a:pt x="71144" y="41189"/>
                    </a:lnTo>
                    <a:lnTo>
                      <a:pt x="112333" y="56167"/>
                    </a:lnTo>
                    <a:lnTo>
                      <a:pt x="71144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41189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00" name="Google Shape;3400;p6"/>
            <p:cNvSpPr/>
            <p:nvPr/>
          </p:nvSpPr>
          <p:spPr>
            <a:xfrm>
              <a:off x="4821422" y="2321623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rgbClr val="8239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1" name="Google Shape;3401;p6"/>
            <p:cNvSpPr/>
            <p:nvPr/>
          </p:nvSpPr>
          <p:spPr>
            <a:xfrm>
              <a:off x="4958306" y="2789348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02" name="Google Shape;3402;p6"/>
            <p:cNvGrpSpPr/>
            <p:nvPr/>
          </p:nvGrpSpPr>
          <p:grpSpPr>
            <a:xfrm>
              <a:off x="4760669" y="2337855"/>
              <a:ext cx="1997795" cy="817949"/>
              <a:chOff x="5534024" y="3386071"/>
              <a:chExt cx="1098233" cy="449645"/>
            </a:xfrm>
          </p:grpSpPr>
          <p:grpSp>
            <p:nvGrpSpPr>
              <p:cNvPr id="3403" name="Google Shape;3403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404" name="Google Shape;3404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5" name="Google Shape;3405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6" name="Google Shape;3406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7" name="Google Shape;3407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08" name="Google Shape;3408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409" name="Google Shape;3409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0" name="Google Shape;3410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1" name="Google Shape;3411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2" name="Google Shape;3412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3" name="Google Shape;3413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4" name="Google Shape;3414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5" name="Google Shape;3415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6" name="Google Shape;3416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7" name="Google Shape;3417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8" name="Google Shape;3418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9" name="Google Shape;3419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0" name="Google Shape;3420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1" name="Google Shape;3421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22" name="Google Shape;3422;p6"/>
            <p:cNvSpPr/>
            <p:nvPr/>
          </p:nvSpPr>
          <p:spPr>
            <a:xfrm>
              <a:off x="4681073" y="2296155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rgbClr val="EC9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2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23" name="Google Shape;3423;p6"/>
            <p:cNvGrpSpPr/>
            <p:nvPr/>
          </p:nvGrpSpPr>
          <p:grpSpPr>
            <a:xfrm>
              <a:off x="4766724" y="2343911"/>
              <a:ext cx="1997795" cy="817949"/>
              <a:chOff x="5534024" y="3386071"/>
              <a:chExt cx="1098233" cy="449645"/>
            </a:xfrm>
          </p:grpSpPr>
          <p:grpSp>
            <p:nvGrpSpPr>
              <p:cNvPr id="3424" name="Google Shape;3424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425" name="Google Shape;3425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6" name="Google Shape;3426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7" name="Google Shape;3427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8" name="Google Shape;3428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29" name="Google Shape;3429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430" name="Google Shape;3430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1" name="Google Shape;3431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2" name="Google Shape;3432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3" name="Google Shape;3433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4" name="Google Shape;3434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5" name="Google Shape;3435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6" name="Google Shape;3436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7" name="Google Shape;3437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8" name="Google Shape;3438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9" name="Google Shape;3439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0" name="Google Shape;3440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1" name="Google Shape;3441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2" name="Google Shape;3442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27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443" name="Google Shape;3443;p6"/>
          <p:cNvGrpSpPr/>
          <p:nvPr/>
        </p:nvGrpSpPr>
        <p:grpSpPr>
          <a:xfrm flipH="1">
            <a:off x="10545684" y="-699"/>
            <a:ext cx="8034306" cy="10242347"/>
            <a:chOff x="-1026386" y="-475480"/>
            <a:chExt cx="5147227" cy="6561821"/>
          </a:xfrm>
        </p:grpSpPr>
        <p:grpSp>
          <p:nvGrpSpPr>
            <p:cNvPr id="3444" name="Google Shape;3444;p6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445" name="Google Shape;3445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6" name="Google Shape;3446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7" name="Google Shape;3447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8" name="Google Shape;3448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9" name="Google Shape;3449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0" name="Google Shape;3450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1" name="Google Shape;3451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2" name="Google Shape;3452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3" name="Google Shape;3453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4" name="Google Shape;3454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5" name="Google Shape;3455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6" name="Google Shape;3456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7" name="Google Shape;3457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8" name="Google Shape;3458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9" name="Google Shape;3459;p6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0" name="Google Shape;3460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1" name="Google Shape;3461;p6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2" name="Google Shape;3462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3" name="Google Shape;3463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4" name="Google Shape;3464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5" name="Google Shape;3465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6" name="Google Shape;3466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7" name="Google Shape;3467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8" name="Google Shape;3468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9" name="Google Shape;3469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0" name="Google Shape;3470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1" name="Google Shape;3471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2" name="Google Shape;3472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3" name="Google Shape;3473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4" name="Google Shape;3474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5" name="Google Shape;3475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6" name="Google Shape;3476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7" name="Google Shape;3477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8" name="Google Shape;3478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9" name="Google Shape;3479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0" name="Google Shape;3480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1" name="Google Shape;3481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2" name="Google Shape;3482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3" name="Google Shape;3483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4" name="Google Shape;3484;p6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5" name="Google Shape;3485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6" name="Google Shape;3486;p6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487" name="Google Shape;3487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Google Shape;3489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Google Shape;3490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Google Shape;3492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3" name="Google Shape;3493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4" name="Google Shape;3494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Google Shape;3495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7" name="Google Shape;3497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8" name="Google Shape;3498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9" name="Google Shape;3499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0" name="Google Shape;3500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1" name="Google Shape;3501;p6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2" name="Google Shape;3502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3" name="Google Shape;3503;p6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4" name="Google Shape;3504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5" name="Google Shape;3505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6" name="Google Shape;3506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7" name="Google Shape;3507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8" name="Google Shape;3508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9" name="Google Shape;3509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Google Shape;3510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1" name="Google Shape;3511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2" name="Google Shape;3512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3" name="Google Shape;3513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4" name="Google Shape;3514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5" name="Google Shape;3515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6" name="Google Shape;3516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7" name="Google Shape;3517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8" name="Google Shape;3518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9" name="Google Shape;3519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0" name="Google Shape;3520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1" name="Google Shape;3521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2" name="Google Shape;3522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3" name="Google Shape;3523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4" name="Google Shape;3524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Google Shape;3525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6" name="Google Shape;3526;p6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27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28" name="Google Shape;3528;p6"/>
          <p:cNvSpPr/>
          <p:nvPr/>
        </p:nvSpPr>
        <p:spPr>
          <a:xfrm rot="-5400000">
            <a:off x="17249914" y="913396"/>
            <a:ext cx="1697018" cy="171884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2FBD2-0421-41AA-80EF-8E48ED03B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A3D2E6-8F27-492D-A669-4239BED19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66D76-F677-4FEA-AD1E-455C1A8A3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06210-EC3F-4A09-9DFF-910B8BC9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D917A-B5EC-421C-A681-DD8C9D5B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5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5039F-9AEB-4371-BA02-96327412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98DF7-F633-4E40-B5C1-21B967633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AE5F0-DB2F-4AE3-BA8A-18DFA470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DEB4C-E7B7-41D5-9260-89C7E429F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7449C-6935-461F-8333-144B422F8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4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8157C-FF5A-449F-8377-804322EC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6B2CB-F43C-42AA-92A3-F04E61D10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68FB8-5064-4612-8758-60A83FE4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655E-D85B-4C30-92F1-4C570A2F4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F6285-71ED-45C2-B33D-B09E9E06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9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98664-A9DF-4B43-A194-C9C787CF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E23D-6355-47D5-AEA7-3C1F1ED9E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68780-4DB0-49FE-9E14-774301B546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2DC03-ECC2-4FBB-AA26-3BA54055F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8431B9-4117-4834-BBCD-F625BB21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13745-ABC1-4BF9-B8F1-BD2AACE22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0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8730" y="2301127"/>
            <a:ext cx="18296730" cy="5175560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310" y="4115747"/>
            <a:ext cx="18296453" cy="3360783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1" y="5199797"/>
            <a:ext cx="18291524" cy="508105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1" y="7124132"/>
            <a:ext cx="18291524" cy="1106865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1" y="5699963"/>
            <a:ext cx="18291800" cy="867491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1" y="7920523"/>
            <a:ext cx="18291524" cy="23642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1" y="8619566"/>
            <a:ext cx="18291800" cy="1666848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1" y="9004175"/>
            <a:ext cx="18291800" cy="1283199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1" y="5145372"/>
            <a:ext cx="18291524" cy="29994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-121" y="7993669"/>
            <a:ext cx="18291524" cy="496664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" y="7744597"/>
            <a:ext cx="18291524" cy="496664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050" cy="114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05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ppy Monkey"/>
              <a:buChar char="■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16944915" y="9326433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dk2"/>
                </a:solidFill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1"/>
          <p:cNvSpPr/>
          <p:nvPr/>
        </p:nvSpPr>
        <p:spPr>
          <a:xfrm rot="5400000">
            <a:off x="-668487" y="849683"/>
            <a:ext cx="1697018" cy="171884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8E31B-03DB-4E4E-85EE-25E15C49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7F9AA-F616-4596-B380-11CD3669A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04763-DA9A-4A4D-980A-F552AD05F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4D05C-3DE2-403D-B7DB-D8153E6E9CBA}" type="datetimeFigureOut">
              <a:rPr lang="en-US" smtClean="0"/>
              <a:t>7/18/2024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F5020-21ED-4A32-B90B-811B40886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E5B72-AF7F-4A9E-8DB5-46AFEF4A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780E5-64E1-4C51-BB28-E34438E9B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3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3.xml"/><Relationship Id="rId3" Type="http://schemas.openxmlformats.org/officeDocument/2006/relationships/slide" Target="slide29.xml"/><Relationship Id="rId7" Type="http://schemas.openxmlformats.org/officeDocument/2006/relationships/slide" Target="slide30.xml"/><Relationship Id="rId12" Type="http://schemas.openxmlformats.org/officeDocument/2006/relationships/slide" Target="slide24.xml"/><Relationship Id="rId2" Type="http://schemas.openxmlformats.org/officeDocument/2006/relationships/notesSlide" Target="../notesSlides/notesSlide15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1.xml"/><Relationship Id="rId11" Type="http://schemas.openxmlformats.org/officeDocument/2006/relationships/slide" Target="slide25.xml"/><Relationship Id="rId5" Type="http://schemas.openxmlformats.org/officeDocument/2006/relationships/slide" Target="slide27.xml"/><Relationship Id="rId15" Type="http://schemas.openxmlformats.org/officeDocument/2006/relationships/slide" Target="slide34.xml"/><Relationship Id="rId10" Type="http://schemas.openxmlformats.org/officeDocument/2006/relationships/slide" Target="slide26.xml"/><Relationship Id="rId4" Type="http://schemas.openxmlformats.org/officeDocument/2006/relationships/slide" Target="slide28.xml"/><Relationship Id="rId9" Type="http://schemas.openxmlformats.org/officeDocument/2006/relationships/slide" Target="slide32.xml"/><Relationship Id="rId14" Type="http://schemas.openxmlformats.org/officeDocument/2006/relationships/slide" Target="slide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2.jpeg"/><Relationship Id="rId10" Type="http://schemas.openxmlformats.org/officeDocument/2006/relationships/slide" Target="slide8.xml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slide" Target="slide22.xml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7.png"/><Relationship Id="rId7" Type="http://schemas.openxmlformats.org/officeDocument/2006/relationships/image" Target="../media/image2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>
            <a:extLst>
              <a:ext uri="{FF2B5EF4-FFF2-40B4-BE49-F238E27FC236}">
                <a16:creationId xmlns:a16="http://schemas.microsoft.com/office/drawing/2014/main" id="{3A9980F6-6B98-42D1-8927-581BBDFD7E55}"/>
              </a:ext>
            </a:extLst>
          </p:cNvPr>
          <p:cNvGrpSpPr/>
          <p:nvPr/>
        </p:nvGrpSpPr>
        <p:grpSpPr>
          <a:xfrm>
            <a:off x="1698868" y="4428498"/>
            <a:ext cx="6436935" cy="3121599"/>
            <a:chOff x="1104900" y="5372100"/>
            <a:chExt cx="4991100" cy="1295401"/>
          </a:xfrm>
        </p:grpSpPr>
        <p:sp>
          <p:nvSpPr>
            <p:cNvPr id="10" name="Hình chữ nhật: Góc Tròn 8">
              <a:extLst>
                <a:ext uri="{FF2B5EF4-FFF2-40B4-BE49-F238E27FC236}">
                  <a16:creationId xmlns:a16="http://schemas.microsoft.com/office/drawing/2014/main" id="{10804E72-320C-4EEE-931A-A71CD35D9504}"/>
                </a:ext>
              </a:extLst>
            </p:cNvPr>
            <p:cNvSpPr/>
            <p:nvPr/>
          </p:nvSpPr>
          <p:spPr>
            <a:xfrm>
              <a:off x="1409700" y="5372101"/>
              <a:ext cx="4686300" cy="1295400"/>
            </a:xfrm>
            <a:prstGeom prst="roundRect">
              <a:avLst/>
            </a:prstGeom>
            <a:gradFill flip="none" rotWithShape="1">
              <a:gsLst>
                <a:gs pos="2300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100000">
                  <a:schemeClr val="tx1"/>
                </a:gs>
                <a:gs pos="62000">
                  <a:schemeClr val="accent3">
                    <a:lumMod val="7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BZ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9">
              <a:extLst>
                <a:ext uri="{FF2B5EF4-FFF2-40B4-BE49-F238E27FC236}">
                  <a16:creationId xmlns:a16="http://schemas.microsoft.com/office/drawing/2014/main" id="{8317349A-5870-4425-AD50-3FEEEF7A15B8}"/>
                </a:ext>
              </a:extLst>
            </p:cNvPr>
            <p:cNvSpPr/>
            <p:nvPr/>
          </p:nvSpPr>
          <p:spPr>
            <a:xfrm>
              <a:off x="1104900" y="5372100"/>
              <a:ext cx="4819650" cy="112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BZ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ACEA34-7824-4EAE-A5CC-1948A635A58A}"/>
              </a:ext>
            </a:extLst>
          </p:cNvPr>
          <p:cNvSpPr txBox="1"/>
          <p:nvPr/>
        </p:nvSpPr>
        <p:spPr>
          <a:xfrm>
            <a:off x="1840517" y="4573863"/>
            <a:ext cx="5915995" cy="2417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QUẢ BÓNG THẦN KỲ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65EA548B-EAE5-4B0F-8137-C54E91AAC88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002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FS Neusa Bold" panose="00000800000000000000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11268" name="Picture 4" descr="Trái banh đá bóng OFFICIAL số 4 và số 5, Banh bóng đá - bánh số 4 và số 5 |  Lazada.vn">
            <a:extLst>
              <a:ext uri="{FF2B5EF4-FFF2-40B4-BE49-F238E27FC236}">
                <a16:creationId xmlns:a16="http://schemas.microsoft.com/office/drawing/2014/main" id="{4067F91D-26F9-3CA6-EC3C-C4E35D09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848" y="1202003"/>
            <a:ext cx="7882994" cy="788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88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123105" y="439614"/>
            <a:ext cx="18456387" cy="10282434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grpSp>
        <p:nvGrpSpPr>
          <p:cNvPr id="2" name="Group 24">
            <a:extLst>
              <a:ext uri="{FF2B5EF4-FFF2-40B4-BE49-F238E27FC236}">
                <a16:creationId xmlns:a16="http://schemas.microsoft.com/office/drawing/2014/main" id="{7E222BDC-C556-8CE6-A396-2DE5829AD275}"/>
              </a:ext>
            </a:extLst>
          </p:cNvPr>
          <p:cNvGrpSpPr/>
          <p:nvPr/>
        </p:nvGrpSpPr>
        <p:grpSpPr>
          <a:xfrm>
            <a:off x="7448780" y="2310853"/>
            <a:ext cx="8882214" cy="6700061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3FF86B58-D311-6481-DD5D-B610951EF3F4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751F7E56-1AE4-4E66-C711-17948DA3653F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6A9E4E8-1B60-9208-F3B4-E963C8E23763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2A22F883-B4BC-BC27-B773-3AEF30820836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4BB85F1C-F391-B4BF-EC56-30542DA9CADB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8BBCCDA3-898E-FA94-0BA0-7DD4F9703A51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B8DCFE1B-B6C2-F953-717F-F8AF67F36F3A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C3CA3971-666F-F633-2507-09E56AAB31A5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3094FAA0-36EB-8138-39C1-EBBBBD77A095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9" name="Freeform 14">
                <a:extLst>
                  <a:ext uri="{FF2B5EF4-FFF2-40B4-BE49-F238E27FC236}">
                    <a16:creationId xmlns:a16="http://schemas.microsoft.com/office/drawing/2014/main" id="{B0EB9648-1C3F-CC04-4A08-82FCBAFE34E7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E521B03A-A53F-7318-4DC3-5BB0C309E52C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1" name="Freeform 16">
                <a:extLst>
                  <a:ext uri="{FF2B5EF4-FFF2-40B4-BE49-F238E27FC236}">
                    <a16:creationId xmlns:a16="http://schemas.microsoft.com/office/drawing/2014/main" id="{BAF9013D-561B-EC24-390F-79C639C0286B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endParaRPr lang="en-US" sz="315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8" name="Picture 23">
            <a:extLst>
              <a:ext uri="{FF2B5EF4-FFF2-40B4-BE49-F238E27FC236}">
                <a16:creationId xmlns:a16="http://schemas.microsoft.com/office/drawing/2014/main" id="{906F9590-2658-CE42-570C-BB607B143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3019" y="2310853"/>
            <a:ext cx="4295505" cy="6454994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CB57A39E-4F14-D8DD-094C-9C640608E6DA}"/>
              </a:ext>
            </a:extLst>
          </p:cNvPr>
          <p:cNvSpPr txBox="1"/>
          <p:nvPr/>
        </p:nvSpPr>
        <p:spPr>
          <a:xfrm>
            <a:off x="7950842" y="3701971"/>
            <a:ext cx="7890258" cy="389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108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LÍ THUYẾT CẦN NHỚ</a:t>
            </a:r>
          </a:p>
        </p:txBody>
      </p:sp>
    </p:spTree>
    <p:extLst>
      <p:ext uri="{BB962C8B-B14F-4D97-AF65-F5344CB8AC3E}">
        <p14:creationId xmlns:p14="http://schemas.microsoft.com/office/powerpoint/2010/main" val="307681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123105" y="439614"/>
            <a:ext cx="18456387" cy="10282434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grpSp>
        <p:nvGrpSpPr>
          <p:cNvPr id="2" name="Group 24">
            <a:extLst>
              <a:ext uri="{FF2B5EF4-FFF2-40B4-BE49-F238E27FC236}">
                <a16:creationId xmlns:a16="http://schemas.microsoft.com/office/drawing/2014/main" id="{7E222BDC-C556-8CE6-A396-2DE5829AD275}"/>
              </a:ext>
            </a:extLst>
          </p:cNvPr>
          <p:cNvGrpSpPr/>
          <p:nvPr/>
        </p:nvGrpSpPr>
        <p:grpSpPr>
          <a:xfrm>
            <a:off x="7448780" y="2310853"/>
            <a:ext cx="8882214" cy="6700061"/>
            <a:chOff x="6931767" y="1806547"/>
            <a:chExt cx="7561005" cy="786021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3FF86B58-D311-6481-DD5D-B610951EF3F4}"/>
                </a:ext>
              </a:extLst>
            </p:cNvPr>
            <p:cNvGrpSpPr/>
            <p:nvPr/>
          </p:nvGrpSpPr>
          <p:grpSpPr>
            <a:xfrm>
              <a:off x="7432288" y="1806547"/>
              <a:ext cx="2946248" cy="1652766"/>
              <a:chOff x="0" y="0"/>
              <a:chExt cx="851179" cy="477489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751F7E56-1AE4-4E66-C711-17948DA3653F}"/>
                  </a:ext>
                </a:extLst>
              </p:cNvPr>
              <p:cNvSpPr/>
              <p:nvPr/>
            </p:nvSpPr>
            <p:spPr>
              <a:xfrm>
                <a:off x="92710" y="106680"/>
                <a:ext cx="747039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747039" h="358109">
                    <a:moveTo>
                      <a:pt x="720369" y="168879"/>
                    </a:moveTo>
                    <a:cubicBezTo>
                      <a:pt x="720369" y="256509"/>
                      <a:pt x="644169" y="327629"/>
                      <a:pt x="562889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8888" y="358109"/>
                    </a:cubicBezTo>
                    <a:lnTo>
                      <a:pt x="600989" y="358109"/>
                    </a:lnTo>
                    <a:cubicBezTo>
                      <a:pt x="680999" y="358109"/>
                      <a:pt x="747039" y="292069"/>
                      <a:pt x="747039" y="212059"/>
                    </a:cubicBezTo>
                    <a:lnTo>
                      <a:pt x="747039" y="95250"/>
                    </a:lnTo>
                    <a:cubicBezTo>
                      <a:pt x="747039" y="58420"/>
                      <a:pt x="733069" y="25400"/>
                      <a:pt x="711479" y="0"/>
                    </a:cubicBezTo>
                    <a:cubicBezTo>
                      <a:pt x="717829" y="16510"/>
                      <a:pt x="720369" y="34290"/>
                      <a:pt x="720369" y="52070"/>
                    </a:cubicBezTo>
                    <a:lnTo>
                      <a:pt x="720369" y="168879"/>
                    </a:lnTo>
                    <a:lnTo>
                      <a:pt x="720369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6A9E4E8-1B60-9208-F3B4-E963C8E23763}"/>
                  </a:ext>
                </a:extLst>
              </p:cNvPr>
              <p:cNvSpPr/>
              <p:nvPr/>
            </p:nvSpPr>
            <p:spPr>
              <a:xfrm>
                <a:off x="12700" y="12700"/>
                <a:ext cx="786409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786409" h="408909">
                    <a:moveTo>
                      <a:pt x="146050" y="408909"/>
                    </a:moveTo>
                    <a:lnTo>
                      <a:pt x="640359" y="408909"/>
                    </a:lnTo>
                    <a:cubicBezTo>
                      <a:pt x="720369" y="408909"/>
                      <a:pt x="786409" y="342869"/>
                      <a:pt x="786409" y="262859"/>
                    </a:cubicBezTo>
                    <a:lnTo>
                      <a:pt x="786409" y="146050"/>
                    </a:lnTo>
                    <a:cubicBezTo>
                      <a:pt x="786409" y="66040"/>
                      <a:pt x="720369" y="0"/>
                      <a:pt x="640359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2A22F883-B4BC-BC27-B773-3AEF30820836}"/>
                  </a:ext>
                </a:extLst>
              </p:cNvPr>
              <p:cNvSpPr/>
              <p:nvPr/>
            </p:nvSpPr>
            <p:spPr>
              <a:xfrm>
                <a:off x="0" y="0"/>
                <a:ext cx="851179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851179" h="477489">
                    <a:moveTo>
                      <a:pt x="787679" y="74930"/>
                    </a:moveTo>
                    <a:cubicBezTo>
                      <a:pt x="759739" y="30480"/>
                      <a:pt x="710209" y="0"/>
                      <a:pt x="653059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92049" y="477489"/>
                    </a:cubicBezTo>
                    <a:lnTo>
                      <a:pt x="692429" y="477489"/>
                    </a:lnTo>
                    <a:cubicBezTo>
                      <a:pt x="780059" y="477489"/>
                      <a:pt x="851179" y="406369"/>
                      <a:pt x="851179" y="318739"/>
                    </a:cubicBezTo>
                    <a:lnTo>
                      <a:pt x="851179" y="201930"/>
                    </a:lnTo>
                    <a:cubicBezTo>
                      <a:pt x="851179" y="149860"/>
                      <a:pt x="825779" y="104140"/>
                      <a:pt x="787679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53059" y="12700"/>
                    </a:lnTo>
                    <a:cubicBezTo>
                      <a:pt x="733069" y="12700"/>
                      <a:pt x="799109" y="78740"/>
                      <a:pt x="799109" y="158750"/>
                    </a:cubicBezTo>
                    <a:lnTo>
                      <a:pt x="799109" y="275559"/>
                    </a:lnTo>
                    <a:cubicBezTo>
                      <a:pt x="799109" y="355569"/>
                      <a:pt x="733069" y="421609"/>
                      <a:pt x="653059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839749" y="318739"/>
                    </a:moveTo>
                    <a:cubicBezTo>
                      <a:pt x="839749" y="398749"/>
                      <a:pt x="772439" y="464789"/>
                      <a:pt x="692429" y="464789"/>
                    </a:cubicBezTo>
                    <a:lnTo>
                      <a:pt x="192049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654329" y="434309"/>
                    </a:lnTo>
                    <a:cubicBezTo>
                      <a:pt x="741959" y="434309"/>
                      <a:pt x="813079" y="363189"/>
                      <a:pt x="813079" y="275559"/>
                    </a:cubicBezTo>
                    <a:lnTo>
                      <a:pt x="813079" y="158750"/>
                    </a:lnTo>
                    <a:cubicBezTo>
                      <a:pt x="813079" y="140970"/>
                      <a:pt x="809269" y="123190"/>
                      <a:pt x="804189" y="106680"/>
                    </a:cubicBezTo>
                    <a:cubicBezTo>
                      <a:pt x="825779" y="132080"/>
                      <a:pt x="839749" y="165100"/>
                      <a:pt x="839749" y="201930"/>
                    </a:cubicBezTo>
                    <a:lnTo>
                      <a:pt x="839749" y="318739"/>
                    </a:lnTo>
                    <a:cubicBezTo>
                      <a:pt x="839749" y="318739"/>
                      <a:pt x="839749" y="318739"/>
                      <a:pt x="839749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4BB85F1C-F391-B4BF-EC56-30542DA9CADB}"/>
                </a:ext>
              </a:extLst>
            </p:cNvPr>
            <p:cNvGrpSpPr/>
            <p:nvPr/>
          </p:nvGrpSpPr>
          <p:grpSpPr>
            <a:xfrm>
              <a:off x="10378536" y="1806547"/>
              <a:ext cx="1377979" cy="1652766"/>
              <a:chOff x="0" y="0"/>
              <a:chExt cx="398102" cy="47748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8BBCCDA3-898E-FA94-0BA0-7DD4F9703A51}"/>
                  </a:ext>
                </a:extLst>
              </p:cNvPr>
              <p:cNvSpPr/>
              <p:nvPr/>
            </p:nvSpPr>
            <p:spPr>
              <a:xfrm>
                <a:off x="92710" y="106680"/>
                <a:ext cx="293962" cy="358109"/>
              </a:xfrm>
              <a:custGeom>
                <a:avLst/>
                <a:gdLst/>
                <a:ahLst/>
                <a:cxnLst/>
                <a:rect l="l" t="t" r="r" b="b"/>
                <a:pathLst>
                  <a:path w="293962" h="358109">
                    <a:moveTo>
                      <a:pt x="267292" y="168879"/>
                    </a:moveTo>
                    <a:cubicBezTo>
                      <a:pt x="267292" y="256509"/>
                      <a:pt x="191092" y="327629"/>
                      <a:pt x="109812" y="327629"/>
                    </a:cubicBezTo>
                    <a:lnTo>
                      <a:pt x="66040" y="327629"/>
                    </a:lnTo>
                    <a:cubicBezTo>
                      <a:pt x="43180" y="327629"/>
                      <a:pt x="20320" y="322549"/>
                      <a:pt x="0" y="313659"/>
                    </a:cubicBezTo>
                    <a:cubicBezTo>
                      <a:pt x="26670" y="341599"/>
                      <a:pt x="63500" y="358109"/>
                      <a:pt x="96001" y="358109"/>
                    </a:cubicBezTo>
                    <a:lnTo>
                      <a:pt x="147912" y="358109"/>
                    </a:lnTo>
                    <a:cubicBezTo>
                      <a:pt x="227922" y="358109"/>
                      <a:pt x="293962" y="292069"/>
                      <a:pt x="293962" y="212059"/>
                    </a:cubicBezTo>
                    <a:lnTo>
                      <a:pt x="293962" y="95250"/>
                    </a:lnTo>
                    <a:cubicBezTo>
                      <a:pt x="293962" y="58420"/>
                      <a:pt x="279992" y="25400"/>
                      <a:pt x="258402" y="0"/>
                    </a:cubicBezTo>
                    <a:cubicBezTo>
                      <a:pt x="264752" y="16510"/>
                      <a:pt x="267292" y="34290"/>
                      <a:pt x="267292" y="52070"/>
                    </a:cubicBezTo>
                    <a:lnTo>
                      <a:pt x="267292" y="168879"/>
                    </a:lnTo>
                    <a:lnTo>
                      <a:pt x="267292" y="168879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B8DCFE1B-B6C2-F953-717F-F8AF67F36F3A}"/>
                  </a:ext>
                </a:extLst>
              </p:cNvPr>
              <p:cNvSpPr/>
              <p:nvPr/>
            </p:nvSpPr>
            <p:spPr>
              <a:xfrm>
                <a:off x="12700" y="12700"/>
                <a:ext cx="333332" cy="408909"/>
              </a:xfrm>
              <a:custGeom>
                <a:avLst/>
                <a:gdLst/>
                <a:ahLst/>
                <a:cxnLst/>
                <a:rect l="l" t="t" r="r" b="b"/>
                <a:pathLst>
                  <a:path w="333332" h="408909">
                    <a:moveTo>
                      <a:pt x="146050" y="408909"/>
                    </a:moveTo>
                    <a:lnTo>
                      <a:pt x="187282" y="408909"/>
                    </a:lnTo>
                    <a:cubicBezTo>
                      <a:pt x="267292" y="408909"/>
                      <a:pt x="333332" y="342869"/>
                      <a:pt x="333332" y="262859"/>
                    </a:cubicBezTo>
                    <a:lnTo>
                      <a:pt x="333332" y="146050"/>
                    </a:lnTo>
                    <a:cubicBezTo>
                      <a:pt x="333332" y="66040"/>
                      <a:pt x="267292" y="0"/>
                      <a:pt x="187282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262859"/>
                    </a:lnTo>
                    <a:cubicBezTo>
                      <a:pt x="0" y="344139"/>
                      <a:pt x="66040" y="408909"/>
                      <a:pt x="146050" y="408909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C3CA3971-666F-F633-2507-09E56AAB31A5}"/>
                  </a:ext>
                </a:extLst>
              </p:cNvPr>
              <p:cNvSpPr/>
              <p:nvPr/>
            </p:nvSpPr>
            <p:spPr>
              <a:xfrm>
                <a:off x="0" y="0"/>
                <a:ext cx="398102" cy="477489"/>
              </a:xfrm>
              <a:custGeom>
                <a:avLst/>
                <a:gdLst/>
                <a:ahLst/>
                <a:cxnLst/>
                <a:rect l="l" t="t" r="r" b="b"/>
                <a:pathLst>
                  <a:path w="398102" h="477489">
                    <a:moveTo>
                      <a:pt x="334602" y="74930"/>
                    </a:moveTo>
                    <a:cubicBezTo>
                      <a:pt x="306662" y="30480"/>
                      <a:pt x="257132" y="0"/>
                      <a:pt x="199982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275559"/>
                    </a:lnTo>
                    <a:cubicBezTo>
                      <a:pt x="0" y="327629"/>
                      <a:pt x="25400" y="373349"/>
                      <a:pt x="63500" y="402559"/>
                    </a:cubicBezTo>
                    <a:cubicBezTo>
                      <a:pt x="91440" y="447009"/>
                      <a:pt x="140970" y="477489"/>
                      <a:pt x="188711" y="477489"/>
                    </a:cubicBezTo>
                    <a:lnTo>
                      <a:pt x="239352" y="477489"/>
                    </a:lnTo>
                    <a:cubicBezTo>
                      <a:pt x="326982" y="477489"/>
                      <a:pt x="398102" y="406369"/>
                      <a:pt x="398102" y="318739"/>
                    </a:cubicBezTo>
                    <a:lnTo>
                      <a:pt x="398102" y="201930"/>
                    </a:lnTo>
                    <a:cubicBezTo>
                      <a:pt x="398102" y="149860"/>
                      <a:pt x="372702" y="104140"/>
                      <a:pt x="334602" y="74930"/>
                    </a:cubicBezTo>
                    <a:close/>
                    <a:moveTo>
                      <a:pt x="12700" y="275559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99982" y="12700"/>
                    </a:lnTo>
                    <a:cubicBezTo>
                      <a:pt x="279992" y="12700"/>
                      <a:pt x="346032" y="78740"/>
                      <a:pt x="346032" y="158750"/>
                    </a:cubicBezTo>
                    <a:lnTo>
                      <a:pt x="346032" y="275559"/>
                    </a:lnTo>
                    <a:cubicBezTo>
                      <a:pt x="346032" y="355569"/>
                      <a:pt x="279992" y="421609"/>
                      <a:pt x="199982" y="421609"/>
                    </a:cubicBezTo>
                    <a:lnTo>
                      <a:pt x="158750" y="421609"/>
                    </a:lnTo>
                    <a:cubicBezTo>
                      <a:pt x="78740" y="421609"/>
                      <a:pt x="12700" y="356839"/>
                      <a:pt x="12700" y="275559"/>
                    </a:cubicBezTo>
                    <a:close/>
                    <a:moveTo>
                      <a:pt x="386672" y="318739"/>
                    </a:moveTo>
                    <a:cubicBezTo>
                      <a:pt x="386672" y="398749"/>
                      <a:pt x="319362" y="464789"/>
                      <a:pt x="239352" y="464789"/>
                    </a:cubicBezTo>
                    <a:lnTo>
                      <a:pt x="188711" y="464789"/>
                    </a:lnTo>
                    <a:cubicBezTo>
                      <a:pt x="157480" y="464789"/>
                      <a:pt x="120650" y="448279"/>
                      <a:pt x="93980" y="420339"/>
                    </a:cubicBezTo>
                    <a:cubicBezTo>
                      <a:pt x="114300" y="429229"/>
                      <a:pt x="135890" y="434309"/>
                      <a:pt x="160020" y="434309"/>
                    </a:cubicBezTo>
                    <a:lnTo>
                      <a:pt x="201252" y="434309"/>
                    </a:lnTo>
                    <a:cubicBezTo>
                      <a:pt x="288882" y="434309"/>
                      <a:pt x="360002" y="363189"/>
                      <a:pt x="360002" y="275559"/>
                    </a:cubicBezTo>
                    <a:lnTo>
                      <a:pt x="360002" y="158750"/>
                    </a:lnTo>
                    <a:cubicBezTo>
                      <a:pt x="360002" y="140970"/>
                      <a:pt x="356192" y="123190"/>
                      <a:pt x="351112" y="106680"/>
                    </a:cubicBezTo>
                    <a:cubicBezTo>
                      <a:pt x="372702" y="132080"/>
                      <a:pt x="386672" y="165100"/>
                      <a:pt x="386672" y="201930"/>
                    </a:cubicBezTo>
                    <a:lnTo>
                      <a:pt x="386672" y="318739"/>
                    </a:lnTo>
                    <a:cubicBezTo>
                      <a:pt x="386672" y="318739"/>
                      <a:pt x="386672" y="318739"/>
                      <a:pt x="386672" y="318739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3094FAA0-36EB-8138-39C1-EBBBBD77A095}"/>
                </a:ext>
              </a:extLst>
            </p:cNvPr>
            <p:cNvGrpSpPr/>
            <p:nvPr/>
          </p:nvGrpSpPr>
          <p:grpSpPr>
            <a:xfrm>
              <a:off x="6931767" y="2504144"/>
              <a:ext cx="7561005" cy="7162613"/>
              <a:chOff x="0" y="0"/>
              <a:chExt cx="2000700" cy="1895283"/>
            </a:xfrm>
          </p:grpSpPr>
          <p:sp>
            <p:nvSpPr>
              <p:cNvPr id="9" name="Freeform 14">
                <a:extLst>
                  <a:ext uri="{FF2B5EF4-FFF2-40B4-BE49-F238E27FC236}">
                    <a16:creationId xmlns:a16="http://schemas.microsoft.com/office/drawing/2014/main" id="{B0EB9648-1C3F-CC04-4A08-82FCBAFE34E7}"/>
                  </a:ext>
                </a:extLst>
              </p:cNvPr>
              <p:cNvSpPr/>
              <p:nvPr/>
            </p:nvSpPr>
            <p:spPr>
              <a:xfrm>
                <a:off x="92710" y="106680"/>
                <a:ext cx="1896560" cy="1775903"/>
              </a:xfrm>
              <a:custGeom>
                <a:avLst/>
                <a:gdLst/>
                <a:ahLst/>
                <a:cxnLst/>
                <a:rect l="l" t="t" r="r" b="b"/>
                <a:pathLst>
                  <a:path w="1896560" h="1775903">
                    <a:moveTo>
                      <a:pt x="1869890" y="1586673"/>
                    </a:moveTo>
                    <a:cubicBezTo>
                      <a:pt x="1869890" y="1674303"/>
                      <a:pt x="1793690" y="1745423"/>
                      <a:pt x="1712410" y="1745423"/>
                    </a:cubicBezTo>
                    <a:lnTo>
                      <a:pt x="66040" y="1745423"/>
                    </a:lnTo>
                    <a:cubicBezTo>
                      <a:pt x="43180" y="1745423"/>
                      <a:pt x="20320" y="1740343"/>
                      <a:pt x="0" y="1731453"/>
                    </a:cubicBezTo>
                    <a:cubicBezTo>
                      <a:pt x="26670" y="1759393"/>
                      <a:pt x="63500" y="1775903"/>
                      <a:pt x="106215" y="1775903"/>
                    </a:cubicBezTo>
                    <a:lnTo>
                      <a:pt x="1750510" y="1775903"/>
                    </a:lnTo>
                    <a:cubicBezTo>
                      <a:pt x="1830520" y="1775903"/>
                      <a:pt x="1896560" y="1709863"/>
                      <a:pt x="1896560" y="1629853"/>
                    </a:cubicBezTo>
                    <a:lnTo>
                      <a:pt x="1896560" y="95250"/>
                    </a:lnTo>
                    <a:cubicBezTo>
                      <a:pt x="1896560" y="58420"/>
                      <a:pt x="1882590" y="25400"/>
                      <a:pt x="1861000" y="0"/>
                    </a:cubicBezTo>
                    <a:cubicBezTo>
                      <a:pt x="1867350" y="16510"/>
                      <a:pt x="1869890" y="34290"/>
                      <a:pt x="1869890" y="52070"/>
                    </a:cubicBezTo>
                    <a:lnTo>
                      <a:pt x="1869890" y="1586673"/>
                    </a:lnTo>
                    <a:lnTo>
                      <a:pt x="1869890" y="1586673"/>
                    </a:ln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0" name="Freeform 15">
                <a:extLst>
                  <a:ext uri="{FF2B5EF4-FFF2-40B4-BE49-F238E27FC236}">
                    <a16:creationId xmlns:a16="http://schemas.microsoft.com/office/drawing/2014/main" id="{E521B03A-A53F-7318-4DC3-5BB0C309E52C}"/>
                  </a:ext>
                </a:extLst>
              </p:cNvPr>
              <p:cNvSpPr/>
              <p:nvPr/>
            </p:nvSpPr>
            <p:spPr>
              <a:xfrm>
                <a:off x="12700" y="12700"/>
                <a:ext cx="1935930" cy="1826703"/>
              </a:xfrm>
              <a:custGeom>
                <a:avLst/>
                <a:gdLst/>
                <a:ahLst/>
                <a:cxnLst/>
                <a:rect l="l" t="t" r="r" b="b"/>
                <a:pathLst>
                  <a:path w="1935930" h="1826703">
                    <a:moveTo>
                      <a:pt x="146050" y="1826703"/>
                    </a:moveTo>
                    <a:lnTo>
                      <a:pt x="1789880" y="1826703"/>
                    </a:lnTo>
                    <a:cubicBezTo>
                      <a:pt x="1869890" y="1826703"/>
                      <a:pt x="1935930" y="1760663"/>
                      <a:pt x="1935930" y="1680653"/>
                    </a:cubicBezTo>
                    <a:lnTo>
                      <a:pt x="1935930" y="146050"/>
                    </a:lnTo>
                    <a:cubicBezTo>
                      <a:pt x="1935930" y="66040"/>
                      <a:pt x="1869890" y="0"/>
                      <a:pt x="178988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680653"/>
                    </a:lnTo>
                    <a:cubicBezTo>
                      <a:pt x="0" y="1761933"/>
                      <a:pt x="66040" y="1826703"/>
                      <a:pt x="146050" y="1826703"/>
                    </a:cubicBezTo>
                    <a:close/>
                  </a:path>
                </a:pathLst>
              </a:custGeom>
              <a:solidFill>
                <a:srgbClr val="FFF3ED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  <p:sp>
            <p:nvSpPr>
              <p:cNvPr id="11" name="Freeform 16">
                <a:extLst>
                  <a:ext uri="{FF2B5EF4-FFF2-40B4-BE49-F238E27FC236}">
                    <a16:creationId xmlns:a16="http://schemas.microsoft.com/office/drawing/2014/main" id="{BAF9013D-561B-EC24-390F-79C639C0286B}"/>
                  </a:ext>
                </a:extLst>
              </p:cNvPr>
              <p:cNvSpPr/>
              <p:nvPr/>
            </p:nvSpPr>
            <p:spPr>
              <a:xfrm>
                <a:off x="0" y="0"/>
                <a:ext cx="2000700" cy="1895283"/>
              </a:xfrm>
              <a:custGeom>
                <a:avLst/>
                <a:gdLst/>
                <a:ahLst/>
                <a:cxnLst/>
                <a:rect l="l" t="t" r="r" b="b"/>
                <a:pathLst>
                  <a:path w="2000700" h="1895283">
                    <a:moveTo>
                      <a:pt x="1937200" y="74930"/>
                    </a:moveTo>
                    <a:cubicBezTo>
                      <a:pt x="1909260" y="30480"/>
                      <a:pt x="1859730" y="0"/>
                      <a:pt x="180258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693353"/>
                    </a:lnTo>
                    <a:cubicBezTo>
                      <a:pt x="0" y="1745423"/>
                      <a:pt x="25400" y="1791143"/>
                      <a:pt x="63500" y="1820353"/>
                    </a:cubicBezTo>
                    <a:cubicBezTo>
                      <a:pt x="91440" y="1864803"/>
                      <a:pt x="140970" y="1895283"/>
                      <a:pt x="200519" y="1895283"/>
                    </a:cubicBezTo>
                    <a:lnTo>
                      <a:pt x="1841950" y="1895283"/>
                    </a:lnTo>
                    <a:cubicBezTo>
                      <a:pt x="1929580" y="1895283"/>
                      <a:pt x="2000700" y="1824163"/>
                      <a:pt x="2000700" y="1736533"/>
                    </a:cubicBezTo>
                    <a:lnTo>
                      <a:pt x="2000700" y="201930"/>
                    </a:lnTo>
                    <a:cubicBezTo>
                      <a:pt x="2000700" y="149860"/>
                      <a:pt x="1975300" y="104140"/>
                      <a:pt x="1937200" y="74930"/>
                    </a:cubicBezTo>
                    <a:close/>
                    <a:moveTo>
                      <a:pt x="12700" y="1693353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802580" y="12700"/>
                    </a:lnTo>
                    <a:cubicBezTo>
                      <a:pt x="1882590" y="12700"/>
                      <a:pt x="1948630" y="78740"/>
                      <a:pt x="1948630" y="158750"/>
                    </a:cubicBezTo>
                    <a:lnTo>
                      <a:pt x="1948630" y="1693353"/>
                    </a:lnTo>
                    <a:cubicBezTo>
                      <a:pt x="1948630" y="1773363"/>
                      <a:pt x="1882590" y="1839403"/>
                      <a:pt x="1802580" y="1839403"/>
                    </a:cubicBezTo>
                    <a:lnTo>
                      <a:pt x="158750" y="1839403"/>
                    </a:lnTo>
                    <a:cubicBezTo>
                      <a:pt x="78740" y="1839403"/>
                      <a:pt x="12700" y="1774633"/>
                      <a:pt x="12700" y="1693353"/>
                    </a:cubicBezTo>
                    <a:close/>
                    <a:moveTo>
                      <a:pt x="1989270" y="1736533"/>
                    </a:moveTo>
                    <a:cubicBezTo>
                      <a:pt x="1989270" y="1816543"/>
                      <a:pt x="1921960" y="1882583"/>
                      <a:pt x="1841950" y="1882583"/>
                    </a:cubicBezTo>
                    <a:lnTo>
                      <a:pt x="200519" y="1882583"/>
                    </a:lnTo>
                    <a:cubicBezTo>
                      <a:pt x="157480" y="1882583"/>
                      <a:pt x="120650" y="1866073"/>
                      <a:pt x="93980" y="1838133"/>
                    </a:cubicBezTo>
                    <a:cubicBezTo>
                      <a:pt x="114300" y="1847023"/>
                      <a:pt x="135890" y="1852103"/>
                      <a:pt x="160020" y="1852103"/>
                    </a:cubicBezTo>
                    <a:lnTo>
                      <a:pt x="1803850" y="1852103"/>
                    </a:lnTo>
                    <a:cubicBezTo>
                      <a:pt x="1891480" y="1852103"/>
                      <a:pt x="1962600" y="1780983"/>
                      <a:pt x="1962600" y="1693353"/>
                    </a:cubicBezTo>
                    <a:lnTo>
                      <a:pt x="1962600" y="158750"/>
                    </a:lnTo>
                    <a:cubicBezTo>
                      <a:pt x="1962600" y="140970"/>
                      <a:pt x="1958790" y="123190"/>
                      <a:pt x="1953710" y="106680"/>
                    </a:cubicBezTo>
                    <a:cubicBezTo>
                      <a:pt x="1975300" y="132080"/>
                      <a:pt x="1989270" y="165100"/>
                      <a:pt x="1989270" y="201930"/>
                    </a:cubicBezTo>
                    <a:lnTo>
                      <a:pt x="1989270" y="1736533"/>
                    </a:lnTo>
                    <a:cubicBezTo>
                      <a:pt x="1989270" y="1736533"/>
                      <a:pt x="1989270" y="1736533"/>
                      <a:pt x="1989270" y="1736533"/>
                    </a:cubicBezTo>
                    <a:close/>
                  </a:path>
                </a:pathLst>
              </a:custGeom>
              <a:solidFill>
                <a:srgbClr val="70443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315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/>
                  <a:ea typeface="Cambri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8" name="Picture 23">
            <a:extLst>
              <a:ext uri="{FF2B5EF4-FFF2-40B4-BE49-F238E27FC236}">
                <a16:creationId xmlns:a16="http://schemas.microsoft.com/office/drawing/2014/main" id="{906F9590-2658-CE42-570C-BB607B143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3019" y="2310853"/>
            <a:ext cx="4295505" cy="6454994"/>
          </a:xfrm>
          <a:prstGeom prst="rect">
            <a:avLst/>
          </a:prstGeom>
        </p:spPr>
      </p:pic>
      <p:sp>
        <p:nvSpPr>
          <p:cNvPr id="19" name="TextBox 6">
            <a:extLst>
              <a:ext uri="{FF2B5EF4-FFF2-40B4-BE49-F238E27FC236}">
                <a16:creationId xmlns:a16="http://schemas.microsoft.com/office/drawing/2014/main" id="{CB57A39E-4F14-D8DD-094C-9C640608E6DA}"/>
              </a:ext>
            </a:extLst>
          </p:cNvPr>
          <p:cNvSpPr txBox="1"/>
          <p:nvPr/>
        </p:nvSpPr>
        <p:spPr>
          <a:xfrm>
            <a:off x="7950842" y="3701971"/>
            <a:ext cx="7890258" cy="4422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tabLst>
                <a:tab pos="171450" algn="l"/>
                <a:tab pos="2228850" algn="l"/>
                <a:tab pos="4286250" algn="l"/>
                <a:tab pos="6343650" algn="l"/>
              </a:tabLst>
            </a:pP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Làm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việc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theo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6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nhóm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hoàn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thành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nội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dung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tương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ứng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của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bảng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trong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 3 </a:t>
            </a:r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phút</a:t>
            </a:r>
            <a:r>
              <a:rPr lang="en-US" sz="6000" b="1" dirty="0">
                <a:latin typeface="+mn-lt"/>
                <a:ea typeface="+mn-ea"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5011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9BF8AA18-5C05-3256-C5B5-5F44A450BE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204704"/>
              </p:ext>
            </p:extLst>
          </p:nvPr>
        </p:nvGraphicFramePr>
        <p:xfrm>
          <a:off x="338198" y="431094"/>
          <a:ext cx="17611603" cy="86950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48921">
                  <a:extLst>
                    <a:ext uri="{9D8B030D-6E8A-4147-A177-3AD203B41FA5}">
                      <a16:colId xmlns:a16="http://schemas.microsoft.com/office/drawing/2014/main" val="3245447311"/>
                    </a:ext>
                  </a:extLst>
                </a:gridCol>
                <a:gridCol w="4194391">
                  <a:extLst>
                    <a:ext uri="{9D8B030D-6E8A-4147-A177-3AD203B41FA5}">
                      <a16:colId xmlns:a16="http://schemas.microsoft.com/office/drawing/2014/main" val="241664430"/>
                    </a:ext>
                  </a:extLst>
                </a:gridCol>
                <a:gridCol w="2631082">
                  <a:extLst>
                    <a:ext uri="{9D8B030D-6E8A-4147-A177-3AD203B41FA5}">
                      <a16:colId xmlns:a16="http://schemas.microsoft.com/office/drawing/2014/main" val="1074458226"/>
                    </a:ext>
                  </a:extLst>
                </a:gridCol>
                <a:gridCol w="2928279">
                  <a:extLst>
                    <a:ext uri="{9D8B030D-6E8A-4147-A177-3AD203B41FA5}">
                      <a16:colId xmlns:a16="http://schemas.microsoft.com/office/drawing/2014/main" val="3374365307"/>
                    </a:ext>
                  </a:extLst>
                </a:gridCol>
                <a:gridCol w="1645456">
                  <a:extLst>
                    <a:ext uri="{9D8B030D-6E8A-4147-A177-3AD203B41FA5}">
                      <a16:colId xmlns:a16="http://schemas.microsoft.com/office/drawing/2014/main" val="3953564016"/>
                    </a:ext>
                  </a:extLst>
                </a:gridCol>
                <a:gridCol w="2122292">
                  <a:extLst>
                    <a:ext uri="{9D8B030D-6E8A-4147-A177-3AD203B41FA5}">
                      <a16:colId xmlns:a16="http://schemas.microsoft.com/office/drawing/2014/main" val="3208647438"/>
                    </a:ext>
                  </a:extLst>
                </a:gridCol>
                <a:gridCol w="1641182">
                  <a:extLst>
                    <a:ext uri="{9D8B030D-6E8A-4147-A177-3AD203B41FA5}">
                      <a16:colId xmlns:a16="http://schemas.microsoft.com/office/drawing/2014/main" val="1467244345"/>
                    </a:ext>
                  </a:extLst>
                </a:gridCol>
              </a:tblGrid>
              <a:tr h="144917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Công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thức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cấu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tạo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(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mạch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hở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và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mạch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vòng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nếu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có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)</a:t>
                      </a:r>
                      <a:endParaRPr lang="en-US" sz="20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Cu(OH)</a:t>
                      </a:r>
                      <a:r>
                        <a:rPr lang="en-US" sz="2800" b="0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/NaOH</a:t>
                      </a:r>
                      <a:endParaRPr lang="en-US" sz="20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Cu(OH)</a:t>
                      </a:r>
                      <a:r>
                        <a:rPr lang="en-US" sz="2800" b="0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/NaOH, t</a:t>
                      </a:r>
                      <a:r>
                        <a:rPr lang="en-US" sz="2800" b="0" kern="100" baseline="30000" dirty="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lang="en-US" sz="20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Br</a:t>
                      </a:r>
                      <a:r>
                        <a:rPr lang="en-US" sz="2800" b="0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/H</a:t>
                      </a:r>
                      <a:r>
                        <a:rPr lang="en-US" sz="2800" b="0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lang="en-US" sz="20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AgNO</a:t>
                      </a:r>
                      <a:r>
                        <a:rPr lang="en-US" sz="2800" b="0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/NH</a:t>
                      </a:r>
                      <a:r>
                        <a:rPr lang="en-US" sz="2800" b="0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20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Thủy</a:t>
                      </a:r>
                      <a:r>
                        <a:rPr lang="en-US" sz="2800" b="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b="0" kern="100" dirty="0" err="1">
                          <a:solidFill>
                            <a:srgbClr val="FF0000"/>
                          </a:solidFill>
                          <a:effectLst/>
                        </a:rPr>
                        <a:t>phân</a:t>
                      </a:r>
                      <a:endParaRPr lang="en-US" sz="2000" b="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20455"/>
                  </a:ext>
                </a:extLst>
              </a:tr>
              <a:tr h="1449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GLUCOSE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810270"/>
                  </a:ext>
                </a:extLst>
              </a:tr>
              <a:tr h="1449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FRUCTOSE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93027"/>
                  </a:ext>
                </a:extLst>
              </a:tr>
              <a:tr h="1449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>
                          <a:solidFill>
                            <a:schemeClr val="bg2"/>
                          </a:solidFill>
                          <a:effectLst/>
                        </a:rPr>
                        <a:t>SACCHAROSE</a:t>
                      </a:r>
                      <a:endParaRPr lang="en-US" sz="2000" b="1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399635"/>
                  </a:ext>
                </a:extLst>
              </a:tr>
              <a:tr h="1449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TINH BỘT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458684"/>
                  </a:ext>
                </a:extLst>
              </a:tr>
              <a:tr h="14491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CELLULOSE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44554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3F3E827-8188-2EFB-5769-3501BE2C2E89}"/>
              </a:ext>
            </a:extLst>
          </p:cNvPr>
          <p:cNvSpPr txBox="1"/>
          <p:nvPr/>
        </p:nvSpPr>
        <p:spPr>
          <a:xfrm>
            <a:off x="3862136" y="9126116"/>
            <a:ext cx="10852484" cy="59330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610485" algn="l"/>
              </a:tabLst>
            </a:pP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__</a:t>
            </a:r>
            <a:endParaRPr lang="en-US" sz="2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1C18568-0230-CE2F-68C1-94A22A45A77A}"/>
              </a:ext>
            </a:extLst>
          </p:cNvPr>
          <p:cNvSpPr/>
          <p:nvPr/>
        </p:nvSpPr>
        <p:spPr>
          <a:xfrm>
            <a:off x="4154904" y="2061451"/>
            <a:ext cx="12817641" cy="765008"/>
          </a:xfrm>
          <a:prstGeom prst="rect">
            <a:avLst/>
          </a:prstGeom>
          <a:solidFill>
            <a:srgbClr val="FEE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NHÓM 1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827D1DD0-9740-7815-6938-4BF76360AF14}"/>
              </a:ext>
            </a:extLst>
          </p:cNvPr>
          <p:cNvSpPr/>
          <p:nvPr/>
        </p:nvSpPr>
        <p:spPr>
          <a:xfrm>
            <a:off x="4154904" y="3560705"/>
            <a:ext cx="12817640" cy="765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NHÓM 2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08D7C373-B356-50AB-AC78-E84A761C687E}"/>
              </a:ext>
            </a:extLst>
          </p:cNvPr>
          <p:cNvSpPr/>
          <p:nvPr/>
        </p:nvSpPr>
        <p:spPr>
          <a:xfrm>
            <a:off x="4154903" y="5176560"/>
            <a:ext cx="12817641" cy="765008"/>
          </a:xfrm>
          <a:prstGeom prst="rect">
            <a:avLst/>
          </a:prstGeom>
          <a:solidFill>
            <a:srgbClr val="FEE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NHÓM 3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64CB7B2C-79E0-DA9C-9758-AA7E6AC5F286}"/>
              </a:ext>
            </a:extLst>
          </p:cNvPr>
          <p:cNvSpPr/>
          <p:nvPr/>
        </p:nvSpPr>
        <p:spPr>
          <a:xfrm>
            <a:off x="4392649" y="7978603"/>
            <a:ext cx="12817641" cy="765008"/>
          </a:xfrm>
          <a:prstGeom prst="rect">
            <a:avLst/>
          </a:prstGeom>
          <a:solidFill>
            <a:srgbClr val="FEE8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NHÓM 5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E41C261C-66DD-8081-0AE0-EDBF4CE56967}"/>
              </a:ext>
            </a:extLst>
          </p:cNvPr>
          <p:cNvSpPr/>
          <p:nvPr/>
        </p:nvSpPr>
        <p:spPr>
          <a:xfrm>
            <a:off x="4154904" y="6522267"/>
            <a:ext cx="12817640" cy="765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2"/>
                </a:solidFill>
              </a:rPr>
              <a:t>NHÓM 4</a:t>
            </a:r>
          </a:p>
        </p:txBody>
      </p:sp>
      <p:pic>
        <p:nvPicPr>
          <p:cNvPr id="21" name="Đồng-hồ-đếm-ngược-3-phút">
            <a:hlinkClick r:id="" action="ppaction://media"/>
            <a:extLst>
              <a:ext uri="{FF2B5EF4-FFF2-40B4-BE49-F238E27FC236}">
                <a16:creationId xmlns:a16="http://schemas.microsoft.com/office/drawing/2014/main" id="{B041848D-4843-8C35-DD91-2ABF48292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33333" y="4587133"/>
            <a:ext cx="3276957" cy="184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0974711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98EDE59C-BA9F-EC24-F3C3-0B2759E32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515727"/>
              </p:ext>
            </p:extLst>
          </p:nvPr>
        </p:nvGraphicFramePr>
        <p:xfrm>
          <a:off x="1031327" y="1302771"/>
          <a:ext cx="16297467" cy="82194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9850">
                  <a:extLst>
                    <a:ext uri="{9D8B030D-6E8A-4147-A177-3AD203B41FA5}">
                      <a16:colId xmlns:a16="http://schemas.microsoft.com/office/drawing/2014/main" val="3245447311"/>
                    </a:ext>
                  </a:extLst>
                </a:gridCol>
                <a:gridCol w="13457617">
                  <a:extLst>
                    <a:ext uri="{9D8B030D-6E8A-4147-A177-3AD203B41FA5}">
                      <a16:colId xmlns:a16="http://schemas.microsoft.com/office/drawing/2014/main" val="241664430"/>
                    </a:ext>
                  </a:extLst>
                </a:gridCol>
              </a:tblGrid>
              <a:tr h="943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Công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thức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cấu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tạo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(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hở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và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vòng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nếu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có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)</a:t>
                      </a:r>
                      <a:endParaRPr lang="en-US" sz="3200" b="1" i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20455"/>
                  </a:ext>
                </a:extLst>
              </a:tr>
              <a:tr h="37155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chemeClr val="bg2"/>
                          </a:solidFill>
                          <a:effectLst/>
                        </a:rPr>
                        <a:t>GLUCOSE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</a:t>
                      </a:r>
                      <a:r>
                        <a:rPr lang="en-US" sz="40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4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40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4000" b="1" kern="100" baseline="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40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40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810270"/>
                  </a:ext>
                </a:extLst>
              </a:tr>
              <a:tr h="35607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chemeClr val="bg2"/>
                          </a:solidFill>
                          <a:effectLst/>
                        </a:rPr>
                        <a:t>FRUCTOSE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(C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6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H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12</a:t>
                      </a:r>
                      <a:r>
                        <a:rPr lang="en-US" sz="3600" b="1" i="0" u="none" strike="noStrike" kern="100" cap="non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O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6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  <a:endParaRPr lang="en-US" sz="3600" b="1" kern="10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93027"/>
                  </a:ext>
                </a:extLst>
              </a:tr>
            </a:tbl>
          </a:graphicData>
        </a:graphic>
      </p:graphicFrame>
      <p:pic>
        <p:nvPicPr>
          <p:cNvPr id="5" name="Picture 84">
            <a:extLst>
              <a:ext uri="{FF2B5EF4-FFF2-40B4-BE49-F238E27FC236}">
                <a16:creationId xmlns:a16="http://schemas.microsoft.com/office/drawing/2014/main" id="{A8E60E22-3ADF-284A-475D-234116854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34" y="3047694"/>
            <a:ext cx="10695622" cy="266956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7E8897C-8C4A-0A9B-47A8-E181585E2194}"/>
              </a:ext>
            </a:extLst>
          </p:cNvPr>
          <p:cNvSpPr txBox="1"/>
          <p:nvPr/>
        </p:nvSpPr>
        <p:spPr>
          <a:xfrm>
            <a:off x="5086984" y="2346228"/>
            <a:ext cx="9796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0" u="none" strike="noStrike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</a:t>
            </a:r>
            <a:r>
              <a:rPr lang="en-US" sz="4000" b="1" i="0" u="none" strike="noStrike" cap="none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  <a:r>
              <a:rPr lang="en-US" sz="4000" b="1" i="0" u="none" strike="noStrike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OH–[CHOH]</a:t>
            </a:r>
            <a:r>
              <a:rPr lang="en-US" sz="4000" b="1" i="0" u="none" strike="noStrike" cap="none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</a:t>
            </a:r>
            <a:r>
              <a:rPr lang="en-US" sz="4000" b="1" i="0" u="none" strike="noStrike" cap="non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–CHO</a:t>
            </a:r>
            <a:endParaRPr lang="en-US" sz="4000" b="0" i="0" u="none" strike="noStrike" cap="none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90">
            <a:extLst>
              <a:ext uri="{FF2B5EF4-FFF2-40B4-BE49-F238E27FC236}">
                <a16:creationId xmlns:a16="http://schemas.microsoft.com/office/drawing/2014/main" id="{A3B4DEFC-20AA-8828-355F-0336557F3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84" y="6771991"/>
            <a:ext cx="10564524" cy="263621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523EDEF-434B-60BE-9CA7-03D458657D8E}"/>
              </a:ext>
            </a:extLst>
          </p:cNvPr>
          <p:cNvSpPr txBox="1"/>
          <p:nvPr/>
        </p:nvSpPr>
        <p:spPr>
          <a:xfrm>
            <a:off x="5727769" y="6065451"/>
            <a:ext cx="9422264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</a:t>
            </a:r>
            <a:r>
              <a:rPr lang="en-US" sz="4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OH–[CHOH]</a:t>
            </a:r>
            <a:r>
              <a:rPr lang="en-US" sz="4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–CO–CH</a:t>
            </a:r>
            <a:r>
              <a:rPr lang="en-US" sz="40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OH</a:t>
            </a:r>
            <a:endParaRPr lang="en-US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0974711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98EDE59C-BA9F-EC24-F3C3-0B2759E32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164598"/>
              </p:ext>
            </p:extLst>
          </p:nvPr>
        </p:nvGraphicFramePr>
        <p:xfrm>
          <a:off x="995266" y="1246490"/>
          <a:ext cx="16297467" cy="82504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79199">
                  <a:extLst>
                    <a:ext uri="{9D8B030D-6E8A-4147-A177-3AD203B41FA5}">
                      <a16:colId xmlns:a16="http://schemas.microsoft.com/office/drawing/2014/main" val="3245447311"/>
                    </a:ext>
                  </a:extLst>
                </a:gridCol>
                <a:gridCol w="13318268">
                  <a:extLst>
                    <a:ext uri="{9D8B030D-6E8A-4147-A177-3AD203B41FA5}">
                      <a16:colId xmlns:a16="http://schemas.microsoft.com/office/drawing/2014/main" val="241664430"/>
                    </a:ext>
                  </a:extLst>
                </a:gridCol>
              </a:tblGrid>
              <a:tr h="10231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Công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thức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cấu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tạo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(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hở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và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vòng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nếu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có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)</a:t>
                      </a:r>
                      <a:endParaRPr lang="en-US" sz="3200" b="1" i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20455"/>
                  </a:ext>
                </a:extLst>
              </a:tr>
              <a:tr h="33641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chemeClr val="bg2"/>
                          </a:solidFill>
                          <a:effectLst/>
                        </a:rPr>
                        <a:t>SACCHAROSE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</a:t>
                      </a:r>
                      <a:r>
                        <a:rPr lang="en-US" sz="36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6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b="1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810270"/>
                  </a:ext>
                </a:extLst>
              </a:tr>
              <a:tr h="38630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chemeClr val="bg2"/>
                          </a:solidFill>
                          <a:effectLst/>
                        </a:rPr>
                        <a:t>MALTOSE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(C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12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H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22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O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11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  <a:endParaRPr lang="en-US" sz="3200" b="1" i="0" u="none" strike="noStrike" kern="100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93027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4D7C7217-DAA7-2F98-39C9-1EB5FB1B4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659" t="4374" r="1618"/>
          <a:stretch/>
        </p:blipFill>
        <p:spPr>
          <a:xfrm>
            <a:off x="4134923" y="2436403"/>
            <a:ext cx="7059411" cy="296270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CBAF57C-FD22-4C53-E481-D0D137EA7068}"/>
              </a:ext>
            </a:extLst>
          </p:cNvPr>
          <p:cNvSpPr txBox="1"/>
          <p:nvPr/>
        </p:nvSpPr>
        <p:spPr>
          <a:xfrm>
            <a:off x="11442212" y="2766879"/>
            <a:ext cx="5571478" cy="1505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α-glucose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β-fructose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B7A2768-62EF-48B5-0503-D25A1139E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19" r="6809"/>
          <a:stretch/>
        </p:blipFill>
        <p:spPr>
          <a:xfrm>
            <a:off x="4134923" y="6255815"/>
            <a:ext cx="11538373" cy="3060595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545C5C3-CC04-C71E-D59F-E89FAB3F6215}"/>
              </a:ext>
            </a:extLst>
          </p:cNvPr>
          <p:cNvSpPr txBox="1"/>
          <p:nvPr/>
        </p:nvSpPr>
        <p:spPr>
          <a:xfrm>
            <a:off x="13072163" y="5664058"/>
            <a:ext cx="3883438" cy="699102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α-glucose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0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1085095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98EDE59C-BA9F-EC24-F3C3-0B2759E32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887191"/>
              </p:ext>
            </p:extLst>
          </p:nvPr>
        </p:nvGraphicFramePr>
        <p:xfrm>
          <a:off x="1031327" y="1302771"/>
          <a:ext cx="16297467" cy="825832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9850">
                  <a:extLst>
                    <a:ext uri="{9D8B030D-6E8A-4147-A177-3AD203B41FA5}">
                      <a16:colId xmlns:a16="http://schemas.microsoft.com/office/drawing/2014/main" val="3245447311"/>
                    </a:ext>
                  </a:extLst>
                </a:gridCol>
                <a:gridCol w="13457617">
                  <a:extLst>
                    <a:ext uri="{9D8B030D-6E8A-4147-A177-3AD203B41FA5}">
                      <a16:colId xmlns:a16="http://schemas.microsoft.com/office/drawing/2014/main" val="241664430"/>
                    </a:ext>
                  </a:extLst>
                </a:gridCol>
              </a:tblGrid>
              <a:tr h="9431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Công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thức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cấu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tạo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(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hở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và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vòng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nếu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có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)</a:t>
                      </a:r>
                      <a:endParaRPr lang="en-US" sz="3200" b="1" i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20455"/>
                  </a:ext>
                </a:extLst>
              </a:tr>
              <a:tr h="30159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chemeClr val="bg2"/>
                          </a:solidFill>
                          <a:effectLst/>
                        </a:rPr>
                        <a:t>TINH BỘT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(C</a:t>
                      </a:r>
                      <a:r>
                        <a:rPr lang="en-US" sz="36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6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36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3600" b="1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3600" b="1" kern="100" baseline="-250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b="1" kern="100" baseline="-250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b="1" kern="100" baseline="-250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b="1" kern="100" baseline="-250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600" b="1" kern="100" baseline="-250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3200" b="1" kern="100" baseline="-25000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810270"/>
                  </a:ext>
                </a:extLst>
              </a:tr>
              <a:tr h="4299284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93027"/>
                  </a:ext>
                </a:extLst>
              </a:tr>
            </a:tbl>
          </a:graphicData>
        </a:graphic>
      </p:graphicFrame>
      <p:pic>
        <p:nvPicPr>
          <p:cNvPr id="10" name="Hình ảnh 9">
            <a:extLst>
              <a:ext uri="{FF2B5EF4-FFF2-40B4-BE49-F238E27FC236}">
                <a16:creationId xmlns:a16="http://schemas.microsoft.com/office/drawing/2014/main" id="{9373849E-5830-9D8C-2D07-10A0ECE638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701"/>
          <a:stretch/>
        </p:blipFill>
        <p:spPr>
          <a:xfrm>
            <a:off x="4081780" y="2582760"/>
            <a:ext cx="9557119" cy="2494101"/>
          </a:xfrm>
          <a:prstGeom prst="rect">
            <a:avLst/>
          </a:prstGeom>
        </p:spPr>
      </p:pic>
      <p:sp>
        <p:nvSpPr>
          <p:cNvPr id="11" name="TextBox 57">
            <a:extLst>
              <a:ext uri="{FF2B5EF4-FFF2-40B4-BE49-F238E27FC236}">
                <a16:creationId xmlns:a16="http://schemas.microsoft.com/office/drawing/2014/main" id="{7738FAE7-44FF-3C99-FFFB-D349C0B3EF22}"/>
              </a:ext>
            </a:extLst>
          </p:cNvPr>
          <p:cNvSpPr txBox="1"/>
          <p:nvPr/>
        </p:nvSpPr>
        <p:spPr>
          <a:xfrm>
            <a:off x="13638899" y="2691299"/>
            <a:ext cx="2749967" cy="670633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mbria"/>
                <a:ea typeface="Cambria"/>
                <a:cs typeface="Times New Roman"/>
                <a:sym typeface="+mn-lt"/>
              </a:rPr>
              <a:t>AMYLOSE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CC23E40-3191-518C-7ECF-123CA5C99C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258" r="4319"/>
          <a:stretch/>
        </p:blipFill>
        <p:spPr>
          <a:xfrm>
            <a:off x="3966375" y="5362426"/>
            <a:ext cx="6862045" cy="4122889"/>
          </a:xfrm>
          <a:prstGeom prst="rect">
            <a:avLst/>
          </a:prstGeom>
        </p:spPr>
      </p:pic>
      <p:sp>
        <p:nvSpPr>
          <p:cNvPr id="13" name="TextBox 57">
            <a:extLst>
              <a:ext uri="{FF2B5EF4-FFF2-40B4-BE49-F238E27FC236}">
                <a16:creationId xmlns:a16="http://schemas.microsoft.com/office/drawing/2014/main" id="{D39D8201-C9DB-E893-7126-501809199E6E}"/>
              </a:ext>
            </a:extLst>
          </p:cNvPr>
          <p:cNvSpPr txBox="1"/>
          <p:nvPr/>
        </p:nvSpPr>
        <p:spPr>
          <a:xfrm>
            <a:off x="12084338" y="6791791"/>
            <a:ext cx="3625516" cy="670633"/>
          </a:xfrm>
          <a:prstGeom prst="rect">
            <a:avLst/>
          </a:prstGeom>
          <a:solidFill>
            <a:srgbClr val="FFFFCC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mbria"/>
                <a:ea typeface="Cambria"/>
                <a:cs typeface="Times New Roman"/>
                <a:sym typeface="+mn-lt"/>
              </a:rPr>
              <a:t>AMYLOPECTIN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794A902-5B00-D96A-14E7-91FF7A90C1C5}"/>
              </a:ext>
            </a:extLst>
          </p:cNvPr>
          <p:cNvSpPr txBox="1"/>
          <p:nvPr/>
        </p:nvSpPr>
        <p:spPr>
          <a:xfrm>
            <a:off x="1186658" y="5763207"/>
            <a:ext cx="2520707" cy="136390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α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-glucose</a:t>
            </a:r>
          </a:p>
        </p:txBody>
      </p:sp>
    </p:spTree>
    <p:extLst>
      <p:ext uri="{BB962C8B-B14F-4D97-AF65-F5344CB8AC3E}">
        <p14:creationId xmlns:p14="http://schemas.microsoft.com/office/powerpoint/2010/main" val="124193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0974711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98EDE59C-BA9F-EC24-F3C3-0B2759E32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435328"/>
              </p:ext>
            </p:extLst>
          </p:nvPr>
        </p:nvGraphicFramePr>
        <p:xfrm>
          <a:off x="995266" y="2137285"/>
          <a:ext cx="16297467" cy="60124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9850">
                  <a:extLst>
                    <a:ext uri="{9D8B030D-6E8A-4147-A177-3AD203B41FA5}">
                      <a16:colId xmlns:a16="http://schemas.microsoft.com/office/drawing/2014/main" val="3245447311"/>
                    </a:ext>
                  </a:extLst>
                </a:gridCol>
                <a:gridCol w="13457617">
                  <a:extLst>
                    <a:ext uri="{9D8B030D-6E8A-4147-A177-3AD203B41FA5}">
                      <a16:colId xmlns:a16="http://schemas.microsoft.com/office/drawing/2014/main" val="241664430"/>
                    </a:ext>
                  </a:extLst>
                </a:gridCol>
              </a:tblGrid>
              <a:tr h="115593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Công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thức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cấu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tạo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(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hở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và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mạch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vòng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nếu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  <a:r>
                        <a:rPr lang="en-US" sz="4000" b="1" i="1" kern="100" dirty="0" err="1">
                          <a:solidFill>
                            <a:schemeClr val="bg2"/>
                          </a:solidFill>
                          <a:effectLst/>
                        </a:rPr>
                        <a:t>có</a:t>
                      </a:r>
                      <a:r>
                        <a:rPr lang="en-US" sz="4000" b="1" i="1" kern="100" dirty="0">
                          <a:solidFill>
                            <a:schemeClr val="bg2"/>
                          </a:solidFill>
                          <a:effectLst/>
                        </a:rPr>
                        <a:t>)</a:t>
                      </a:r>
                      <a:endParaRPr lang="en-US" sz="3200" b="1" i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20455"/>
                  </a:ext>
                </a:extLst>
              </a:tr>
              <a:tr h="48564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kern="100" dirty="0">
                          <a:solidFill>
                            <a:schemeClr val="bg2"/>
                          </a:solidFill>
                          <a:effectLst/>
                        </a:rPr>
                        <a:t>CELLULOSE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(C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6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H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10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O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5</a:t>
                      </a:r>
                      <a:r>
                        <a:rPr lang="en-US" sz="3600" b="1" i="0" u="none" strike="noStrike" kern="100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  <a:r>
                        <a:rPr lang="en-US" sz="3600" b="1" i="0" u="none" strike="noStrike" kern="100" cap="non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n</a:t>
                      </a:r>
                      <a:endParaRPr lang="en-US" sz="3200" b="1" i="0" u="none" strike="noStrike" kern="100" cap="none" baseline="-25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28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93027"/>
                  </a:ext>
                </a:extLst>
              </a:tr>
            </a:tbl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F99E47F8-F887-B5EC-A0DF-EA82B3612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6" t="121" b="-1"/>
          <a:stretch/>
        </p:blipFill>
        <p:spPr>
          <a:xfrm>
            <a:off x="5420703" y="3528946"/>
            <a:ext cx="8722006" cy="436442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0DBD53-644C-0708-0BC1-3C20CD306F09}"/>
              </a:ext>
            </a:extLst>
          </p:cNvPr>
          <p:cNvSpPr txBox="1"/>
          <p:nvPr/>
        </p:nvSpPr>
        <p:spPr>
          <a:xfrm>
            <a:off x="13560043" y="5975691"/>
            <a:ext cx="3002026" cy="136390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β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-glucose</a:t>
            </a:r>
          </a:p>
        </p:txBody>
      </p:sp>
    </p:spTree>
    <p:extLst>
      <p:ext uri="{BB962C8B-B14F-4D97-AF65-F5344CB8AC3E}">
        <p14:creationId xmlns:p14="http://schemas.microsoft.com/office/powerpoint/2010/main" val="32771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1222415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24F12F77-836D-DBCD-C366-35F3BF032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634210"/>
              </p:ext>
            </p:extLst>
          </p:nvPr>
        </p:nvGraphicFramePr>
        <p:xfrm>
          <a:off x="822960" y="1496612"/>
          <a:ext cx="16642080" cy="826918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14016">
                  <a:extLst>
                    <a:ext uri="{9D8B030D-6E8A-4147-A177-3AD203B41FA5}">
                      <a16:colId xmlns:a16="http://schemas.microsoft.com/office/drawing/2014/main" val="3245447311"/>
                    </a:ext>
                  </a:extLst>
                </a:gridCol>
                <a:gridCol w="3383280">
                  <a:extLst>
                    <a:ext uri="{9D8B030D-6E8A-4147-A177-3AD203B41FA5}">
                      <a16:colId xmlns:a16="http://schemas.microsoft.com/office/drawing/2014/main" val="1074458226"/>
                    </a:ext>
                  </a:extLst>
                </a:gridCol>
                <a:gridCol w="3621024">
                  <a:extLst>
                    <a:ext uri="{9D8B030D-6E8A-4147-A177-3AD203B41FA5}">
                      <a16:colId xmlns:a16="http://schemas.microsoft.com/office/drawing/2014/main" val="3374365307"/>
                    </a:ext>
                  </a:extLst>
                </a:gridCol>
                <a:gridCol w="2432304">
                  <a:extLst>
                    <a:ext uri="{9D8B030D-6E8A-4147-A177-3AD203B41FA5}">
                      <a16:colId xmlns:a16="http://schemas.microsoft.com/office/drawing/2014/main" val="3953564016"/>
                    </a:ext>
                  </a:extLst>
                </a:gridCol>
                <a:gridCol w="2340864">
                  <a:extLst>
                    <a:ext uri="{9D8B030D-6E8A-4147-A177-3AD203B41FA5}">
                      <a16:colId xmlns:a16="http://schemas.microsoft.com/office/drawing/2014/main" val="3208647438"/>
                    </a:ext>
                  </a:extLst>
                </a:gridCol>
                <a:gridCol w="2450592">
                  <a:extLst>
                    <a:ext uri="{9D8B030D-6E8A-4147-A177-3AD203B41FA5}">
                      <a16:colId xmlns:a16="http://schemas.microsoft.com/office/drawing/2014/main" val="1467244345"/>
                    </a:ext>
                  </a:extLst>
                </a:gridCol>
              </a:tblGrid>
              <a:tr h="9035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Cu(OH)</a:t>
                      </a:r>
                      <a:r>
                        <a:rPr lang="en-US" sz="3200" b="1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/NaOH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Cu(OH)</a:t>
                      </a:r>
                      <a:r>
                        <a:rPr lang="en-US" sz="3200" b="1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/NaOH, t</a:t>
                      </a:r>
                      <a:r>
                        <a:rPr lang="en-US" sz="3200" b="1" kern="100" baseline="30000" dirty="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Br</a:t>
                      </a:r>
                      <a:r>
                        <a:rPr lang="en-US" sz="3200" b="1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/H</a:t>
                      </a:r>
                      <a:r>
                        <a:rPr lang="en-US" sz="3200" b="1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O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AgNO</a:t>
                      </a:r>
                      <a:r>
                        <a:rPr lang="en-US" sz="3200" b="1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/NH</a:t>
                      </a:r>
                      <a:r>
                        <a:rPr lang="en-US" sz="3200" b="1" kern="100" baseline="-25000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Thủy</a:t>
                      </a:r>
                      <a:r>
                        <a:rPr lang="en-US" sz="3200" b="1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kern="100" dirty="0" err="1">
                          <a:solidFill>
                            <a:srgbClr val="FF0000"/>
                          </a:solidFill>
                          <a:effectLst/>
                        </a:rPr>
                        <a:t>phân</a:t>
                      </a:r>
                      <a:endParaRPr lang="en-US" sz="24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220455"/>
                  </a:ext>
                </a:extLst>
              </a:tr>
              <a:tr h="1473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GLUCOSE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1810270"/>
                  </a:ext>
                </a:extLst>
              </a:tr>
              <a:tr h="1473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FRUCTOSE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5793027"/>
                  </a:ext>
                </a:extLst>
              </a:tr>
              <a:tr h="1473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SACCHAROSE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399635"/>
                  </a:ext>
                </a:extLst>
              </a:tr>
              <a:tr h="1473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TINH BỘT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458684"/>
                  </a:ext>
                </a:extLst>
              </a:tr>
              <a:tr h="1473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1" kern="100" dirty="0">
                          <a:solidFill>
                            <a:schemeClr val="bg2"/>
                          </a:solidFill>
                          <a:effectLst/>
                        </a:rPr>
                        <a:t>CELLULOSE</a:t>
                      </a:r>
                      <a:endParaRPr lang="en-US" sz="2000" b="1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800" b="0" kern="1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en-US" sz="2000" b="0" kern="100" dirty="0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444554"/>
                  </a:ext>
                </a:extLst>
              </a:tr>
            </a:tbl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FA20111-3C35-336F-E9DA-887B436937AA}"/>
              </a:ext>
            </a:extLst>
          </p:cNvPr>
          <p:cNvSpPr txBox="1"/>
          <p:nvPr/>
        </p:nvSpPr>
        <p:spPr>
          <a:xfrm>
            <a:off x="3702811" y="6954088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8E7FB87-5885-50E6-69A0-B5F5035B8F9F}"/>
              </a:ext>
            </a:extLst>
          </p:cNvPr>
          <p:cNvSpPr txBox="1"/>
          <p:nvPr/>
        </p:nvSpPr>
        <p:spPr>
          <a:xfrm>
            <a:off x="3702810" y="8511108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3D33CED-5127-DF78-B0D0-4A1C091DBDFD}"/>
              </a:ext>
            </a:extLst>
          </p:cNvPr>
          <p:cNvSpPr txBox="1"/>
          <p:nvPr/>
        </p:nvSpPr>
        <p:spPr>
          <a:xfrm>
            <a:off x="12448750" y="2717616"/>
            <a:ext cx="2844293" cy="698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↓ Ag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AD7F21C5-2785-0CC6-A545-9FD105B1F6FD}"/>
              </a:ext>
            </a:extLst>
          </p:cNvPr>
          <p:cNvSpPr txBox="1"/>
          <p:nvPr/>
        </p:nvSpPr>
        <p:spPr>
          <a:xfrm>
            <a:off x="7061121" y="4200425"/>
            <a:ext cx="2844293" cy="698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↓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11CFD48-7F45-2F7C-9276-11854F92F364}"/>
              </a:ext>
            </a:extLst>
          </p:cNvPr>
          <p:cNvSpPr txBox="1"/>
          <p:nvPr/>
        </p:nvSpPr>
        <p:spPr>
          <a:xfrm>
            <a:off x="3353406" y="3868577"/>
            <a:ext cx="3119771" cy="12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lam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4E635B78-60C7-87D0-D905-EDFBE01823B2}"/>
              </a:ext>
            </a:extLst>
          </p:cNvPr>
          <p:cNvSpPr txBox="1"/>
          <p:nvPr/>
        </p:nvSpPr>
        <p:spPr>
          <a:xfrm>
            <a:off x="3427332" y="2467401"/>
            <a:ext cx="3119771" cy="12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lam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636AF2-7445-4F4C-2881-09568BAC6006}"/>
              </a:ext>
            </a:extLst>
          </p:cNvPr>
          <p:cNvSpPr txBox="1"/>
          <p:nvPr/>
        </p:nvSpPr>
        <p:spPr>
          <a:xfrm>
            <a:off x="3353405" y="5418685"/>
            <a:ext cx="3119771" cy="1266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lam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55C2706-0358-7A28-585C-9DF415197CDE}"/>
              </a:ext>
            </a:extLst>
          </p:cNvPr>
          <p:cNvSpPr txBox="1"/>
          <p:nvPr/>
        </p:nvSpPr>
        <p:spPr>
          <a:xfrm>
            <a:off x="7054802" y="5567148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B04C905-68A2-9889-1452-FB55910669B0}"/>
              </a:ext>
            </a:extLst>
          </p:cNvPr>
          <p:cNvSpPr txBox="1"/>
          <p:nvPr/>
        </p:nvSpPr>
        <p:spPr>
          <a:xfrm>
            <a:off x="7054802" y="7046967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BC76C9B-A871-22D0-0A63-EED908FEC4C9}"/>
              </a:ext>
            </a:extLst>
          </p:cNvPr>
          <p:cNvSpPr txBox="1"/>
          <p:nvPr/>
        </p:nvSpPr>
        <p:spPr>
          <a:xfrm>
            <a:off x="7054802" y="8526786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B311AD3A-1051-4CCC-F061-15D7F9913510}"/>
              </a:ext>
            </a:extLst>
          </p:cNvPr>
          <p:cNvSpPr txBox="1"/>
          <p:nvPr/>
        </p:nvSpPr>
        <p:spPr>
          <a:xfrm>
            <a:off x="10063247" y="2663794"/>
            <a:ext cx="2844293" cy="698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7D9237DA-3820-B5B0-036A-1C24EF2FA08C}"/>
              </a:ext>
            </a:extLst>
          </p:cNvPr>
          <p:cNvSpPr txBox="1"/>
          <p:nvPr/>
        </p:nvSpPr>
        <p:spPr>
          <a:xfrm>
            <a:off x="10063246" y="4108231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CD5008D-BE34-5EF6-F31E-8507007DCDBC}"/>
              </a:ext>
            </a:extLst>
          </p:cNvPr>
          <p:cNvSpPr txBox="1"/>
          <p:nvPr/>
        </p:nvSpPr>
        <p:spPr>
          <a:xfrm>
            <a:off x="10063001" y="5547059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C96BF2A-0E61-C530-6352-B929C8E95AF1}"/>
              </a:ext>
            </a:extLst>
          </p:cNvPr>
          <p:cNvSpPr txBox="1"/>
          <p:nvPr/>
        </p:nvSpPr>
        <p:spPr>
          <a:xfrm>
            <a:off x="10026037" y="7096846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3A17A801-C617-A6EC-E42F-4B5D9AF7A669}"/>
              </a:ext>
            </a:extLst>
          </p:cNvPr>
          <p:cNvSpPr txBox="1"/>
          <p:nvPr/>
        </p:nvSpPr>
        <p:spPr>
          <a:xfrm>
            <a:off x="10063000" y="8535674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5E3080CC-D220-4768-CDE0-00D0A2EC9BEC}"/>
              </a:ext>
            </a:extLst>
          </p:cNvPr>
          <p:cNvSpPr txBox="1"/>
          <p:nvPr/>
        </p:nvSpPr>
        <p:spPr>
          <a:xfrm>
            <a:off x="12483254" y="8535674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825E83B1-55F2-EC9B-8333-5481601F9A89}"/>
              </a:ext>
            </a:extLst>
          </p:cNvPr>
          <p:cNvSpPr txBox="1"/>
          <p:nvPr/>
        </p:nvSpPr>
        <p:spPr>
          <a:xfrm>
            <a:off x="12483254" y="7080195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CA971F6B-44C4-BC50-04B2-E24D82BE03C4}"/>
              </a:ext>
            </a:extLst>
          </p:cNvPr>
          <p:cNvSpPr txBox="1"/>
          <p:nvPr/>
        </p:nvSpPr>
        <p:spPr>
          <a:xfrm>
            <a:off x="15013882" y="2517444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DE4F9BA-CDA4-6C1C-FCC5-3732CE451A2D}"/>
              </a:ext>
            </a:extLst>
          </p:cNvPr>
          <p:cNvSpPr txBox="1"/>
          <p:nvPr/>
        </p:nvSpPr>
        <p:spPr>
          <a:xfrm>
            <a:off x="15013882" y="4224345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E115C6E8-B383-94F2-7768-4B9E15649F38}"/>
              </a:ext>
            </a:extLst>
          </p:cNvPr>
          <p:cNvSpPr txBox="1"/>
          <p:nvPr/>
        </p:nvSpPr>
        <p:spPr>
          <a:xfrm>
            <a:off x="6981650" y="2798974"/>
            <a:ext cx="2844293" cy="698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↓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C2E08850-AC95-F35C-E54A-132EEDE60ED3}"/>
              </a:ext>
            </a:extLst>
          </p:cNvPr>
          <p:cNvSpPr txBox="1"/>
          <p:nvPr/>
        </p:nvSpPr>
        <p:spPr>
          <a:xfrm>
            <a:off x="12448750" y="4200425"/>
            <a:ext cx="2844293" cy="698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↓ Ag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B9409F3-84C3-8C67-63A6-745142D6E6AE}"/>
              </a:ext>
            </a:extLst>
          </p:cNvPr>
          <p:cNvSpPr txBox="1"/>
          <p:nvPr/>
        </p:nvSpPr>
        <p:spPr>
          <a:xfrm>
            <a:off x="12483254" y="5585888"/>
            <a:ext cx="2844293" cy="631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_______</a:t>
            </a: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BF0EA8BD-B45B-E91F-4B29-CD8A91D0F5AC}"/>
              </a:ext>
            </a:extLst>
          </p:cNvPr>
          <p:cNvSpPr txBox="1"/>
          <p:nvPr/>
        </p:nvSpPr>
        <p:spPr>
          <a:xfrm>
            <a:off x="14936480" y="5531398"/>
            <a:ext cx="2619823" cy="1201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glucose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fructose</a:t>
            </a:r>
            <a:endParaRPr lang="en-US" sz="3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14AD56D-0FAA-72BC-BED3-20213E5284B6}"/>
              </a:ext>
            </a:extLst>
          </p:cNvPr>
          <p:cNvSpPr txBox="1"/>
          <p:nvPr/>
        </p:nvSpPr>
        <p:spPr>
          <a:xfrm>
            <a:off x="14936480" y="7243806"/>
            <a:ext cx="2619823" cy="6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glucose</a:t>
            </a:r>
            <a:endParaRPr lang="en-US" sz="3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6A35622-572B-0FBB-C3FD-4BE0E144EB2B}"/>
              </a:ext>
            </a:extLst>
          </p:cNvPr>
          <p:cNvSpPr txBox="1"/>
          <p:nvPr/>
        </p:nvSpPr>
        <p:spPr>
          <a:xfrm>
            <a:off x="14936480" y="8673683"/>
            <a:ext cx="2619823" cy="62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glucose</a:t>
            </a:r>
            <a:endParaRPr lang="en-US" sz="3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58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9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0974711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0DBD53-644C-0708-0BC1-3C20CD306F09}"/>
              </a:ext>
            </a:extLst>
          </p:cNvPr>
          <p:cNvSpPr txBox="1"/>
          <p:nvPr/>
        </p:nvSpPr>
        <p:spPr>
          <a:xfrm>
            <a:off x="1581402" y="1330539"/>
            <a:ext cx="10952184" cy="69910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 SỐ PHẢN ỨNG RIÊNG CỦA GLUCOSE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sym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F7CACC2-2235-7AB7-2CDE-23A81D866733}"/>
              </a:ext>
            </a:extLst>
          </p:cNvPr>
          <p:cNvSpPr txBox="1"/>
          <p:nvPr/>
        </p:nvSpPr>
        <p:spPr>
          <a:xfrm>
            <a:off x="1581402" y="2148857"/>
            <a:ext cx="16050985" cy="83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Phản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ứng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nhóm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-OH hemiacetal.</a:t>
            </a:r>
          </a:p>
        </p:txBody>
      </p:sp>
      <p:pic>
        <p:nvPicPr>
          <p:cNvPr id="9" name="Picture 47">
            <a:extLst>
              <a:ext uri="{FF2B5EF4-FFF2-40B4-BE49-F238E27FC236}">
                <a16:creationId xmlns:a16="http://schemas.microsoft.com/office/drawing/2014/main" id="{E0FCD470-0CE6-724E-8A50-318041734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44" y="2952759"/>
            <a:ext cx="11101511" cy="331583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ED4A3AD-E02B-EC5B-D2AC-8ABB3A5BD010}"/>
              </a:ext>
            </a:extLst>
          </p:cNvPr>
          <p:cNvSpPr txBox="1"/>
          <p:nvPr/>
        </p:nvSpPr>
        <p:spPr>
          <a:xfrm>
            <a:off x="1560809" y="6268595"/>
            <a:ext cx="16050985" cy="83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Phản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ứng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lên</a:t>
            </a:r>
            <a:r>
              <a:rPr lang="en-US" sz="4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men.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944F749-16F2-B100-8E52-A06F51AF9CEF}"/>
              </a:ext>
            </a:extLst>
          </p:cNvPr>
          <p:cNvSpPr txBox="1"/>
          <p:nvPr/>
        </p:nvSpPr>
        <p:spPr>
          <a:xfrm>
            <a:off x="8050041" y="7308109"/>
            <a:ext cx="9733462" cy="224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0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         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men lactic: </a:t>
            </a:r>
          </a:p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           C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6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H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12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6</a:t>
            </a:r>
            <a:r>
              <a:rPr lang="en-US" sz="4000" baseline="-25000" dirty="0">
                <a:solidFill>
                  <a:srgbClr val="002060"/>
                </a:solidFill>
                <a:latin typeface="+mj-lt"/>
                <a:ea typeface="Calibri" panose="020F0502020204030204" pitchFamily="34" charset="0"/>
              </a:rPr>
              <a:t>                              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2CH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3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CH(OH)COOH</a:t>
            </a:r>
          </a:p>
          <a:p>
            <a:pPr algn="just">
              <a:lnSpc>
                <a:spcPct val="120000"/>
              </a:lnSpc>
            </a:pP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                                                         lactic acid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D8F3B4E-3B3C-50CD-ACCD-DD8F8F8CBA47}"/>
              </a:ext>
            </a:extLst>
          </p:cNvPr>
          <p:cNvSpPr txBox="1"/>
          <p:nvPr/>
        </p:nvSpPr>
        <p:spPr>
          <a:xfrm>
            <a:off x="897458" y="7308108"/>
            <a:ext cx="8088887" cy="2020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Lên</a:t>
            </a:r>
            <a:r>
              <a:rPr lang="en-US" sz="40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men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rượu</a:t>
            </a:r>
            <a:r>
              <a:rPr lang="en-US" sz="4000" b="1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: </a:t>
            </a:r>
          </a:p>
          <a:p>
            <a:pPr algn="just">
              <a:lnSpc>
                <a:spcPct val="107000"/>
              </a:lnSpc>
            </a:pP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C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6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H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12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O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6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		       2C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H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5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OH + 2CO</a:t>
            </a: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2</a:t>
            </a:r>
            <a:endParaRPr lang="en-US" sz="4000" baseline="-25000" dirty="0">
              <a:solidFill>
                <a:srgbClr val="002060"/>
              </a:solidFill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US" sz="4000" baseline="-25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                                                         </a:t>
            </a:r>
            <a:r>
              <a:rPr lang="en-US" sz="40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rPr>
              <a:t>ethanol</a:t>
            </a:r>
          </a:p>
        </p:txBody>
      </p:sp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E27E8346-3D90-3289-89CA-63E1800C3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023645"/>
              </p:ext>
            </p:extLst>
          </p:nvPr>
        </p:nvGraphicFramePr>
        <p:xfrm>
          <a:off x="2789028" y="8062963"/>
          <a:ext cx="1684721" cy="510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27973" imgH="190341" progId="Equation.DSMT4">
                  <p:embed/>
                </p:oleObj>
              </mc:Choice>
              <mc:Fallback>
                <p:oleObj name="Equation" r:id="rId5" imgW="627973" imgH="190341" progId="Equation.DSMT4">
                  <p:embed/>
                  <p:pic>
                    <p:nvPicPr>
                      <p:cNvPr id="7" name="Đối tượng 6">
                        <a:extLst>
                          <a:ext uri="{FF2B5EF4-FFF2-40B4-BE49-F238E27FC236}">
                            <a16:creationId xmlns:a16="http://schemas.microsoft.com/office/drawing/2014/main" id="{E9A1F64B-863C-B3E0-DDC5-E497DBB5AC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89028" y="8062963"/>
                        <a:ext cx="1684721" cy="510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D0CBB4BC-61BB-598A-7CFB-69F50AFF24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148249"/>
              </p:ext>
            </p:extLst>
          </p:nvPr>
        </p:nvGraphicFramePr>
        <p:xfrm>
          <a:off x="11479794" y="8138143"/>
          <a:ext cx="1811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55343" imgH="685553" progId="Equation.DSMT4">
                  <p:embed/>
                </p:oleObj>
              </mc:Choice>
              <mc:Fallback>
                <p:oleObj name="Equation" r:id="rId7" imgW="2255343" imgH="685553" progId="Equation.DSMT4">
                  <p:embed/>
                  <p:pic>
                    <p:nvPicPr>
                      <p:cNvPr id="8" name="Đối tượng 7">
                        <a:extLst>
                          <a:ext uri="{FF2B5EF4-FFF2-40B4-BE49-F238E27FC236}">
                            <a16:creationId xmlns:a16="http://schemas.microsoft.com/office/drawing/2014/main" id="{B43C6C8D-23CB-6749-3FFF-F1C2170DA4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79794" y="8138143"/>
                        <a:ext cx="181105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50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0974711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0DBD53-644C-0708-0BC1-3C20CD306F09}"/>
              </a:ext>
            </a:extLst>
          </p:cNvPr>
          <p:cNvSpPr txBox="1"/>
          <p:nvPr/>
        </p:nvSpPr>
        <p:spPr>
          <a:xfrm>
            <a:off x="1581402" y="1330539"/>
            <a:ext cx="8411888" cy="69910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PHẢN ỨNG RIÊNG CỦA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 CELLULOSE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CFD2435-FCB7-34B1-CF46-2C7CD650EC30}"/>
              </a:ext>
            </a:extLst>
          </p:cNvPr>
          <p:cNvSpPr txBox="1"/>
          <p:nvPr/>
        </p:nvSpPr>
        <p:spPr>
          <a:xfrm>
            <a:off x="2070133" y="2315638"/>
            <a:ext cx="6741653" cy="83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Cambria"/>
              </a:rPr>
              <a:t>Phản</a:t>
            </a:r>
            <a:r>
              <a:rPr lang="en-US" sz="4400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/>
              </a:rPr>
              <a:t>ứng</a:t>
            </a:r>
            <a:r>
              <a:rPr lang="en-US" sz="4400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/>
              </a:rPr>
              <a:t>với</a:t>
            </a:r>
            <a:r>
              <a:rPr lang="en-US" sz="4400" dirty="0">
                <a:solidFill>
                  <a:srgbClr val="FF0000"/>
                </a:solidFill>
                <a:latin typeface="Cambria"/>
              </a:rPr>
              <a:t> nitric acid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sym typeface="Arial"/>
            </a:endParaRPr>
          </a:p>
        </p:txBody>
      </p:sp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EBD1C327-71CA-E0F4-D35A-D15B68F136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740078"/>
              </p:ext>
            </p:extLst>
          </p:nvPr>
        </p:nvGraphicFramePr>
        <p:xfrm>
          <a:off x="1445586" y="3773302"/>
          <a:ext cx="15829347" cy="1099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143429" imgH="356581" progId="Equation.DSMT4">
                  <p:embed/>
                </p:oleObj>
              </mc:Choice>
              <mc:Fallback>
                <p:oleObj name="Equation" r:id="rId4" imgW="5143429" imgH="356581" progId="Equation.DSMT4">
                  <p:embed/>
                  <p:pic>
                    <p:nvPicPr>
                      <p:cNvPr id="10" name="Đối tượng 9">
                        <a:extLst>
                          <a:ext uri="{FF2B5EF4-FFF2-40B4-BE49-F238E27FC236}">
                            <a16:creationId xmlns:a16="http://schemas.microsoft.com/office/drawing/2014/main" id="{161B7B74-0FBE-2840-2BA9-3923BB7408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45586" y="3773302"/>
                        <a:ext cx="15829347" cy="10992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E84F5BA-C876-868C-3E05-E154A732A32B}"/>
              </a:ext>
            </a:extLst>
          </p:cNvPr>
          <p:cNvSpPr txBox="1"/>
          <p:nvPr/>
        </p:nvSpPr>
        <p:spPr>
          <a:xfrm>
            <a:off x="1309664" y="5351080"/>
            <a:ext cx="11859531" cy="83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ctr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dirty="0" err="1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Tính</a:t>
            </a:r>
            <a:r>
              <a:rPr lang="en-US" sz="4400" dirty="0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 tan </a:t>
            </a:r>
            <a:r>
              <a:rPr lang="en-US" sz="4400" dirty="0" err="1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 cellulose </a:t>
            </a:r>
            <a:r>
              <a:rPr lang="en-US" sz="4400" dirty="0" err="1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trong</a:t>
            </a:r>
            <a:r>
              <a:rPr lang="en-US" sz="4400" dirty="0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nước</a:t>
            </a:r>
            <a:r>
              <a:rPr lang="en-US" sz="4400" dirty="0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/>
                <a:cs typeface="Times New Roman"/>
                <a:sym typeface="+mn-lt"/>
              </a:rPr>
              <a:t>Schweizei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/>
              <a:sym typeface="Arial"/>
            </a:endParaRPr>
          </a:p>
        </p:txBody>
      </p:sp>
      <p:sp>
        <p:nvSpPr>
          <p:cNvPr id="16" name="Google Shape;1178;p16">
            <a:extLst>
              <a:ext uri="{FF2B5EF4-FFF2-40B4-BE49-F238E27FC236}">
                <a16:creationId xmlns:a16="http://schemas.microsoft.com/office/drawing/2014/main" id="{E76F8339-67EB-1F1A-2B8B-BECE9ED4FEEE}"/>
              </a:ext>
            </a:extLst>
          </p:cNvPr>
          <p:cNvSpPr txBox="1">
            <a:spLocks/>
          </p:cNvSpPr>
          <p:nvPr/>
        </p:nvSpPr>
        <p:spPr>
          <a:xfrm>
            <a:off x="2512576" y="6659635"/>
            <a:ext cx="12501306" cy="103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lvl="0" algn="l">
              <a:lnSpc>
                <a:spcPct val="110000"/>
              </a:lnSpc>
              <a:buClr>
                <a:srgbClr val="000000"/>
              </a:buClr>
              <a:defRPr/>
            </a:pPr>
            <a:r>
              <a:rPr lang="vi-VN" sz="4400" b="0" dirty="0" err="1">
                <a:solidFill>
                  <a:srgbClr val="002060"/>
                </a:solidFill>
                <a:latin typeface="Cambria"/>
                <a:ea typeface="+mn-ea"/>
                <a:cs typeface="Times New Roman"/>
                <a:sym typeface="+mn-lt"/>
              </a:rPr>
              <a:t>Cellulose</a:t>
            </a:r>
            <a:r>
              <a:rPr lang="vi-VN" sz="4400" b="0" dirty="0">
                <a:solidFill>
                  <a:srgbClr val="002060"/>
                </a:solidFill>
                <a:latin typeface="Cambria"/>
                <a:ea typeface="+mn-ea"/>
                <a:cs typeface="Times New Roman"/>
                <a:sym typeface="+mn-lt"/>
              </a:rPr>
              <a:t> tan trong nước </a:t>
            </a:r>
            <a:r>
              <a:rPr lang="vi-VN" sz="4400" b="0" dirty="0" err="1">
                <a:solidFill>
                  <a:srgbClr val="002060"/>
                </a:solidFill>
                <a:latin typeface="Cambria"/>
                <a:ea typeface="+mn-ea"/>
                <a:cs typeface="Times New Roman"/>
                <a:sym typeface="+mn-lt"/>
              </a:rPr>
              <a:t>Schweizer</a:t>
            </a:r>
            <a:endParaRPr lang="vi-VN" sz="4400" b="0" dirty="0">
              <a:solidFill>
                <a:srgbClr val="002060"/>
              </a:solidFill>
              <a:latin typeface="Cambria"/>
              <a:ea typeface="+mn-ea"/>
              <a:cs typeface="Times New Roman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677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4BDD0-4592-4EF0-A2DD-F69B5539E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692" y="453288"/>
            <a:ext cx="7952646" cy="3193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36D941-B08A-4B4C-A858-C612A097E699}"/>
              </a:ext>
            </a:extLst>
          </p:cNvPr>
          <p:cNvSpPr txBox="1"/>
          <p:nvPr/>
        </p:nvSpPr>
        <p:spPr>
          <a:xfrm>
            <a:off x="679232" y="3647209"/>
            <a:ext cx="16929536" cy="5928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 CHƠI</a:t>
            </a:r>
          </a:p>
          <a:p>
            <a:pPr marL="428625" indent="-428625" algn="just" defTabSz="1371600">
              <a:lnSpc>
                <a:spcPct val="150000"/>
              </a:lnSpc>
              <a:buClrTx/>
              <a:buFontTx/>
              <a:buChar char="-"/>
            </a:pP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GV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chứa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bất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kỳ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bắt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đầu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mở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nhạc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428625" indent="-428625" algn="just" defTabSz="1371600">
              <a:lnSpc>
                <a:spcPct val="150000"/>
              </a:lnSpc>
              <a:buClrTx/>
              <a:buFontTx/>
              <a:buChar char="-"/>
            </a:pP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chuyền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tục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điệu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nhạc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428625" indent="-428625" algn="just" defTabSz="1371600">
              <a:lnSpc>
                <a:spcPct val="150000"/>
              </a:lnSpc>
              <a:buClrTx/>
              <a:buFontTx/>
              <a:buChar char="-"/>
            </a:pP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GV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bấm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dừng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nhạc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bất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kì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lúc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cầm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bóng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tương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200" kern="1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4200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slide. 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C6DF1E75-4FEA-4DC1-B77E-DB9CE4D53C2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#9Slide03 FS Neusa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44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352926" y="-176463"/>
            <a:ext cx="19186357" cy="10974711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0DBD53-644C-0708-0BC1-3C20CD306F09}"/>
              </a:ext>
            </a:extLst>
          </p:cNvPr>
          <p:cNvSpPr txBox="1"/>
          <p:nvPr/>
        </p:nvSpPr>
        <p:spPr>
          <a:xfrm>
            <a:off x="1581402" y="1330539"/>
            <a:ext cx="8411888" cy="69910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PHẢN ỨNG RIÊNG CỦA TINH BỘT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CFD2435-FCB7-34B1-CF46-2C7CD650EC30}"/>
              </a:ext>
            </a:extLst>
          </p:cNvPr>
          <p:cNvSpPr txBox="1"/>
          <p:nvPr/>
        </p:nvSpPr>
        <p:spPr>
          <a:xfrm>
            <a:off x="998078" y="2236810"/>
            <a:ext cx="6741653" cy="830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Phản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ứng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với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cs typeface="Arial"/>
                <a:sym typeface="Arial"/>
              </a:rPr>
              <a:t> iodine</a:t>
            </a:r>
          </a:p>
        </p:txBody>
      </p:sp>
      <p:sp>
        <p:nvSpPr>
          <p:cNvPr id="7" name="TextBox 57">
            <a:extLst>
              <a:ext uri="{FF2B5EF4-FFF2-40B4-BE49-F238E27FC236}">
                <a16:creationId xmlns:a16="http://schemas.microsoft.com/office/drawing/2014/main" id="{02B22DAB-242A-914D-04DC-42D6168D5D12}"/>
              </a:ext>
            </a:extLst>
          </p:cNvPr>
          <p:cNvSpPr txBox="1"/>
          <p:nvPr/>
        </p:nvSpPr>
        <p:spPr>
          <a:xfrm>
            <a:off x="1581402" y="4609197"/>
            <a:ext cx="6510501" cy="236276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Hồ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tinh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bột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tham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gia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phản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ứng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màu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với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idodine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tạo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dung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dịch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màu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xanh</a:t>
            </a:r>
            <a:r>
              <a:rPr lang="en-US" sz="4400" kern="1200" dirty="0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 </a:t>
            </a:r>
            <a:r>
              <a:rPr lang="en-US" sz="4400" kern="1200" dirty="0" err="1">
                <a:solidFill>
                  <a:srgbClr val="314544"/>
                </a:solidFill>
                <a:latin typeface="Cambria"/>
                <a:ea typeface="Cambria"/>
                <a:cs typeface="Times New Roman"/>
                <a:sym typeface="+mn-lt"/>
              </a:rPr>
              <a:t>tím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314544"/>
              </a:solidFill>
              <a:effectLst/>
              <a:uLnTx/>
              <a:uFillTx/>
              <a:latin typeface="Cambria"/>
              <a:ea typeface="Cambria"/>
              <a:cs typeface="Times New Roman"/>
              <a:sym typeface="+mn-lt"/>
            </a:endParaRPr>
          </a:p>
        </p:txBody>
      </p:sp>
      <p:pic>
        <p:nvPicPr>
          <p:cNvPr id="2050" name="Picture 2" descr="Iodine Test For Starch Practical Experiment - YouTube">
            <a:extLst>
              <a:ext uri="{FF2B5EF4-FFF2-40B4-BE49-F238E27FC236}">
                <a16:creationId xmlns:a16="http://schemas.microsoft.com/office/drawing/2014/main" id="{D464D7B7-2300-8BC6-9D5B-F7B21822D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786" y="3536643"/>
            <a:ext cx="8445062" cy="47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70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5" name="Google Shape;3545;p8"/>
          <p:cNvSpPr txBox="1">
            <a:spLocks noGrp="1"/>
          </p:cNvSpPr>
          <p:nvPr>
            <p:ph type="title"/>
          </p:nvPr>
        </p:nvSpPr>
        <p:spPr>
          <a:xfrm>
            <a:off x="7955280" y="2366010"/>
            <a:ext cx="7920990" cy="435262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 dirty="0">
                <a:ln w="76200"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TRUY TÌM KHO BÁU</a:t>
            </a:r>
            <a:endParaRPr dirty="0">
              <a:ln w="76200">
                <a:solidFill>
                  <a:srgbClr val="FFFFFF"/>
                </a:solidFill>
              </a:ln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Google Shape;3545;p8">
            <a:extLst>
              <a:ext uri="{FF2B5EF4-FFF2-40B4-BE49-F238E27FC236}">
                <a16:creationId xmlns:a16="http://schemas.microsoft.com/office/drawing/2014/main" id="{6A68B958-280F-4136-E011-DC49E83DEFF0}"/>
              </a:ext>
            </a:extLst>
          </p:cNvPr>
          <p:cNvSpPr txBox="1">
            <a:spLocks/>
          </p:cNvSpPr>
          <p:nvPr/>
        </p:nvSpPr>
        <p:spPr>
          <a:xfrm>
            <a:off x="7955280" y="2405550"/>
            <a:ext cx="7920990" cy="435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ldrich"/>
              <a:buNone/>
              <a:defRPr sz="7200" b="0" i="0" u="none" strike="noStrike" cap="none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800" dirty="0">
                <a:latin typeface="+mn-lt"/>
                <a:ea typeface="+mn-ea"/>
                <a:cs typeface="+mn-ea"/>
                <a:sym typeface="+mn-lt"/>
              </a:rPr>
              <a:t>TRUY TÌM KHO BÁU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D43CC8-0CA2-6BD9-5B0B-559E9675D5F3}"/>
              </a:ext>
            </a:extLst>
          </p:cNvPr>
          <p:cNvSpPr txBox="1"/>
          <p:nvPr/>
        </p:nvSpPr>
        <p:spPr>
          <a:xfrm>
            <a:off x="8203882" y="6363705"/>
            <a:ext cx="74237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Làm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việc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cá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nhân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cho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mệnh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đề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sau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đúng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hay </a:t>
            </a:r>
            <a:r>
              <a:rPr lang="en-US" sz="4200" b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sai</a:t>
            </a:r>
            <a:r>
              <a:rPr lang="en-US" sz="4200" b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p9">
            <a:hlinkClick r:id="rId3" action="ppaction://hlinksldjump"/>
          </p:cNvPr>
          <p:cNvSpPr/>
          <p:nvPr/>
        </p:nvSpPr>
        <p:spPr>
          <a:xfrm>
            <a:off x="6466073" y="2760033"/>
            <a:ext cx="654903" cy="562092"/>
          </a:xfrm>
          <a:custGeom>
            <a:avLst/>
            <a:gdLst/>
            <a:ahLst/>
            <a:cxnLst/>
            <a:rect l="l" t="t" r="r" b="b"/>
            <a:pathLst>
              <a:path w="718686" h="616836" extrusionOk="0">
                <a:moveTo>
                  <a:pt x="47885" y="513846"/>
                </a:moveTo>
                <a:cubicBezTo>
                  <a:pt x="57410" y="581474"/>
                  <a:pt x="120276" y="627194"/>
                  <a:pt x="186951" y="614811"/>
                </a:cubicBezTo>
                <a:lnTo>
                  <a:pt x="537470" y="553851"/>
                </a:lnTo>
                <a:cubicBezTo>
                  <a:pt x="604145" y="542421"/>
                  <a:pt x="667011" y="477651"/>
                  <a:pt x="676536" y="410024"/>
                </a:cubicBezTo>
                <a:lnTo>
                  <a:pt x="717493" y="111891"/>
                </a:lnTo>
                <a:cubicBezTo>
                  <a:pt x="727018" y="44264"/>
                  <a:pt x="678441" y="-5266"/>
                  <a:pt x="610813" y="449"/>
                </a:cubicBezTo>
                <a:lnTo>
                  <a:pt x="106941" y="47121"/>
                </a:lnTo>
                <a:cubicBezTo>
                  <a:pt x="39313" y="53789"/>
                  <a:pt x="-8312" y="113796"/>
                  <a:pt x="1213" y="181424"/>
                </a:cubicBezTo>
                <a:lnTo>
                  <a:pt x="47885" y="513846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51" name="Google Shape;3551;p9">
            <a:hlinkClick r:id="rId4" action="ppaction://hlinksldjump"/>
          </p:cNvPr>
          <p:cNvSpPr/>
          <p:nvPr/>
        </p:nvSpPr>
        <p:spPr>
          <a:xfrm>
            <a:off x="5533241" y="3519158"/>
            <a:ext cx="584355" cy="646173"/>
          </a:xfrm>
          <a:custGeom>
            <a:avLst/>
            <a:gdLst/>
            <a:ahLst/>
            <a:cxnLst/>
            <a:rect l="l" t="t" r="r" b="b"/>
            <a:pathLst>
              <a:path w="641267" h="709106" extrusionOk="0">
                <a:moveTo>
                  <a:pt x="512680" y="0"/>
                </a:moveTo>
                <a:cubicBezTo>
                  <a:pt x="583165" y="0"/>
                  <a:pt x="641267" y="58102"/>
                  <a:pt x="641267" y="128588"/>
                </a:cubicBezTo>
                <a:lnTo>
                  <a:pt x="641267" y="598170"/>
                </a:lnTo>
                <a:cubicBezTo>
                  <a:pt x="641267" y="668655"/>
                  <a:pt x="584117" y="718185"/>
                  <a:pt x="513632" y="707707"/>
                </a:cubicBezTo>
                <a:lnTo>
                  <a:pt x="258362" y="668655"/>
                </a:lnTo>
                <a:cubicBezTo>
                  <a:pt x="188830" y="658177"/>
                  <a:pt x="114535" y="593407"/>
                  <a:pt x="94532" y="525780"/>
                </a:cubicBezTo>
                <a:lnTo>
                  <a:pt x="4997" y="219075"/>
                </a:lnTo>
                <a:cubicBezTo>
                  <a:pt x="-15005" y="151447"/>
                  <a:pt x="26905" y="95250"/>
                  <a:pt x="97390" y="95250"/>
                </a:cubicBezTo>
                <a:lnTo>
                  <a:pt x="51268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52" name="Google Shape;3552;p9">
            <a:hlinkClick r:id="rId5" action="ppaction://hlinksldjump"/>
          </p:cNvPr>
          <p:cNvSpPr/>
          <p:nvPr/>
        </p:nvSpPr>
        <p:spPr>
          <a:xfrm>
            <a:off x="5240000" y="4879030"/>
            <a:ext cx="877361" cy="660800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55" name="Google Shape;3555;p9">
            <a:hlinkClick r:id="rId6" action="ppaction://hlinksldjump"/>
          </p:cNvPr>
          <p:cNvSpPr/>
          <p:nvPr/>
        </p:nvSpPr>
        <p:spPr>
          <a:xfrm flipH="1">
            <a:off x="8770184" y="2501615"/>
            <a:ext cx="747633" cy="771461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515456" y="774703"/>
                </a:moveTo>
                <a:cubicBezTo>
                  <a:pt x="466878" y="822328"/>
                  <a:pt x="371628" y="853760"/>
                  <a:pt x="304000" y="845188"/>
                </a:cubicBezTo>
                <a:lnTo>
                  <a:pt x="102071" y="818518"/>
                </a:lnTo>
                <a:cubicBezTo>
                  <a:pt x="34443" y="809945"/>
                  <a:pt x="-10325" y="747080"/>
                  <a:pt x="2058" y="680405"/>
                </a:cubicBezTo>
                <a:lnTo>
                  <a:pt x="94450" y="186058"/>
                </a:lnTo>
                <a:cubicBezTo>
                  <a:pt x="106833" y="119383"/>
                  <a:pt x="170650" y="50802"/>
                  <a:pt x="237325" y="33658"/>
                </a:cubicBezTo>
                <a:lnTo>
                  <a:pt x="347815" y="5083"/>
                </a:lnTo>
                <a:cubicBezTo>
                  <a:pt x="413538" y="-12062"/>
                  <a:pt x="504978" y="15560"/>
                  <a:pt x="549745" y="66995"/>
                </a:cubicBezTo>
                <a:lnTo>
                  <a:pt x="787870" y="334648"/>
                </a:lnTo>
                <a:cubicBezTo>
                  <a:pt x="833591" y="385130"/>
                  <a:pt x="830733" y="466093"/>
                  <a:pt x="782156" y="513718"/>
                </a:cubicBezTo>
                <a:lnTo>
                  <a:pt x="515456" y="77470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56" name="Google Shape;3556;p9">
            <a:hlinkClick r:id="rId7" action="ppaction://hlinksldjump"/>
          </p:cNvPr>
          <p:cNvSpPr/>
          <p:nvPr/>
        </p:nvSpPr>
        <p:spPr>
          <a:xfrm flipH="1">
            <a:off x="7697022" y="2258424"/>
            <a:ext cx="751839" cy="831456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825064" y="102363"/>
                </a:moveTo>
                <a:cubicBezTo>
                  <a:pt x="825064" y="33782"/>
                  <a:pt x="770771" y="-10985"/>
                  <a:pt x="703144" y="2350"/>
                </a:cubicBezTo>
                <a:lnTo>
                  <a:pt x="114499" y="116650"/>
                </a:lnTo>
                <a:cubicBezTo>
                  <a:pt x="47824" y="129985"/>
                  <a:pt x="-3611" y="195707"/>
                  <a:pt x="199" y="264288"/>
                </a:cubicBezTo>
                <a:lnTo>
                  <a:pt x="31631" y="811023"/>
                </a:lnTo>
                <a:cubicBezTo>
                  <a:pt x="35441" y="878650"/>
                  <a:pt x="93544" y="923417"/>
                  <a:pt x="160219" y="910082"/>
                </a:cubicBezTo>
                <a:lnTo>
                  <a:pt x="703144" y="799592"/>
                </a:lnTo>
                <a:cubicBezTo>
                  <a:pt x="769819" y="786257"/>
                  <a:pt x="824111" y="719582"/>
                  <a:pt x="824111" y="651002"/>
                </a:cubicBezTo>
                <a:lnTo>
                  <a:pt x="824111" y="10236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57" name="Google Shape;3557;p9">
            <a:hlinkClick r:id="rId8" action="ppaction://hlinksldjump"/>
          </p:cNvPr>
          <p:cNvSpPr/>
          <p:nvPr/>
        </p:nvSpPr>
        <p:spPr>
          <a:xfrm flipH="1">
            <a:off x="9585761" y="5540347"/>
            <a:ext cx="586916" cy="739034"/>
          </a:xfrm>
          <a:custGeom>
            <a:avLst/>
            <a:gdLst/>
            <a:ahLst/>
            <a:cxnLst/>
            <a:rect l="l" t="t" r="r" b="b"/>
            <a:pathLst>
              <a:path w="644078" h="811011" extrusionOk="0">
                <a:moveTo>
                  <a:pt x="641985" y="101918"/>
                </a:moveTo>
                <a:cubicBezTo>
                  <a:pt x="654368" y="35243"/>
                  <a:pt x="610553" y="-9525"/>
                  <a:pt x="543878" y="2857"/>
                </a:cubicBezTo>
                <a:lnTo>
                  <a:pt x="121920" y="0"/>
                </a:lnTo>
                <a:cubicBezTo>
                  <a:pt x="55245" y="12382"/>
                  <a:pt x="0" y="78105"/>
                  <a:pt x="0" y="146685"/>
                </a:cubicBezTo>
                <a:lnTo>
                  <a:pt x="0" y="696278"/>
                </a:lnTo>
                <a:cubicBezTo>
                  <a:pt x="0" y="764858"/>
                  <a:pt x="55245" y="816293"/>
                  <a:pt x="123825" y="810578"/>
                </a:cubicBezTo>
                <a:lnTo>
                  <a:pt x="393383" y="790575"/>
                </a:lnTo>
                <a:cubicBezTo>
                  <a:pt x="461010" y="785813"/>
                  <a:pt x="527685" y="726758"/>
                  <a:pt x="540068" y="660083"/>
                </a:cubicBezTo>
                <a:lnTo>
                  <a:pt x="641985" y="101918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58" name="Google Shape;3558;p9">
            <a:hlinkClick r:id="rId9" action="ppaction://hlinksldjump"/>
          </p:cNvPr>
          <p:cNvSpPr/>
          <p:nvPr/>
        </p:nvSpPr>
        <p:spPr>
          <a:xfrm flipH="1">
            <a:off x="14260337" y="4677089"/>
            <a:ext cx="718788" cy="551814"/>
          </a:xfrm>
          <a:custGeom>
            <a:avLst/>
            <a:gdLst/>
            <a:ahLst/>
            <a:cxnLst/>
            <a:rect l="l" t="t" r="r" b="b"/>
            <a:pathLst>
              <a:path w="788794" h="605558" extrusionOk="0">
                <a:moveTo>
                  <a:pt x="562928" y="336233"/>
                </a:moveTo>
                <a:cubicBezTo>
                  <a:pt x="519113" y="388620"/>
                  <a:pt x="432435" y="454343"/>
                  <a:pt x="370523" y="481013"/>
                </a:cubicBezTo>
                <a:lnTo>
                  <a:pt x="113348" y="595313"/>
                </a:lnTo>
                <a:cubicBezTo>
                  <a:pt x="50483" y="623888"/>
                  <a:pt x="0" y="590550"/>
                  <a:pt x="0" y="521970"/>
                </a:cubicBezTo>
                <a:lnTo>
                  <a:pt x="0" y="123825"/>
                </a:lnTo>
                <a:cubicBezTo>
                  <a:pt x="0" y="56198"/>
                  <a:pt x="56198" y="0"/>
                  <a:pt x="123825" y="0"/>
                </a:cubicBezTo>
                <a:lnTo>
                  <a:pt x="721043" y="0"/>
                </a:lnTo>
                <a:cubicBezTo>
                  <a:pt x="788670" y="0"/>
                  <a:pt x="809625" y="42863"/>
                  <a:pt x="765810" y="95250"/>
                </a:cubicBezTo>
                <a:lnTo>
                  <a:pt x="562928" y="33623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59" name="Google Shape;3559;p9">
            <a:hlinkClick r:id="rId6" action="ppaction://hlinksldjump"/>
          </p:cNvPr>
          <p:cNvSpPr/>
          <p:nvPr/>
        </p:nvSpPr>
        <p:spPr>
          <a:xfrm flipH="1">
            <a:off x="13811331" y="3273075"/>
            <a:ext cx="701457" cy="569169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61" name="Google Shape;3561;p9">
            <a:hlinkClick r:id="rId10" action="ppaction://hlinksldjump"/>
          </p:cNvPr>
          <p:cNvSpPr/>
          <p:nvPr/>
        </p:nvSpPr>
        <p:spPr>
          <a:xfrm>
            <a:off x="4605890" y="5891069"/>
            <a:ext cx="534912" cy="656792"/>
          </a:xfrm>
          <a:custGeom>
            <a:avLst/>
            <a:gdLst/>
            <a:ahLst/>
            <a:cxnLst/>
            <a:rect l="l" t="t" r="r" b="b"/>
            <a:pathLst>
              <a:path w="587009" h="720759" extrusionOk="0">
                <a:moveTo>
                  <a:pt x="586029" y="139114"/>
                </a:moveTo>
                <a:cubicBezTo>
                  <a:pt x="594601" y="71487"/>
                  <a:pt x="546024" y="14337"/>
                  <a:pt x="478396" y="12432"/>
                </a:cubicBezTo>
                <a:lnTo>
                  <a:pt x="107874" y="49"/>
                </a:lnTo>
                <a:cubicBezTo>
                  <a:pt x="40246" y="-1856"/>
                  <a:pt x="-8331" y="51484"/>
                  <a:pt x="1194" y="118159"/>
                </a:cubicBezTo>
                <a:lnTo>
                  <a:pt x="72631" y="623937"/>
                </a:lnTo>
                <a:cubicBezTo>
                  <a:pt x="82156" y="691565"/>
                  <a:pt x="144069" y="733475"/>
                  <a:pt x="210744" y="717282"/>
                </a:cubicBezTo>
                <a:lnTo>
                  <a:pt x="400291" y="670610"/>
                </a:lnTo>
                <a:cubicBezTo>
                  <a:pt x="466014" y="654417"/>
                  <a:pt x="527926" y="585837"/>
                  <a:pt x="536499" y="518210"/>
                </a:cubicBezTo>
                <a:lnTo>
                  <a:pt x="586029" y="1391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62" name="Google Shape;3562;p9">
            <a:hlinkClick r:id="rId11" action="ppaction://hlinksldjump"/>
          </p:cNvPr>
          <p:cNvSpPr/>
          <p:nvPr/>
        </p:nvSpPr>
        <p:spPr>
          <a:xfrm>
            <a:off x="3213840" y="5922970"/>
            <a:ext cx="856791" cy="712820"/>
          </a:xfrm>
          <a:custGeom>
            <a:avLst/>
            <a:gdLst/>
            <a:ahLst/>
            <a:cxnLst/>
            <a:rect l="l" t="t" r="r" b="b"/>
            <a:pathLst>
              <a:path w="940237" h="782243" extrusionOk="0">
                <a:moveTo>
                  <a:pt x="0" y="658419"/>
                </a:moveTo>
                <a:cubicBezTo>
                  <a:pt x="0" y="726046"/>
                  <a:pt x="56198" y="782244"/>
                  <a:pt x="123825" y="782244"/>
                </a:cubicBezTo>
                <a:lnTo>
                  <a:pt x="717233" y="782244"/>
                </a:lnTo>
                <a:cubicBezTo>
                  <a:pt x="784860" y="782244"/>
                  <a:pt x="850583" y="726999"/>
                  <a:pt x="862965" y="660324"/>
                </a:cubicBezTo>
                <a:lnTo>
                  <a:pt x="938213" y="240271"/>
                </a:lnTo>
                <a:cubicBezTo>
                  <a:pt x="950595" y="173596"/>
                  <a:pt x="904875" y="110731"/>
                  <a:pt x="837248" y="101206"/>
                </a:cubicBezTo>
                <a:lnTo>
                  <a:pt x="122873" y="1194"/>
                </a:lnTo>
                <a:cubicBezTo>
                  <a:pt x="55245" y="-8331"/>
                  <a:pt x="0" y="40246"/>
                  <a:pt x="0" y="107874"/>
                </a:cubicBezTo>
                <a:lnTo>
                  <a:pt x="0" y="65841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 dirty="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63" name="Google Shape;3563;p9">
            <a:hlinkClick r:id="rId12" action="ppaction://hlinksldjump"/>
          </p:cNvPr>
          <p:cNvSpPr/>
          <p:nvPr/>
        </p:nvSpPr>
        <p:spPr>
          <a:xfrm>
            <a:off x="2940779" y="7179287"/>
            <a:ext cx="701457" cy="569169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64" name="Google Shape;3564;p9">
            <a:hlinkClick r:id="rId13" action="ppaction://hlinksldjump"/>
          </p:cNvPr>
          <p:cNvSpPr/>
          <p:nvPr/>
        </p:nvSpPr>
        <p:spPr>
          <a:xfrm>
            <a:off x="3247146" y="8139027"/>
            <a:ext cx="751839" cy="831456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0" y="810072"/>
                </a:moveTo>
                <a:cubicBezTo>
                  <a:pt x="0" y="878652"/>
                  <a:pt x="54293" y="923419"/>
                  <a:pt x="121920" y="910084"/>
                </a:cubicBezTo>
                <a:lnTo>
                  <a:pt x="710565" y="795784"/>
                </a:lnTo>
                <a:cubicBezTo>
                  <a:pt x="777240" y="782449"/>
                  <a:pt x="828675" y="716727"/>
                  <a:pt x="824865" y="648147"/>
                </a:cubicBezTo>
                <a:lnTo>
                  <a:pt x="793433" y="101412"/>
                </a:lnTo>
                <a:cubicBezTo>
                  <a:pt x="789623" y="33784"/>
                  <a:pt x="731520" y="-10983"/>
                  <a:pt x="664845" y="2352"/>
                </a:cubicBezTo>
                <a:lnTo>
                  <a:pt x="121920" y="112842"/>
                </a:lnTo>
                <a:cubicBezTo>
                  <a:pt x="55245" y="126177"/>
                  <a:pt x="952" y="192852"/>
                  <a:pt x="952" y="261432"/>
                </a:cubicBezTo>
                <a:lnTo>
                  <a:pt x="952" y="81007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66" name="Google Shape;3566;p9">
            <a:hlinkClick r:id="rId14" action="ppaction://hlinksldjump"/>
          </p:cNvPr>
          <p:cNvSpPr/>
          <p:nvPr/>
        </p:nvSpPr>
        <p:spPr>
          <a:xfrm flipH="1">
            <a:off x="10936190" y="5540348"/>
            <a:ext cx="877361" cy="660800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67" name="Google Shape;3567;p9">
            <a:hlinkClick r:id="rId15" action="ppaction://hlinksldjump"/>
          </p:cNvPr>
          <p:cNvSpPr/>
          <p:nvPr/>
        </p:nvSpPr>
        <p:spPr>
          <a:xfrm flipH="1">
            <a:off x="12130894" y="6265999"/>
            <a:ext cx="586916" cy="745250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68" name="Google Shape;3568;p9">
            <a:hlinkClick r:id="rId16" action="ppaction://hlinksldjump"/>
          </p:cNvPr>
          <p:cNvSpPr/>
          <p:nvPr/>
        </p:nvSpPr>
        <p:spPr>
          <a:xfrm flipH="1">
            <a:off x="13591706" y="6252895"/>
            <a:ext cx="747633" cy="771461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304992" y="71894"/>
                </a:moveTo>
                <a:cubicBezTo>
                  <a:pt x="353570" y="24269"/>
                  <a:pt x="448820" y="-7164"/>
                  <a:pt x="516447" y="1409"/>
                </a:cubicBezTo>
                <a:lnTo>
                  <a:pt x="718377" y="28078"/>
                </a:lnTo>
                <a:cubicBezTo>
                  <a:pt x="786005" y="36651"/>
                  <a:pt x="830772" y="99516"/>
                  <a:pt x="818390" y="166191"/>
                </a:cubicBezTo>
                <a:lnTo>
                  <a:pt x="725997" y="660539"/>
                </a:lnTo>
                <a:cubicBezTo>
                  <a:pt x="713615" y="727214"/>
                  <a:pt x="649797" y="795794"/>
                  <a:pt x="583122" y="812939"/>
                </a:cubicBezTo>
                <a:lnTo>
                  <a:pt x="472632" y="841514"/>
                </a:lnTo>
                <a:cubicBezTo>
                  <a:pt x="406910" y="858659"/>
                  <a:pt x="315470" y="831036"/>
                  <a:pt x="270702" y="779601"/>
                </a:cubicBezTo>
                <a:lnTo>
                  <a:pt x="32577" y="511948"/>
                </a:lnTo>
                <a:cubicBezTo>
                  <a:pt x="-13143" y="461466"/>
                  <a:pt x="-10285" y="380503"/>
                  <a:pt x="38292" y="332878"/>
                </a:cubicBezTo>
                <a:lnTo>
                  <a:pt x="304992" y="7189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1500">
              <a:solidFill>
                <a:schemeClr val="dk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Lưu Đồ: Thay đổi Tiến Trình 1">
            <a:hlinkClick r:id="rId13" action="ppaction://hlinksldjump"/>
            <a:extLst>
              <a:ext uri="{FF2B5EF4-FFF2-40B4-BE49-F238E27FC236}">
                <a16:creationId xmlns:a16="http://schemas.microsoft.com/office/drawing/2014/main" id="{6B8F61C8-27E4-8969-E278-0800008D76C7}"/>
              </a:ext>
            </a:extLst>
          </p:cNvPr>
          <p:cNvSpPr/>
          <p:nvPr/>
        </p:nvSpPr>
        <p:spPr>
          <a:xfrm>
            <a:off x="3184384" y="8139027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11EFBD-552E-11D9-B92F-0D603069ECE7}"/>
              </a:ext>
            </a:extLst>
          </p:cNvPr>
          <p:cNvSpPr txBox="1"/>
          <p:nvPr/>
        </p:nvSpPr>
        <p:spPr>
          <a:xfrm>
            <a:off x="3291508" y="8170901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Lưu Đồ: Thay đổi Tiến Trình 5">
            <a:extLst>
              <a:ext uri="{FF2B5EF4-FFF2-40B4-BE49-F238E27FC236}">
                <a16:creationId xmlns:a16="http://schemas.microsoft.com/office/drawing/2014/main" id="{6E3BF61C-0558-F027-E5E6-6F2327C4CF44}"/>
              </a:ext>
            </a:extLst>
          </p:cNvPr>
          <p:cNvSpPr/>
          <p:nvPr/>
        </p:nvSpPr>
        <p:spPr>
          <a:xfrm>
            <a:off x="11025398" y="5539829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9" name="Lưu Đồ: Thay đổi Tiến Trình 8">
            <a:extLst>
              <a:ext uri="{FF2B5EF4-FFF2-40B4-BE49-F238E27FC236}">
                <a16:creationId xmlns:a16="http://schemas.microsoft.com/office/drawing/2014/main" id="{05188085-13AC-263F-B3BB-E13DC1B4C9D2}"/>
              </a:ext>
            </a:extLst>
          </p:cNvPr>
          <p:cNvSpPr/>
          <p:nvPr/>
        </p:nvSpPr>
        <p:spPr>
          <a:xfrm>
            <a:off x="11025397" y="2441619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0" name="Lưu Đồ: Thay đổi Tiến Trình 9">
            <a:extLst>
              <a:ext uri="{FF2B5EF4-FFF2-40B4-BE49-F238E27FC236}">
                <a16:creationId xmlns:a16="http://schemas.microsoft.com/office/drawing/2014/main" id="{AF61A1F7-4C8F-5A61-D3F6-59691CA7542A}"/>
              </a:ext>
            </a:extLst>
          </p:cNvPr>
          <p:cNvSpPr/>
          <p:nvPr/>
        </p:nvSpPr>
        <p:spPr>
          <a:xfrm>
            <a:off x="6404423" y="2258424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1" name="Lưu Đồ: Thay đổi Tiến Trình 10">
            <a:extLst>
              <a:ext uri="{FF2B5EF4-FFF2-40B4-BE49-F238E27FC236}">
                <a16:creationId xmlns:a16="http://schemas.microsoft.com/office/drawing/2014/main" id="{42E023EC-2B21-22E2-B7B4-81C2B03EF9C1}"/>
              </a:ext>
            </a:extLst>
          </p:cNvPr>
          <p:cNvSpPr/>
          <p:nvPr/>
        </p:nvSpPr>
        <p:spPr>
          <a:xfrm>
            <a:off x="9835886" y="7048142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2" name="Lưu Đồ: Thay đổi Tiến Trình 11">
            <a:extLst>
              <a:ext uri="{FF2B5EF4-FFF2-40B4-BE49-F238E27FC236}">
                <a16:creationId xmlns:a16="http://schemas.microsoft.com/office/drawing/2014/main" id="{A1119C87-B61B-4A3B-C516-AA883DF1A399}"/>
              </a:ext>
            </a:extLst>
          </p:cNvPr>
          <p:cNvSpPr/>
          <p:nvPr/>
        </p:nvSpPr>
        <p:spPr>
          <a:xfrm>
            <a:off x="8715604" y="2441619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2CEED0B3-A72A-AD1B-D505-B7DCAAECA948}"/>
              </a:ext>
            </a:extLst>
          </p:cNvPr>
          <p:cNvSpPr/>
          <p:nvPr/>
        </p:nvSpPr>
        <p:spPr>
          <a:xfrm>
            <a:off x="3049947" y="7357766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F4A48FC6-BCA3-DFC8-5FBE-F3C1C3AB3810}"/>
              </a:ext>
            </a:extLst>
          </p:cNvPr>
          <p:cNvSpPr/>
          <p:nvPr/>
        </p:nvSpPr>
        <p:spPr>
          <a:xfrm>
            <a:off x="3435314" y="6159076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7" name="Lưu Đồ: Thay đổi Tiến Trình 16">
            <a:extLst>
              <a:ext uri="{FF2B5EF4-FFF2-40B4-BE49-F238E27FC236}">
                <a16:creationId xmlns:a16="http://schemas.microsoft.com/office/drawing/2014/main" id="{A27A8852-CEEE-E6B2-AA1E-96A0C79F193D}"/>
              </a:ext>
            </a:extLst>
          </p:cNvPr>
          <p:cNvSpPr/>
          <p:nvPr/>
        </p:nvSpPr>
        <p:spPr>
          <a:xfrm>
            <a:off x="4671665" y="6040685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8" name="Lưu Đồ: Thay đổi Tiến Trình 17">
            <a:extLst>
              <a:ext uri="{FF2B5EF4-FFF2-40B4-BE49-F238E27FC236}">
                <a16:creationId xmlns:a16="http://schemas.microsoft.com/office/drawing/2014/main" id="{6212D10A-1E86-C46E-468A-4AF8BA78E357}"/>
              </a:ext>
            </a:extLst>
          </p:cNvPr>
          <p:cNvSpPr/>
          <p:nvPr/>
        </p:nvSpPr>
        <p:spPr>
          <a:xfrm>
            <a:off x="5488998" y="5003369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19" name="Lưu Đồ: Thay đổi Tiến Trình 18">
            <a:extLst>
              <a:ext uri="{FF2B5EF4-FFF2-40B4-BE49-F238E27FC236}">
                <a16:creationId xmlns:a16="http://schemas.microsoft.com/office/drawing/2014/main" id="{0A7B3819-4830-0225-5034-D9527804A0ED}"/>
              </a:ext>
            </a:extLst>
          </p:cNvPr>
          <p:cNvSpPr/>
          <p:nvPr/>
        </p:nvSpPr>
        <p:spPr>
          <a:xfrm>
            <a:off x="3238018" y="5891069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0" name="Lưu Đồ: Thay đổi Tiến Trình 19">
            <a:extLst>
              <a:ext uri="{FF2B5EF4-FFF2-40B4-BE49-F238E27FC236}">
                <a16:creationId xmlns:a16="http://schemas.microsoft.com/office/drawing/2014/main" id="{C7685A95-2A72-9E97-82DE-D3ABB5A7DFEE}"/>
              </a:ext>
            </a:extLst>
          </p:cNvPr>
          <p:cNvSpPr/>
          <p:nvPr/>
        </p:nvSpPr>
        <p:spPr>
          <a:xfrm>
            <a:off x="5085877" y="4793700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1" name="Lưu Đồ: Thay đổi Tiến Trình 20">
            <a:extLst>
              <a:ext uri="{FF2B5EF4-FFF2-40B4-BE49-F238E27FC236}">
                <a16:creationId xmlns:a16="http://schemas.microsoft.com/office/drawing/2014/main" id="{04AD557E-5AFA-A486-8538-7E13CBC91851}"/>
              </a:ext>
            </a:extLst>
          </p:cNvPr>
          <p:cNvSpPr/>
          <p:nvPr/>
        </p:nvSpPr>
        <p:spPr>
          <a:xfrm>
            <a:off x="5628219" y="3736139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2" name="Lưu Đồ: Thay đổi Tiến Trình 21">
            <a:extLst>
              <a:ext uri="{FF2B5EF4-FFF2-40B4-BE49-F238E27FC236}">
                <a16:creationId xmlns:a16="http://schemas.microsoft.com/office/drawing/2014/main" id="{83A61BA1-B880-B44E-AFF7-23E247D953A0}"/>
              </a:ext>
            </a:extLst>
          </p:cNvPr>
          <p:cNvSpPr/>
          <p:nvPr/>
        </p:nvSpPr>
        <p:spPr>
          <a:xfrm>
            <a:off x="7858899" y="2547824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3" name="Lưu Đồ: Thay đổi Tiến Trình 22">
            <a:extLst>
              <a:ext uri="{FF2B5EF4-FFF2-40B4-BE49-F238E27FC236}">
                <a16:creationId xmlns:a16="http://schemas.microsoft.com/office/drawing/2014/main" id="{25D872B9-9032-EC36-A06C-F71E336CCE93}"/>
              </a:ext>
            </a:extLst>
          </p:cNvPr>
          <p:cNvSpPr/>
          <p:nvPr/>
        </p:nvSpPr>
        <p:spPr>
          <a:xfrm>
            <a:off x="13762939" y="3098231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 dirty="0">
              <a:cs typeface="+mn-ea"/>
              <a:sym typeface="+mn-lt"/>
            </a:endParaRPr>
          </a:p>
        </p:txBody>
      </p:sp>
      <p:sp>
        <p:nvSpPr>
          <p:cNvPr id="24" name="Lưu Đồ: Thay đổi Tiến Trình 23">
            <a:extLst>
              <a:ext uri="{FF2B5EF4-FFF2-40B4-BE49-F238E27FC236}">
                <a16:creationId xmlns:a16="http://schemas.microsoft.com/office/drawing/2014/main" id="{1EF29538-253D-B5DB-FF39-4A5C33C3BDA2}"/>
              </a:ext>
            </a:extLst>
          </p:cNvPr>
          <p:cNvSpPr/>
          <p:nvPr/>
        </p:nvSpPr>
        <p:spPr>
          <a:xfrm>
            <a:off x="13482547" y="6265179"/>
            <a:ext cx="856793" cy="831456"/>
          </a:xfrm>
          <a:prstGeom prst="flowChartAlternateProcess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5" name="Lưu Đồ: Thay đổi Tiến Trình 24">
            <a:extLst>
              <a:ext uri="{FF2B5EF4-FFF2-40B4-BE49-F238E27FC236}">
                <a16:creationId xmlns:a16="http://schemas.microsoft.com/office/drawing/2014/main" id="{7087A453-E7AE-01E5-42FD-A7ABF7D67748}"/>
              </a:ext>
            </a:extLst>
          </p:cNvPr>
          <p:cNvSpPr/>
          <p:nvPr/>
        </p:nvSpPr>
        <p:spPr>
          <a:xfrm>
            <a:off x="10244757" y="2889055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6" name="Lưu Đồ: Thay đổi Tiến Trình 25">
            <a:extLst>
              <a:ext uri="{FF2B5EF4-FFF2-40B4-BE49-F238E27FC236}">
                <a16:creationId xmlns:a16="http://schemas.microsoft.com/office/drawing/2014/main" id="{F106BDA7-A750-D990-580A-C5494C172797}"/>
              </a:ext>
            </a:extLst>
          </p:cNvPr>
          <p:cNvSpPr/>
          <p:nvPr/>
        </p:nvSpPr>
        <p:spPr>
          <a:xfrm>
            <a:off x="12696767" y="2544299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dirty="0">
                <a:cs typeface="+mn-ea"/>
                <a:sym typeface="+mn-lt"/>
              </a:rPr>
              <a:t>c</a:t>
            </a:r>
          </a:p>
        </p:txBody>
      </p:sp>
      <p:sp>
        <p:nvSpPr>
          <p:cNvPr id="27" name="Lưu Đồ: Thay đổi Tiến Trình 26">
            <a:extLst>
              <a:ext uri="{FF2B5EF4-FFF2-40B4-BE49-F238E27FC236}">
                <a16:creationId xmlns:a16="http://schemas.microsoft.com/office/drawing/2014/main" id="{8AF1586F-7F1C-EEC4-5B3B-05FF9E484307}"/>
              </a:ext>
            </a:extLst>
          </p:cNvPr>
          <p:cNvSpPr/>
          <p:nvPr/>
        </p:nvSpPr>
        <p:spPr>
          <a:xfrm>
            <a:off x="14435028" y="4829618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8" name="Lưu Đồ: Thay đổi Tiến Trình 27">
            <a:extLst>
              <a:ext uri="{FF2B5EF4-FFF2-40B4-BE49-F238E27FC236}">
                <a16:creationId xmlns:a16="http://schemas.microsoft.com/office/drawing/2014/main" id="{AEC8475F-CF9F-7664-DB0B-EF174FC765B0}"/>
              </a:ext>
            </a:extLst>
          </p:cNvPr>
          <p:cNvSpPr/>
          <p:nvPr/>
        </p:nvSpPr>
        <p:spPr>
          <a:xfrm>
            <a:off x="12145352" y="6476677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29" name="Lưu Đồ: Thay đổi Tiến Trình 28">
            <a:extLst>
              <a:ext uri="{FF2B5EF4-FFF2-40B4-BE49-F238E27FC236}">
                <a16:creationId xmlns:a16="http://schemas.microsoft.com/office/drawing/2014/main" id="{9BBFCCDD-9C36-F1C1-F9C9-956A9CEE000F}"/>
              </a:ext>
            </a:extLst>
          </p:cNvPr>
          <p:cNvSpPr/>
          <p:nvPr/>
        </p:nvSpPr>
        <p:spPr>
          <a:xfrm>
            <a:off x="9641700" y="5769697"/>
            <a:ext cx="394398" cy="212210"/>
          </a:xfrm>
          <a:prstGeom prst="flowChartAlternateProcess">
            <a:avLst/>
          </a:prstGeom>
          <a:solidFill>
            <a:srgbClr val="CE8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>
              <a:cs typeface="+mn-ea"/>
              <a:sym typeface="+mn-lt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7F06C024-425E-57C8-1C86-4018661DE3B6}"/>
              </a:ext>
            </a:extLst>
          </p:cNvPr>
          <p:cNvSpPr txBox="1"/>
          <p:nvPr/>
        </p:nvSpPr>
        <p:spPr>
          <a:xfrm>
            <a:off x="3383681" y="5960548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3BDE95B5-2FDB-160A-28A0-6259260BA3D5}"/>
              </a:ext>
            </a:extLst>
          </p:cNvPr>
          <p:cNvSpPr txBox="1"/>
          <p:nvPr/>
        </p:nvSpPr>
        <p:spPr>
          <a:xfrm>
            <a:off x="5242447" y="4928563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20" name="Hộp Văn bản 3519">
            <a:extLst>
              <a:ext uri="{FF2B5EF4-FFF2-40B4-BE49-F238E27FC236}">
                <a16:creationId xmlns:a16="http://schemas.microsoft.com/office/drawing/2014/main" id="{BE61ACF4-F863-DBD4-F8EE-C1273392A090}"/>
              </a:ext>
            </a:extLst>
          </p:cNvPr>
          <p:cNvSpPr txBox="1"/>
          <p:nvPr/>
        </p:nvSpPr>
        <p:spPr>
          <a:xfrm>
            <a:off x="6579230" y="2374523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4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21" name="Hộp Văn bản 3520">
            <a:extLst>
              <a:ext uri="{FF2B5EF4-FFF2-40B4-BE49-F238E27FC236}">
                <a16:creationId xmlns:a16="http://schemas.microsoft.com/office/drawing/2014/main" id="{EEE47871-D1AF-A8A5-1733-BC3E3FBE56DD}"/>
              </a:ext>
            </a:extLst>
          </p:cNvPr>
          <p:cNvSpPr txBox="1"/>
          <p:nvPr/>
        </p:nvSpPr>
        <p:spPr>
          <a:xfrm>
            <a:off x="8851171" y="2534077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5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22" name="Hộp Văn bản 3521">
            <a:extLst>
              <a:ext uri="{FF2B5EF4-FFF2-40B4-BE49-F238E27FC236}">
                <a16:creationId xmlns:a16="http://schemas.microsoft.com/office/drawing/2014/main" id="{FDCBC73D-684D-DA6A-345F-729424C16803}"/>
              </a:ext>
            </a:extLst>
          </p:cNvPr>
          <p:cNvSpPr txBox="1"/>
          <p:nvPr/>
        </p:nvSpPr>
        <p:spPr>
          <a:xfrm>
            <a:off x="11231963" y="2534077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6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23" name="Hộp Văn bản 3522">
            <a:extLst>
              <a:ext uri="{FF2B5EF4-FFF2-40B4-BE49-F238E27FC236}">
                <a16:creationId xmlns:a16="http://schemas.microsoft.com/office/drawing/2014/main" id="{EED49C4E-7C93-D122-CFB9-7652002C2F15}"/>
              </a:ext>
            </a:extLst>
          </p:cNvPr>
          <p:cNvSpPr txBox="1"/>
          <p:nvPr/>
        </p:nvSpPr>
        <p:spPr>
          <a:xfrm>
            <a:off x="13871266" y="3169237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7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24" name="Hộp Văn bản 3523">
            <a:extLst>
              <a:ext uri="{FF2B5EF4-FFF2-40B4-BE49-F238E27FC236}">
                <a16:creationId xmlns:a16="http://schemas.microsoft.com/office/drawing/2014/main" id="{99E06688-BB8F-68D2-ED85-4C991A66B4A4}"/>
              </a:ext>
            </a:extLst>
          </p:cNvPr>
          <p:cNvSpPr txBox="1"/>
          <p:nvPr/>
        </p:nvSpPr>
        <p:spPr>
          <a:xfrm>
            <a:off x="13678750" y="6344143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8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25" name="Hộp Văn bản 3524">
            <a:extLst>
              <a:ext uri="{FF2B5EF4-FFF2-40B4-BE49-F238E27FC236}">
                <a16:creationId xmlns:a16="http://schemas.microsoft.com/office/drawing/2014/main" id="{3020BC2B-666C-5A33-126A-0F7FCF5DFA9A}"/>
              </a:ext>
            </a:extLst>
          </p:cNvPr>
          <p:cNvSpPr txBox="1"/>
          <p:nvPr/>
        </p:nvSpPr>
        <p:spPr>
          <a:xfrm>
            <a:off x="11142826" y="5634473"/>
            <a:ext cx="5815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9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26" name="Hộp Văn bản 3525">
            <a:extLst>
              <a:ext uri="{FF2B5EF4-FFF2-40B4-BE49-F238E27FC236}">
                <a16:creationId xmlns:a16="http://schemas.microsoft.com/office/drawing/2014/main" id="{A57E6C7C-AC0B-4517-CEC3-FB96C7A00518}"/>
              </a:ext>
            </a:extLst>
          </p:cNvPr>
          <p:cNvSpPr txBox="1"/>
          <p:nvPr/>
        </p:nvSpPr>
        <p:spPr>
          <a:xfrm>
            <a:off x="9816361" y="7055959"/>
            <a:ext cx="8567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n-lt"/>
                <a:ea typeface="+mn-ea"/>
                <a:cs typeface="+mn-ea"/>
                <a:sym typeface="+mn-lt"/>
              </a:rPr>
              <a:t>10</a:t>
            </a:r>
            <a:endParaRPr lang="en-US" sz="3600" b="1" dirty="0"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7" name="Google Shape;3577;p10"/>
          <p:cNvSpPr txBox="1">
            <a:spLocks noGrp="1"/>
          </p:cNvSpPr>
          <p:nvPr>
            <p:ph type="title"/>
          </p:nvPr>
        </p:nvSpPr>
        <p:spPr>
          <a:xfrm>
            <a:off x="7969760" y="2943140"/>
            <a:ext cx="2591561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6000" b="1" dirty="0" err="1">
                <a:latin typeface="+mn-lt"/>
                <a:ea typeface="+mn-ea"/>
                <a:cs typeface="+mn-ea"/>
                <a:sym typeface="+mn-lt"/>
              </a:rPr>
              <a:t>Câu</a:t>
            </a:r>
            <a:r>
              <a:rPr lang="en" sz="6000" b="1" dirty="0">
                <a:latin typeface="+mn-lt"/>
                <a:ea typeface="+mn-ea"/>
                <a:cs typeface="+mn-ea"/>
                <a:sym typeface="+mn-lt"/>
              </a:rPr>
              <a:t> 1:</a:t>
            </a:r>
            <a:endParaRPr sz="60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78" name="Google Shape;3578;p10"/>
          <p:cNvSpPr txBox="1">
            <a:spLocks noGrp="1"/>
          </p:cNvSpPr>
          <p:nvPr>
            <p:ph type="body" idx="1"/>
          </p:nvPr>
        </p:nvSpPr>
        <p:spPr>
          <a:xfrm>
            <a:off x="7786354" y="4215998"/>
            <a:ext cx="8073756" cy="160932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Glucose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có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nhiều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trong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quả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nho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các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loại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quả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chín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.</a:t>
            </a:r>
            <a:endParaRPr sz="72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79" name="Google Shape;3579;p10">
            <a:hlinkClick r:id="rId5" action="ppaction://hlinksldjump"/>
          </p:cNvPr>
          <p:cNvSpPr/>
          <p:nvPr/>
        </p:nvSpPr>
        <p:spPr>
          <a:xfrm>
            <a:off x="265388" y="7728938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tích">
            <a:extLst>
              <a:ext uri="{FF2B5EF4-FFF2-40B4-BE49-F238E27FC236}">
                <a16:creationId xmlns:a16="http://schemas.microsoft.com/office/drawing/2014/main" id="{D1A025E3-2B88-667D-3A14-8A919DC169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9692034" y="6379535"/>
            <a:ext cx="1253514" cy="1278488"/>
          </a:xfrm>
          <a:prstGeom prst="rect">
            <a:avLst/>
          </a:prstGeom>
        </p:spPr>
      </p:pic>
      <p:pic>
        <p:nvPicPr>
          <p:cNvPr id="1026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08F0B6E7-1FFE-E0C7-5BBF-57CA398E9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573236" y="6379535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dung-sai-chen-vao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54DEFF99-6AB1-74BF-B425-1978FD776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61252" y="6676226"/>
            <a:ext cx="731045" cy="73104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06A65965-B6F1-1B4B-ED3E-162C7826B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5302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Google Shape;3584;p11"/>
          <p:cNvSpPr txBox="1">
            <a:spLocks noGrp="1"/>
          </p:cNvSpPr>
          <p:nvPr>
            <p:ph type="title"/>
          </p:nvPr>
        </p:nvSpPr>
        <p:spPr>
          <a:xfrm flipH="1">
            <a:off x="2332172" y="3171317"/>
            <a:ext cx="3296117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6000" b="1" dirty="0">
                <a:latin typeface="+mn-lt"/>
                <a:ea typeface="+mn-ea"/>
                <a:cs typeface="+mn-ea"/>
                <a:sym typeface="+mn-lt"/>
              </a:rPr>
              <a:t>Câu 2:</a:t>
            </a:r>
            <a:endParaRPr sz="60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85" name="Google Shape;3585;p11"/>
          <p:cNvSpPr txBox="1">
            <a:spLocks noGrp="1"/>
          </p:cNvSpPr>
          <p:nvPr>
            <p:ph type="body" idx="1"/>
          </p:nvPr>
        </p:nvSpPr>
        <p:spPr>
          <a:xfrm flipH="1">
            <a:off x="3208310" y="4604512"/>
            <a:ext cx="6077580" cy="100872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Saccharose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thuộc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dirty="0" err="1">
                <a:latin typeface="+mn-lt"/>
                <a:ea typeface="+mn-ea"/>
                <a:cs typeface="+mn-ea"/>
                <a:sym typeface="+mn-lt"/>
              </a:rPr>
              <a:t>vào</a:t>
            </a:r>
            <a:r>
              <a:rPr lang="en-US" sz="5400" dirty="0">
                <a:latin typeface="+mn-lt"/>
                <a:ea typeface="+mn-ea"/>
                <a:cs typeface="+mn-ea"/>
                <a:sym typeface="+mn-lt"/>
              </a:rPr>
              <a:t> polysaccharide</a:t>
            </a:r>
          </a:p>
        </p:txBody>
      </p:sp>
      <p:sp>
        <p:nvSpPr>
          <p:cNvPr id="3586" name="Google Shape;3586;p11">
            <a:hlinkClick r:id="rId5" action="ppaction://hlinksldjump"/>
          </p:cNvPr>
          <p:cNvSpPr/>
          <p:nvPr/>
        </p:nvSpPr>
        <p:spPr>
          <a:xfrm>
            <a:off x="14872688" y="7752000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005E521-6DCE-E805-3E9A-C111341F5C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4020463" y="6784978"/>
            <a:ext cx="1253514" cy="1278488"/>
          </a:xfrm>
          <a:prstGeom prst="rect">
            <a:avLst/>
          </a:prstGeom>
        </p:spPr>
      </p:pic>
      <p:pic>
        <p:nvPicPr>
          <p:cNvPr id="3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E99B45BD-7877-3B50-BBF7-C1FE4192E7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01665" y="6784978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dung-sai-chen-vao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41858932-649C-DF47-9EEF-F5FBFC173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1697" y="7058698"/>
            <a:ext cx="731045" cy="73104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EB9E7B5-78E4-BC6E-B772-9C544535EC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1241" y="2022536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12"/>
          <p:cNvSpPr txBox="1">
            <a:spLocks noGrp="1"/>
          </p:cNvSpPr>
          <p:nvPr>
            <p:ph type="title"/>
          </p:nvPr>
        </p:nvSpPr>
        <p:spPr>
          <a:xfrm>
            <a:off x="8275088" y="3243263"/>
            <a:ext cx="2681946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6000" b="1" dirty="0">
                <a:latin typeface="+mn-lt"/>
                <a:ea typeface="+mn-ea"/>
                <a:cs typeface="+mn-ea"/>
                <a:sym typeface="+mn-lt"/>
              </a:rPr>
              <a:t>Câu 3:</a:t>
            </a:r>
            <a:endParaRPr sz="60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93" name="Google Shape;3593;p12">
            <a:hlinkClick r:id="rId5" action="ppaction://hlinksldjump"/>
          </p:cNvPr>
          <p:cNvSpPr/>
          <p:nvPr/>
        </p:nvSpPr>
        <p:spPr>
          <a:xfrm>
            <a:off x="265388" y="7728938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Google Shape;3578;p10">
            <a:extLst>
              <a:ext uri="{FF2B5EF4-FFF2-40B4-BE49-F238E27FC236}">
                <a16:creationId xmlns:a16="http://schemas.microsoft.com/office/drawing/2014/main" id="{5247A125-B186-C72E-5144-5B013B8464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275051" y="4251917"/>
            <a:ext cx="7384256" cy="191156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161925" indent="0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171450" algn="l"/>
                <a:tab pos="2228850" algn="l"/>
                <a:tab pos="4286250" algn="l"/>
                <a:tab pos="6343650" algn="l"/>
              </a:tabLst>
            </a:pP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Để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biết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tinh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bột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có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thể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sử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dụng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dung </a:t>
            </a:r>
            <a:r>
              <a:rPr lang="en-US" sz="4400" dirty="0" err="1">
                <a:latin typeface="+mn-lt"/>
                <a:ea typeface="+mn-ea"/>
                <a:cs typeface="+mn-ea"/>
                <a:sym typeface="+mn-lt"/>
              </a:rPr>
              <a:t>dịch</a:t>
            </a:r>
            <a:r>
              <a:rPr lang="en-US" sz="4400" dirty="0">
                <a:latin typeface="+mn-lt"/>
                <a:ea typeface="+mn-ea"/>
                <a:cs typeface="+mn-ea"/>
                <a:sym typeface="+mn-lt"/>
              </a:rPr>
              <a:t> iodine.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8C88956-4527-C3D2-A723-01CD0DF531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10533110" y="6404509"/>
            <a:ext cx="1253514" cy="1278488"/>
          </a:xfrm>
          <a:prstGeom prst="rect">
            <a:avLst/>
          </a:prstGeom>
        </p:spPr>
      </p:pic>
      <p:pic>
        <p:nvPicPr>
          <p:cNvPr id="4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82E6C228-6896-6D12-41EC-4CC32E5D4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3414312" y="6404509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dung-sai-chen-vao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B7915CF7-BA56-EDD4-40D5-DA089F0F3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84042" y="6701200"/>
            <a:ext cx="731045" cy="7310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68122EC2-46C1-4456-067F-87DA698228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4858" y="547546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Google Shape;3598;p13"/>
          <p:cNvSpPr txBox="1">
            <a:spLocks noGrp="1"/>
          </p:cNvSpPr>
          <p:nvPr>
            <p:ph type="title"/>
          </p:nvPr>
        </p:nvSpPr>
        <p:spPr>
          <a:xfrm flipH="1">
            <a:off x="2600186" y="3243263"/>
            <a:ext cx="3091166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6000" b="1" dirty="0">
                <a:latin typeface="+mn-lt"/>
                <a:ea typeface="+mn-ea"/>
                <a:cs typeface="+mn-ea"/>
                <a:sym typeface="+mn-lt"/>
              </a:rPr>
              <a:t>Câu 4:</a:t>
            </a:r>
            <a:endParaRPr sz="60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00" name="Google Shape;3600;p13">
            <a:hlinkClick r:id="rId5" action="ppaction://hlinksldjump"/>
          </p:cNvPr>
          <p:cNvSpPr/>
          <p:nvPr/>
        </p:nvSpPr>
        <p:spPr>
          <a:xfrm>
            <a:off x="14872688" y="7752000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Google Shape;3578;p10">
            <a:extLst>
              <a:ext uri="{FF2B5EF4-FFF2-40B4-BE49-F238E27FC236}">
                <a16:creationId xmlns:a16="http://schemas.microsoft.com/office/drawing/2014/main" id="{3FE6EA07-16F5-1FDF-9836-C006FA0A45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00186" y="4310647"/>
            <a:ext cx="7515225" cy="1665707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161925" indent="0" algn="ctr">
              <a:lnSpc>
                <a:spcPct val="150000"/>
              </a:lnSpc>
              <a:spcBef>
                <a:spcPts val="900"/>
              </a:spcBef>
              <a:buNone/>
              <a:tabLst>
                <a:tab pos="270510" algn="l"/>
                <a:tab pos="4995863" algn="l"/>
                <a:tab pos="7696200" algn="l"/>
              </a:tabLst>
            </a:pP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Fructose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tham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gia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phản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ứng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làm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mất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màu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nước</a:t>
            </a:r>
            <a:r>
              <a:rPr lang="en-US" sz="4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bromine.</a:t>
            </a:r>
            <a:endParaRPr lang="en-US" sz="42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23CFF00-CB1B-2E49-3876-C8FC045A49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4140935" y="6521872"/>
            <a:ext cx="1253514" cy="1278488"/>
          </a:xfrm>
          <a:prstGeom prst="rect">
            <a:avLst/>
          </a:prstGeom>
        </p:spPr>
      </p:pic>
      <p:pic>
        <p:nvPicPr>
          <p:cNvPr id="3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95E1B1B7-389C-E320-CC69-2967F8938A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22137" y="6521872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dung-sai-chen-vao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90BFEBC0-F803-EA3D-9C18-D960F75AE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2169" y="6818563"/>
            <a:ext cx="731045" cy="7310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2B55637-2114-7C9C-576C-931E3F6E5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5504" y="1552804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Google Shape;3605;p14"/>
          <p:cNvSpPr txBox="1">
            <a:spLocks noGrp="1"/>
          </p:cNvSpPr>
          <p:nvPr>
            <p:ph type="title"/>
          </p:nvPr>
        </p:nvSpPr>
        <p:spPr>
          <a:xfrm>
            <a:off x="8275086" y="3049169"/>
            <a:ext cx="2732718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5400" b="1" dirty="0">
                <a:latin typeface="+mn-lt"/>
                <a:ea typeface="+mn-ea"/>
                <a:cs typeface="+mn-ea"/>
                <a:sym typeface="+mn-lt"/>
              </a:rPr>
              <a:t>Câu 5:</a:t>
            </a:r>
            <a:endParaRPr sz="54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07" name="Google Shape;3607;p14">
            <a:hlinkClick r:id="rId5" action="ppaction://hlinksldjump"/>
          </p:cNvPr>
          <p:cNvSpPr/>
          <p:nvPr/>
        </p:nvSpPr>
        <p:spPr>
          <a:xfrm>
            <a:off x="265388" y="7728938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Google Shape;3578;p10">
            <a:extLst>
              <a:ext uri="{FF2B5EF4-FFF2-40B4-BE49-F238E27FC236}">
                <a16:creationId xmlns:a16="http://schemas.microsoft.com/office/drawing/2014/main" id="{B3952B93-3852-17B3-88E6-BC6E5DB1FF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07150" y="3655641"/>
            <a:ext cx="7652423" cy="2975717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161925" indent="0"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  <a:buNone/>
              <a:tabLst>
                <a:tab pos="342900" algn="l"/>
                <a:tab pos="2228850" algn="l"/>
                <a:tab pos="4286250" algn="l"/>
                <a:tab pos="6343650" algn="l"/>
              </a:tabLst>
            </a:pP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Trong môi trường </a:t>
            </a:r>
            <a:r>
              <a:rPr lang="vi-VN" sz="44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acid</a:t>
            </a: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vi-VN" sz="44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glucose</a:t>
            </a: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và </a:t>
            </a:r>
            <a:r>
              <a:rPr lang="vi-VN" sz="44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fructose</a:t>
            </a: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có thể chuyển hóa lẫn nhau.</a:t>
            </a:r>
            <a:endParaRPr lang="en-US" sz="4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EDAF4028-3A2F-75BE-FD2D-2F03EB29A8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10015524" y="7094899"/>
            <a:ext cx="1253514" cy="1278488"/>
          </a:xfrm>
          <a:prstGeom prst="rect">
            <a:avLst/>
          </a:prstGeom>
        </p:spPr>
      </p:pic>
      <p:pic>
        <p:nvPicPr>
          <p:cNvPr id="3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B678F057-6976-17F7-713C-CAD39D328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896726" y="7094899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D401A28-ED43-2CD4-ED23-8E9FA6147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76759" y="7515815"/>
            <a:ext cx="731045" cy="7310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7B64010-6AE4-AF39-F4FF-645EC1BB3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065468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2" name="Google Shape;3612;p15"/>
          <p:cNvSpPr txBox="1">
            <a:spLocks noGrp="1"/>
          </p:cNvSpPr>
          <p:nvPr>
            <p:ph type="title"/>
          </p:nvPr>
        </p:nvSpPr>
        <p:spPr>
          <a:xfrm flipH="1">
            <a:off x="2256474" y="2763696"/>
            <a:ext cx="3093249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4800" b="1" dirty="0">
                <a:latin typeface="+mn-lt"/>
                <a:ea typeface="+mn-ea"/>
                <a:cs typeface="+mn-ea"/>
                <a:sym typeface="+mn-lt"/>
              </a:rPr>
              <a:t>Câu 6:</a:t>
            </a:r>
            <a:endParaRPr sz="48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14" name="Google Shape;3614;p15">
            <a:hlinkClick r:id="rId5" action="ppaction://hlinksldjump"/>
          </p:cNvPr>
          <p:cNvSpPr/>
          <p:nvPr/>
        </p:nvSpPr>
        <p:spPr>
          <a:xfrm>
            <a:off x="14872688" y="7752000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Google Shape;3578;p10">
            <a:extLst>
              <a:ext uri="{FF2B5EF4-FFF2-40B4-BE49-F238E27FC236}">
                <a16:creationId xmlns:a16="http://schemas.microsoft.com/office/drawing/2014/main" id="{53DB1BCD-0DDD-D5F3-9BFA-2A86B97860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10863" y="3779037"/>
            <a:ext cx="6813384" cy="194863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161925" indent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269558" algn="l"/>
                <a:tab pos="5130165" algn="l"/>
                <a:tab pos="7559993" algn="l"/>
              </a:tabLst>
            </a:pP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Glucose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thể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hiện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tính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chất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của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aldehyde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polyalcohol</a:t>
            </a:r>
            <a:r>
              <a:rPr lang="fr-FR" sz="4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en-US" sz="40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0CAC60-21ED-265B-FAEA-BF20373B6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11623"/>
            <a:ext cx="27706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15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8C21D1B-7EC2-7793-99C1-1831C55604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3450356" y="6151501"/>
            <a:ext cx="1253514" cy="1278488"/>
          </a:xfrm>
          <a:prstGeom prst="rect">
            <a:avLst/>
          </a:prstGeom>
        </p:spPr>
      </p:pic>
      <p:pic>
        <p:nvPicPr>
          <p:cNvPr id="7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29A3EB36-46EA-A80C-6590-ED5180FDE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84729" y="6151501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15C5CD6C-58BA-D93B-97E8-74D4A7E131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8176" y="6448192"/>
            <a:ext cx="731045" cy="73104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EA38D8AD-9843-CCB0-6335-6ECE1FA66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9678" y="1162658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9" name="Google Shape;3619;p16"/>
          <p:cNvSpPr txBox="1">
            <a:spLocks noGrp="1"/>
          </p:cNvSpPr>
          <p:nvPr>
            <p:ph type="title"/>
          </p:nvPr>
        </p:nvSpPr>
        <p:spPr>
          <a:xfrm>
            <a:off x="7943826" y="3190631"/>
            <a:ext cx="2918429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4800" b="1" dirty="0">
                <a:latin typeface="+mn-lt"/>
                <a:ea typeface="+mn-ea"/>
                <a:cs typeface="+mn-ea"/>
                <a:sym typeface="+mn-lt"/>
              </a:rPr>
              <a:t>Câu 7: </a:t>
            </a:r>
            <a:endParaRPr sz="48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21" name="Google Shape;3621;p16">
            <a:hlinkClick r:id="rId5" action="ppaction://hlinksldjump"/>
          </p:cNvPr>
          <p:cNvSpPr/>
          <p:nvPr/>
        </p:nvSpPr>
        <p:spPr>
          <a:xfrm>
            <a:off x="265388" y="7728938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Google Shape;3578;p10">
            <a:extLst>
              <a:ext uri="{FF2B5EF4-FFF2-40B4-BE49-F238E27FC236}">
                <a16:creationId xmlns:a16="http://schemas.microsoft.com/office/drawing/2014/main" id="{C35BD33D-1606-F99B-4011-4F3B3793B1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931990" y="4221823"/>
            <a:ext cx="7947086" cy="165276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indent="0"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None/>
              <a:tabLst>
                <a:tab pos="171450" algn="l"/>
                <a:tab pos="2228850" algn="l"/>
                <a:tab pos="4286250" algn="l"/>
                <a:tab pos="6343650" algn="l"/>
              </a:tabLst>
            </a:pP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Phân tử </a:t>
            </a:r>
            <a:r>
              <a:rPr lang="vi-VN" sz="44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cellulose</a:t>
            </a: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được cấu tạo từ các đơn vị </a:t>
            </a:r>
            <a:r>
              <a:rPr lang="el-GR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α</a:t>
            </a:r>
            <a:r>
              <a:rPr lang="en-US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-</a:t>
            </a:r>
            <a:r>
              <a:rPr lang="en-US" sz="44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gl</a:t>
            </a:r>
            <a:r>
              <a:rPr lang="vi-VN" sz="44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ucose</a:t>
            </a: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. </a:t>
            </a:r>
            <a:endParaRPr lang="en-US" sz="36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0D0D21B-2534-E487-A759-C5E8E671A4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10235498" y="6499676"/>
            <a:ext cx="1253514" cy="1278488"/>
          </a:xfrm>
          <a:prstGeom prst="rect">
            <a:avLst/>
          </a:prstGeom>
        </p:spPr>
      </p:pic>
      <p:pic>
        <p:nvPicPr>
          <p:cNvPr id="3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EF78F98C-1AD2-DED7-BF78-234C251F62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3116700" y="6499676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dung-sai-chen-vao-powerpoint-www_tiengdong_com">
            <a:hlinkClick r:id="" action="ppaction://media"/>
            <a:extLst>
              <a:ext uri="{FF2B5EF4-FFF2-40B4-BE49-F238E27FC236}">
                <a16:creationId xmlns:a16="http://schemas.microsoft.com/office/drawing/2014/main" id="{4516CDFD-B570-EA5C-5027-BA314ED31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7968" y="6796367"/>
            <a:ext cx="731045" cy="7310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FC4FFAF-04DF-4255-24CF-2C7C10E7C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5302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7">
            <a:extLst>
              <a:ext uri="{FF2B5EF4-FFF2-40B4-BE49-F238E27FC236}">
                <a16:creationId xmlns:a16="http://schemas.microsoft.com/office/drawing/2014/main" id="{3A9980F6-6B98-42D1-8927-581BBDFD7E55}"/>
              </a:ext>
            </a:extLst>
          </p:cNvPr>
          <p:cNvGrpSpPr/>
          <p:nvPr/>
        </p:nvGrpSpPr>
        <p:grpSpPr>
          <a:xfrm>
            <a:off x="1083217" y="693656"/>
            <a:ext cx="10766202" cy="1735529"/>
            <a:chOff x="1104900" y="5372100"/>
            <a:chExt cx="4991100" cy="1295401"/>
          </a:xfrm>
        </p:grpSpPr>
        <p:sp>
          <p:nvSpPr>
            <p:cNvPr id="10" name="Hình chữ nhật: Góc Tròn 8">
              <a:extLst>
                <a:ext uri="{FF2B5EF4-FFF2-40B4-BE49-F238E27FC236}">
                  <a16:creationId xmlns:a16="http://schemas.microsoft.com/office/drawing/2014/main" id="{10804E72-320C-4EEE-931A-A71CD35D9504}"/>
                </a:ext>
              </a:extLst>
            </p:cNvPr>
            <p:cNvSpPr/>
            <p:nvPr/>
          </p:nvSpPr>
          <p:spPr>
            <a:xfrm>
              <a:off x="1409700" y="5372101"/>
              <a:ext cx="4686300" cy="1295400"/>
            </a:xfrm>
            <a:prstGeom prst="roundRect">
              <a:avLst/>
            </a:prstGeom>
            <a:gradFill flip="none" rotWithShape="1">
              <a:gsLst>
                <a:gs pos="23000">
                  <a:schemeClr val="accent3">
                    <a:lumMod val="89000"/>
                  </a:schemeClr>
                </a:gs>
                <a:gs pos="38000">
                  <a:schemeClr val="accent3">
                    <a:lumMod val="89000"/>
                  </a:schemeClr>
                </a:gs>
                <a:gs pos="100000">
                  <a:schemeClr val="tx1"/>
                </a:gs>
                <a:gs pos="62000">
                  <a:schemeClr val="accent3">
                    <a:lumMod val="7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buClrTx/>
                <a:defRPr/>
              </a:pPr>
              <a:endParaRPr lang="en-BZ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Hình chữ nhật: Góc Tròn 9">
              <a:extLst>
                <a:ext uri="{FF2B5EF4-FFF2-40B4-BE49-F238E27FC236}">
                  <a16:creationId xmlns:a16="http://schemas.microsoft.com/office/drawing/2014/main" id="{8317349A-5870-4425-AD50-3FEEEF7A15B8}"/>
                </a:ext>
              </a:extLst>
            </p:cNvPr>
            <p:cNvSpPr/>
            <p:nvPr/>
          </p:nvSpPr>
          <p:spPr>
            <a:xfrm>
              <a:off x="1104900" y="5372100"/>
              <a:ext cx="4819650" cy="112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buClrTx/>
                <a:defRPr/>
              </a:pPr>
              <a:endParaRPr lang="en-BZ" sz="27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ACEA34-7824-4EAE-A5CC-1948A635A58A}"/>
              </a:ext>
            </a:extLst>
          </p:cNvPr>
          <p:cNvSpPr txBox="1"/>
          <p:nvPr/>
        </p:nvSpPr>
        <p:spPr>
          <a:xfrm>
            <a:off x="2912695" y="873104"/>
            <a:ext cx="8936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en-US" sz="66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THẦN KỲ</a:t>
            </a:r>
          </a:p>
        </p:txBody>
      </p:sp>
      <p:pic>
        <p:nvPicPr>
          <p:cNvPr id="13" name="PokerFace-LadyGaga-2719359">
            <a:hlinkClick r:id="" action="ppaction://media"/>
            <a:extLst>
              <a:ext uri="{FF2B5EF4-FFF2-40B4-BE49-F238E27FC236}">
                <a16:creationId xmlns:a16="http://schemas.microsoft.com/office/drawing/2014/main" id="{28D9DB4D-1E19-4CF6-89A2-BAA6EC088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075" y="739906"/>
            <a:ext cx="1413323" cy="1413323"/>
          </a:xfrm>
          <a:prstGeom prst="rect">
            <a:avLst/>
          </a:prstGeom>
        </p:spPr>
      </p:pic>
      <p:sp>
        <p:nvSpPr>
          <p:cNvPr id="15" name="Frame 14">
            <a:extLst>
              <a:ext uri="{FF2B5EF4-FFF2-40B4-BE49-F238E27FC236}">
                <a16:creationId xmlns:a16="http://schemas.microsoft.com/office/drawing/2014/main" id="{65EA548B-EAE5-4B0F-8137-C54E91AAC88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002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#9Slide03 FS Neusa Bold" panose="00000800000000000000" pitchFamily="2" charset="0"/>
            </a:endParaRPr>
          </a:p>
        </p:txBody>
      </p:sp>
      <p:pic>
        <p:nvPicPr>
          <p:cNvPr id="11268" name="Picture 4" descr="Trái banh đá bóng OFFICIAL số 4 và số 5, Banh bóng đá - bánh số 4 và số 5 |  Lazada.vn">
            <a:extLst>
              <a:ext uri="{FF2B5EF4-FFF2-40B4-BE49-F238E27FC236}">
                <a16:creationId xmlns:a16="http://schemas.microsoft.com/office/drawing/2014/main" id="{4067F91D-26F9-3CA6-EC3C-C4E35D09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92" y="3159838"/>
            <a:ext cx="5937100" cy="59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ngũ giác 4">
            <a:hlinkClick r:id="rId6" action="ppaction://hlinksldjump"/>
            <a:extLst>
              <a:ext uri="{FF2B5EF4-FFF2-40B4-BE49-F238E27FC236}">
                <a16:creationId xmlns:a16="http://schemas.microsoft.com/office/drawing/2014/main" id="{C6E21946-969E-D941-7D29-56E79A7A543B}"/>
              </a:ext>
            </a:extLst>
          </p:cNvPr>
          <p:cNvSpPr/>
          <p:nvPr/>
        </p:nvSpPr>
        <p:spPr>
          <a:xfrm>
            <a:off x="9576171" y="2682426"/>
            <a:ext cx="1639613" cy="1418897"/>
          </a:xfrm>
          <a:prstGeom prst="pent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4" name="Hình ngũ giác 13">
            <a:hlinkClick r:id="rId7" action="ppaction://hlinksldjump"/>
            <a:extLst>
              <a:ext uri="{FF2B5EF4-FFF2-40B4-BE49-F238E27FC236}">
                <a16:creationId xmlns:a16="http://schemas.microsoft.com/office/drawing/2014/main" id="{C033CC7E-61ED-3EC6-9BAD-E520C23C1BD9}"/>
              </a:ext>
            </a:extLst>
          </p:cNvPr>
          <p:cNvSpPr/>
          <p:nvPr/>
        </p:nvSpPr>
        <p:spPr>
          <a:xfrm>
            <a:off x="12551644" y="4101323"/>
            <a:ext cx="1639613" cy="1418897"/>
          </a:xfrm>
          <a:prstGeom prst="pent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6" name="Hình ngũ giác 15">
            <a:hlinkClick r:id="rId8" action="ppaction://hlinksldjump"/>
            <a:extLst>
              <a:ext uri="{FF2B5EF4-FFF2-40B4-BE49-F238E27FC236}">
                <a16:creationId xmlns:a16="http://schemas.microsoft.com/office/drawing/2014/main" id="{DACAF91B-237B-662F-249C-0E4E10D0DEB3}"/>
              </a:ext>
            </a:extLst>
          </p:cNvPr>
          <p:cNvSpPr/>
          <p:nvPr/>
        </p:nvSpPr>
        <p:spPr>
          <a:xfrm>
            <a:off x="10521479" y="6185678"/>
            <a:ext cx="1639613" cy="1418897"/>
          </a:xfrm>
          <a:prstGeom prst="pentagon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Hình ngũ giác 16">
            <a:hlinkClick r:id="rId9" action="ppaction://hlinksldjump"/>
            <a:extLst>
              <a:ext uri="{FF2B5EF4-FFF2-40B4-BE49-F238E27FC236}">
                <a16:creationId xmlns:a16="http://schemas.microsoft.com/office/drawing/2014/main" id="{49AE922A-1340-37CF-A358-4227FC062667}"/>
              </a:ext>
            </a:extLst>
          </p:cNvPr>
          <p:cNvSpPr/>
          <p:nvPr/>
        </p:nvSpPr>
        <p:spPr>
          <a:xfrm>
            <a:off x="14916708" y="1999606"/>
            <a:ext cx="1639613" cy="1418897"/>
          </a:xfrm>
          <a:prstGeom prst="pentagon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8" name="Hình ngũ giác 17">
            <a:hlinkClick r:id="rId10" action="ppaction://hlinksldjump"/>
            <a:extLst>
              <a:ext uri="{FF2B5EF4-FFF2-40B4-BE49-F238E27FC236}">
                <a16:creationId xmlns:a16="http://schemas.microsoft.com/office/drawing/2014/main" id="{A726C22B-DA82-444C-0DA6-0D6B27F061A8}"/>
              </a:ext>
            </a:extLst>
          </p:cNvPr>
          <p:cNvSpPr/>
          <p:nvPr/>
        </p:nvSpPr>
        <p:spPr>
          <a:xfrm>
            <a:off x="14916708" y="6645178"/>
            <a:ext cx="1639613" cy="1418897"/>
          </a:xfrm>
          <a:prstGeom prst="pentagon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F5725CF9-512A-80A6-93D0-34F034401E3E}"/>
              </a:ext>
            </a:extLst>
          </p:cNvPr>
          <p:cNvGrpSpPr/>
          <p:nvPr/>
        </p:nvGrpSpPr>
        <p:grpSpPr>
          <a:xfrm>
            <a:off x="13494494" y="8833611"/>
            <a:ext cx="4088000" cy="993228"/>
            <a:chOff x="13971400" y="8868104"/>
            <a:chExt cx="4088000" cy="993228"/>
          </a:xfrm>
        </p:grpSpPr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83E4BEA9-8B8B-03C1-3DC1-DB084D013C20}"/>
                </a:ext>
              </a:extLst>
            </p:cNvPr>
            <p:cNvSpPr/>
            <p:nvPr/>
          </p:nvSpPr>
          <p:spPr>
            <a:xfrm>
              <a:off x="13971400" y="8868104"/>
              <a:ext cx="3859400" cy="993228"/>
            </a:xfrm>
            <a:prstGeom prst="round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1">
              <a:hlinkClick r:id="rId11" action="ppaction://hlinksldjump"/>
              <a:extLst>
                <a:ext uri="{FF2B5EF4-FFF2-40B4-BE49-F238E27FC236}">
                  <a16:creationId xmlns:a16="http://schemas.microsoft.com/office/drawing/2014/main" id="{D82A046F-DF55-B9A6-001A-A5524D230617}"/>
                </a:ext>
              </a:extLst>
            </p:cNvPr>
            <p:cNvSpPr txBox="1"/>
            <p:nvPr/>
          </p:nvSpPr>
          <p:spPr>
            <a:xfrm>
              <a:off x="14054959" y="9010775"/>
              <a:ext cx="40044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buClrTx/>
              </a:pPr>
              <a:r>
                <a:rPr lang="en-US" sz="4000" b="1" kern="1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Màn</a:t>
              </a:r>
              <a:r>
                <a:rPr lang="en-US" sz="4000" b="1" kern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lang="en-US" sz="4000" b="1" kern="1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chính</a:t>
              </a:r>
              <a:endParaRPr lang="en-US" sz="40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46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Google Shape;3626;p17"/>
          <p:cNvSpPr txBox="1">
            <a:spLocks noGrp="1"/>
          </p:cNvSpPr>
          <p:nvPr>
            <p:ph type="title"/>
          </p:nvPr>
        </p:nvSpPr>
        <p:spPr>
          <a:xfrm flipH="1">
            <a:off x="1874972" y="3268594"/>
            <a:ext cx="3311883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4800" b="1" dirty="0">
                <a:latin typeface="+mn-lt"/>
                <a:ea typeface="+mn-ea"/>
                <a:cs typeface="+mn-ea"/>
                <a:sym typeface="+mn-lt"/>
              </a:rPr>
              <a:t>Câu 8:</a:t>
            </a:r>
            <a:endParaRPr sz="48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28" name="Google Shape;3628;p17">
            <a:hlinkClick r:id="rId5" action="ppaction://hlinksldjump"/>
          </p:cNvPr>
          <p:cNvSpPr/>
          <p:nvPr/>
        </p:nvSpPr>
        <p:spPr>
          <a:xfrm>
            <a:off x="14872688" y="7752000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Google Shape;3578;p10">
            <a:extLst>
              <a:ext uri="{FF2B5EF4-FFF2-40B4-BE49-F238E27FC236}">
                <a16:creationId xmlns:a16="http://schemas.microsoft.com/office/drawing/2014/main" id="{F2022D52-C745-1FE4-B10F-851B7B6556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65999" y="4225981"/>
            <a:ext cx="7652423" cy="183503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vi-VN" sz="48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Thủy phân </a:t>
            </a:r>
            <a:r>
              <a:rPr lang="vi-VN" sz="48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saccharose</a:t>
            </a:r>
            <a:r>
              <a:rPr lang="vi-VN" sz="48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chỉ thu được </a:t>
            </a:r>
            <a:r>
              <a:rPr lang="vi-VN" sz="48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glucose</a:t>
            </a:r>
            <a:r>
              <a:rPr lang="vi-VN" sz="48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sz="48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921F6D5-B5D2-7F7C-CB6C-79BD904F03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4283271" y="6538495"/>
            <a:ext cx="1253514" cy="1278488"/>
          </a:xfrm>
          <a:prstGeom prst="rect">
            <a:avLst/>
          </a:prstGeom>
        </p:spPr>
      </p:pic>
      <p:pic>
        <p:nvPicPr>
          <p:cNvPr id="3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D31B8A78-3A9A-AA68-D84C-AD1A6C7F7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64473" y="6538495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3F48BC9-3362-CDA4-2CB5-2121C1FD9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61645" y="6812216"/>
            <a:ext cx="731045" cy="7310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9A3935C-DA9E-50AF-FADC-4A0E9C858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1992" y="681533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18"/>
          <p:cNvSpPr txBox="1">
            <a:spLocks noGrp="1"/>
          </p:cNvSpPr>
          <p:nvPr>
            <p:ph type="title"/>
          </p:nvPr>
        </p:nvSpPr>
        <p:spPr>
          <a:xfrm>
            <a:off x="8275088" y="3243263"/>
            <a:ext cx="2960704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4800" b="1" dirty="0">
                <a:latin typeface="+mn-lt"/>
                <a:ea typeface="+mn-ea"/>
                <a:cs typeface="+mn-ea"/>
                <a:sym typeface="+mn-lt"/>
              </a:rPr>
              <a:t>Câu 9:</a:t>
            </a:r>
            <a:endParaRPr sz="48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35" name="Google Shape;3635;p18">
            <a:hlinkClick r:id="rId5" action="ppaction://hlinksldjump"/>
          </p:cNvPr>
          <p:cNvSpPr/>
          <p:nvPr/>
        </p:nvSpPr>
        <p:spPr>
          <a:xfrm>
            <a:off x="265388" y="7728938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Google Shape;3578;p10">
            <a:extLst>
              <a:ext uri="{FF2B5EF4-FFF2-40B4-BE49-F238E27FC236}">
                <a16:creationId xmlns:a16="http://schemas.microsoft.com/office/drawing/2014/main" id="{2965840C-62B8-5AA4-E923-B45437DFFE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102083" y="4051296"/>
            <a:ext cx="7557056" cy="2184408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161925" indent="0">
              <a:lnSpc>
                <a:spcPct val="107000"/>
              </a:lnSpc>
              <a:buNone/>
            </a:pPr>
            <a:r>
              <a:rPr lang="en-US" sz="420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Cellulose và tinh bột đều thuộc loại polysaccharide.</a:t>
            </a:r>
            <a:endParaRPr lang="en-US" sz="42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7FAB5832-F6E7-DD77-CFD4-D9A57B46D4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10106102" y="6706711"/>
            <a:ext cx="1253514" cy="1278488"/>
          </a:xfrm>
          <a:prstGeom prst="rect">
            <a:avLst/>
          </a:prstGeom>
        </p:spPr>
      </p:pic>
      <p:pic>
        <p:nvPicPr>
          <p:cNvPr id="3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DE7EF589-24A5-1387-B313-329D74C7D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2987304" y="6706711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E0186572-12F6-24DC-0119-B84DBCBEF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83995" y="7003402"/>
            <a:ext cx="731045" cy="73104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9E9E758-048A-9743-316B-A7702229BF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47" y="803807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p19"/>
          <p:cNvSpPr txBox="1">
            <a:spLocks noGrp="1"/>
          </p:cNvSpPr>
          <p:nvPr>
            <p:ph type="title"/>
          </p:nvPr>
        </p:nvSpPr>
        <p:spPr>
          <a:xfrm flipH="1">
            <a:off x="2650571" y="3030875"/>
            <a:ext cx="2795637" cy="71865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/>
            <a:r>
              <a:rPr lang="en" sz="5400" b="1" dirty="0">
                <a:latin typeface="+mn-lt"/>
                <a:ea typeface="+mn-ea"/>
                <a:cs typeface="+mn-ea"/>
                <a:sym typeface="+mn-lt"/>
              </a:rPr>
              <a:t>Câu 10:</a:t>
            </a:r>
            <a:endParaRPr sz="5400" b="1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642" name="Google Shape;3642;p19">
            <a:hlinkClick r:id="rId5" action="ppaction://hlinksldjump"/>
          </p:cNvPr>
          <p:cNvSpPr/>
          <p:nvPr/>
        </p:nvSpPr>
        <p:spPr>
          <a:xfrm>
            <a:off x="14872688" y="7752000"/>
            <a:ext cx="2976750" cy="2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endParaRPr sz="31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Google Shape;3578;p10">
            <a:extLst>
              <a:ext uri="{FF2B5EF4-FFF2-40B4-BE49-F238E27FC236}">
                <a16:creationId xmlns:a16="http://schemas.microsoft.com/office/drawing/2014/main" id="{FE092293-C822-2E7B-692A-2B4445C047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89825" y="4243316"/>
            <a:ext cx="7652423" cy="151154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161925" indent="0" algn="ctr">
              <a:lnSpc>
                <a:spcPct val="150000"/>
              </a:lnSpc>
              <a:spcBef>
                <a:spcPts val="900"/>
              </a:spcBef>
              <a:buNone/>
              <a:tabLst>
                <a:tab pos="190500" algn="l"/>
                <a:tab pos="4953000" algn="l"/>
                <a:tab pos="7696200" algn="l"/>
              </a:tabLst>
            </a:pP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Dung dịch </a:t>
            </a:r>
            <a:r>
              <a:rPr lang="vi-VN" sz="4400" dirty="0" err="1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saccharose</a:t>
            </a: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hòa tan được Cu(OH)</a:t>
            </a:r>
            <a:r>
              <a:rPr lang="vi-VN" sz="4400" baseline="-250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vi-VN" sz="44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  <a:endParaRPr lang="en-US" sz="4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E93C06-1BFC-1D9D-B8CB-D052018C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311623"/>
            <a:ext cx="277064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15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3B565D6-63EA-027C-079D-F4278F900E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977"/>
          <a:stretch/>
        </p:blipFill>
        <p:spPr>
          <a:xfrm>
            <a:off x="4192694" y="6780398"/>
            <a:ext cx="1253514" cy="1278488"/>
          </a:xfrm>
          <a:prstGeom prst="rect">
            <a:avLst/>
          </a:prstGeom>
        </p:spPr>
      </p:pic>
      <p:pic>
        <p:nvPicPr>
          <p:cNvPr id="8" name="Picture 2" descr="Check Poll Cliparts, Stock Vector and Royalty Free Check Poll Illustrations">
            <a:extLst>
              <a:ext uri="{FF2B5EF4-FFF2-40B4-BE49-F238E27FC236}">
                <a16:creationId xmlns:a16="http://schemas.microsoft.com/office/drawing/2014/main" id="{382E3919-E94B-FD80-B606-D2CF69FEC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073896" y="6780398"/>
            <a:ext cx="1324430" cy="132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DC325B1-07CA-8A9A-6FF5-31DA7A4C0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86821" y="7077090"/>
            <a:ext cx="731045" cy="73104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7A5F3FD-2A20-A96D-CB2C-FD43B3CA80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6608" y="1408394"/>
            <a:ext cx="7181392" cy="7181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C0393243-EBEB-A883-7EC0-BB140C11384A}"/>
              </a:ext>
            </a:extLst>
          </p:cNvPr>
          <p:cNvSpPr txBox="1"/>
          <p:nvPr/>
        </p:nvSpPr>
        <p:spPr>
          <a:xfrm>
            <a:off x="7950842" y="3701971"/>
            <a:ext cx="7890258" cy="389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108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TINH THẦN ĐỒNG ĐỘI</a:t>
            </a:r>
          </a:p>
        </p:txBody>
      </p:sp>
    </p:spTree>
    <p:extLst>
      <p:ext uri="{BB962C8B-B14F-4D97-AF65-F5344CB8AC3E}">
        <p14:creationId xmlns:p14="http://schemas.microsoft.com/office/powerpoint/2010/main" val="2194694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D43CC8-0CA2-6BD9-5B0B-559E9675D5F3}"/>
              </a:ext>
            </a:extLst>
          </p:cNvPr>
          <p:cNvSpPr txBox="1"/>
          <p:nvPr/>
        </p:nvSpPr>
        <p:spPr>
          <a:xfrm>
            <a:off x="8109672" y="3305638"/>
            <a:ext cx="7657022" cy="4503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Chia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lớp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làm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4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nhóm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,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lần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lượt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lên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mật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thư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.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Nhóm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nào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giải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nhanh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nhất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sẽ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lên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mật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thư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tiếp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theo.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Nhóm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giải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chính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xác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cả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2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mật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thư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sẽ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giành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chiến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thắng</a:t>
            </a:r>
            <a:r>
              <a:rPr lang="en-US" sz="4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7537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84194" y="486910"/>
            <a:ext cx="18456387" cy="10282434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BDDD085-3294-F3F4-516E-360C9F60B2CD}"/>
              </a:ext>
            </a:extLst>
          </p:cNvPr>
          <p:cNvSpPr txBox="1"/>
          <p:nvPr/>
        </p:nvSpPr>
        <p:spPr>
          <a:xfrm>
            <a:off x="1980769" y="2178195"/>
            <a:ext cx="14790009" cy="22588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4200" dirty="0">
                <a:latin typeface="+mn-lt"/>
                <a:ea typeface="+mn-ea"/>
                <a:cs typeface="+mn-ea"/>
                <a:sym typeface="+mn-lt"/>
              </a:rPr>
              <a:t>                            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Đun nóng </a:t>
            </a:r>
            <a:r>
              <a:rPr lang="en-US" sz="4200" dirty="0">
                <a:latin typeface="+mn-lt"/>
                <a:ea typeface="+mn-ea"/>
                <a:cs typeface="+mn-ea"/>
                <a:sym typeface="+mn-lt"/>
              </a:rPr>
              <a:t>5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0 </a:t>
            </a:r>
            <a:r>
              <a:rPr lang="vi-VN" sz="4200" dirty="0" err="1">
                <a:latin typeface="+mn-lt"/>
                <a:ea typeface="+mn-ea"/>
                <a:cs typeface="+mn-ea"/>
                <a:sym typeface="+mn-lt"/>
              </a:rPr>
              <a:t>mL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 dung dịch </a:t>
            </a:r>
            <a:r>
              <a:rPr lang="vi-VN" sz="4200" dirty="0" err="1">
                <a:latin typeface="+mn-lt"/>
                <a:ea typeface="+mn-ea"/>
                <a:cs typeface="+mn-ea"/>
                <a:sym typeface="+mn-lt"/>
              </a:rPr>
              <a:t>glucose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 a (</a:t>
            </a:r>
            <a:r>
              <a:rPr lang="vi-VN" sz="4200" dirty="0" err="1">
                <a:latin typeface="+mn-lt"/>
                <a:ea typeface="+mn-ea"/>
                <a:cs typeface="+mn-ea"/>
                <a:sym typeface="+mn-lt"/>
              </a:rPr>
              <a:t>mol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/L) với lượng dư dung dịch AgNO</a:t>
            </a:r>
            <a:r>
              <a:rPr lang="vi-VN" sz="4200" baseline="-25000" dirty="0">
                <a:latin typeface="+mn-lt"/>
                <a:ea typeface="+mn-ea"/>
                <a:cs typeface="+mn-ea"/>
                <a:sym typeface="+mn-lt"/>
              </a:rPr>
              <a:t>3 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trong NH</a:t>
            </a:r>
            <a:r>
              <a:rPr lang="vi-VN" sz="4200" baseline="-25000" dirty="0"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. Sau khi phản ứng xảy ra hoàn toàn, thu được 21,6 </a:t>
            </a:r>
            <a:r>
              <a:rPr lang="vi-VN" sz="4200" dirty="0" err="1">
                <a:latin typeface="+mn-lt"/>
                <a:ea typeface="+mn-ea"/>
                <a:cs typeface="+mn-ea"/>
                <a:sym typeface="+mn-lt"/>
              </a:rPr>
              <a:t>gam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vi-VN" sz="4200" dirty="0" err="1">
                <a:latin typeface="+mn-lt"/>
                <a:ea typeface="+mn-ea"/>
                <a:cs typeface="+mn-ea"/>
                <a:sym typeface="+mn-lt"/>
              </a:rPr>
              <a:t>Ag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. Giá trị của a là</a:t>
            </a:r>
            <a:r>
              <a:rPr lang="en-US" sz="4200" dirty="0">
                <a:latin typeface="+mn-lt"/>
                <a:ea typeface="+mn-ea"/>
                <a:cs typeface="+mn-ea"/>
                <a:sym typeface="+mn-lt"/>
              </a:rPr>
              <a:t> bao </a:t>
            </a:r>
            <a:r>
              <a:rPr lang="en-US" sz="4200" dirty="0" err="1">
                <a:latin typeface="+mn-lt"/>
                <a:ea typeface="+mn-ea"/>
                <a:cs typeface="+mn-ea"/>
                <a:sym typeface="+mn-lt"/>
              </a:rPr>
              <a:t>nhiêu</a:t>
            </a:r>
            <a:r>
              <a:rPr lang="vi-VN" sz="4200" dirty="0">
                <a:latin typeface="+mn-lt"/>
                <a:ea typeface="+mn-ea"/>
                <a:cs typeface="+mn-ea"/>
                <a:sym typeface="+mn-lt"/>
              </a:rPr>
              <a:t> </a:t>
            </a:r>
            <a:endParaRPr lang="en-US" sz="3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712EFB8C-9986-AD0B-8639-161011571F47}"/>
              </a:ext>
            </a:extLst>
          </p:cNvPr>
          <p:cNvSpPr txBox="1"/>
          <p:nvPr/>
        </p:nvSpPr>
        <p:spPr>
          <a:xfrm>
            <a:off x="863355" y="1798823"/>
            <a:ext cx="424467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Mật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thư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0FDEE3-85A3-4703-2D7A-2D390423E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692" y="4965760"/>
            <a:ext cx="13553928" cy="199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38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latin typeface="+mj-lt"/>
                <a:ea typeface="Calibri" panose="020F0502020204030204" pitchFamily="34" charset="0"/>
              </a:rPr>
              <a:t>                                    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2Ag</a:t>
            </a:r>
          </a:p>
          <a:p>
            <a:pPr marL="0" marR="0" lvl="0" indent="179388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3419475" algn="l"/>
                <a:tab pos="5040313" algn="l"/>
              </a:tabLst>
            </a:pPr>
            <a:r>
              <a:rPr lang="en-US" altLang="en-US" sz="4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0,1 mol             ←                    0,2 mol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E72F4F2A-636A-EC11-48E5-4FBDBD8E82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300926"/>
              </p:ext>
            </p:extLst>
          </p:nvPr>
        </p:nvGraphicFramePr>
        <p:xfrm>
          <a:off x="6070189" y="5143500"/>
          <a:ext cx="3120973" cy="803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38080" imgH="215640" progId="Equation.DSMT4">
                  <p:embed/>
                </p:oleObj>
              </mc:Choice>
              <mc:Fallback>
                <p:oleObj name="Equation" r:id="rId4" imgW="838080" imgH="215640" progId="Equation.DSMT4">
                  <p:embed/>
                  <p:pic>
                    <p:nvPicPr>
                      <p:cNvPr id="17" name="Đối tượng 16">
                        <a:extLst>
                          <a:ext uri="{FF2B5EF4-FFF2-40B4-BE49-F238E27FC236}">
                            <a16:creationId xmlns:a16="http://schemas.microsoft.com/office/drawing/2014/main" id="{E0C5F9BF-03DB-E781-02D8-4C2C92F73F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70189" y="5143500"/>
                        <a:ext cx="3120973" cy="8038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253E574C-CF33-A2F8-5332-A15A8D1B43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96521"/>
              </p:ext>
            </p:extLst>
          </p:nvPr>
        </p:nvGraphicFramePr>
        <p:xfrm>
          <a:off x="4319260" y="7651428"/>
          <a:ext cx="5595947" cy="1673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12659" imgH="452628" progId="Equation.DSMT4">
                  <p:embed/>
                </p:oleObj>
              </mc:Choice>
              <mc:Fallback>
                <p:oleObj name="Equation" r:id="rId6" imgW="1512659" imgH="45262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19260" y="7651428"/>
                        <a:ext cx="5595947" cy="1673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055DBE34-6E0E-6983-97FF-6CF95C1178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053"/>
          <a:stretch>
            <a:fillRect/>
          </a:stretch>
        </p:blipFill>
        <p:spPr>
          <a:xfrm rot="5400000">
            <a:off x="289643" y="8378"/>
            <a:ext cx="10282434" cy="11107929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CF83FB8-893D-0145-A902-C841629F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4464"/>
          <a:stretch>
            <a:fillRect/>
          </a:stretch>
        </p:blipFill>
        <p:spPr>
          <a:xfrm rot="5400000">
            <a:off x="9517836" y="1906602"/>
            <a:ext cx="10282434" cy="734845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26A8F78-0BD3-3495-0723-F2740BEFED16}"/>
              </a:ext>
            </a:extLst>
          </p:cNvPr>
          <p:cNvSpPr txBox="1"/>
          <p:nvPr/>
        </p:nvSpPr>
        <p:spPr>
          <a:xfrm>
            <a:off x="1787316" y="2019818"/>
            <a:ext cx="15180993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latin typeface="+mj-lt"/>
              </a:rPr>
              <a:t>                                          </a:t>
            </a:r>
            <a:r>
              <a:rPr lang="en-US" sz="3600" dirty="0" err="1">
                <a:latin typeface="+mj-lt"/>
              </a:rPr>
              <a:t>Để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sản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xuất</a:t>
            </a:r>
            <a:r>
              <a:rPr lang="en-US" sz="3600" dirty="0">
                <a:latin typeface="+mj-lt"/>
              </a:rPr>
              <a:t> 150 </a:t>
            </a:r>
            <a:r>
              <a:rPr lang="en-US" sz="3600" dirty="0" err="1">
                <a:latin typeface="+mj-lt"/>
              </a:rPr>
              <a:t>lít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cồn</a:t>
            </a:r>
            <a:r>
              <a:rPr lang="en-US" sz="3600" dirty="0">
                <a:latin typeface="+mj-lt"/>
              </a:rPr>
              <a:t> y </a:t>
            </a:r>
            <a:r>
              <a:rPr lang="en-US" sz="3600" dirty="0" err="1">
                <a:latin typeface="+mj-lt"/>
              </a:rPr>
              <a:t>tế</a:t>
            </a:r>
            <a:r>
              <a:rPr lang="en-US" sz="3600" dirty="0">
                <a:latin typeface="+mj-lt"/>
              </a:rPr>
              <a:t> 70</a:t>
            </a:r>
            <a:r>
              <a:rPr lang="en-US" sz="3600" baseline="30000" dirty="0">
                <a:latin typeface="+mj-lt"/>
              </a:rPr>
              <a:t>o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người</a:t>
            </a:r>
            <a:r>
              <a:rPr lang="en-US" sz="3600" dirty="0">
                <a:latin typeface="+mj-lt"/>
              </a:rPr>
              <a:t> ta </a:t>
            </a:r>
            <a:r>
              <a:rPr lang="en-US" sz="3600" dirty="0" err="1">
                <a:latin typeface="+mj-lt"/>
              </a:rPr>
              <a:t>cần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lên</a:t>
            </a:r>
            <a:r>
              <a:rPr lang="en-US" sz="3600" dirty="0">
                <a:latin typeface="+mj-lt"/>
              </a:rPr>
              <a:t> men </a:t>
            </a:r>
            <a:r>
              <a:rPr lang="en-US" sz="3600" dirty="0" err="1">
                <a:latin typeface="+mj-lt"/>
              </a:rPr>
              <a:t>tối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thiểu</a:t>
            </a:r>
            <a:r>
              <a:rPr lang="en-US" sz="3600" dirty="0">
                <a:latin typeface="+mj-lt"/>
              </a:rPr>
              <a:t> m gam glucose. </a:t>
            </a:r>
            <a:r>
              <a:rPr lang="en-US" sz="3600" dirty="0" err="1">
                <a:latin typeface="+mj-lt"/>
              </a:rPr>
              <a:t>Biết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hiệu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suất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quá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lên</a:t>
            </a:r>
            <a:r>
              <a:rPr lang="en-US" sz="3600" dirty="0">
                <a:latin typeface="+mj-lt"/>
              </a:rPr>
              <a:t> men </a:t>
            </a:r>
            <a:r>
              <a:rPr lang="en-US" sz="3600" dirty="0" err="1">
                <a:latin typeface="+mj-lt"/>
              </a:rPr>
              <a:t>là</a:t>
            </a:r>
            <a:r>
              <a:rPr lang="en-US" sz="3600" dirty="0">
                <a:latin typeface="+mj-lt"/>
              </a:rPr>
              <a:t> 80%, </a:t>
            </a:r>
            <a:r>
              <a:rPr lang="en-US" sz="3600" dirty="0" err="1">
                <a:latin typeface="+mj-lt"/>
              </a:rPr>
              <a:t>khối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lượng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riêng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ethanol </a:t>
            </a:r>
            <a:r>
              <a:rPr lang="en-US" sz="3600" dirty="0" err="1">
                <a:latin typeface="+mj-lt"/>
              </a:rPr>
              <a:t>là</a:t>
            </a:r>
            <a:r>
              <a:rPr lang="en-US" sz="3600" dirty="0">
                <a:latin typeface="+mj-lt"/>
              </a:rPr>
              <a:t> 0,8 g/</a:t>
            </a:r>
            <a:r>
              <a:rPr lang="en-US" sz="3600" dirty="0" err="1">
                <a:latin typeface="+mj-lt"/>
              </a:rPr>
              <a:t>mL.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Giá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trị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của</a:t>
            </a:r>
            <a:r>
              <a:rPr lang="en-US" sz="3600" dirty="0">
                <a:latin typeface="+mj-lt"/>
              </a:rPr>
              <a:t> m </a:t>
            </a:r>
            <a:r>
              <a:rPr lang="en-US" sz="3600" dirty="0" err="1">
                <a:latin typeface="+mj-lt"/>
              </a:rPr>
              <a:t>bằng</a:t>
            </a:r>
            <a:r>
              <a:rPr lang="en-US" sz="3600" dirty="0">
                <a:latin typeface="+mj-lt"/>
              </a:rPr>
              <a:t> bao </a:t>
            </a:r>
            <a:r>
              <a:rPr lang="en-US" sz="3600" dirty="0" err="1">
                <a:latin typeface="+mj-lt"/>
              </a:rPr>
              <a:t>nhiêu</a:t>
            </a:r>
            <a:r>
              <a:rPr lang="en-US" sz="3600" dirty="0">
                <a:latin typeface="+mj-lt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2EFB8C-9986-AD0B-8639-161011571F47}"/>
              </a:ext>
            </a:extLst>
          </p:cNvPr>
          <p:cNvSpPr txBox="1"/>
          <p:nvPr/>
        </p:nvSpPr>
        <p:spPr>
          <a:xfrm>
            <a:off x="1524643" y="1736038"/>
            <a:ext cx="4223448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Mật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thư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số</a:t>
            </a:r>
            <a:r>
              <a:rPr lang="en-US" sz="54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 2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6ECFAD09-7447-ACE5-7419-47E71B40A1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777700"/>
              </p:ext>
            </p:extLst>
          </p:nvPr>
        </p:nvGraphicFramePr>
        <p:xfrm>
          <a:off x="2638440" y="4034955"/>
          <a:ext cx="13478744" cy="1373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39786" imgH="380682" progId="Equation.DSMT4">
                  <p:embed/>
                </p:oleObj>
              </mc:Choice>
              <mc:Fallback>
                <p:oleObj name="Equation" r:id="rId4" imgW="3739786" imgH="38068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38440" y="4034955"/>
                        <a:ext cx="13478744" cy="1373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>
            <a:extLst>
              <a:ext uri="{FF2B5EF4-FFF2-40B4-BE49-F238E27FC236}">
                <a16:creationId xmlns:a16="http://schemas.microsoft.com/office/drawing/2014/main" id="{AD17B2E4-C070-D478-0093-BAA7A00A5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367" y="5691574"/>
            <a:ext cx="13553928" cy="164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9388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  <a:tab pos="3419475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938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>
                <a:latin typeface="+mj-lt"/>
                <a:ea typeface="Calibri" panose="020F0502020204030204" pitchFamily="34" charset="0"/>
              </a:rPr>
              <a:t>                                     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2C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OH + 2CO</a:t>
            </a:r>
            <a:r>
              <a:rPr kumimoji="0" lang="en-US" altLang="en-US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179388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9388" algn="l"/>
                <a:tab pos="3419475" algn="l"/>
                <a:tab pos="5040313" algn="l"/>
              </a:tabLst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180 gam                 →                    92 gam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F7CC59EB-4AFA-5092-DCCE-225BA584D4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336459"/>
              </p:ext>
            </p:extLst>
          </p:nvPr>
        </p:nvGraphicFramePr>
        <p:xfrm>
          <a:off x="1361570" y="7576522"/>
          <a:ext cx="9738278" cy="1210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60700" imgH="393700" progId="Equation.DSMT4">
                  <p:embed/>
                </p:oleObj>
              </mc:Choice>
              <mc:Fallback>
                <p:oleObj name="Equation" r:id="rId6" imgW="3060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1570" y="7576522"/>
                        <a:ext cx="9738278" cy="12109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E0C5F9BF-03DB-E781-02D8-4C2C92F73F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036277"/>
              </p:ext>
            </p:extLst>
          </p:nvPr>
        </p:nvGraphicFramePr>
        <p:xfrm>
          <a:off x="7520845" y="5933956"/>
          <a:ext cx="2033466" cy="63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5809" imgH="209411" progId="Equation.DSMT4">
                  <p:embed/>
                </p:oleObj>
              </mc:Choice>
              <mc:Fallback>
                <p:oleObj name="Equation" r:id="rId8" imgW="675809" imgH="20941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20845" y="5933956"/>
                        <a:ext cx="2033466" cy="63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E8295921-CEB3-A5C7-286C-59391E3491F6}"/>
              </a:ext>
            </a:extLst>
          </p:cNvPr>
          <p:cNvSpPr txBox="1"/>
          <p:nvPr/>
        </p:nvSpPr>
        <p:spPr>
          <a:xfrm>
            <a:off x="11214871" y="7729608"/>
            <a:ext cx="17180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84 kg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58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C0393243-EBEB-A883-7EC0-BB140C11384A}"/>
              </a:ext>
            </a:extLst>
          </p:cNvPr>
          <p:cNvSpPr txBox="1"/>
          <p:nvPr/>
        </p:nvSpPr>
        <p:spPr>
          <a:xfrm>
            <a:off x="7950842" y="3701971"/>
            <a:ext cx="7890258" cy="389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108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HIỂU BIẾT THỰC TIỄN</a:t>
            </a:r>
          </a:p>
        </p:txBody>
      </p:sp>
    </p:spTree>
    <p:extLst>
      <p:ext uri="{BB962C8B-B14F-4D97-AF65-F5344CB8AC3E}">
        <p14:creationId xmlns:p14="http://schemas.microsoft.com/office/powerpoint/2010/main" val="22441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EB005C88-D164-42F3-C9C5-3C3666F5C5BB}"/>
              </a:ext>
            </a:extLst>
          </p:cNvPr>
          <p:cNvGrpSpPr/>
          <p:nvPr/>
        </p:nvGrpSpPr>
        <p:grpSpPr>
          <a:xfrm>
            <a:off x="-123105" y="439614"/>
            <a:ext cx="18456387" cy="10282434"/>
            <a:chOff x="-82070" y="293076"/>
            <a:chExt cx="12304258" cy="6854956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055DBE34-6E0E-6983-97FF-6CF95C117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053"/>
            <a:stretch>
              <a:fillRect/>
            </a:stretch>
          </p:blipFill>
          <p:spPr>
            <a:xfrm rot="5400000">
              <a:off x="193095" y="17911"/>
              <a:ext cx="6854956" cy="7405286"/>
            </a:xfrm>
            <a:prstGeom prst="rect">
              <a:avLst/>
            </a:prstGeom>
          </p:spPr>
        </p:pic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ACF83FB8-893D-0145-A902-C841629F8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44464"/>
            <a:stretch>
              <a:fillRect/>
            </a:stretch>
          </p:blipFill>
          <p:spPr>
            <a:xfrm rot="5400000">
              <a:off x="6345224" y="1271068"/>
              <a:ext cx="6854956" cy="4898972"/>
            </a:xfrm>
            <a:prstGeom prst="rect">
              <a:avLst/>
            </a:prstGeom>
          </p:spPr>
        </p:pic>
      </p:grpSp>
      <p:pic>
        <p:nvPicPr>
          <p:cNvPr id="2" name="Cảnh giác với những dấu hiệu tiền tiểu đường - VTC Now">
            <a:hlinkClick r:id="" action="ppaction://media"/>
            <a:extLst>
              <a:ext uri="{FF2B5EF4-FFF2-40B4-BE49-F238E27FC236}">
                <a16:creationId xmlns:a16="http://schemas.microsoft.com/office/drawing/2014/main" id="{C4DAA43A-A011-71EC-1C48-463BC447F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5903" y="2097798"/>
            <a:ext cx="12281338" cy="69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4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C0393243-EBEB-A883-7EC0-BB140C11384A}"/>
              </a:ext>
            </a:extLst>
          </p:cNvPr>
          <p:cNvSpPr txBox="1"/>
          <p:nvPr/>
        </p:nvSpPr>
        <p:spPr>
          <a:xfrm>
            <a:off x="10570779" y="3654673"/>
            <a:ext cx="5528675" cy="389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108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THANK YOU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23B159D5-5E11-EDD5-7AFA-9970832E63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30" t="19392" r="20661" b="23937"/>
          <a:stretch/>
        </p:blipFill>
        <p:spPr>
          <a:xfrm>
            <a:off x="8064062" y="4997669"/>
            <a:ext cx="3174583" cy="2806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565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CCF95F-EF9D-4481-A960-BCA270C3A2AE}"/>
              </a:ext>
            </a:extLst>
          </p:cNvPr>
          <p:cNvSpPr txBox="1"/>
          <p:nvPr/>
        </p:nvSpPr>
        <p:spPr>
          <a:xfrm>
            <a:off x="6832022" y="384409"/>
            <a:ext cx="4623955" cy="11846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 HỎI SỐ 1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EC2E198-FD5D-4223-BF55-03F2D4939B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002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FS Neusa Bold" panose="000008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ộn: Ngang 9">
            <a:extLst>
              <a:ext uri="{FF2B5EF4-FFF2-40B4-BE49-F238E27FC236}">
                <a16:creationId xmlns:a16="http://schemas.microsoft.com/office/drawing/2014/main" id="{736B0D58-7B36-B1C2-FA17-0D7EBFE51C3B}"/>
              </a:ext>
            </a:extLst>
          </p:cNvPr>
          <p:cNvSpPr/>
          <p:nvPr/>
        </p:nvSpPr>
        <p:spPr>
          <a:xfrm>
            <a:off x="1726323" y="1569092"/>
            <a:ext cx="15694574" cy="3850134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947196-6C7C-5403-EA71-162CF641A743}"/>
              </a:ext>
            </a:extLst>
          </p:cNvPr>
          <p:cNvSpPr txBox="1"/>
          <p:nvPr/>
        </p:nvSpPr>
        <p:spPr>
          <a:xfrm>
            <a:off x="2456722" y="2321335"/>
            <a:ext cx="14774988" cy="24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14300" algn="l"/>
                <a:tab pos="1485900" algn="l"/>
                <a:tab pos="2857500" algn="l"/>
                <a:tab pos="4229100" algn="l"/>
              </a:tabLst>
              <a:defRPr/>
            </a:pP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Polymer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thiên nhiên X được sinh ra trong quá trình quang hợp của cây xanh. Ở nhiệt độ thường, X tạo với dung dịch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iodine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hợp chất có màu xanh tím.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Polymer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X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gọi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0CA4BE6-A0B3-7E49-A3DE-0E1AE69F0A2E}"/>
              </a:ext>
            </a:extLst>
          </p:cNvPr>
          <p:cNvSpPr txBox="1"/>
          <p:nvPr/>
        </p:nvSpPr>
        <p:spPr>
          <a:xfrm>
            <a:off x="4120796" y="6125441"/>
            <a:ext cx="4623955" cy="118468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TINH BỘT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2544F60-38DB-F0A8-8B58-90A659C0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716785" y="5312230"/>
            <a:ext cx="3436796" cy="460817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DDE2EDB-43CD-3778-6A89-19B748E3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95" y="5517930"/>
            <a:ext cx="2269139" cy="226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ũi tên: Trái 1">
            <a:hlinkClick r:id="rId4" action="ppaction://hlinksldjump"/>
            <a:extLst>
              <a:ext uri="{FF2B5EF4-FFF2-40B4-BE49-F238E27FC236}">
                <a16:creationId xmlns:a16="http://schemas.microsoft.com/office/drawing/2014/main" id="{638B240A-10C1-9853-D7EC-93B927459BA3}"/>
              </a:ext>
            </a:extLst>
          </p:cNvPr>
          <p:cNvSpPr/>
          <p:nvPr/>
        </p:nvSpPr>
        <p:spPr>
          <a:xfrm>
            <a:off x="612363" y="9002110"/>
            <a:ext cx="1421389" cy="776401"/>
          </a:xfrm>
          <a:prstGeom prst="leftArrow">
            <a:avLst/>
          </a:prstGeom>
          <a:solidFill>
            <a:srgbClr val="FFC000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CCF95F-EF9D-4481-A960-BCA270C3A2AE}"/>
              </a:ext>
            </a:extLst>
          </p:cNvPr>
          <p:cNvSpPr txBox="1"/>
          <p:nvPr/>
        </p:nvSpPr>
        <p:spPr>
          <a:xfrm>
            <a:off x="6832022" y="384409"/>
            <a:ext cx="4623955" cy="11846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 HỎI SỐ 2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EC2E198-FD5D-4223-BF55-03F2D4939B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002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FS Neusa Bold" panose="000008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ộn: Ngang 9">
            <a:extLst>
              <a:ext uri="{FF2B5EF4-FFF2-40B4-BE49-F238E27FC236}">
                <a16:creationId xmlns:a16="http://schemas.microsoft.com/office/drawing/2014/main" id="{736B0D58-7B36-B1C2-FA17-0D7EBFE51C3B}"/>
              </a:ext>
            </a:extLst>
          </p:cNvPr>
          <p:cNvSpPr/>
          <p:nvPr/>
        </p:nvSpPr>
        <p:spPr>
          <a:xfrm>
            <a:off x="1726323" y="1569092"/>
            <a:ext cx="15694574" cy="3312221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947196-6C7C-5403-EA71-162CF641A743}"/>
              </a:ext>
            </a:extLst>
          </p:cNvPr>
          <p:cNvSpPr txBox="1"/>
          <p:nvPr/>
        </p:nvSpPr>
        <p:spPr>
          <a:xfrm>
            <a:off x="2386395" y="2381382"/>
            <a:ext cx="14774988" cy="1642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14300" algn="l"/>
                <a:tab pos="1485900" algn="l"/>
                <a:tab pos="2857500" algn="l"/>
                <a:tab pos="4229100" algn="l"/>
              </a:tabLst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dãy các chất sau: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glycerol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glucose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ethyl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alcohol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cellulose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Chất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hòa tan được Cu(OH)</a:t>
            </a:r>
            <a:r>
              <a:rPr kumimoji="0" lang="vi-VN" sz="4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nhiệt độ thường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0CA4BE6-A0B3-7E49-A3DE-0E1AE69F0A2E}"/>
              </a:ext>
            </a:extLst>
          </p:cNvPr>
          <p:cNvSpPr txBox="1"/>
          <p:nvPr/>
        </p:nvSpPr>
        <p:spPr>
          <a:xfrm>
            <a:off x="3663596" y="6171469"/>
            <a:ext cx="7072721" cy="118468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Glycerol, glucose 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2544F60-38DB-F0A8-8B58-90A659C0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716785" y="5312230"/>
            <a:ext cx="3436796" cy="460817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DDE2EDB-43CD-3778-6A89-19B748E3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146" y="5407996"/>
            <a:ext cx="2269139" cy="226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ũi tên: Trái 1">
            <a:hlinkClick r:id="rId4" action="ppaction://hlinksldjump"/>
            <a:extLst>
              <a:ext uri="{FF2B5EF4-FFF2-40B4-BE49-F238E27FC236}">
                <a16:creationId xmlns:a16="http://schemas.microsoft.com/office/drawing/2014/main" id="{59BDF163-BB6D-5B1A-C0EB-2F22B935B2F7}"/>
              </a:ext>
            </a:extLst>
          </p:cNvPr>
          <p:cNvSpPr/>
          <p:nvPr/>
        </p:nvSpPr>
        <p:spPr>
          <a:xfrm>
            <a:off x="612363" y="9002110"/>
            <a:ext cx="1421389" cy="776401"/>
          </a:xfrm>
          <a:prstGeom prst="leftArrow">
            <a:avLst/>
          </a:prstGeom>
          <a:solidFill>
            <a:srgbClr val="FFC000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CCF95F-EF9D-4481-A960-BCA270C3A2AE}"/>
              </a:ext>
            </a:extLst>
          </p:cNvPr>
          <p:cNvSpPr txBox="1"/>
          <p:nvPr/>
        </p:nvSpPr>
        <p:spPr>
          <a:xfrm>
            <a:off x="6832022" y="384409"/>
            <a:ext cx="4623955" cy="11846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 HỎI SỐ 3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EC2E198-FD5D-4223-BF55-03F2D4939B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002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FS Neusa Bold" panose="000008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ộn: Ngang 9">
            <a:extLst>
              <a:ext uri="{FF2B5EF4-FFF2-40B4-BE49-F238E27FC236}">
                <a16:creationId xmlns:a16="http://schemas.microsoft.com/office/drawing/2014/main" id="{736B0D58-7B36-B1C2-FA17-0D7EBFE51C3B}"/>
              </a:ext>
            </a:extLst>
          </p:cNvPr>
          <p:cNvSpPr/>
          <p:nvPr/>
        </p:nvSpPr>
        <p:spPr>
          <a:xfrm>
            <a:off x="1726323" y="1569092"/>
            <a:ext cx="15694574" cy="3850134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947196-6C7C-5403-EA71-162CF641A743}"/>
              </a:ext>
            </a:extLst>
          </p:cNvPr>
          <p:cNvSpPr txBox="1"/>
          <p:nvPr/>
        </p:nvSpPr>
        <p:spPr>
          <a:xfrm>
            <a:off x="2456722" y="2321335"/>
            <a:ext cx="14774988" cy="24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14300" algn="l"/>
                <a:tab pos="1485900" algn="l"/>
                <a:tab pos="2857500" algn="l"/>
                <a:tab pos="4229100" algn="l"/>
              </a:tabLst>
              <a:defRPr/>
            </a:pP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Cellulose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thuộc loại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polysaccharide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là thành phần chính tạo nên màng tế bào thực vật, có nhiều trong gỗ, bông gòn. Công thức của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cellulose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là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0CA4BE6-A0B3-7E49-A3DE-0E1AE69F0A2E}"/>
              </a:ext>
            </a:extLst>
          </p:cNvPr>
          <p:cNvSpPr txBox="1"/>
          <p:nvPr/>
        </p:nvSpPr>
        <p:spPr>
          <a:xfrm>
            <a:off x="4120796" y="6125441"/>
            <a:ext cx="4623955" cy="118468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400" b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(C</a:t>
            </a:r>
            <a:r>
              <a:rPr lang="en-US" sz="5400" b="1" kern="1200" baseline="-25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  <a:r>
              <a:rPr lang="en-US" sz="5400" b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sz="5400" b="1" kern="1200" baseline="-25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10</a:t>
            </a:r>
            <a:r>
              <a:rPr lang="en-US" sz="5400" b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en-US" sz="5400" b="1" kern="1200" baseline="-25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sz="5400" b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  <a:r>
              <a:rPr lang="en-US" sz="5400" b="1" kern="1200" baseline="-25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endParaRPr kumimoji="0" lang="en-US" sz="54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2544F60-38DB-F0A8-8B58-90A659C0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716785" y="5312230"/>
            <a:ext cx="3436796" cy="460817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DDE2EDB-43CD-3778-6A89-19B748E3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95" y="5517930"/>
            <a:ext cx="2269139" cy="226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ũi tên: Trái 1">
            <a:hlinkClick r:id="rId4" action="ppaction://hlinksldjump"/>
            <a:extLst>
              <a:ext uri="{FF2B5EF4-FFF2-40B4-BE49-F238E27FC236}">
                <a16:creationId xmlns:a16="http://schemas.microsoft.com/office/drawing/2014/main" id="{7E9DEDF3-39F0-80FE-7D25-897BEE619DC6}"/>
              </a:ext>
            </a:extLst>
          </p:cNvPr>
          <p:cNvSpPr/>
          <p:nvPr/>
        </p:nvSpPr>
        <p:spPr>
          <a:xfrm>
            <a:off x="612363" y="9002110"/>
            <a:ext cx="1421389" cy="776401"/>
          </a:xfrm>
          <a:prstGeom prst="leftArrow">
            <a:avLst/>
          </a:prstGeom>
          <a:solidFill>
            <a:srgbClr val="FFC000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7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CCF95F-EF9D-4481-A960-BCA270C3A2AE}"/>
              </a:ext>
            </a:extLst>
          </p:cNvPr>
          <p:cNvSpPr txBox="1"/>
          <p:nvPr/>
        </p:nvSpPr>
        <p:spPr>
          <a:xfrm>
            <a:off x="6832022" y="384409"/>
            <a:ext cx="4623955" cy="11846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Tx/>
            </a:pPr>
            <a:r>
              <a:rPr lang="en-US" sz="54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CÂU HỎI SỐ 4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EC2E198-FD5D-4223-BF55-03F2D4939B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002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black"/>
              </a:solidFill>
              <a:latin typeface="#9Slide03 FS Neusa Bold" panose="00000800000000000000" pitchFamily="2" charset="0"/>
            </a:endParaRPr>
          </a:p>
        </p:txBody>
      </p:sp>
      <p:sp>
        <p:nvSpPr>
          <p:cNvPr id="10" name="Cuộn: Ngang 9">
            <a:extLst>
              <a:ext uri="{FF2B5EF4-FFF2-40B4-BE49-F238E27FC236}">
                <a16:creationId xmlns:a16="http://schemas.microsoft.com/office/drawing/2014/main" id="{736B0D58-7B36-B1C2-FA17-0D7EBFE51C3B}"/>
              </a:ext>
            </a:extLst>
          </p:cNvPr>
          <p:cNvSpPr/>
          <p:nvPr/>
        </p:nvSpPr>
        <p:spPr>
          <a:xfrm>
            <a:off x="1726323" y="1569092"/>
            <a:ext cx="15694574" cy="3850134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947196-6C7C-5403-EA71-162CF641A743}"/>
              </a:ext>
            </a:extLst>
          </p:cNvPr>
          <p:cNvSpPr txBox="1"/>
          <p:nvPr/>
        </p:nvSpPr>
        <p:spPr>
          <a:xfrm>
            <a:off x="2456722" y="2321335"/>
            <a:ext cx="14078607" cy="24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Glucose; fructose; saccharose;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bột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cellulose; glycerol.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acid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44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B459D7F-122E-80AD-F49B-A093A787C0DA}"/>
              </a:ext>
            </a:extLst>
          </p:cNvPr>
          <p:cNvSpPr txBox="1"/>
          <p:nvPr/>
        </p:nvSpPr>
        <p:spPr>
          <a:xfrm>
            <a:off x="3154416" y="7993633"/>
            <a:ext cx="13458497" cy="897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14300" algn="l"/>
                <a:tab pos="1485900" algn="l"/>
                <a:tab pos="2857500" algn="l"/>
                <a:tab pos="4229100" algn="l"/>
              </a:tabLst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Bao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saccharose;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cellulose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0CA4BE6-A0B3-7E49-A3DE-0E1AE69F0A2E}"/>
              </a:ext>
            </a:extLst>
          </p:cNvPr>
          <p:cNvSpPr txBox="1"/>
          <p:nvPr/>
        </p:nvSpPr>
        <p:spPr>
          <a:xfrm>
            <a:off x="4120796" y="6125441"/>
            <a:ext cx="4623955" cy="1184683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150000"/>
              </a:lnSpc>
              <a:buClrTx/>
            </a:pPr>
            <a:r>
              <a:rPr lang="en-US" sz="5400" b="1" kern="1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 ÁN 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2544F60-38DB-F0A8-8B58-90A659C0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716785" y="5312230"/>
            <a:ext cx="3436796" cy="460817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DDE2EDB-43CD-3778-6A89-19B748E3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95" y="5517930"/>
            <a:ext cx="2269139" cy="226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Mũi tên: Trái 16">
            <a:hlinkClick r:id="rId4" action="ppaction://hlinksldjump"/>
            <a:extLst>
              <a:ext uri="{FF2B5EF4-FFF2-40B4-BE49-F238E27FC236}">
                <a16:creationId xmlns:a16="http://schemas.microsoft.com/office/drawing/2014/main" id="{10F19A44-1D1A-826C-7E39-573D6D34A71E}"/>
              </a:ext>
            </a:extLst>
          </p:cNvPr>
          <p:cNvSpPr/>
          <p:nvPr/>
        </p:nvSpPr>
        <p:spPr>
          <a:xfrm>
            <a:off x="612363" y="9002110"/>
            <a:ext cx="1421389" cy="776401"/>
          </a:xfrm>
          <a:prstGeom prst="leftArrow">
            <a:avLst/>
          </a:prstGeom>
          <a:solidFill>
            <a:srgbClr val="FFC000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1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CCF95F-EF9D-4481-A960-BCA270C3A2AE}"/>
              </a:ext>
            </a:extLst>
          </p:cNvPr>
          <p:cNvSpPr txBox="1"/>
          <p:nvPr/>
        </p:nvSpPr>
        <p:spPr>
          <a:xfrm>
            <a:off x="6832022" y="384409"/>
            <a:ext cx="4623955" cy="11846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CÂU HỎI SỐ 5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0EC2E198-FD5D-4223-BF55-03F2D4939BF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frame">
            <a:avLst>
              <a:gd name="adj1" fmla="val 2082"/>
            </a:avLst>
          </a:prstGeom>
          <a:solidFill>
            <a:srgbClr val="0024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FS Neusa Bold" panose="000008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Cuộn: Ngang 9">
            <a:extLst>
              <a:ext uri="{FF2B5EF4-FFF2-40B4-BE49-F238E27FC236}">
                <a16:creationId xmlns:a16="http://schemas.microsoft.com/office/drawing/2014/main" id="{736B0D58-7B36-B1C2-FA17-0D7EBFE51C3B}"/>
              </a:ext>
            </a:extLst>
          </p:cNvPr>
          <p:cNvSpPr/>
          <p:nvPr/>
        </p:nvSpPr>
        <p:spPr>
          <a:xfrm>
            <a:off x="1726323" y="1569092"/>
            <a:ext cx="15694574" cy="3850134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C947196-6C7C-5403-EA71-162CF641A743}"/>
              </a:ext>
            </a:extLst>
          </p:cNvPr>
          <p:cNvSpPr txBox="1"/>
          <p:nvPr/>
        </p:nvSpPr>
        <p:spPr>
          <a:xfrm>
            <a:off x="2456722" y="2321335"/>
            <a:ext cx="14078607" cy="2455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14300" algn="l"/>
                <a:tab pos="1485900" algn="l"/>
                <a:tab pos="2857500" algn="l"/>
                <a:tab pos="4229100" algn="l"/>
              </a:tabLst>
              <a:defRPr/>
            </a:pP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Glucose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là chất dinh dưỡng và được dùng làm thuốc tăng lực cho người già, trẻ em và người ốm. Số nguyên tử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carbon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trong phân tử </a:t>
            </a:r>
            <a:r>
              <a:rPr kumimoji="0" lang="vi-VN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glucose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là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0CA4BE6-A0B3-7E49-A3DE-0E1AE69F0A2E}"/>
              </a:ext>
            </a:extLst>
          </p:cNvPr>
          <p:cNvSpPr txBox="1"/>
          <p:nvPr/>
        </p:nvSpPr>
        <p:spPr>
          <a:xfrm>
            <a:off x="4120796" y="5862453"/>
            <a:ext cx="4623955" cy="1710661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6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22544F60-38DB-F0A8-8B58-90A659C0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716785" y="5312230"/>
            <a:ext cx="3436796" cy="460817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DDE2EDB-43CD-3778-6A89-19B748E37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95" y="5517930"/>
            <a:ext cx="2269139" cy="226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Mũi tên: Trái 1">
            <a:hlinkClick r:id="rId4" action="ppaction://hlinksldjump"/>
            <a:extLst>
              <a:ext uri="{FF2B5EF4-FFF2-40B4-BE49-F238E27FC236}">
                <a16:creationId xmlns:a16="http://schemas.microsoft.com/office/drawing/2014/main" id="{AAAB1514-9B74-5EBB-B92C-078DBAD83BA2}"/>
              </a:ext>
            </a:extLst>
          </p:cNvPr>
          <p:cNvSpPr/>
          <p:nvPr/>
        </p:nvSpPr>
        <p:spPr>
          <a:xfrm>
            <a:off x="612363" y="9002110"/>
            <a:ext cx="1421389" cy="776401"/>
          </a:xfrm>
          <a:prstGeom prst="leftArrow">
            <a:avLst/>
          </a:prstGeom>
          <a:solidFill>
            <a:srgbClr val="FFC000"/>
          </a:solidFill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4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>
            <a:extLst>
              <a:ext uri="{FF2B5EF4-FFF2-40B4-BE49-F238E27FC236}">
                <a16:creationId xmlns:a16="http://schemas.microsoft.com/office/drawing/2014/main" id="{A63782DB-02C2-8AE5-9508-229DB7082C31}"/>
              </a:ext>
            </a:extLst>
          </p:cNvPr>
          <p:cNvSpPr txBox="1"/>
          <p:nvPr/>
        </p:nvSpPr>
        <p:spPr>
          <a:xfrm>
            <a:off x="7950842" y="3701971"/>
            <a:ext cx="7890258" cy="389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20000"/>
              </a:lnSpc>
              <a:defRPr/>
            </a:pPr>
            <a:r>
              <a:rPr lang="en-US" sz="108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ÔN TẬP CHƯƠNG 2</a:t>
            </a:r>
          </a:p>
        </p:txBody>
      </p:sp>
    </p:spTree>
    <p:extLst>
      <p:ext uri="{BB962C8B-B14F-4D97-AF65-F5344CB8AC3E}">
        <p14:creationId xmlns:p14="http://schemas.microsoft.com/office/powerpoint/2010/main" val="127879013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76392E"/>
      </a:dk1>
      <a:lt1>
        <a:srgbClr val="4DADE2"/>
      </a:lt1>
      <a:dk2>
        <a:srgbClr val="000000"/>
      </a:dk2>
      <a:lt2>
        <a:srgbClr val="EEEEEE"/>
      </a:lt2>
      <a:accent1>
        <a:srgbClr val="E95322"/>
      </a:accent1>
      <a:accent2>
        <a:srgbClr val="7EAE0F"/>
      </a:accent2>
      <a:accent3>
        <a:srgbClr val="598A00"/>
      </a:accent3>
      <a:accent4>
        <a:srgbClr val="BDE22C"/>
      </a:accent4>
      <a:accent5>
        <a:srgbClr val="DBA274"/>
      </a:accent5>
      <a:accent6>
        <a:srgbClr val="C26A59"/>
      </a:accent6>
      <a:hlink>
        <a:srgbClr val="000000"/>
      </a:hlink>
      <a:folHlink>
        <a:srgbClr val="0097A7"/>
      </a:folHlink>
    </a:clrScheme>
    <a:fontScheme name="cvo2bcvu">
      <a:majorFont>
        <a:latin typeface="Cambria"/>
        <a:ea typeface="Cambria"/>
        <a:cs typeface=""/>
      </a:majorFont>
      <a:minorFont>
        <a:latin typeface="Cambria"/>
        <a:ea typeface="Cambri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1100</Words>
  <Application>Microsoft Office PowerPoint</Application>
  <PresentationFormat>Tùy chỉnh</PresentationFormat>
  <Paragraphs>241</Paragraphs>
  <Slides>39</Slides>
  <Notes>32</Notes>
  <HiddenSlides>0</HiddenSlides>
  <MMClips>13</MMClips>
  <ScaleCrop>false</ScaleCrop>
  <HeadingPairs>
    <vt:vector size="8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39</vt:i4>
      </vt:variant>
    </vt:vector>
  </HeadingPairs>
  <TitlesOfParts>
    <vt:vector size="53" baseType="lpstr">
      <vt:lpstr>Times New Roman</vt:lpstr>
      <vt:lpstr>Skranji</vt:lpstr>
      <vt:lpstr>Arial</vt:lpstr>
      <vt:lpstr>Calibri</vt:lpstr>
      <vt:lpstr>Happy Monkey</vt:lpstr>
      <vt:lpstr>#9Slide03 FS Neusa Bold</vt:lpstr>
      <vt:lpstr>Calibri Light</vt:lpstr>
      <vt:lpstr>Cambria</vt:lpstr>
      <vt:lpstr>Abril Fatface</vt:lpstr>
      <vt:lpstr>Aldrich</vt:lpstr>
      <vt:lpstr>SlidesMania</vt:lpstr>
      <vt:lpstr>Office Theme</vt:lpstr>
      <vt:lpstr>Equation</vt:lpstr>
      <vt:lpstr>MathType 7.0 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TRUY TÌM KHO BÁU</vt:lpstr>
      <vt:lpstr>Bản trình bày PowerPoint</vt:lpstr>
      <vt:lpstr>Câu 1:</vt:lpstr>
      <vt:lpstr>Câu 2:</vt:lpstr>
      <vt:lpstr>Câu 3:</vt:lpstr>
      <vt:lpstr>Câu 4:</vt:lpstr>
      <vt:lpstr>Câu 5:</vt:lpstr>
      <vt:lpstr>Câu 6:</vt:lpstr>
      <vt:lpstr>Câu 7: </vt:lpstr>
      <vt:lpstr>Câu 8:</vt:lpstr>
      <vt:lpstr>Câu 9:</vt:lpstr>
      <vt:lpstr>Câu 10: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 TÌM KHO BÁU</dc:title>
  <dc:creator>anh Tuấn Trần</dc:creator>
  <cp:lastModifiedBy>Admin</cp:lastModifiedBy>
  <cp:revision>15</cp:revision>
  <dcterms:modified xsi:type="dcterms:W3CDTF">2024-07-18T08:20:19Z</dcterms:modified>
</cp:coreProperties>
</file>