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2" r:id="rId2"/>
    <p:sldMasterId id="2147483673" r:id="rId3"/>
  </p:sldMasterIdLst>
  <p:notesMasterIdLst>
    <p:notesMasterId r:id="rId37"/>
  </p:notesMasterIdLst>
  <p:sldIdLst>
    <p:sldId id="291" r:id="rId4"/>
    <p:sldId id="256" r:id="rId5"/>
    <p:sldId id="271" r:id="rId6"/>
    <p:sldId id="297" r:id="rId7"/>
    <p:sldId id="293" r:id="rId8"/>
    <p:sldId id="257" r:id="rId9"/>
    <p:sldId id="258" r:id="rId10"/>
    <p:sldId id="294" r:id="rId11"/>
    <p:sldId id="296" r:id="rId12"/>
    <p:sldId id="295" r:id="rId13"/>
    <p:sldId id="298" r:id="rId14"/>
    <p:sldId id="299" r:id="rId15"/>
    <p:sldId id="300" r:id="rId16"/>
    <p:sldId id="301" r:id="rId17"/>
    <p:sldId id="312" r:id="rId18"/>
    <p:sldId id="302" r:id="rId19"/>
    <p:sldId id="314" r:id="rId20"/>
    <p:sldId id="303" r:id="rId21"/>
    <p:sldId id="377" r:id="rId22"/>
    <p:sldId id="315" r:id="rId23"/>
    <p:sldId id="305" r:id="rId24"/>
    <p:sldId id="313" r:id="rId25"/>
    <p:sldId id="316" r:id="rId26"/>
    <p:sldId id="311" r:id="rId27"/>
    <p:sldId id="384" r:id="rId28"/>
    <p:sldId id="385" r:id="rId29"/>
    <p:sldId id="386" r:id="rId30"/>
    <p:sldId id="387" r:id="rId31"/>
    <p:sldId id="388" r:id="rId32"/>
    <p:sldId id="389" r:id="rId33"/>
    <p:sldId id="390" r:id="rId34"/>
    <p:sldId id="307" r:id="rId35"/>
    <p:sldId id="308" r:id="rId36"/>
  </p:sldIdLst>
  <p:sldSz cx="18288000" cy="10287000"/>
  <p:notesSz cx="6858000" cy="9144000"/>
  <p:embeddedFontLst>
    <p:embeddedFont>
      <p:font typeface="Anaheim" panose="020B0604020202020204" charset="0"/>
      <p:regular r:id="rId38"/>
      <p:bold r:id="rId39"/>
    </p:embeddedFont>
    <p:embeddedFont>
      <p:font typeface="Bebas Neue" panose="020B0606020202050201" pitchFamily="34" charset="0"/>
      <p:regular r:id="rId40"/>
    </p:embeddedFont>
    <p:embeddedFont>
      <p:font typeface="Cambria" panose="02040503050406030204" pitchFamily="18" charset="0"/>
      <p:regular r:id="rId41"/>
      <p:bold r:id="rId42"/>
      <p:italic r:id="rId43"/>
      <p:boldItalic r:id="rId44"/>
    </p:embeddedFont>
    <p:embeddedFont>
      <p:font typeface="Mali" panose="020B0604020202020204" charset="-34"/>
      <p:regular r:id="rId45"/>
      <p:bold r:id="rId46"/>
      <p:italic r:id="rId47"/>
      <p:boldItalic r:id="rId48"/>
    </p:embeddedFont>
    <p:embeddedFont>
      <p:font typeface="Raleway SemiBold" pitchFamily="2" charset="0"/>
      <p:regular r:id="rId49"/>
      <p:bold r:id="rId50"/>
      <p:italic r:id="rId51"/>
      <p:boldItalic r:id="rId52"/>
    </p:embeddedFont>
    <p:embeddedFont>
      <p:font typeface="Roboto Condensed Light" panose="02000000000000000000" pitchFamily="2" charset="0"/>
      <p:regular r:id="rId53"/>
      <p:italic r:id="rId54"/>
    </p:embeddedFont>
    <p:embeddedFont>
      <p:font typeface="Tahoma" panose="020B0604030504040204" pitchFamily="3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D43"/>
    <a:srgbClr val="0B7F8B"/>
    <a:srgbClr val="EE00B0"/>
    <a:srgbClr val="FF33CC"/>
    <a:srgbClr val="F200F2"/>
    <a:srgbClr val="FF00FF"/>
    <a:srgbClr val="FAF0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57821D-9EFE-4377-90AF-0D3999E6616B}">
  <a:tblStyle styleId="{7C57821D-9EFE-4377-90AF-0D3999E661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21F3CA-A863-463A-A478-311C274505F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varScale="1">
        <p:scale>
          <a:sx n="48" d="100"/>
          <a:sy n="48" d="100"/>
        </p:scale>
        <p:origin x="797" y="58"/>
      </p:cViewPr>
      <p:guideLst>
        <p:guide orient="horz" pos="3240"/>
        <p:guide pos="5760"/>
      </p:guideLst>
    </p:cSldViewPr>
  </p:slideViewPr>
  <p:notesTextViewPr>
    <p:cViewPr>
      <p:scale>
        <a:sx n="1" d="1"/>
        <a:sy n="1" d="1"/>
      </p:scale>
      <p:origin x="0" y="0"/>
    </p:cViewPr>
  </p:notesTextViewPr>
  <p:sorterViewPr>
    <p:cViewPr varScale="1">
      <p:scale>
        <a:sx n="1" d="1"/>
        <a:sy n="1" d="1"/>
      </p:scale>
      <p:origin x="0" y="-29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bae90931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bae90931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70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bae90931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bae90931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706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bae90931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bae90931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706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84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7c0123aac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7c0123aac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61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bae90931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bae90931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70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f922a73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3f922a73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e7089ba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e7089ba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411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92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8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3"/>
            </a:gs>
            <a:gs pos="100000">
              <a:schemeClr val="dk2"/>
            </a:gs>
          </a:gsLst>
          <a:lin ang="5400012"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92850" y="2132900"/>
            <a:ext cx="8820600" cy="4218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72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7803744" y="6402500"/>
            <a:ext cx="8398800" cy="79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dk2"/>
            </a:gs>
          </a:gsLst>
          <a:lin ang="5400700" scaled="0"/>
        </a:gradFill>
        <a:effectLst/>
      </p:bgPr>
    </p:bg>
    <p:spTree>
      <p:nvGrpSpPr>
        <p:cNvPr id="1" name="Shape 126"/>
        <p:cNvGrpSpPr/>
        <p:nvPr/>
      </p:nvGrpSpPr>
      <p:grpSpPr>
        <a:xfrm>
          <a:off x="0" y="0"/>
          <a:ext cx="0" cy="0"/>
          <a:chOff x="0" y="0"/>
          <a:chExt cx="0" cy="0"/>
        </a:xfrm>
      </p:grpSpPr>
      <p:sp>
        <p:nvSpPr>
          <p:cNvPr id="127" name="Google Shape;127;p11"/>
          <p:cNvSpPr txBox="1">
            <a:spLocks noGrp="1"/>
          </p:cNvSpPr>
          <p:nvPr>
            <p:ph type="title" hasCustomPrompt="1"/>
          </p:nvPr>
        </p:nvSpPr>
        <p:spPr>
          <a:xfrm>
            <a:off x="3255600" y="2544000"/>
            <a:ext cx="11776800" cy="3411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20000">
                <a:solidFill>
                  <a:schemeClr val="accent1"/>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28" name="Google Shape;128;p11"/>
          <p:cNvSpPr txBox="1">
            <a:spLocks noGrp="1"/>
          </p:cNvSpPr>
          <p:nvPr>
            <p:ph type="subTitle" idx="1"/>
          </p:nvPr>
        </p:nvSpPr>
        <p:spPr>
          <a:xfrm>
            <a:off x="4183550" y="5966400"/>
            <a:ext cx="9921000" cy="8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pic>
        <p:nvPicPr>
          <p:cNvPr id="129" name="Google Shape;129;p11"/>
          <p:cNvPicPr preferRelativeResize="0"/>
          <p:nvPr/>
        </p:nvPicPr>
        <p:blipFill>
          <a:blip r:embed="rId2">
            <a:alphaModFix/>
          </a:blip>
          <a:stretch>
            <a:fillRect/>
          </a:stretch>
        </p:blipFill>
        <p:spPr>
          <a:xfrm rot="-899999" flipH="1">
            <a:off x="15629905" y="7652679"/>
            <a:ext cx="4167194" cy="3174206"/>
          </a:xfrm>
          <a:prstGeom prst="rect">
            <a:avLst/>
          </a:prstGeom>
          <a:noFill/>
          <a:ln>
            <a:noFill/>
          </a:ln>
        </p:spPr>
      </p:pic>
      <p:pic>
        <p:nvPicPr>
          <p:cNvPr id="130" name="Google Shape;130;p11"/>
          <p:cNvPicPr preferRelativeResize="0"/>
          <p:nvPr/>
        </p:nvPicPr>
        <p:blipFill>
          <a:blip r:embed="rId3">
            <a:alphaModFix/>
          </a:blip>
          <a:stretch>
            <a:fillRect/>
          </a:stretch>
        </p:blipFill>
        <p:spPr>
          <a:xfrm flipH="1">
            <a:off x="15604673" y="7038183"/>
            <a:ext cx="2455450" cy="2300726"/>
          </a:xfrm>
          <a:prstGeom prst="rect">
            <a:avLst/>
          </a:prstGeom>
          <a:noFill/>
          <a:ln>
            <a:noFill/>
          </a:ln>
        </p:spPr>
      </p:pic>
      <p:pic>
        <p:nvPicPr>
          <p:cNvPr id="131" name="Google Shape;131;p11"/>
          <p:cNvPicPr preferRelativeResize="0"/>
          <p:nvPr/>
        </p:nvPicPr>
        <p:blipFill>
          <a:blip r:embed="rId4">
            <a:alphaModFix/>
          </a:blip>
          <a:stretch>
            <a:fillRect/>
          </a:stretch>
        </p:blipFill>
        <p:spPr>
          <a:xfrm rot="-6245084" flipH="1">
            <a:off x="16925907" y="6136888"/>
            <a:ext cx="1774682" cy="1968864"/>
          </a:xfrm>
          <a:prstGeom prst="rect">
            <a:avLst/>
          </a:prstGeom>
          <a:noFill/>
          <a:ln>
            <a:noFill/>
          </a:ln>
        </p:spPr>
      </p:pic>
      <p:pic>
        <p:nvPicPr>
          <p:cNvPr id="132" name="Google Shape;132;p11"/>
          <p:cNvPicPr preferRelativeResize="0"/>
          <p:nvPr/>
        </p:nvPicPr>
        <p:blipFill>
          <a:blip r:embed="rId5">
            <a:alphaModFix/>
          </a:blip>
          <a:stretch>
            <a:fillRect/>
          </a:stretch>
        </p:blipFill>
        <p:spPr>
          <a:xfrm rot="-6904533" flipH="1">
            <a:off x="14987645" y="9280419"/>
            <a:ext cx="1741762" cy="1646226"/>
          </a:xfrm>
          <a:prstGeom prst="rect">
            <a:avLst/>
          </a:prstGeom>
          <a:noFill/>
          <a:ln>
            <a:noFill/>
          </a:ln>
        </p:spPr>
      </p:pic>
      <p:pic>
        <p:nvPicPr>
          <p:cNvPr id="133" name="Google Shape;133;p11"/>
          <p:cNvPicPr preferRelativeResize="0"/>
          <p:nvPr/>
        </p:nvPicPr>
        <p:blipFill>
          <a:blip r:embed="rId6">
            <a:alphaModFix/>
          </a:blip>
          <a:stretch>
            <a:fillRect/>
          </a:stretch>
        </p:blipFill>
        <p:spPr>
          <a:xfrm rot="-5399814">
            <a:off x="14098300" y="9413873"/>
            <a:ext cx="1417948" cy="1268074"/>
          </a:xfrm>
          <a:prstGeom prst="rect">
            <a:avLst/>
          </a:prstGeom>
          <a:noFill/>
          <a:ln>
            <a:noFill/>
          </a:ln>
        </p:spPr>
      </p:pic>
      <p:pic>
        <p:nvPicPr>
          <p:cNvPr id="134" name="Google Shape;134;p11"/>
          <p:cNvPicPr preferRelativeResize="0"/>
          <p:nvPr/>
        </p:nvPicPr>
        <p:blipFill>
          <a:blip r:embed="rId5">
            <a:alphaModFix/>
          </a:blip>
          <a:stretch>
            <a:fillRect/>
          </a:stretch>
        </p:blipFill>
        <p:spPr>
          <a:xfrm rot="6300007">
            <a:off x="16792946" y="4629083"/>
            <a:ext cx="882300" cy="833902"/>
          </a:xfrm>
          <a:prstGeom prst="rect">
            <a:avLst/>
          </a:prstGeom>
          <a:noFill/>
          <a:ln>
            <a:noFill/>
          </a:ln>
        </p:spPr>
      </p:pic>
      <p:pic>
        <p:nvPicPr>
          <p:cNvPr id="135" name="Google Shape;135;p11"/>
          <p:cNvPicPr preferRelativeResize="0"/>
          <p:nvPr/>
        </p:nvPicPr>
        <p:blipFill>
          <a:blip r:embed="rId5">
            <a:alphaModFix/>
          </a:blip>
          <a:stretch>
            <a:fillRect/>
          </a:stretch>
        </p:blipFill>
        <p:spPr>
          <a:xfrm rot="6139203">
            <a:off x="1577154" y="7439322"/>
            <a:ext cx="1590688" cy="1503456"/>
          </a:xfrm>
          <a:prstGeom prst="rect">
            <a:avLst/>
          </a:prstGeom>
          <a:noFill/>
          <a:ln>
            <a:noFill/>
          </a:ln>
        </p:spPr>
      </p:pic>
      <p:pic>
        <p:nvPicPr>
          <p:cNvPr id="136" name="Google Shape;136;p11"/>
          <p:cNvPicPr preferRelativeResize="0"/>
          <p:nvPr/>
        </p:nvPicPr>
        <p:blipFill>
          <a:blip r:embed="rId6">
            <a:alphaModFix/>
          </a:blip>
          <a:stretch>
            <a:fillRect/>
          </a:stretch>
        </p:blipFill>
        <p:spPr>
          <a:xfrm rot="-2700204">
            <a:off x="594070" y="5859326"/>
            <a:ext cx="1950012" cy="1743952"/>
          </a:xfrm>
          <a:prstGeom prst="rect">
            <a:avLst/>
          </a:prstGeom>
          <a:noFill/>
          <a:ln>
            <a:noFill/>
          </a:ln>
        </p:spPr>
      </p:pic>
      <p:pic>
        <p:nvPicPr>
          <p:cNvPr id="137" name="Google Shape;137;p11"/>
          <p:cNvPicPr preferRelativeResize="0"/>
          <p:nvPr/>
        </p:nvPicPr>
        <p:blipFill>
          <a:blip r:embed="rId7">
            <a:alphaModFix/>
          </a:blip>
          <a:stretch>
            <a:fillRect/>
          </a:stretch>
        </p:blipFill>
        <p:spPr>
          <a:xfrm flipH="1">
            <a:off x="-785044" y="6480324"/>
            <a:ext cx="2881344" cy="4279256"/>
          </a:xfrm>
          <a:prstGeom prst="rect">
            <a:avLst/>
          </a:prstGeom>
          <a:noFill/>
          <a:ln>
            <a:noFill/>
          </a:ln>
        </p:spPr>
      </p:pic>
      <p:pic>
        <p:nvPicPr>
          <p:cNvPr id="138" name="Google Shape;138;p11"/>
          <p:cNvPicPr preferRelativeResize="0"/>
          <p:nvPr/>
        </p:nvPicPr>
        <p:blipFill>
          <a:blip r:embed="rId6">
            <a:alphaModFix/>
          </a:blip>
          <a:stretch>
            <a:fillRect/>
          </a:stretch>
        </p:blipFill>
        <p:spPr>
          <a:xfrm rot="-6300239">
            <a:off x="699885" y="4567100"/>
            <a:ext cx="820546" cy="733844"/>
          </a:xfrm>
          <a:prstGeom prst="rect">
            <a:avLst/>
          </a:prstGeom>
          <a:noFill/>
          <a:ln>
            <a:noFill/>
          </a:ln>
        </p:spPr>
      </p:pic>
      <p:pic>
        <p:nvPicPr>
          <p:cNvPr id="139" name="Google Shape;139;p11"/>
          <p:cNvPicPr preferRelativeResize="0"/>
          <p:nvPr/>
        </p:nvPicPr>
        <p:blipFill>
          <a:blip r:embed="rId8">
            <a:alphaModFix/>
          </a:blip>
          <a:stretch>
            <a:fillRect/>
          </a:stretch>
        </p:blipFill>
        <p:spPr>
          <a:xfrm rot="1563768">
            <a:off x="1145769" y="8330453"/>
            <a:ext cx="2938666" cy="24536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accent3"/>
            </a:gs>
            <a:gs pos="100000">
              <a:schemeClr val="dk2"/>
            </a:gs>
          </a:gsLst>
          <a:lin ang="5400012"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92850" y="2132900"/>
            <a:ext cx="8820600" cy="42186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72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7803744" y="6402500"/>
            <a:ext cx="8398800" cy="79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629425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chemeClr val="accent3"/>
            </a:gs>
            <a:gs pos="100000">
              <a:schemeClr val="dk2"/>
            </a:gs>
          </a:gsLst>
          <a:lin ang="5400012" scaled="0"/>
        </a:gra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499452" y="3847788"/>
            <a:ext cx="8031000" cy="3196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9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8499452" y="2088600"/>
            <a:ext cx="8031000" cy="22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solidFill>
                  <a:schemeClr val="accen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8499450" y="7349400"/>
            <a:ext cx="8031000" cy="7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119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accent3"/>
            </a:gs>
            <a:gs pos="100000">
              <a:schemeClr val="dk2"/>
            </a:gs>
          </a:gsLst>
          <a:lin ang="5400012" scaled="0"/>
        </a:gradFill>
        <a:effectLst/>
      </p:bgPr>
    </p:bg>
    <p:spTree>
      <p:nvGrpSpPr>
        <p:cNvPr id="1" name="Shape 33"/>
        <p:cNvGrpSpPr/>
        <p:nvPr/>
      </p:nvGrpSpPr>
      <p:grpSpPr>
        <a:xfrm>
          <a:off x="0" y="0"/>
          <a:ext cx="0" cy="0"/>
          <a:chOff x="0" y="0"/>
          <a:chExt cx="0" cy="0"/>
        </a:xfrm>
      </p:grpSpPr>
      <p:grpSp>
        <p:nvGrpSpPr>
          <p:cNvPr id="34" name="Google Shape;34;p5"/>
          <p:cNvGrpSpPr/>
          <p:nvPr/>
        </p:nvGrpSpPr>
        <p:grpSpPr>
          <a:xfrm rot="10800000">
            <a:off x="-2000841" y="-3569843"/>
            <a:ext cx="22289702" cy="16564018"/>
            <a:chOff x="309900" y="238100"/>
            <a:chExt cx="7048350" cy="5237800"/>
          </a:xfrm>
        </p:grpSpPr>
        <p:sp>
          <p:nvSpPr>
            <p:cNvPr id="35" name="Google Shape;35;p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6" name="Google Shape;36;p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7" name="Google Shape;37;p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8" name="Google Shape;38;p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9" name="Google Shape;39;p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0" name="Google Shape;40;p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1" name="Google Shape;41;p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2" name="Google Shape;42;p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3" name="Google Shape;43;p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44" name="Google Shape;44;p5"/>
          <p:cNvSpPr txBox="1">
            <a:spLocks noGrp="1"/>
          </p:cNvSpPr>
          <p:nvPr>
            <p:ph type="title"/>
          </p:nvPr>
        </p:nvSpPr>
        <p:spPr>
          <a:xfrm>
            <a:off x="1430200" y="1070000"/>
            <a:ext cx="15427800" cy="114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
        <p:nvSpPr>
          <p:cNvPr id="45" name="Google Shape;45;p5"/>
          <p:cNvSpPr txBox="1">
            <a:spLocks noGrp="1"/>
          </p:cNvSpPr>
          <p:nvPr>
            <p:ph type="subTitle" idx="1"/>
          </p:nvPr>
        </p:nvSpPr>
        <p:spPr>
          <a:xfrm>
            <a:off x="3005622" y="5093150"/>
            <a:ext cx="5726400" cy="205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 name="Google Shape;46;p5"/>
          <p:cNvSpPr txBox="1">
            <a:spLocks noGrp="1"/>
          </p:cNvSpPr>
          <p:nvPr>
            <p:ph type="subTitle" idx="2"/>
          </p:nvPr>
        </p:nvSpPr>
        <p:spPr>
          <a:xfrm>
            <a:off x="3005622" y="4178750"/>
            <a:ext cx="5726400" cy="106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5000" b="1">
                <a:solidFill>
                  <a:schemeClr val="accent4"/>
                </a:solidFill>
                <a:latin typeface="Mali"/>
                <a:ea typeface="Mali"/>
                <a:cs typeface="Mali"/>
                <a:sym typeface="Mali"/>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7" name="Google Shape;47;p5"/>
          <p:cNvSpPr txBox="1">
            <a:spLocks noGrp="1"/>
          </p:cNvSpPr>
          <p:nvPr>
            <p:ph type="subTitle" idx="3"/>
          </p:nvPr>
        </p:nvSpPr>
        <p:spPr>
          <a:xfrm>
            <a:off x="9555970" y="5093150"/>
            <a:ext cx="5726400" cy="205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 name="Google Shape;48;p5"/>
          <p:cNvSpPr txBox="1">
            <a:spLocks noGrp="1"/>
          </p:cNvSpPr>
          <p:nvPr>
            <p:ph type="subTitle" idx="4"/>
          </p:nvPr>
        </p:nvSpPr>
        <p:spPr>
          <a:xfrm>
            <a:off x="9555978" y="4178750"/>
            <a:ext cx="5726400" cy="106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5000" b="1">
                <a:solidFill>
                  <a:schemeClr val="accent4"/>
                </a:solidFill>
                <a:latin typeface="Mali"/>
                <a:ea typeface="Mali"/>
                <a:cs typeface="Mali"/>
                <a:sym typeface="Mali"/>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pic>
        <p:nvPicPr>
          <p:cNvPr id="49" name="Google Shape;49;p5"/>
          <p:cNvPicPr preferRelativeResize="0"/>
          <p:nvPr/>
        </p:nvPicPr>
        <p:blipFill>
          <a:blip r:embed="rId2">
            <a:alphaModFix/>
          </a:blip>
          <a:stretch>
            <a:fillRect/>
          </a:stretch>
        </p:blipFill>
        <p:spPr>
          <a:xfrm flipH="1">
            <a:off x="15818221" y="207995"/>
            <a:ext cx="4167158" cy="3174202"/>
          </a:xfrm>
          <a:prstGeom prst="rect">
            <a:avLst/>
          </a:prstGeom>
          <a:noFill/>
          <a:ln>
            <a:noFill/>
          </a:ln>
        </p:spPr>
      </p:pic>
      <p:pic>
        <p:nvPicPr>
          <p:cNvPr id="50" name="Google Shape;50;p5"/>
          <p:cNvPicPr preferRelativeResize="0"/>
          <p:nvPr/>
        </p:nvPicPr>
        <p:blipFill>
          <a:blip r:embed="rId3">
            <a:alphaModFix/>
          </a:blip>
          <a:stretch>
            <a:fillRect/>
          </a:stretch>
        </p:blipFill>
        <p:spPr>
          <a:xfrm rot="6105542">
            <a:off x="16024219" y="120663"/>
            <a:ext cx="1065550" cy="1007118"/>
          </a:xfrm>
          <a:prstGeom prst="rect">
            <a:avLst/>
          </a:prstGeom>
          <a:noFill/>
          <a:ln>
            <a:noFill/>
          </a:ln>
        </p:spPr>
      </p:pic>
      <p:pic>
        <p:nvPicPr>
          <p:cNvPr id="51" name="Google Shape;51;p5"/>
          <p:cNvPicPr preferRelativeResize="0"/>
          <p:nvPr/>
        </p:nvPicPr>
        <p:blipFill>
          <a:blip r:embed="rId2">
            <a:alphaModFix/>
          </a:blip>
          <a:stretch>
            <a:fillRect/>
          </a:stretch>
        </p:blipFill>
        <p:spPr>
          <a:xfrm rot="899999">
            <a:off x="-1272021" y="8241421"/>
            <a:ext cx="4167194" cy="3174206"/>
          </a:xfrm>
          <a:prstGeom prst="rect">
            <a:avLst/>
          </a:prstGeom>
          <a:noFill/>
          <a:ln>
            <a:noFill/>
          </a:ln>
        </p:spPr>
      </p:pic>
      <p:pic>
        <p:nvPicPr>
          <p:cNvPr id="52" name="Google Shape;52;p5"/>
          <p:cNvPicPr preferRelativeResize="0"/>
          <p:nvPr/>
        </p:nvPicPr>
        <p:blipFill>
          <a:blip r:embed="rId3">
            <a:alphaModFix/>
          </a:blip>
          <a:stretch>
            <a:fillRect/>
          </a:stretch>
        </p:blipFill>
        <p:spPr>
          <a:xfrm rot="6300240">
            <a:off x="1217648" y="8280373"/>
            <a:ext cx="2227352" cy="2105254"/>
          </a:xfrm>
          <a:prstGeom prst="rect">
            <a:avLst/>
          </a:prstGeom>
          <a:noFill/>
          <a:ln>
            <a:noFill/>
          </a:ln>
        </p:spPr>
      </p:pic>
      <p:pic>
        <p:nvPicPr>
          <p:cNvPr id="53" name="Google Shape;53;p5"/>
          <p:cNvPicPr preferRelativeResize="0"/>
          <p:nvPr/>
        </p:nvPicPr>
        <p:blipFill>
          <a:blip r:embed="rId4">
            <a:alphaModFix/>
          </a:blip>
          <a:stretch>
            <a:fillRect/>
          </a:stretch>
        </p:blipFill>
        <p:spPr>
          <a:xfrm rot="-4500313">
            <a:off x="2509011" y="8852539"/>
            <a:ext cx="1849826" cy="1654314"/>
          </a:xfrm>
          <a:prstGeom prst="rect">
            <a:avLst/>
          </a:prstGeom>
          <a:noFill/>
          <a:ln>
            <a:noFill/>
          </a:ln>
        </p:spPr>
      </p:pic>
      <p:pic>
        <p:nvPicPr>
          <p:cNvPr id="54" name="Google Shape;54;p5"/>
          <p:cNvPicPr preferRelativeResize="0"/>
          <p:nvPr/>
        </p:nvPicPr>
        <p:blipFill>
          <a:blip r:embed="rId4">
            <a:alphaModFix/>
          </a:blip>
          <a:stretch>
            <a:fillRect/>
          </a:stretch>
        </p:blipFill>
        <p:spPr>
          <a:xfrm rot="-3246497">
            <a:off x="-375645" y="6800276"/>
            <a:ext cx="1213410" cy="1085152"/>
          </a:xfrm>
          <a:prstGeom prst="rect">
            <a:avLst/>
          </a:prstGeom>
          <a:noFill/>
          <a:ln>
            <a:noFill/>
          </a:ln>
        </p:spPr>
      </p:pic>
      <p:pic>
        <p:nvPicPr>
          <p:cNvPr id="55" name="Google Shape;55;p5"/>
          <p:cNvPicPr preferRelativeResize="0"/>
          <p:nvPr/>
        </p:nvPicPr>
        <p:blipFill>
          <a:blip r:embed="rId5">
            <a:alphaModFix/>
          </a:blip>
          <a:stretch>
            <a:fillRect/>
          </a:stretch>
        </p:blipFill>
        <p:spPr>
          <a:xfrm rot="-512685">
            <a:off x="27244" y="7368057"/>
            <a:ext cx="2210144" cy="2295766"/>
          </a:xfrm>
          <a:prstGeom prst="rect">
            <a:avLst/>
          </a:prstGeom>
          <a:noFill/>
          <a:ln>
            <a:noFill/>
          </a:ln>
        </p:spPr>
      </p:pic>
      <p:pic>
        <p:nvPicPr>
          <p:cNvPr id="56" name="Google Shape;56;p5"/>
          <p:cNvPicPr preferRelativeResize="0"/>
          <p:nvPr/>
        </p:nvPicPr>
        <p:blipFill>
          <a:blip r:embed="rId6">
            <a:alphaModFix/>
          </a:blip>
          <a:stretch>
            <a:fillRect/>
          </a:stretch>
        </p:blipFill>
        <p:spPr>
          <a:xfrm rot="937113">
            <a:off x="849318" y="7408899"/>
            <a:ext cx="1501912" cy="536050"/>
          </a:xfrm>
          <a:prstGeom prst="rect">
            <a:avLst/>
          </a:prstGeom>
          <a:noFill/>
          <a:ln>
            <a:noFill/>
          </a:ln>
        </p:spPr>
      </p:pic>
      <p:pic>
        <p:nvPicPr>
          <p:cNvPr id="57" name="Google Shape;57;p5"/>
          <p:cNvPicPr preferRelativeResize="0"/>
          <p:nvPr/>
        </p:nvPicPr>
        <p:blipFill>
          <a:blip r:embed="rId4">
            <a:alphaModFix/>
          </a:blip>
          <a:stretch>
            <a:fillRect/>
          </a:stretch>
        </p:blipFill>
        <p:spPr>
          <a:xfrm rot="-512815">
            <a:off x="16393202" y="396228"/>
            <a:ext cx="1978200" cy="1768996"/>
          </a:xfrm>
          <a:prstGeom prst="rect">
            <a:avLst/>
          </a:prstGeom>
          <a:noFill/>
          <a:ln>
            <a:noFill/>
          </a:ln>
        </p:spPr>
      </p:pic>
      <p:pic>
        <p:nvPicPr>
          <p:cNvPr id="58" name="Google Shape;58;p5"/>
          <p:cNvPicPr preferRelativeResize="0"/>
          <p:nvPr/>
        </p:nvPicPr>
        <p:blipFill>
          <a:blip r:embed="rId7">
            <a:alphaModFix/>
          </a:blip>
          <a:stretch>
            <a:fillRect/>
          </a:stretch>
        </p:blipFill>
        <p:spPr>
          <a:xfrm rot="-899995" flipH="1">
            <a:off x="15507109" y="893648"/>
            <a:ext cx="1573266" cy="1802900"/>
          </a:xfrm>
          <a:prstGeom prst="rect">
            <a:avLst/>
          </a:prstGeom>
          <a:noFill/>
          <a:ln>
            <a:noFill/>
          </a:ln>
        </p:spPr>
      </p:pic>
    </p:spTree>
    <p:extLst>
      <p:ext uri="{BB962C8B-B14F-4D97-AF65-F5344CB8AC3E}">
        <p14:creationId xmlns:p14="http://schemas.microsoft.com/office/powerpoint/2010/main" val="1883944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chemeClr val="accent3"/>
            </a:gs>
            <a:gs pos="100000">
              <a:schemeClr val="dk2"/>
            </a:gs>
          </a:gsLst>
          <a:lin ang="5400700" scaled="0"/>
        </a:gradFill>
        <a:effectLst/>
      </p:bgPr>
    </p:bg>
    <p:spTree>
      <p:nvGrpSpPr>
        <p:cNvPr id="1" name="Shape 59"/>
        <p:cNvGrpSpPr/>
        <p:nvPr/>
      </p:nvGrpSpPr>
      <p:grpSpPr>
        <a:xfrm>
          <a:off x="0" y="0"/>
          <a:ext cx="0" cy="0"/>
          <a:chOff x="0" y="0"/>
          <a:chExt cx="0" cy="0"/>
        </a:xfrm>
      </p:grpSpPr>
      <p:grpSp>
        <p:nvGrpSpPr>
          <p:cNvPr id="60" name="Google Shape;60;p6"/>
          <p:cNvGrpSpPr/>
          <p:nvPr/>
        </p:nvGrpSpPr>
        <p:grpSpPr>
          <a:xfrm rot="10800000">
            <a:off x="-2933505" y="-3275150"/>
            <a:ext cx="23659902" cy="17582248"/>
            <a:chOff x="309900" y="238100"/>
            <a:chExt cx="7048350" cy="5237800"/>
          </a:xfrm>
        </p:grpSpPr>
        <p:sp>
          <p:nvSpPr>
            <p:cNvPr id="61" name="Google Shape;61;p6"/>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2" name="Google Shape;62;p6"/>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3" name="Google Shape;63;p6"/>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4" name="Google Shape;64;p6"/>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5" name="Google Shape;65;p6"/>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6" name="Google Shape;66;p6"/>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7" name="Google Shape;67;p6"/>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8" name="Google Shape;68;p6"/>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9" name="Google Shape;69;p6"/>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70" name="Google Shape;70;p6"/>
          <p:cNvSpPr txBox="1">
            <a:spLocks noGrp="1"/>
          </p:cNvSpPr>
          <p:nvPr>
            <p:ph type="title"/>
          </p:nvPr>
        </p:nvSpPr>
        <p:spPr>
          <a:xfrm>
            <a:off x="1430200" y="1070000"/>
            <a:ext cx="15427800" cy="114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Tree>
    <p:extLst>
      <p:ext uri="{BB962C8B-B14F-4D97-AF65-F5344CB8AC3E}">
        <p14:creationId xmlns:p14="http://schemas.microsoft.com/office/powerpoint/2010/main" val="477909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accent3"/>
            </a:gs>
            <a:gs pos="100000">
              <a:schemeClr val="dk2"/>
            </a:gs>
          </a:gsLst>
          <a:lin ang="5400700" scaled="0"/>
        </a:gradFill>
        <a:effectLst/>
      </p:bgPr>
    </p:bg>
    <p:spTree>
      <p:nvGrpSpPr>
        <p:cNvPr id="1" name="Shape 71"/>
        <p:cNvGrpSpPr/>
        <p:nvPr/>
      </p:nvGrpSpPr>
      <p:grpSpPr>
        <a:xfrm>
          <a:off x="0" y="0"/>
          <a:ext cx="0" cy="0"/>
          <a:chOff x="0" y="0"/>
          <a:chExt cx="0" cy="0"/>
        </a:xfrm>
      </p:grpSpPr>
      <p:grpSp>
        <p:nvGrpSpPr>
          <p:cNvPr id="72" name="Google Shape;72;p7"/>
          <p:cNvGrpSpPr/>
          <p:nvPr/>
        </p:nvGrpSpPr>
        <p:grpSpPr>
          <a:xfrm rot="10800000">
            <a:off x="-2865846" y="-3361726"/>
            <a:ext cx="22220628" cy="16512688"/>
            <a:chOff x="309900" y="238100"/>
            <a:chExt cx="7048350" cy="5237800"/>
          </a:xfrm>
        </p:grpSpPr>
        <p:sp>
          <p:nvSpPr>
            <p:cNvPr id="73" name="Google Shape;73;p7"/>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4" name="Google Shape;74;p7"/>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5" name="Google Shape;75;p7"/>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6" name="Google Shape;76;p7"/>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7" name="Google Shape;77;p7"/>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8" name="Google Shape;78;p7"/>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9" name="Google Shape;79;p7"/>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80" name="Google Shape;80;p7"/>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81" name="Google Shape;81;p7"/>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82" name="Google Shape;82;p7"/>
          <p:cNvSpPr txBox="1">
            <a:spLocks noGrp="1"/>
          </p:cNvSpPr>
          <p:nvPr>
            <p:ph type="body" idx="1"/>
          </p:nvPr>
        </p:nvSpPr>
        <p:spPr>
          <a:xfrm>
            <a:off x="1430200" y="4034650"/>
            <a:ext cx="7814400" cy="45684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chemeClr val="accent1"/>
              </a:buClr>
              <a:buSzPts val="1400"/>
              <a:buChar char="●"/>
              <a:defRPr sz="2800">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3" name="Google Shape;83;p7"/>
          <p:cNvSpPr txBox="1">
            <a:spLocks noGrp="1"/>
          </p:cNvSpPr>
          <p:nvPr>
            <p:ph type="title"/>
          </p:nvPr>
        </p:nvSpPr>
        <p:spPr>
          <a:xfrm>
            <a:off x="1430200" y="1683950"/>
            <a:ext cx="7814400" cy="2350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Tree>
    <p:extLst>
      <p:ext uri="{BB962C8B-B14F-4D97-AF65-F5344CB8AC3E}">
        <p14:creationId xmlns:p14="http://schemas.microsoft.com/office/powerpoint/2010/main" val="853861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dk2"/>
            </a:gs>
          </a:gsLst>
          <a:lin ang="5400700" scaled="0"/>
        </a:gra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776200" y="2655900"/>
            <a:ext cx="12735600" cy="49752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5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pic>
        <p:nvPicPr>
          <p:cNvPr id="86" name="Google Shape;86;p8"/>
          <p:cNvPicPr preferRelativeResize="0"/>
          <p:nvPr/>
        </p:nvPicPr>
        <p:blipFill>
          <a:blip r:embed="rId2">
            <a:alphaModFix/>
          </a:blip>
          <a:stretch>
            <a:fillRect/>
          </a:stretch>
        </p:blipFill>
        <p:spPr>
          <a:xfrm rot="-4499934">
            <a:off x="-678944" y="5373039"/>
            <a:ext cx="1293444" cy="1156774"/>
          </a:xfrm>
          <a:prstGeom prst="rect">
            <a:avLst/>
          </a:prstGeom>
          <a:noFill/>
          <a:ln>
            <a:noFill/>
          </a:ln>
        </p:spPr>
      </p:pic>
      <p:pic>
        <p:nvPicPr>
          <p:cNvPr id="87" name="Google Shape;87;p8"/>
          <p:cNvPicPr preferRelativeResize="0"/>
          <p:nvPr/>
        </p:nvPicPr>
        <p:blipFill>
          <a:blip r:embed="rId3">
            <a:alphaModFix/>
          </a:blip>
          <a:stretch>
            <a:fillRect/>
          </a:stretch>
        </p:blipFill>
        <p:spPr>
          <a:xfrm>
            <a:off x="-692145" y="6008401"/>
            <a:ext cx="2455450" cy="2300726"/>
          </a:xfrm>
          <a:prstGeom prst="rect">
            <a:avLst/>
          </a:prstGeom>
          <a:noFill/>
          <a:ln>
            <a:noFill/>
          </a:ln>
        </p:spPr>
      </p:pic>
      <p:pic>
        <p:nvPicPr>
          <p:cNvPr id="88" name="Google Shape;88;p8"/>
          <p:cNvPicPr preferRelativeResize="0"/>
          <p:nvPr/>
        </p:nvPicPr>
        <p:blipFill>
          <a:blip r:embed="rId4">
            <a:alphaModFix/>
          </a:blip>
          <a:stretch>
            <a:fillRect/>
          </a:stretch>
        </p:blipFill>
        <p:spPr>
          <a:xfrm rot="899999">
            <a:off x="-784071" y="8430847"/>
            <a:ext cx="4167194" cy="3174206"/>
          </a:xfrm>
          <a:prstGeom prst="rect">
            <a:avLst/>
          </a:prstGeom>
          <a:noFill/>
          <a:ln>
            <a:noFill/>
          </a:ln>
        </p:spPr>
      </p:pic>
      <p:pic>
        <p:nvPicPr>
          <p:cNvPr id="89" name="Google Shape;89;p8"/>
          <p:cNvPicPr preferRelativeResize="0"/>
          <p:nvPr/>
        </p:nvPicPr>
        <p:blipFill>
          <a:blip r:embed="rId5">
            <a:alphaModFix/>
          </a:blip>
          <a:stretch>
            <a:fillRect/>
          </a:stretch>
        </p:blipFill>
        <p:spPr>
          <a:xfrm rot="7200036">
            <a:off x="1142466" y="4604654"/>
            <a:ext cx="740816" cy="700188"/>
          </a:xfrm>
          <a:prstGeom prst="rect">
            <a:avLst/>
          </a:prstGeom>
          <a:noFill/>
          <a:ln>
            <a:noFill/>
          </a:ln>
        </p:spPr>
      </p:pic>
      <p:pic>
        <p:nvPicPr>
          <p:cNvPr id="90" name="Google Shape;90;p8"/>
          <p:cNvPicPr preferRelativeResize="0"/>
          <p:nvPr/>
        </p:nvPicPr>
        <p:blipFill>
          <a:blip r:embed="rId2">
            <a:alphaModFix/>
          </a:blip>
          <a:stretch>
            <a:fillRect/>
          </a:stretch>
        </p:blipFill>
        <p:spPr>
          <a:xfrm rot="-1799982">
            <a:off x="2368162" y="9182519"/>
            <a:ext cx="1458776" cy="1304606"/>
          </a:xfrm>
          <a:prstGeom prst="rect">
            <a:avLst/>
          </a:prstGeom>
          <a:noFill/>
          <a:ln>
            <a:noFill/>
          </a:ln>
        </p:spPr>
      </p:pic>
      <p:pic>
        <p:nvPicPr>
          <p:cNvPr id="91" name="Google Shape;91;p8"/>
          <p:cNvPicPr preferRelativeResize="0"/>
          <p:nvPr/>
        </p:nvPicPr>
        <p:blipFill>
          <a:blip r:embed="rId6">
            <a:alphaModFix/>
          </a:blip>
          <a:stretch>
            <a:fillRect/>
          </a:stretch>
        </p:blipFill>
        <p:spPr>
          <a:xfrm rot="-1617032">
            <a:off x="1183856" y="9048823"/>
            <a:ext cx="1432132" cy="336354"/>
          </a:xfrm>
          <a:prstGeom prst="rect">
            <a:avLst/>
          </a:prstGeom>
          <a:noFill/>
          <a:ln>
            <a:noFill/>
          </a:ln>
        </p:spPr>
      </p:pic>
      <p:pic>
        <p:nvPicPr>
          <p:cNvPr id="92" name="Google Shape;92;p8"/>
          <p:cNvPicPr preferRelativeResize="0"/>
          <p:nvPr/>
        </p:nvPicPr>
        <p:blipFill>
          <a:blip r:embed="rId7">
            <a:alphaModFix/>
          </a:blip>
          <a:stretch>
            <a:fillRect/>
          </a:stretch>
        </p:blipFill>
        <p:spPr>
          <a:xfrm rot="900011">
            <a:off x="-1502786" y="7268466"/>
            <a:ext cx="3413768" cy="3413768"/>
          </a:xfrm>
          <a:prstGeom prst="rect">
            <a:avLst/>
          </a:prstGeom>
          <a:noFill/>
          <a:ln>
            <a:noFill/>
          </a:ln>
        </p:spPr>
      </p:pic>
      <p:pic>
        <p:nvPicPr>
          <p:cNvPr id="93" name="Google Shape;93;p8"/>
          <p:cNvPicPr preferRelativeResize="0"/>
          <p:nvPr/>
        </p:nvPicPr>
        <p:blipFill>
          <a:blip r:embed="rId2">
            <a:alphaModFix/>
          </a:blip>
          <a:stretch>
            <a:fillRect/>
          </a:stretch>
        </p:blipFill>
        <p:spPr>
          <a:xfrm rot="-9000079">
            <a:off x="947892" y="7263087"/>
            <a:ext cx="964664" cy="862682"/>
          </a:xfrm>
          <a:prstGeom prst="rect">
            <a:avLst/>
          </a:prstGeom>
          <a:noFill/>
          <a:ln>
            <a:noFill/>
          </a:ln>
        </p:spPr>
      </p:pic>
      <p:pic>
        <p:nvPicPr>
          <p:cNvPr id="94" name="Google Shape;94;p8"/>
          <p:cNvPicPr preferRelativeResize="0"/>
          <p:nvPr/>
        </p:nvPicPr>
        <p:blipFill>
          <a:blip r:embed="rId2">
            <a:alphaModFix/>
          </a:blip>
          <a:stretch>
            <a:fillRect/>
          </a:stretch>
        </p:blipFill>
        <p:spPr>
          <a:xfrm rot="-1799999">
            <a:off x="16388990" y="-531624"/>
            <a:ext cx="1813224" cy="1621592"/>
          </a:xfrm>
          <a:prstGeom prst="rect">
            <a:avLst/>
          </a:prstGeom>
          <a:noFill/>
          <a:ln>
            <a:noFill/>
          </a:ln>
        </p:spPr>
      </p:pic>
      <p:pic>
        <p:nvPicPr>
          <p:cNvPr id="95" name="Google Shape;95;p8"/>
          <p:cNvPicPr preferRelativeResize="0"/>
          <p:nvPr/>
        </p:nvPicPr>
        <p:blipFill>
          <a:blip r:embed="rId8">
            <a:alphaModFix/>
          </a:blip>
          <a:stretch>
            <a:fillRect/>
          </a:stretch>
        </p:blipFill>
        <p:spPr>
          <a:xfrm rot="899992">
            <a:off x="15353076" y="714299"/>
            <a:ext cx="2499852" cy="2087306"/>
          </a:xfrm>
          <a:prstGeom prst="rect">
            <a:avLst/>
          </a:prstGeom>
          <a:noFill/>
          <a:ln>
            <a:noFill/>
          </a:ln>
        </p:spPr>
      </p:pic>
      <p:pic>
        <p:nvPicPr>
          <p:cNvPr id="96" name="Google Shape;96;p8"/>
          <p:cNvPicPr preferRelativeResize="0"/>
          <p:nvPr/>
        </p:nvPicPr>
        <p:blipFill>
          <a:blip r:embed="rId9">
            <a:alphaModFix/>
          </a:blip>
          <a:stretch>
            <a:fillRect/>
          </a:stretch>
        </p:blipFill>
        <p:spPr>
          <a:xfrm>
            <a:off x="17236402" y="83150"/>
            <a:ext cx="2024304" cy="3006392"/>
          </a:xfrm>
          <a:prstGeom prst="rect">
            <a:avLst/>
          </a:prstGeom>
          <a:noFill/>
          <a:ln>
            <a:noFill/>
          </a:ln>
        </p:spPr>
      </p:pic>
      <p:pic>
        <p:nvPicPr>
          <p:cNvPr id="97" name="Google Shape;97;p8"/>
          <p:cNvPicPr preferRelativeResize="0"/>
          <p:nvPr/>
        </p:nvPicPr>
        <p:blipFill>
          <a:blip r:embed="rId5">
            <a:alphaModFix/>
          </a:blip>
          <a:stretch>
            <a:fillRect/>
          </a:stretch>
        </p:blipFill>
        <p:spPr>
          <a:xfrm rot="-6299865" flipH="1">
            <a:off x="16092552" y="4043072"/>
            <a:ext cx="1020900" cy="964960"/>
          </a:xfrm>
          <a:prstGeom prst="rect">
            <a:avLst/>
          </a:prstGeom>
          <a:noFill/>
          <a:ln>
            <a:noFill/>
          </a:ln>
        </p:spPr>
      </p:pic>
    </p:spTree>
    <p:extLst>
      <p:ext uri="{BB962C8B-B14F-4D97-AF65-F5344CB8AC3E}">
        <p14:creationId xmlns:p14="http://schemas.microsoft.com/office/powerpoint/2010/main" val="281910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accent3"/>
            </a:gs>
            <a:gs pos="100000">
              <a:schemeClr val="dk2"/>
            </a:gs>
          </a:gsLst>
          <a:lin ang="5400700" scaled="0"/>
        </a:gradFill>
        <a:effectLst/>
      </p:bgPr>
    </p:bg>
    <p:spTree>
      <p:nvGrpSpPr>
        <p:cNvPr id="1" name="Shape 98"/>
        <p:cNvGrpSpPr/>
        <p:nvPr/>
      </p:nvGrpSpPr>
      <p:grpSpPr>
        <a:xfrm>
          <a:off x="0" y="0"/>
          <a:ext cx="0" cy="0"/>
          <a:chOff x="0" y="0"/>
          <a:chExt cx="0" cy="0"/>
        </a:xfrm>
      </p:grpSpPr>
      <p:grpSp>
        <p:nvGrpSpPr>
          <p:cNvPr id="99" name="Google Shape;99;p9"/>
          <p:cNvGrpSpPr/>
          <p:nvPr/>
        </p:nvGrpSpPr>
        <p:grpSpPr>
          <a:xfrm>
            <a:off x="-157701" y="-1768821"/>
            <a:ext cx="18603414" cy="13824650"/>
            <a:chOff x="309900" y="238100"/>
            <a:chExt cx="7048350" cy="5237800"/>
          </a:xfrm>
        </p:grpSpPr>
        <p:sp>
          <p:nvSpPr>
            <p:cNvPr id="100" name="Google Shape;100;p9"/>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1" name="Google Shape;101;p9"/>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2" name="Google Shape;102;p9"/>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3" name="Google Shape;103;p9"/>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4" name="Google Shape;104;p9"/>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5" name="Google Shape;105;p9"/>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6" name="Google Shape;106;p9"/>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7" name="Google Shape;107;p9"/>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8" name="Google Shape;108;p9"/>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109" name="Google Shape;109;p9"/>
          <p:cNvSpPr txBox="1">
            <a:spLocks noGrp="1"/>
          </p:cNvSpPr>
          <p:nvPr>
            <p:ph type="title"/>
          </p:nvPr>
        </p:nvSpPr>
        <p:spPr>
          <a:xfrm>
            <a:off x="4268400" y="3186000"/>
            <a:ext cx="9751200" cy="156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0" name="Google Shape;110;p9"/>
          <p:cNvSpPr txBox="1">
            <a:spLocks noGrp="1"/>
          </p:cNvSpPr>
          <p:nvPr>
            <p:ph type="subTitle" idx="1"/>
          </p:nvPr>
        </p:nvSpPr>
        <p:spPr>
          <a:xfrm>
            <a:off x="4268400" y="4753800"/>
            <a:ext cx="9751200" cy="23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1" name="Google Shape;111;p9"/>
          <p:cNvPicPr preferRelativeResize="0"/>
          <p:nvPr/>
        </p:nvPicPr>
        <p:blipFill>
          <a:blip r:embed="rId2">
            <a:alphaModFix/>
          </a:blip>
          <a:stretch>
            <a:fillRect/>
          </a:stretch>
        </p:blipFill>
        <p:spPr>
          <a:xfrm rot="1800012">
            <a:off x="523591" y="1414703"/>
            <a:ext cx="1813222" cy="1621590"/>
          </a:xfrm>
          <a:prstGeom prst="rect">
            <a:avLst/>
          </a:prstGeom>
          <a:noFill/>
          <a:ln>
            <a:noFill/>
          </a:ln>
        </p:spPr>
      </p:pic>
      <p:pic>
        <p:nvPicPr>
          <p:cNvPr id="112" name="Google Shape;112;p9"/>
          <p:cNvPicPr preferRelativeResize="0"/>
          <p:nvPr/>
        </p:nvPicPr>
        <p:blipFill>
          <a:blip r:embed="rId3">
            <a:alphaModFix/>
          </a:blip>
          <a:stretch>
            <a:fillRect/>
          </a:stretch>
        </p:blipFill>
        <p:spPr>
          <a:xfrm>
            <a:off x="-513300" y="98748"/>
            <a:ext cx="1943500" cy="1942500"/>
          </a:xfrm>
          <a:prstGeom prst="rect">
            <a:avLst/>
          </a:prstGeom>
          <a:noFill/>
          <a:ln>
            <a:noFill/>
          </a:ln>
        </p:spPr>
      </p:pic>
      <p:pic>
        <p:nvPicPr>
          <p:cNvPr id="113" name="Google Shape;113;p9"/>
          <p:cNvPicPr preferRelativeResize="0"/>
          <p:nvPr/>
        </p:nvPicPr>
        <p:blipFill>
          <a:blip r:embed="rId4">
            <a:alphaModFix/>
          </a:blip>
          <a:stretch>
            <a:fillRect/>
          </a:stretch>
        </p:blipFill>
        <p:spPr>
          <a:xfrm flipH="1">
            <a:off x="1430180" y="-680279"/>
            <a:ext cx="1277996" cy="1817690"/>
          </a:xfrm>
          <a:prstGeom prst="rect">
            <a:avLst/>
          </a:prstGeom>
          <a:noFill/>
          <a:ln>
            <a:noFill/>
          </a:ln>
        </p:spPr>
      </p:pic>
      <p:pic>
        <p:nvPicPr>
          <p:cNvPr id="114" name="Google Shape;114;p9"/>
          <p:cNvPicPr preferRelativeResize="0"/>
          <p:nvPr/>
        </p:nvPicPr>
        <p:blipFill>
          <a:blip r:embed="rId5">
            <a:alphaModFix/>
          </a:blip>
          <a:stretch>
            <a:fillRect/>
          </a:stretch>
        </p:blipFill>
        <p:spPr>
          <a:xfrm>
            <a:off x="-841118" y="1751363"/>
            <a:ext cx="2499900" cy="2157630"/>
          </a:xfrm>
          <a:prstGeom prst="rect">
            <a:avLst/>
          </a:prstGeom>
          <a:noFill/>
          <a:ln>
            <a:noFill/>
          </a:ln>
        </p:spPr>
      </p:pic>
      <p:pic>
        <p:nvPicPr>
          <p:cNvPr id="115" name="Google Shape;115;p9"/>
          <p:cNvPicPr preferRelativeResize="0"/>
          <p:nvPr/>
        </p:nvPicPr>
        <p:blipFill>
          <a:blip r:embed="rId2">
            <a:alphaModFix/>
          </a:blip>
          <a:stretch>
            <a:fillRect/>
          </a:stretch>
        </p:blipFill>
        <p:spPr>
          <a:xfrm rot="-6300216">
            <a:off x="2864906" y="1251044"/>
            <a:ext cx="749880" cy="670612"/>
          </a:xfrm>
          <a:prstGeom prst="rect">
            <a:avLst/>
          </a:prstGeom>
          <a:noFill/>
          <a:ln>
            <a:noFill/>
          </a:ln>
        </p:spPr>
      </p:pic>
      <p:pic>
        <p:nvPicPr>
          <p:cNvPr id="116" name="Google Shape;116;p9"/>
          <p:cNvPicPr preferRelativeResize="0"/>
          <p:nvPr/>
        </p:nvPicPr>
        <p:blipFill>
          <a:blip r:embed="rId2">
            <a:alphaModFix/>
          </a:blip>
          <a:stretch>
            <a:fillRect/>
          </a:stretch>
        </p:blipFill>
        <p:spPr>
          <a:xfrm rot="4499934" flipH="1">
            <a:off x="17327792" y="5584651"/>
            <a:ext cx="1293444" cy="1156774"/>
          </a:xfrm>
          <a:prstGeom prst="rect">
            <a:avLst/>
          </a:prstGeom>
          <a:noFill/>
          <a:ln>
            <a:noFill/>
          </a:ln>
        </p:spPr>
      </p:pic>
      <p:pic>
        <p:nvPicPr>
          <p:cNvPr id="117" name="Google Shape;117;p9"/>
          <p:cNvPicPr preferRelativeResize="0"/>
          <p:nvPr/>
        </p:nvPicPr>
        <p:blipFill>
          <a:blip r:embed="rId6">
            <a:alphaModFix/>
          </a:blip>
          <a:stretch>
            <a:fillRect/>
          </a:stretch>
        </p:blipFill>
        <p:spPr>
          <a:xfrm flipH="1">
            <a:off x="16178989" y="6220011"/>
            <a:ext cx="2455450" cy="2300726"/>
          </a:xfrm>
          <a:prstGeom prst="rect">
            <a:avLst/>
          </a:prstGeom>
          <a:noFill/>
          <a:ln>
            <a:noFill/>
          </a:ln>
        </p:spPr>
      </p:pic>
      <p:pic>
        <p:nvPicPr>
          <p:cNvPr id="118" name="Google Shape;118;p9"/>
          <p:cNvPicPr preferRelativeResize="0"/>
          <p:nvPr/>
        </p:nvPicPr>
        <p:blipFill>
          <a:blip r:embed="rId7">
            <a:alphaModFix/>
          </a:blip>
          <a:stretch>
            <a:fillRect/>
          </a:stretch>
        </p:blipFill>
        <p:spPr>
          <a:xfrm rot="-899999" flipH="1">
            <a:off x="14559171" y="8642459"/>
            <a:ext cx="4167194" cy="3174206"/>
          </a:xfrm>
          <a:prstGeom prst="rect">
            <a:avLst/>
          </a:prstGeom>
          <a:noFill/>
          <a:ln>
            <a:noFill/>
          </a:ln>
        </p:spPr>
      </p:pic>
      <p:pic>
        <p:nvPicPr>
          <p:cNvPr id="119" name="Google Shape;119;p9"/>
          <p:cNvPicPr preferRelativeResize="0"/>
          <p:nvPr/>
        </p:nvPicPr>
        <p:blipFill>
          <a:blip r:embed="rId8">
            <a:alphaModFix/>
          </a:blip>
          <a:stretch>
            <a:fillRect/>
          </a:stretch>
        </p:blipFill>
        <p:spPr>
          <a:xfrm rot="-7200036" flipH="1">
            <a:off x="16272360" y="4899514"/>
            <a:ext cx="740816" cy="700188"/>
          </a:xfrm>
          <a:prstGeom prst="rect">
            <a:avLst/>
          </a:prstGeom>
          <a:noFill/>
          <a:ln>
            <a:noFill/>
          </a:ln>
        </p:spPr>
      </p:pic>
      <p:pic>
        <p:nvPicPr>
          <p:cNvPr id="120" name="Google Shape;120;p9"/>
          <p:cNvPicPr preferRelativeResize="0"/>
          <p:nvPr/>
        </p:nvPicPr>
        <p:blipFill>
          <a:blip r:embed="rId2">
            <a:alphaModFix/>
          </a:blip>
          <a:stretch>
            <a:fillRect/>
          </a:stretch>
        </p:blipFill>
        <p:spPr>
          <a:xfrm rot="1799982" flipH="1">
            <a:off x="14115354" y="9394129"/>
            <a:ext cx="1458776" cy="1304606"/>
          </a:xfrm>
          <a:prstGeom prst="rect">
            <a:avLst/>
          </a:prstGeom>
          <a:noFill/>
          <a:ln>
            <a:noFill/>
          </a:ln>
        </p:spPr>
      </p:pic>
      <p:pic>
        <p:nvPicPr>
          <p:cNvPr id="121" name="Google Shape;121;p9"/>
          <p:cNvPicPr preferRelativeResize="0"/>
          <p:nvPr/>
        </p:nvPicPr>
        <p:blipFill>
          <a:blip r:embed="rId9">
            <a:alphaModFix/>
          </a:blip>
          <a:stretch>
            <a:fillRect/>
          </a:stretch>
        </p:blipFill>
        <p:spPr>
          <a:xfrm rot="1617032" flipH="1">
            <a:off x="15326302" y="9260433"/>
            <a:ext cx="1432132" cy="336354"/>
          </a:xfrm>
          <a:prstGeom prst="rect">
            <a:avLst/>
          </a:prstGeom>
          <a:noFill/>
          <a:ln>
            <a:noFill/>
          </a:ln>
        </p:spPr>
      </p:pic>
      <p:pic>
        <p:nvPicPr>
          <p:cNvPr id="122" name="Google Shape;122;p9"/>
          <p:cNvPicPr preferRelativeResize="0"/>
          <p:nvPr/>
        </p:nvPicPr>
        <p:blipFill>
          <a:blip r:embed="rId10">
            <a:alphaModFix/>
          </a:blip>
          <a:stretch>
            <a:fillRect/>
          </a:stretch>
        </p:blipFill>
        <p:spPr>
          <a:xfrm rot="-900011" flipH="1">
            <a:off x="16031310" y="7480078"/>
            <a:ext cx="3413768" cy="3413768"/>
          </a:xfrm>
          <a:prstGeom prst="rect">
            <a:avLst/>
          </a:prstGeom>
          <a:noFill/>
          <a:ln>
            <a:noFill/>
          </a:ln>
        </p:spPr>
      </p:pic>
      <p:pic>
        <p:nvPicPr>
          <p:cNvPr id="123" name="Google Shape;123;p9"/>
          <p:cNvPicPr preferRelativeResize="0"/>
          <p:nvPr/>
        </p:nvPicPr>
        <p:blipFill>
          <a:blip r:embed="rId2">
            <a:alphaModFix/>
          </a:blip>
          <a:stretch>
            <a:fillRect/>
          </a:stretch>
        </p:blipFill>
        <p:spPr>
          <a:xfrm rot="9000079" flipH="1">
            <a:off x="16029738" y="7474697"/>
            <a:ext cx="964664" cy="862682"/>
          </a:xfrm>
          <a:prstGeom prst="rect">
            <a:avLst/>
          </a:prstGeom>
          <a:noFill/>
          <a:ln>
            <a:noFill/>
          </a:ln>
        </p:spPr>
      </p:pic>
    </p:spTree>
    <p:extLst>
      <p:ext uri="{BB962C8B-B14F-4D97-AF65-F5344CB8AC3E}">
        <p14:creationId xmlns:p14="http://schemas.microsoft.com/office/powerpoint/2010/main" val="7413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accent3"/>
            </a:gs>
            <a:gs pos="100000">
              <a:schemeClr val="dk2"/>
            </a:gs>
          </a:gsLst>
          <a:lin ang="5400012" scaled="0"/>
        </a:gradFill>
        <a:effectLst/>
      </p:bgPr>
    </p:bg>
    <p:spTree>
      <p:nvGrpSpPr>
        <p:cNvPr id="1" name="Shape 124"/>
        <p:cNvGrpSpPr/>
        <p:nvPr/>
      </p:nvGrpSpPr>
      <p:grpSpPr>
        <a:xfrm>
          <a:off x="0" y="0"/>
          <a:ext cx="0" cy="0"/>
          <a:chOff x="0" y="0"/>
          <a:chExt cx="0" cy="0"/>
        </a:xfrm>
      </p:grpSpPr>
      <p:sp>
        <p:nvSpPr>
          <p:cNvPr id="125" name="Google Shape;125;p10"/>
          <p:cNvSpPr txBox="1">
            <a:spLocks noGrp="1"/>
          </p:cNvSpPr>
          <p:nvPr>
            <p:ph type="title"/>
          </p:nvPr>
        </p:nvSpPr>
        <p:spPr>
          <a:xfrm>
            <a:off x="4080600" y="2113264"/>
            <a:ext cx="10126800" cy="25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extLst>
      <p:ext uri="{BB962C8B-B14F-4D97-AF65-F5344CB8AC3E}">
        <p14:creationId xmlns:p14="http://schemas.microsoft.com/office/powerpoint/2010/main" val="2255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accent3"/>
            </a:gs>
            <a:gs pos="100000">
              <a:schemeClr val="dk2"/>
            </a:gs>
          </a:gsLst>
          <a:lin ang="5400012" scaled="0"/>
        </a:gra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499452" y="3847788"/>
            <a:ext cx="8031000" cy="3196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9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8499452" y="2088600"/>
            <a:ext cx="8031000" cy="22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solidFill>
                  <a:schemeClr val="accen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8499450" y="7349400"/>
            <a:ext cx="8031000" cy="7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accent3"/>
            </a:gs>
            <a:gs pos="100000">
              <a:schemeClr val="dk2"/>
            </a:gs>
          </a:gsLst>
          <a:lin ang="5400700" scaled="0"/>
        </a:gradFill>
        <a:effectLst/>
      </p:bgPr>
    </p:bg>
    <p:spTree>
      <p:nvGrpSpPr>
        <p:cNvPr id="1" name="Shape 126"/>
        <p:cNvGrpSpPr/>
        <p:nvPr/>
      </p:nvGrpSpPr>
      <p:grpSpPr>
        <a:xfrm>
          <a:off x="0" y="0"/>
          <a:ext cx="0" cy="0"/>
          <a:chOff x="0" y="0"/>
          <a:chExt cx="0" cy="0"/>
        </a:xfrm>
      </p:grpSpPr>
      <p:sp>
        <p:nvSpPr>
          <p:cNvPr id="127" name="Google Shape;127;p11"/>
          <p:cNvSpPr txBox="1">
            <a:spLocks noGrp="1"/>
          </p:cNvSpPr>
          <p:nvPr>
            <p:ph type="title" hasCustomPrompt="1"/>
          </p:nvPr>
        </p:nvSpPr>
        <p:spPr>
          <a:xfrm>
            <a:off x="3255600" y="2544000"/>
            <a:ext cx="11776800" cy="3411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20000">
                <a:solidFill>
                  <a:schemeClr val="accent1"/>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28" name="Google Shape;128;p11"/>
          <p:cNvSpPr txBox="1">
            <a:spLocks noGrp="1"/>
          </p:cNvSpPr>
          <p:nvPr>
            <p:ph type="subTitle" idx="1"/>
          </p:nvPr>
        </p:nvSpPr>
        <p:spPr>
          <a:xfrm>
            <a:off x="4183550" y="5966400"/>
            <a:ext cx="9921000" cy="8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pic>
        <p:nvPicPr>
          <p:cNvPr id="129" name="Google Shape;129;p11"/>
          <p:cNvPicPr preferRelativeResize="0"/>
          <p:nvPr/>
        </p:nvPicPr>
        <p:blipFill>
          <a:blip r:embed="rId2">
            <a:alphaModFix/>
          </a:blip>
          <a:stretch>
            <a:fillRect/>
          </a:stretch>
        </p:blipFill>
        <p:spPr>
          <a:xfrm rot="-899999" flipH="1">
            <a:off x="15629905" y="7652679"/>
            <a:ext cx="4167194" cy="3174206"/>
          </a:xfrm>
          <a:prstGeom prst="rect">
            <a:avLst/>
          </a:prstGeom>
          <a:noFill/>
          <a:ln>
            <a:noFill/>
          </a:ln>
        </p:spPr>
      </p:pic>
      <p:pic>
        <p:nvPicPr>
          <p:cNvPr id="130" name="Google Shape;130;p11"/>
          <p:cNvPicPr preferRelativeResize="0"/>
          <p:nvPr/>
        </p:nvPicPr>
        <p:blipFill>
          <a:blip r:embed="rId3">
            <a:alphaModFix/>
          </a:blip>
          <a:stretch>
            <a:fillRect/>
          </a:stretch>
        </p:blipFill>
        <p:spPr>
          <a:xfrm flipH="1">
            <a:off x="15604673" y="7038183"/>
            <a:ext cx="2455450" cy="2300726"/>
          </a:xfrm>
          <a:prstGeom prst="rect">
            <a:avLst/>
          </a:prstGeom>
          <a:noFill/>
          <a:ln>
            <a:noFill/>
          </a:ln>
        </p:spPr>
      </p:pic>
      <p:pic>
        <p:nvPicPr>
          <p:cNvPr id="131" name="Google Shape;131;p11"/>
          <p:cNvPicPr preferRelativeResize="0"/>
          <p:nvPr/>
        </p:nvPicPr>
        <p:blipFill>
          <a:blip r:embed="rId4">
            <a:alphaModFix/>
          </a:blip>
          <a:stretch>
            <a:fillRect/>
          </a:stretch>
        </p:blipFill>
        <p:spPr>
          <a:xfrm rot="-6245084" flipH="1">
            <a:off x="16925907" y="6136888"/>
            <a:ext cx="1774682" cy="1968864"/>
          </a:xfrm>
          <a:prstGeom prst="rect">
            <a:avLst/>
          </a:prstGeom>
          <a:noFill/>
          <a:ln>
            <a:noFill/>
          </a:ln>
        </p:spPr>
      </p:pic>
      <p:pic>
        <p:nvPicPr>
          <p:cNvPr id="132" name="Google Shape;132;p11"/>
          <p:cNvPicPr preferRelativeResize="0"/>
          <p:nvPr/>
        </p:nvPicPr>
        <p:blipFill>
          <a:blip r:embed="rId5">
            <a:alphaModFix/>
          </a:blip>
          <a:stretch>
            <a:fillRect/>
          </a:stretch>
        </p:blipFill>
        <p:spPr>
          <a:xfrm rot="-6904533" flipH="1">
            <a:off x="14987645" y="9280419"/>
            <a:ext cx="1741762" cy="1646226"/>
          </a:xfrm>
          <a:prstGeom prst="rect">
            <a:avLst/>
          </a:prstGeom>
          <a:noFill/>
          <a:ln>
            <a:noFill/>
          </a:ln>
        </p:spPr>
      </p:pic>
      <p:pic>
        <p:nvPicPr>
          <p:cNvPr id="133" name="Google Shape;133;p11"/>
          <p:cNvPicPr preferRelativeResize="0"/>
          <p:nvPr/>
        </p:nvPicPr>
        <p:blipFill>
          <a:blip r:embed="rId6">
            <a:alphaModFix/>
          </a:blip>
          <a:stretch>
            <a:fillRect/>
          </a:stretch>
        </p:blipFill>
        <p:spPr>
          <a:xfrm rot="-5399814">
            <a:off x="14098300" y="9413873"/>
            <a:ext cx="1417948" cy="1268074"/>
          </a:xfrm>
          <a:prstGeom prst="rect">
            <a:avLst/>
          </a:prstGeom>
          <a:noFill/>
          <a:ln>
            <a:noFill/>
          </a:ln>
        </p:spPr>
      </p:pic>
      <p:pic>
        <p:nvPicPr>
          <p:cNvPr id="134" name="Google Shape;134;p11"/>
          <p:cNvPicPr preferRelativeResize="0"/>
          <p:nvPr/>
        </p:nvPicPr>
        <p:blipFill>
          <a:blip r:embed="rId5">
            <a:alphaModFix/>
          </a:blip>
          <a:stretch>
            <a:fillRect/>
          </a:stretch>
        </p:blipFill>
        <p:spPr>
          <a:xfrm rot="6300007">
            <a:off x="16792946" y="4629083"/>
            <a:ext cx="882300" cy="833902"/>
          </a:xfrm>
          <a:prstGeom prst="rect">
            <a:avLst/>
          </a:prstGeom>
          <a:noFill/>
          <a:ln>
            <a:noFill/>
          </a:ln>
        </p:spPr>
      </p:pic>
      <p:pic>
        <p:nvPicPr>
          <p:cNvPr id="135" name="Google Shape;135;p11"/>
          <p:cNvPicPr preferRelativeResize="0"/>
          <p:nvPr/>
        </p:nvPicPr>
        <p:blipFill>
          <a:blip r:embed="rId5">
            <a:alphaModFix/>
          </a:blip>
          <a:stretch>
            <a:fillRect/>
          </a:stretch>
        </p:blipFill>
        <p:spPr>
          <a:xfrm rot="6139203">
            <a:off x="1577154" y="7439322"/>
            <a:ext cx="1590688" cy="1503456"/>
          </a:xfrm>
          <a:prstGeom prst="rect">
            <a:avLst/>
          </a:prstGeom>
          <a:noFill/>
          <a:ln>
            <a:noFill/>
          </a:ln>
        </p:spPr>
      </p:pic>
      <p:pic>
        <p:nvPicPr>
          <p:cNvPr id="136" name="Google Shape;136;p11"/>
          <p:cNvPicPr preferRelativeResize="0"/>
          <p:nvPr/>
        </p:nvPicPr>
        <p:blipFill>
          <a:blip r:embed="rId6">
            <a:alphaModFix/>
          </a:blip>
          <a:stretch>
            <a:fillRect/>
          </a:stretch>
        </p:blipFill>
        <p:spPr>
          <a:xfrm rot="-2700204">
            <a:off x="594070" y="5859326"/>
            <a:ext cx="1950012" cy="1743952"/>
          </a:xfrm>
          <a:prstGeom prst="rect">
            <a:avLst/>
          </a:prstGeom>
          <a:noFill/>
          <a:ln>
            <a:noFill/>
          </a:ln>
        </p:spPr>
      </p:pic>
      <p:pic>
        <p:nvPicPr>
          <p:cNvPr id="137" name="Google Shape;137;p11"/>
          <p:cNvPicPr preferRelativeResize="0"/>
          <p:nvPr/>
        </p:nvPicPr>
        <p:blipFill>
          <a:blip r:embed="rId7">
            <a:alphaModFix/>
          </a:blip>
          <a:stretch>
            <a:fillRect/>
          </a:stretch>
        </p:blipFill>
        <p:spPr>
          <a:xfrm flipH="1">
            <a:off x="-785044" y="6480324"/>
            <a:ext cx="2881344" cy="4279256"/>
          </a:xfrm>
          <a:prstGeom prst="rect">
            <a:avLst/>
          </a:prstGeom>
          <a:noFill/>
          <a:ln>
            <a:noFill/>
          </a:ln>
        </p:spPr>
      </p:pic>
      <p:pic>
        <p:nvPicPr>
          <p:cNvPr id="138" name="Google Shape;138;p11"/>
          <p:cNvPicPr preferRelativeResize="0"/>
          <p:nvPr/>
        </p:nvPicPr>
        <p:blipFill>
          <a:blip r:embed="rId6">
            <a:alphaModFix/>
          </a:blip>
          <a:stretch>
            <a:fillRect/>
          </a:stretch>
        </p:blipFill>
        <p:spPr>
          <a:xfrm rot="-6300239">
            <a:off x="699885" y="4567100"/>
            <a:ext cx="820546" cy="733844"/>
          </a:xfrm>
          <a:prstGeom prst="rect">
            <a:avLst/>
          </a:prstGeom>
          <a:noFill/>
          <a:ln>
            <a:noFill/>
          </a:ln>
        </p:spPr>
      </p:pic>
      <p:pic>
        <p:nvPicPr>
          <p:cNvPr id="139" name="Google Shape;139;p11"/>
          <p:cNvPicPr preferRelativeResize="0"/>
          <p:nvPr/>
        </p:nvPicPr>
        <p:blipFill>
          <a:blip r:embed="rId8">
            <a:alphaModFix/>
          </a:blip>
          <a:stretch>
            <a:fillRect/>
          </a:stretch>
        </p:blipFill>
        <p:spPr>
          <a:xfrm rot="1563768">
            <a:off x="1145769" y="8330453"/>
            <a:ext cx="2938666" cy="2453698"/>
          </a:xfrm>
          <a:prstGeom prst="rect">
            <a:avLst/>
          </a:prstGeom>
          <a:noFill/>
          <a:ln>
            <a:noFill/>
          </a:ln>
        </p:spPr>
      </p:pic>
    </p:spTree>
    <p:extLst>
      <p:ext uri="{BB962C8B-B14F-4D97-AF65-F5344CB8AC3E}">
        <p14:creationId xmlns:p14="http://schemas.microsoft.com/office/powerpoint/2010/main" val="3200077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044754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24500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9826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6290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897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7747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63318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16926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1249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3"/>
            </a:gs>
            <a:gs pos="100000">
              <a:schemeClr val="dk2"/>
            </a:gs>
          </a:gsLst>
          <a:lin ang="5400700" scaled="0"/>
        </a:gradFill>
        <a:effectLst/>
      </p:bgPr>
    </p:bg>
    <p:spTree>
      <p:nvGrpSpPr>
        <p:cNvPr id="1" name="Shape 15"/>
        <p:cNvGrpSpPr/>
        <p:nvPr/>
      </p:nvGrpSpPr>
      <p:grpSpPr>
        <a:xfrm>
          <a:off x="0" y="0"/>
          <a:ext cx="0" cy="0"/>
          <a:chOff x="0" y="0"/>
          <a:chExt cx="0" cy="0"/>
        </a:xfrm>
      </p:grpSpPr>
      <p:grpSp>
        <p:nvGrpSpPr>
          <p:cNvPr id="16" name="Google Shape;16;p4"/>
          <p:cNvGrpSpPr/>
          <p:nvPr/>
        </p:nvGrpSpPr>
        <p:grpSpPr>
          <a:xfrm>
            <a:off x="-1610331" y="-2700486"/>
            <a:ext cx="22296750" cy="16569256"/>
            <a:chOff x="309900" y="238100"/>
            <a:chExt cx="7048350" cy="5237800"/>
          </a:xfrm>
        </p:grpSpPr>
        <p:sp>
          <p:nvSpPr>
            <p:cNvPr id="17" name="Google Shape;17;p4"/>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8" name="Google Shape;18;p4"/>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9" name="Google Shape;19;p4"/>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0" name="Google Shape;20;p4"/>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1" name="Google Shape;21;p4"/>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2" name="Google Shape;22;p4"/>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3" name="Google Shape;23;p4"/>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4" name="Google Shape;24;p4"/>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25" name="Google Shape;25;p4"/>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26" name="Google Shape;26;p4"/>
          <p:cNvSpPr txBox="1">
            <a:spLocks noGrp="1"/>
          </p:cNvSpPr>
          <p:nvPr>
            <p:ph type="body" idx="1"/>
          </p:nvPr>
        </p:nvSpPr>
        <p:spPr>
          <a:xfrm>
            <a:off x="1430200" y="3374550"/>
            <a:ext cx="15427800" cy="5645400"/>
          </a:xfrm>
          <a:prstGeom prst="rect">
            <a:avLst/>
          </a:prstGeom>
        </p:spPr>
        <p:txBody>
          <a:bodyPr spcFirstLastPara="1" wrap="square" lIns="91425" tIns="91425" rIns="91425" bIns="91425" anchor="t" anchorCtr="0">
            <a:noAutofit/>
          </a:bodyPr>
          <a:lstStyle>
            <a:lvl1pPr marL="914400" lvl="0" indent="-635000" rtl="0">
              <a:lnSpc>
                <a:spcPct val="115000"/>
              </a:lnSpc>
              <a:spcBef>
                <a:spcPts val="0"/>
              </a:spcBef>
              <a:spcAft>
                <a:spcPts val="0"/>
              </a:spcAft>
              <a:buClr>
                <a:srgbClr val="191919"/>
              </a:buClr>
              <a:buSzPts val="1400"/>
              <a:buFont typeface="Anaheim"/>
              <a:buChar char="●"/>
              <a:defRPr sz="2400"/>
            </a:lvl1pPr>
            <a:lvl2pPr marL="1828800" lvl="1" indent="-635000" rtl="0">
              <a:lnSpc>
                <a:spcPct val="115000"/>
              </a:lnSpc>
              <a:spcBef>
                <a:spcPts val="0"/>
              </a:spcBef>
              <a:spcAft>
                <a:spcPts val="0"/>
              </a:spcAft>
              <a:buClr>
                <a:srgbClr val="191919"/>
              </a:buClr>
              <a:buSzPts val="1400"/>
              <a:buFont typeface="Roboto Condensed Light"/>
              <a:buChar char="○"/>
              <a:defRPr sz="2400">
                <a:solidFill>
                  <a:srgbClr val="434343"/>
                </a:solidFill>
              </a:defRPr>
            </a:lvl2pPr>
            <a:lvl3pPr marL="2743200" lvl="2" indent="-635000" rtl="0">
              <a:lnSpc>
                <a:spcPct val="115000"/>
              </a:lnSpc>
              <a:spcBef>
                <a:spcPts val="0"/>
              </a:spcBef>
              <a:spcAft>
                <a:spcPts val="0"/>
              </a:spcAft>
              <a:buClr>
                <a:srgbClr val="191919"/>
              </a:buClr>
              <a:buSzPts val="1400"/>
              <a:buFont typeface="Roboto Condensed Light"/>
              <a:buChar char="■"/>
              <a:defRPr>
                <a:solidFill>
                  <a:srgbClr val="434343"/>
                </a:solidFill>
              </a:defRPr>
            </a:lvl3pPr>
            <a:lvl4pPr marL="3657600" lvl="3" indent="-635000" rtl="0">
              <a:lnSpc>
                <a:spcPct val="115000"/>
              </a:lnSpc>
              <a:spcBef>
                <a:spcPts val="0"/>
              </a:spcBef>
              <a:spcAft>
                <a:spcPts val="0"/>
              </a:spcAft>
              <a:buClr>
                <a:srgbClr val="191919"/>
              </a:buClr>
              <a:buSzPts val="1400"/>
              <a:buFont typeface="Roboto Condensed Light"/>
              <a:buChar char="●"/>
              <a:defRPr>
                <a:solidFill>
                  <a:srgbClr val="434343"/>
                </a:solidFill>
              </a:defRPr>
            </a:lvl4pPr>
            <a:lvl5pPr marL="4572000" lvl="4" indent="-635000" rtl="0">
              <a:lnSpc>
                <a:spcPct val="115000"/>
              </a:lnSpc>
              <a:spcBef>
                <a:spcPts val="0"/>
              </a:spcBef>
              <a:spcAft>
                <a:spcPts val="0"/>
              </a:spcAft>
              <a:buClr>
                <a:srgbClr val="191919"/>
              </a:buClr>
              <a:buSzPts val="1400"/>
              <a:buFont typeface="Roboto Condensed Light"/>
              <a:buChar char="○"/>
              <a:defRPr>
                <a:solidFill>
                  <a:srgbClr val="434343"/>
                </a:solidFill>
              </a:defRPr>
            </a:lvl5pPr>
            <a:lvl6pPr marL="5486400" lvl="5" indent="-635000" rtl="0">
              <a:lnSpc>
                <a:spcPct val="115000"/>
              </a:lnSpc>
              <a:spcBef>
                <a:spcPts val="0"/>
              </a:spcBef>
              <a:spcAft>
                <a:spcPts val="0"/>
              </a:spcAft>
              <a:buClr>
                <a:srgbClr val="191919"/>
              </a:buClr>
              <a:buSzPts val="1400"/>
              <a:buFont typeface="Roboto Condensed Light"/>
              <a:buChar char="■"/>
              <a:defRPr>
                <a:solidFill>
                  <a:srgbClr val="434343"/>
                </a:solidFill>
              </a:defRPr>
            </a:lvl6pPr>
            <a:lvl7pPr marL="6400800" lvl="6" indent="-635000" rtl="0">
              <a:lnSpc>
                <a:spcPct val="115000"/>
              </a:lnSpc>
              <a:spcBef>
                <a:spcPts val="0"/>
              </a:spcBef>
              <a:spcAft>
                <a:spcPts val="0"/>
              </a:spcAft>
              <a:buClr>
                <a:srgbClr val="191919"/>
              </a:buClr>
              <a:buSzPts val="1400"/>
              <a:buFont typeface="Roboto Condensed Light"/>
              <a:buChar char="●"/>
              <a:defRPr>
                <a:solidFill>
                  <a:srgbClr val="434343"/>
                </a:solidFill>
              </a:defRPr>
            </a:lvl7pPr>
            <a:lvl8pPr marL="7315200" lvl="7" indent="-635000" rtl="0">
              <a:lnSpc>
                <a:spcPct val="115000"/>
              </a:lnSpc>
              <a:spcBef>
                <a:spcPts val="0"/>
              </a:spcBef>
              <a:spcAft>
                <a:spcPts val="0"/>
              </a:spcAft>
              <a:buClr>
                <a:srgbClr val="191919"/>
              </a:buClr>
              <a:buSzPts val="1400"/>
              <a:buFont typeface="Roboto Condensed Light"/>
              <a:buChar char="○"/>
              <a:defRPr>
                <a:solidFill>
                  <a:srgbClr val="434343"/>
                </a:solidFill>
              </a:defRPr>
            </a:lvl8pPr>
            <a:lvl9pPr marL="8229600" lvl="8" indent="-635000" rtl="0">
              <a:lnSpc>
                <a:spcPct val="115000"/>
              </a:lnSpc>
              <a:spcBef>
                <a:spcPts val="0"/>
              </a:spcBef>
              <a:spcAft>
                <a:spcPts val="0"/>
              </a:spcAft>
              <a:buClr>
                <a:srgbClr val="191919"/>
              </a:buClr>
              <a:buSzPts val="1400"/>
              <a:buFont typeface="Roboto Condensed Light"/>
              <a:buChar char="■"/>
              <a:defRPr>
                <a:solidFill>
                  <a:srgbClr val="434343"/>
                </a:solidFill>
              </a:defRPr>
            </a:lvl9pPr>
          </a:lstStyle>
          <a:p>
            <a:endParaRPr/>
          </a:p>
        </p:txBody>
      </p:sp>
      <p:pic>
        <p:nvPicPr>
          <p:cNvPr id="27" name="Google Shape;27;p4"/>
          <p:cNvPicPr preferRelativeResize="0"/>
          <p:nvPr/>
        </p:nvPicPr>
        <p:blipFill>
          <a:blip r:embed="rId2">
            <a:alphaModFix/>
          </a:blip>
          <a:stretch>
            <a:fillRect/>
          </a:stretch>
        </p:blipFill>
        <p:spPr>
          <a:xfrm rot="-2700232">
            <a:off x="-386923" y="6991740"/>
            <a:ext cx="1553454" cy="1389296"/>
          </a:xfrm>
          <a:prstGeom prst="rect">
            <a:avLst/>
          </a:prstGeom>
          <a:noFill/>
          <a:ln>
            <a:noFill/>
          </a:ln>
        </p:spPr>
      </p:pic>
      <p:pic>
        <p:nvPicPr>
          <p:cNvPr id="28" name="Google Shape;28;p4"/>
          <p:cNvPicPr preferRelativeResize="0"/>
          <p:nvPr/>
        </p:nvPicPr>
        <p:blipFill>
          <a:blip r:embed="rId3">
            <a:alphaModFix/>
          </a:blip>
          <a:stretch>
            <a:fillRect/>
          </a:stretch>
        </p:blipFill>
        <p:spPr>
          <a:xfrm rot="8100098">
            <a:off x="331700" y="8105394"/>
            <a:ext cx="855908" cy="808956"/>
          </a:xfrm>
          <a:prstGeom prst="rect">
            <a:avLst/>
          </a:prstGeom>
          <a:noFill/>
          <a:ln>
            <a:noFill/>
          </a:ln>
        </p:spPr>
      </p:pic>
      <p:pic>
        <p:nvPicPr>
          <p:cNvPr id="29" name="Google Shape;29;p4"/>
          <p:cNvPicPr preferRelativeResize="0"/>
          <p:nvPr/>
        </p:nvPicPr>
        <p:blipFill>
          <a:blip r:embed="rId4">
            <a:alphaModFix/>
          </a:blip>
          <a:stretch>
            <a:fillRect/>
          </a:stretch>
        </p:blipFill>
        <p:spPr>
          <a:xfrm flipH="1">
            <a:off x="-1499604" y="7442000"/>
            <a:ext cx="2285252" cy="3393904"/>
          </a:xfrm>
          <a:prstGeom prst="rect">
            <a:avLst/>
          </a:prstGeom>
          <a:noFill/>
          <a:ln>
            <a:noFill/>
          </a:ln>
        </p:spPr>
      </p:pic>
      <p:pic>
        <p:nvPicPr>
          <p:cNvPr id="30" name="Google Shape;30;p4"/>
          <p:cNvPicPr preferRelativeResize="0"/>
          <p:nvPr/>
        </p:nvPicPr>
        <p:blipFill>
          <a:blip r:embed="rId3">
            <a:alphaModFix/>
          </a:blip>
          <a:stretch>
            <a:fillRect/>
          </a:stretch>
        </p:blipFill>
        <p:spPr>
          <a:xfrm rot="9000117">
            <a:off x="1297484" y="9285093"/>
            <a:ext cx="1043376" cy="986162"/>
          </a:xfrm>
          <a:prstGeom prst="rect">
            <a:avLst/>
          </a:prstGeom>
          <a:noFill/>
          <a:ln>
            <a:noFill/>
          </a:ln>
        </p:spPr>
      </p:pic>
      <p:pic>
        <p:nvPicPr>
          <p:cNvPr id="31" name="Google Shape;31;p4"/>
          <p:cNvPicPr preferRelativeResize="0"/>
          <p:nvPr/>
        </p:nvPicPr>
        <p:blipFill>
          <a:blip r:embed="rId5">
            <a:alphaModFix/>
          </a:blip>
          <a:stretch>
            <a:fillRect/>
          </a:stretch>
        </p:blipFill>
        <p:spPr>
          <a:xfrm rot="-512685">
            <a:off x="-192980" y="8975657"/>
            <a:ext cx="2210144" cy="2295766"/>
          </a:xfrm>
          <a:prstGeom prst="rect">
            <a:avLst/>
          </a:prstGeom>
          <a:noFill/>
          <a:ln>
            <a:noFill/>
          </a:ln>
        </p:spPr>
      </p:pic>
      <p:sp>
        <p:nvSpPr>
          <p:cNvPr id="32" name="Google Shape;32;p4"/>
          <p:cNvSpPr txBox="1">
            <a:spLocks noGrp="1"/>
          </p:cNvSpPr>
          <p:nvPr>
            <p:ph type="title"/>
          </p:nvPr>
        </p:nvSpPr>
        <p:spPr>
          <a:xfrm>
            <a:off x="1430200" y="1126678"/>
            <a:ext cx="15427800" cy="1932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300"/>
              <a:buFont typeface="Mali"/>
              <a:buNone/>
              <a:defRPr sz="60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95630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6123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6174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chemeClr val="accent3"/>
            </a:gs>
            <a:gs pos="100000">
              <a:schemeClr val="dk2"/>
            </a:gs>
          </a:gsLst>
          <a:lin ang="5400012" scaled="0"/>
        </a:gradFill>
        <a:effectLst/>
      </p:bgPr>
    </p:bg>
    <p:spTree>
      <p:nvGrpSpPr>
        <p:cNvPr id="1" name="Shape 33"/>
        <p:cNvGrpSpPr/>
        <p:nvPr/>
      </p:nvGrpSpPr>
      <p:grpSpPr>
        <a:xfrm>
          <a:off x="0" y="0"/>
          <a:ext cx="0" cy="0"/>
          <a:chOff x="0" y="0"/>
          <a:chExt cx="0" cy="0"/>
        </a:xfrm>
      </p:grpSpPr>
      <p:grpSp>
        <p:nvGrpSpPr>
          <p:cNvPr id="34" name="Google Shape;34;p5"/>
          <p:cNvGrpSpPr/>
          <p:nvPr/>
        </p:nvGrpSpPr>
        <p:grpSpPr>
          <a:xfrm rot="10800000">
            <a:off x="-2000841" y="-3569843"/>
            <a:ext cx="22289702" cy="16564018"/>
            <a:chOff x="309900" y="238100"/>
            <a:chExt cx="7048350" cy="5237800"/>
          </a:xfrm>
        </p:grpSpPr>
        <p:sp>
          <p:nvSpPr>
            <p:cNvPr id="35" name="Google Shape;35;p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6" name="Google Shape;36;p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7" name="Google Shape;37;p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8" name="Google Shape;38;p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39" name="Google Shape;39;p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0" name="Google Shape;40;p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1" name="Google Shape;41;p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2" name="Google Shape;42;p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43" name="Google Shape;43;p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44" name="Google Shape;44;p5"/>
          <p:cNvSpPr txBox="1">
            <a:spLocks noGrp="1"/>
          </p:cNvSpPr>
          <p:nvPr>
            <p:ph type="title"/>
          </p:nvPr>
        </p:nvSpPr>
        <p:spPr>
          <a:xfrm>
            <a:off x="1430200" y="1070000"/>
            <a:ext cx="15427800" cy="114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
        <p:nvSpPr>
          <p:cNvPr id="45" name="Google Shape;45;p5"/>
          <p:cNvSpPr txBox="1">
            <a:spLocks noGrp="1"/>
          </p:cNvSpPr>
          <p:nvPr>
            <p:ph type="subTitle" idx="1"/>
          </p:nvPr>
        </p:nvSpPr>
        <p:spPr>
          <a:xfrm>
            <a:off x="3005622" y="5093150"/>
            <a:ext cx="5726400" cy="205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 name="Google Shape;46;p5"/>
          <p:cNvSpPr txBox="1">
            <a:spLocks noGrp="1"/>
          </p:cNvSpPr>
          <p:nvPr>
            <p:ph type="subTitle" idx="2"/>
          </p:nvPr>
        </p:nvSpPr>
        <p:spPr>
          <a:xfrm>
            <a:off x="3005622" y="4178750"/>
            <a:ext cx="5726400" cy="106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5000" b="1">
                <a:solidFill>
                  <a:schemeClr val="accent4"/>
                </a:solidFill>
                <a:latin typeface="Mali"/>
                <a:ea typeface="Mali"/>
                <a:cs typeface="Mali"/>
                <a:sym typeface="Mali"/>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7" name="Google Shape;47;p5"/>
          <p:cNvSpPr txBox="1">
            <a:spLocks noGrp="1"/>
          </p:cNvSpPr>
          <p:nvPr>
            <p:ph type="subTitle" idx="3"/>
          </p:nvPr>
        </p:nvSpPr>
        <p:spPr>
          <a:xfrm>
            <a:off x="9555970" y="5093150"/>
            <a:ext cx="5726400" cy="205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 name="Google Shape;48;p5"/>
          <p:cNvSpPr txBox="1">
            <a:spLocks noGrp="1"/>
          </p:cNvSpPr>
          <p:nvPr>
            <p:ph type="subTitle" idx="4"/>
          </p:nvPr>
        </p:nvSpPr>
        <p:spPr>
          <a:xfrm>
            <a:off x="9555978" y="4178750"/>
            <a:ext cx="5726400" cy="106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5000" b="1">
                <a:solidFill>
                  <a:schemeClr val="accent4"/>
                </a:solidFill>
                <a:latin typeface="Mali"/>
                <a:ea typeface="Mali"/>
                <a:cs typeface="Mali"/>
                <a:sym typeface="Mali"/>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pic>
        <p:nvPicPr>
          <p:cNvPr id="49" name="Google Shape;49;p5"/>
          <p:cNvPicPr preferRelativeResize="0"/>
          <p:nvPr/>
        </p:nvPicPr>
        <p:blipFill>
          <a:blip r:embed="rId2">
            <a:alphaModFix/>
          </a:blip>
          <a:stretch>
            <a:fillRect/>
          </a:stretch>
        </p:blipFill>
        <p:spPr>
          <a:xfrm flipH="1">
            <a:off x="15818221" y="207995"/>
            <a:ext cx="4167158" cy="3174202"/>
          </a:xfrm>
          <a:prstGeom prst="rect">
            <a:avLst/>
          </a:prstGeom>
          <a:noFill/>
          <a:ln>
            <a:noFill/>
          </a:ln>
        </p:spPr>
      </p:pic>
      <p:pic>
        <p:nvPicPr>
          <p:cNvPr id="50" name="Google Shape;50;p5"/>
          <p:cNvPicPr preferRelativeResize="0"/>
          <p:nvPr/>
        </p:nvPicPr>
        <p:blipFill>
          <a:blip r:embed="rId3">
            <a:alphaModFix/>
          </a:blip>
          <a:stretch>
            <a:fillRect/>
          </a:stretch>
        </p:blipFill>
        <p:spPr>
          <a:xfrm rot="6105542">
            <a:off x="16024219" y="120663"/>
            <a:ext cx="1065550" cy="1007118"/>
          </a:xfrm>
          <a:prstGeom prst="rect">
            <a:avLst/>
          </a:prstGeom>
          <a:noFill/>
          <a:ln>
            <a:noFill/>
          </a:ln>
        </p:spPr>
      </p:pic>
      <p:pic>
        <p:nvPicPr>
          <p:cNvPr id="51" name="Google Shape;51;p5"/>
          <p:cNvPicPr preferRelativeResize="0"/>
          <p:nvPr/>
        </p:nvPicPr>
        <p:blipFill>
          <a:blip r:embed="rId2">
            <a:alphaModFix/>
          </a:blip>
          <a:stretch>
            <a:fillRect/>
          </a:stretch>
        </p:blipFill>
        <p:spPr>
          <a:xfrm rot="899999">
            <a:off x="-1272021" y="8241421"/>
            <a:ext cx="4167194" cy="3174206"/>
          </a:xfrm>
          <a:prstGeom prst="rect">
            <a:avLst/>
          </a:prstGeom>
          <a:noFill/>
          <a:ln>
            <a:noFill/>
          </a:ln>
        </p:spPr>
      </p:pic>
      <p:pic>
        <p:nvPicPr>
          <p:cNvPr id="52" name="Google Shape;52;p5"/>
          <p:cNvPicPr preferRelativeResize="0"/>
          <p:nvPr/>
        </p:nvPicPr>
        <p:blipFill>
          <a:blip r:embed="rId3">
            <a:alphaModFix/>
          </a:blip>
          <a:stretch>
            <a:fillRect/>
          </a:stretch>
        </p:blipFill>
        <p:spPr>
          <a:xfrm rot="6300240">
            <a:off x="1217648" y="8280373"/>
            <a:ext cx="2227352" cy="2105254"/>
          </a:xfrm>
          <a:prstGeom prst="rect">
            <a:avLst/>
          </a:prstGeom>
          <a:noFill/>
          <a:ln>
            <a:noFill/>
          </a:ln>
        </p:spPr>
      </p:pic>
      <p:pic>
        <p:nvPicPr>
          <p:cNvPr id="53" name="Google Shape;53;p5"/>
          <p:cNvPicPr preferRelativeResize="0"/>
          <p:nvPr/>
        </p:nvPicPr>
        <p:blipFill>
          <a:blip r:embed="rId4">
            <a:alphaModFix/>
          </a:blip>
          <a:stretch>
            <a:fillRect/>
          </a:stretch>
        </p:blipFill>
        <p:spPr>
          <a:xfrm rot="-4500313">
            <a:off x="2509011" y="8852539"/>
            <a:ext cx="1849826" cy="1654314"/>
          </a:xfrm>
          <a:prstGeom prst="rect">
            <a:avLst/>
          </a:prstGeom>
          <a:noFill/>
          <a:ln>
            <a:noFill/>
          </a:ln>
        </p:spPr>
      </p:pic>
      <p:pic>
        <p:nvPicPr>
          <p:cNvPr id="54" name="Google Shape;54;p5"/>
          <p:cNvPicPr preferRelativeResize="0"/>
          <p:nvPr/>
        </p:nvPicPr>
        <p:blipFill>
          <a:blip r:embed="rId4">
            <a:alphaModFix/>
          </a:blip>
          <a:stretch>
            <a:fillRect/>
          </a:stretch>
        </p:blipFill>
        <p:spPr>
          <a:xfrm rot="-3246497">
            <a:off x="-375645" y="6800276"/>
            <a:ext cx="1213410" cy="1085152"/>
          </a:xfrm>
          <a:prstGeom prst="rect">
            <a:avLst/>
          </a:prstGeom>
          <a:noFill/>
          <a:ln>
            <a:noFill/>
          </a:ln>
        </p:spPr>
      </p:pic>
      <p:pic>
        <p:nvPicPr>
          <p:cNvPr id="55" name="Google Shape;55;p5"/>
          <p:cNvPicPr preferRelativeResize="0"/>
          <p:nvPr/>
        </p:nvPicPr>
        <p:blipFill>
          <a:blip r:embed="rId5">
            <a:alphaModFix/>
          </a:blip>
          <a:stretch>
            <a:fillRect/>
          </a:stretch>
        </p:blipFill>
        <p:spPr>
          <a:xfrm rot="-512685">
            <a:off x="27244" y="7368057"/>
            <a:ext cx="2210144" cy="2295766"/>
          </a:xfrm>
          <a:prstGeom prst="rect">
            <a:avLst/>
          </a:prstGeom>
          <a:noFill/>
          <a:ln>
            <a:noFill/>
          </a:ln>
        </p:spPr>
      </p:pic>
      <p:pic>
        <p:nvPicPr>
          <p:cNvPr id="56" name="Google Shape;56;p5"/>
          <p:cNvPicPr preferRelativeResize="0"/>
          <p:nvPr/>
        </p:nvPicPr>
        <p:blipFill>
          <a:blip r:embed="rId6">
            <a:alphaModFix/>
          </a:blip>
          <a:stretch>
            <a:fillRect/>
          </a:stretch>
        </p:blipFill>
        <p:spPr>
          <a:xfrm rot="937113">
            <a:off x="849318" y="7408899"/>
            <a:ext cx="1501912" cy="536050"/>
          </a:xfrm>
          <a:prstGeom prst="rect">
            <a:avLst/>
          </a:prstGeom>
          <a:noFill/>
          <a:ln>
            <a:noFill/>
          </a:ln>
        </p:spPr>
      </p:pic>
      <p:pic>
        <p:nvPicPr>
          <p:cNvPr id="57" name="Google Shape;57;p5"/>
          <p:cNvPicPr preferRelativeResize="0"/>
          <p:nvPr/>
        </p:nvPicPr>
        <p:blipFill>
          <a:blip r:embed="rId4">
            <a:alphaModFix/>
          </a:blip>
          <a:stretch>
            <a:fillRect/>
          </a:stretch>
        </p:blipFill>
        <p:spPr>
          <a:xfrm rot="-512815">
            <a:off x="16393202" y="396228"/>
            <a:ext cx="1978200" cy="1768996"/>
          </a:xfrm>
          <a:prstGeom prst="rect">
            <a:avLst/>
          </a:prstGeom>
          <a:noFill/>
          <a:ln>
            <a:noFill/>
          </a:ln>
        </p:spPr>
      </p:pic>
      <p:pic>
        <p:nvPicPr>
          <p:cNvPr id="58" name="Google Shape;58;p5"/>
          <p:cNvPicPr preferRelativeResize="0"/>
          <p:nvPr/>
        </p:nvPicPr>
        <p:blipFill>
          <a:blip r:embed="rId7">
            <a:alphaModFix/>
          </a:blip>
          <a:stretch>
            <a:fillRect/>
          </a:stretch>
        </p:blipFill>
        <p:spPr>
          <a:xfrm rot="-899995" flipH="1">
            <a:off x="15507109" y="893648"/>
            <a:ext cx="1573266" cy="1802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accent3"/>
            </a:gs>
            <a:gs pos="100000">
              <a:schemeClr val="dk2"/>
            </a:gs>
          </a:gsLst>
          <a:lin ang="5400700" scaled="0"/>
        </a:gradFill>
        <a:effectLst/>
      </p:bgPr>
    </p:bg>
    <p:spTree>
      <p:nvGrpSpPr>
        <p:cNvPr id="1" name="Shape 59"/>
        <p:cNvGrpSpPr/>
        <p:nvPr/>
      </p:nvGrpSpPr>
      <p:grpSpPr>
        <a:xfrm>
          <a:off x="0" y="0"/>
          <a:ext cx="0" cy="0"/>
          <a:chOff x="0" y="0"/>
          <a:chExt cx="0" cy="0"/>
        </a:xfrm>
      </p:grpSpPr>
      <p:grpSp>
        <p:nvGrpSpPr>
          <p:cNvPr id="60" name="Google Shape;60;p6"/>
          <p:cNvGrpSpPr/>
          <p:nvPr/>
        </p:nvGrpSpPr>
        <p:grpSpPr>
          <a:xfrm rot="10800000">
            <a:off x="-2933505" y="-3275150"/>
            <a:ext cx="23659902" cy="17582248"/>
            <a:chOff x="309900" y="238100"/>
            <a:chExt cx="7048350" cy="5237800"/>
          </a:xfrm>
        </p:grpSpPr>
        <p:sp>
          <p:nvSpPr>
            <p:cNvPr id="61" name="Google Shape;61;p6"/>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2" name="Google Shape;62;p6"/>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3" name="Google Shape;63;p6"/>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4" name="Google Shape;64;p6"/>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5" name="Google Shape;65;p6"/>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6" name="Google Shape;66;p6"/>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7" name="Google Shape;67;p6"/>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8" name="Google Shape;68;p6"/>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69" name="Google Shape;69;p6"/>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70" name="Google Shape;70;p6"/>
          <p:cNvSpPr txBox="1">
            <a:spLocks noGrp="1"/>
          </p:cNvSpPr>
          <p:nvPr>
            <p:ph type="title"/>
          </p:nvPr>
        </p:nvSpPr>
        <p:spPr>
          <a:xfrm>
            <a:off x="1430200" y="1070000"/>
            <a:ext cx="15427800" cy="114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chemeClr val="accent3"/>
            </a:gs>
            <a:gs pos="100000">
              <a:schemeClr val="dk2"/>
            </a:gs>
          </a:gsLst>
          <a:lin ang="5400700" scaled="0"/>
        </a:gradFill>
        <a:effectLst/>
      </p:bgPr>
    </p:bg>
    <p:spTree>
      <p:nvGrpSpPr>
        <p:cNvPr id="1" name="Shape 71"/>
        <p:cNvGrpSpPr/>
        <p:nvPr/>
      </p:nvGrpSpPr>
      <p:grpSpPr>
        <a:xfrm>
          <a:off x="0" y="0"/>
          <a:ext cx="0" cy="0"/>
          <a:chOff x="0" y="0"/>
          <a:chExt cx="0" cy="0"/>
        </a:xfrm>
      </p:grpSpPr>
      <p:grpSp>
        <p:nvGrpSpPr>
          <p:cNvPr id="72" name="Google Shape;72;p7"/>
          <p:cNvGrpSpPr/>
          <p:nvPr/>
        </p:nvGrpSpPr>
        <p:grpSpPr>
          <a:xfrm rot="10800000">
            <a:off x="-2865846" y="-3361726"/>
            <a:ext cx="22220628" cy="16512688"/>
            <a:chOff x="309900" y="238100"/>
            <a:chExt cx="7048350" cy="5237800"/>
          </a:xfrm>
        </p:grpSpPr>
        <p:sp>
          <p:nvSpPr>
            <p:cNvPr id="73" name="Google Shape;73;p7"/>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4" name="Google Shape;74;p7"/>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5" name="Google Shape;75;p7"/>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6" name="Google Shape;76;p7"/>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7" name="Google Shape;77;p7"/>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8" name="Google Shape;78;p7"/>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79" name="Google Shape;79;p7"/>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80" name="Google Shape;80;p7"/>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81" name="Google Shape;81;p7"/>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82" name="Google Shape;82;p7"/>
          <p:cNvSpPr txBox="1">
            <a:spLocks noGrp="1"/>
          </p:cNvSpPr>
          <p:nvPr>
            <p:ph type="body" idx="1"/>
          </p:nvPr>
        </p:nvSpPr>
        <p:spPr>
          <a:xfrm>
            <a:off x="1430200" y="4034650"/>
            <a:ext cx="7814400" cy="45684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chemeClr val="accent1"/>
              </a:buClr>
              <a:buSzPts val="1400"/>
              <a:buChar char="●"/>
              <a:defRPr sz="2800">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3" name="Google Shape;83;p7"/>
          <p:cNvSpPr txBox="1">
            <a:spLocks noGrp="1"/>
          </p:cNvSpPr>
          <p:nvPr>
            <p:ph type="title"/>
          </p:nvPr>
        </p:nvSpPr>
        <p:spPr>
          <a:xfrm>
            <a:off x="1430200" y="1683950"/>
            <a:ext cx="7814400" cy="2350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6600" b="1">
                <a:solidFill>
                  <a:schemeClr val="accent4"/>
                </a:solidFill>
                <a:latin typeface="Mali"/>
                <a:ea typeface="Mali"/>
                <a:cs typeface="Mali"/>
                <a:sym typeface="Mal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3"/>
            </a:gs>
            <a:gs pos="100000">
              <a:schemeClr val="dk2"/>
            </a:gs>
          </a:gsLst>
          <a:lin ang="5400700" scaled="0"/>
        </a:gra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776200" y="2655900"/>
            <a:ext cx="12735600" cy="49752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5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pic>
        <p:nvPicPr>
          <p:cNvPr id="86" name="Google Shape;86;p8"/>
          <p:cNvPicPr preferRelativeResize="0"/>
          <p:nvPr/>
        </p:nvPicPr>
        <p:blipFill>
          <a:blip r:embed="rId2">
            <a:alphaModFix/>
          </a:blip>
          <a:stretch>
            <a:fillRect/>
          </a:stretch>
        </p:blipFill>
        <p:spPr>
          <a:xfrm rot="-4499934">
            <a:off x="-678944" y="5373039"/>
            <a:ext cx="1293444" cy="1156774"/>
          </a:xfrm>
          <a:prstGeom prst="rect">
            <a:avLst/>
          </a:prstGeom>
          <a:noFill/>
          <a:ln>
            <a:noFill/>
          </a:ln>
        </p:spPr>
      </p:pic>
      <p:pic>
        <p:nvPicPr>
          <p:cNvPr id="87" name="Google Shape;87;p8"/>
          <p:cNvPicPr preferRelativeResize="0"/>
          <p:nvPr/>
        </p:nvPicPr>
        <p:blipFill>
          <a:blip r:embed="rId3">
            <a:alphaModFix/>
          </a:blip>
          <a:stretch>
            <a:fillRect/>
          </a:stretch>
        </p:blipFill>
        <p:spPr>
          <a:xfrm>
            <a:off x="-692145" y="6008401"/>
            <a:ext cx="2455450" cy="2300726"/>
          </a:xfrm>
          <a:prstGeom prst="rect">
            <a:avLst/>
          </a:prstGeom>
          <a:noFill/>
          <a:ln>
            <a:noFill/>
          </a:ln>
        </p:spPr>
      </p:pic>
      <p:pic>
        <p:nvPicPr>
          <p:cNvPr id="88" name="Google Shape;88;p8"/>
          <p:cNvPicPr preferRelativeResize="0"/>
          <p:nvPr/>
        </p:nvPicPr>
        <p:blipFill>
          <a:blip r:embed="rId4">
            <a:alphaModFix/>
          </a:blip>
          <a:stretch>
            <a:fillRect/>
          </a:stretch>
        </p:blipFill>
        <p:spPr>
          <a:xfrm rot="899999">
            <a:off x="-784071" y="8430847"/>
            <a:ext cx="4167194" cy="3174206"/>
          </a:xfrm>
          <a:prstGeom prst="rect">
            <a:avLst/>
          </a:prstGeom>
          <a:noFill/>
          <a:ln>
            <a:noFill/>
          </a:ln>
        </p:spPr>
      </p:pic>
      <p:pic>
        <p:nvPicPr>
          <p:cNvPr id="89" name="Google Shape;89;p8"/>
          <p:cNvPicPr preferRelativeResize="0"/>
          <p:nvPr/>
        </p:nvPicPr>
        <p:blipFill>
          <a:blip r:embed="rId5">
            <a:alphaModFix/>
          </a:blip>
          <a:stretch>
            <a:fillRect/>
          </a:stretch>
        </p:blipFill>
        <p:spPr>
          <a:xfrm rot="7200036">
            <a:off x="1142466" y="4604654"/>
            <a:ext cx="740816" cy="700188"/>
          </a:xfrm>
          <a:prstGeom prst="rect">
            <a:avLst/>
          </a:prstGeom>
          <a:noFill/>
          <a:ln>
            <a:noFill/>
          </a:ln>
        </p:spPr>
      </p:pic>
      <p:pic>
        <p:nvPicPr>
          <p:cNvPr id="90" name="Google Shape;90;p8"/>
          <p:cNvPicPr preferRelativeResize="0"/>
          <p:nvPr/>
        </p:nvPicPr>
        <p:blipFill>
          <a:blip r:embed="rId2">
            <a:alphaModFix/>
          </a:blip>
          <a:stretch>
            <a:fillRect/>
          </a:stretch>
        </p:blipFill>
        <p:spPr>
          <a:xfrm rot="-1799982">
            <a:off x="2368162" y="9182519"/>
            <a:ext cx="1458776" cy="1304606"/>
          </a:xfrm>
          <a:prstGeom prst="rect">
            <a:avLst/>
          </a:prstGeom>
          <a:noFill/>
          <a:ln>
            <a:noFill/>
          </a:ln>
        </p:spPr>
      </p:pic>
      <p:pic>
        <p:nvPicPr>
          <p:cNvPr id="91" name="Google Shape;91;p8"/>
          <p:cNvPicPr preferRelativeResize="0"/>
          <p:nvPr/>
        </p:nvPicPr>
        <p:blipFill>
          <a:blip r:embed="rId6">
            <a:alphaModFix/>
          </a:blip>
          <a:stretch>
            <a:fillRect/>
          </a:stretch>
        </p:blipFill>
        <p:spPr>
          <a:xfrm rot="-1617032">
            <a:off x="1183856" y="9048823"/>
            <a:ext cx="1432132" cy="336354"/>
          </a:xfrm>
          <a:prstGeom prst="rect">
            <a:avLst/>
          </a:prstGeom>
          <a:noFill/>
          <a:ln>
            <a:noFill/>
          </a:ln>
        </p:spPr>
      </p:pic>
      <p:pic>
        <p:nvPicPr>
          <p:cNvPr id="92" name="Google Shape;92;p8"/>
          <p:cNvPicPr preferRelativeResize="0"/>
          <p:nvPr/>
        </p:nvPicPr>
        <p:blipFill>
          <a:blip r:embed="rId7">
            <a:alphaModFix/>
          </a:blip>
          <a:stretch>
            <a:fillRect/>
          </a:stretch>
        </p:blipFill>
        <p:spPr>
          <a:xfrm rot="900011">
            <a:off x="-1502786" y="7268466"/>
            <a:ext cx="3413768" cy="3413768"/>
          </a:xfrm>
          <a:prstGeom prst="rect">
            <a:avLst/>
          </a:prstGeom>
          <a:noFill/>
          <a:ln>
            <a:noFill/>
          </a:ln>
        </p:spPr>
      </p:pic>
      <p:pic>
        <p:nvPicPr>
          <p:cNvPr id="93" name="Google Shape;93;p8"/>
          <p:cNvPicPr preferRelativeResize="0"/>
          <p:nvPr/>
        </p:nvPicPr>
        <p:blipFill>
          <a:blip r:embed="rId2">
            <a:alphaModFix/>
          </a:blip>
          <a:stretch>
            <a:fillRect/>
          </a:stretch>
        </p:blipFill>
        <p:spPr>
          <a:xfrm rot="-9000079">
            <a:off x="947892" y="7263087"/>
            <a:ext cx="964664" cy="862682"/>
          </a:xfrm>
          <a:prstGeom prst="rect">
            <a:avLst/>
          </a:prstGeom>
          <a:noFill/>
          <a:ln>
            <a:noFill/>
          </a:ln>
        </p:spPr>
      </p:pic>
      <p:pic>
        <p:nvPicPr>
          <p:cNvPr id="94" name="Google Shape;94;p8"/>
          <p:cNvPicPr preferRelativeResize="0"/>
          <p:nvPr/>
        </p:nvPicPr>
        <p:blipFill>
          <a:blip r:embed="rId2">
            <a:alphaModFix/>
          </a:blip>
          <a:stretch>
            <a:fillRect/>
          </a:stretch>
        </p:blipFill>
        <p:spPr>
          <a:xfrm rot="-1799999">
            <a:off x="16388990" y="-531624"/>
            <a:ext cx="1813224" cy="1621592"/>
          </a:xfrm>
          <a:prstGeom prst="rect">
            <a:avLst/>
          </a:prstGeom>
          <a:noFill/>
          <a:ln>
            <a:noFill/>
          </a:ln>
        </p:spPr>
      </p:pic>
      <p:pic>
        <p:nvPicPr>
          <p:cNvPr id="95" name="Google Shape;95;p8"/>
          <p:cNvPicPr preferRelativeResize="0"/>
          <p:nvPr/>
        </p:nvPicPr>
        <p:blipFill>
          <a:blip r:embed="rId8">
            <a:alphaModFix/>
          </a:blip>
          <a:stretch>
            <a:fillRect/>
          </a:stretch>
        </p:blipFill>
        <p:spPr>
          <a:xfrm rot="899992">
            <a:off x="15353076" y="714299"/>
            <a:ext cx="2499852" cy="2087306"/>
          </a:xfrm>
          <a:prstGeom prst="rect">
            <a:avLst/>
          </a:prstGeom>
          <a:noFill/>
          <a:ln>
            <a:noFill/>
          </a:ln>
        </p:spPr>
      </p:pic>
      <p:pic>
        <p:nvPicPr>
          <p:cNvPr id="96" name="Google Shape;96;p8"/>
          <p:cNvPicPr preferRelativeResize="0"/>
          <p:nvPr/>
        </p:nvPicPr>
        <p:blipFill>
          <a:blip r:embed="rId9">
            <a:alphaModFix/>
          </a:blip>
          <a:stretch>
            <a:fillRect/>
          </a:stretch>
        </p:blipFill>
        <p:spPr>
          <a:xfrm>
            <a:off x="17236402" y="83150"/>
            <a:ext cx="2024304" cy="3006392"/>
          </a:xfrm>
          <a:prstGeom prst="rect">
            <a:avLst/>
          </a:prstGeom>
          <a:noFill/>
          <a:ln>
            <a:noFill/>
          </a:ln>
        </p:spPr>
      </p:pic>
      <p:pic>
        <p:nvPicPr>
          <p:cNvPr id="97" name="Google Shape;97;p8"/>
          <p:cNvPicPr preferRelativeResize="0"/>
          <p:nvPr/>
        </p:nvPicPr>
        <p:blipFill>
          <a:blip r:embed="rId5">
            <a:alphaModFix/>
          </a:blip>
          <a:stretch>
            <a:fillRect/>
          </a:stretch>
        </p:blipFill>
        <p:spPr>
          <a:xfrm rot="-6299865" flipH="1">
            <a:off x="16092552" y="4043072"/>
            <a:ext cx="1020900" cy="96496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chemeClr val="accent3"/>
            </a:gs>
            <a:gs pos="100000">
              <a:schemeClr val="dk2"/>
            </a:gs>
          </a:gsLst>
          <a:lin ang="5400700" scaled="0"/>
        </a:gradFill>
        <a:effectLst/>
      </p:bgPr>
    </p:bg>
    <p:spTree>
      <p:nvGrpSpPr>
        <p:cNvPr id="1" name="Shape 98"/>
        <p:cNvGrpSpPr/>
        <p:nvPr/>
      </p:nvGrpSpPr>
      <p:grpSpPr>
        <a:xfrm>
          <a:off x="0" y="0"/>
          <a:ext cx="0" cy="0"/>
          <a:chOff x="0" y="0"/>
          <a:chExt cx="0" cy="0"/>
        </a:xfrm>
      </p:grpSpPr>
      <p:grpSp>
        <p:nvGrpSpPr>
          <p:cNvPr id="99" name="Google Shape;99;p9"/>
          <p:cNvGrpSpPr/>
          <p:nvPr/>
        </p:nvGrpSpPr>
        <p:grpSpPr>
          <a:xfrm>
            <a:off x="-157701" y="-1768821"/>
            <a:ext cx="18603414" cy="13824650"/>
            <a:chOff x="309900" y="238100"/>
            <a:chExt cx="7048350" cy="5237800"/>
          </a:xfrm>
        </p:grpSpPr>
        <p:sp>
          <p:nvSpPr>
            <p:cNvPr id="100" name="Google Shape;100;p9"/>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1" name="Google Shape;101;p9"/>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2" name="Google Shape;102;p9"/>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3" name="Google Shape;103;p9"/>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4" name="Google Shape;104;p9"/>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5" name="Google Shape;105;p9"/>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6" name="Google Shape;106;p9"/>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7" name="Google Shape;107;p9"/>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sp>
          <p:nvSpPr>
            <p:cNvPr id="108" name="Google Shape;108;p9"/>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600"/>
            </a:p>
          </p:txBody>
        </p:sp>
      </p:grpSp>
      <p:sp>
        <p:nvSpPr>
          <p:cNvPr id="109" name="Google Shape;109;p9"/>
          <p:cNvSpPr txBox="1">
            <a:spLocks noGrp="1"/>
          </p:cNvSpPr>
          <p:nvPr>
            <p:ph type="title"/>
          </p:nvPr>
        </p:nvSpPr>
        <p:spPr>
          <a:xfrm>
            <a:off x="4268400" y="3186000"/>
            <a:ext cx="9751200" cy="156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0" name="Google Shape;110;p9"/>
          <p:cNvSpPr txBox="1">
            <a:spLocks noGrp="1"/>
          </p:cNvSpPr>
          <p:nvPr>
            <p:ph type="subTitle" idx="1"/>
          </p:nvPr>
        </p:nvSpPr>
        <p:spPr>
          <a:xfrm>
            <a:off x="4268400" y="4753800"/>
            <a:ext cx="9751200" cy="23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1" name="Google Shape;111;p9"/>
          <p:cNvPicPr preferRelativeResize="0"/>
          <p:nvPr/>
        </p:nvPicPr>
        <p:blipFill>
          <a:blip r:embed="rId2">
            <a:alphaModFix/>
          </a:blip>
          <a:stretch>
            <a:fillRect/>
          </a:stretch>
        </p:blipFill>
        <p:spPr>
          <a:xfrm rot="1800012">
            <a:off x="523591" y="1414703"/>
            <a:ext cx="1813222" cy="1621590"/>
          </a:xfrm>
          <a:prstGeom prst="rect">
            <a:avLst/>
          </a:prstGeom>
          <a:noFill/>
          <a:ln>
            <a:noFill/>
          </a:ln>
        </p:spPr>
      </p:pic>
      <p:pic>
        <p:nvPicPr>
          <p:cNvPr id="112" name="Google Shape;112;p9"/>
          <p:cNvPicPr preferRelativeResize="0"/>
          <p:nvPr/>
        </p:nvPicPr>
        <p:blipFill>
          <a:blip r:embed="rId3">
            <a:alphaModFix/>
          </a:blip>
          <a:stretch>
            <a:fillRect/>
          </a:stretch>
        </p:blipFill>
        <p:spPr>
          <a:xfrm>
            <a:off x="-513300" y="98748"/>
            <a:ext cx="1943500" cy="1942500"/>
          </a:xfrm>
          <a:prstGeom prst="rect">
            <a:avLst/>
          </a:prstGeom>
          <a:noFill/>
          <a:ln>
            <a:noFill/>
          </a:ln>
        </p:spPr>
      </p:pic>
      <p:pic>
        <p:nvPicPr>
          <p:cNvPr id="113" name="Google Shape;113;p9"/>
          <p:cNvPicPr preferRelativeResize="0"/>
          <p:nvPr/>
        </p:nvPicPr>
        <p:blipFill>
          <a:blip r:embed="rId4">
            <a:alphaModFix/>
          </a:blip>
          <a:stretch>
            <a:fillRect/>
          </a:stretch>
        </p:blipFill>
        <p:spPr>
          <a:xfrm flipH="1">
            <a:off x="1430180" y="-680279"/>
            <a:ext cx="1277996" cy="1817690"/>
          </a:xfrm>
          <a:prstGeom prst="rect">
            <a:avLst/>
          </a:prstGeom>
          <a:noFill/>
          <a:ln>
            <a:noFill/>
          </a:ln>
        </p:spPr>
      </p:pic>
      <p:pic>
        <p:nvPicPr>
          <p:cNvPr id="114" name="Google Shape;114;p9"/>
          <p:cNvPicPr preferRelativeResize="0"/>
          <p:nvPr/>
        </p:nvPicPr>
        <p:blipFill>
          <a:blip r:embed="rId5">
            <a:alphaModFix/>
          </a:blip>
          <a:stretch>
            <a:fillRect/>
          </a:stretch>
        </p:blipFill>
        <p:spPr>
          <a:xfrm>
            <a:off x="-841118" y="1751363"/>
            <a:ext cx="2499900" cy="2157630"/>
          </a:xfrm>
          <a:prstGeom prst="rect">
            <a:avLst/>
          </a:prstGeom>
          <a:noFill/>
          <a:ln>
            <a:noFill/>
          </a:ln>
        </p:spPr>
      </p:pic>
      <p:pic>
        <p:nvPicPr>
          <p:cNvPr id="115" name="Google Shape;115;p9"/>
          <p:cNvPicPr preferRelativeResize="0"/>
          <p:nvPr/>
        </p:nvPicPr>
        <p:blipFill>
          <a:blip r:embed="rId2">
            <a:alphaModFix/>
          </a:blip>
          <a:stretch>
            <a:fillRect/>
          </a:stretch>
        </p:blipFill>
        <p:spPr>
          <a:xfrm rot="-6300216">
            <a:off x="2864906" y="1251044"/>
            <a:ext cx="749880" cy="670612"/>
          </a:xfrm>
          <a:prstGeom prst="rect">
            <a:avLst/>
          </a:prstGeom>
          <a:noFill/>
          <a:ln>
            <a:noFill/>
          </a:ln>
        </p:spPr>
      </p:pic>
      <p:pic>
        <p:nvPicPr>
          <p:cNvPr id="116" name="Google Shape;116;p9"/>
          <p:cNvPicPr preferRelativeResize="0"/>
          <p:nvPr/>
        </p:nvPicPr>
        <p:blipFill>
          <a:blip r:embed="rId2">
            <a:alphaModFix/>
          </a:blip>
          <a:stretch>
            <a:fillRect/>
          </a:stretch>
        </p:blipFill>
        <p:spPr>
          <a:xfrm rot="4499934" flipH="1">
            <a:off x="17327792" y="5584651"/>
            <a:ext cx="1293444" cy="1156774"/>
          </a:xfrm>
          <a:prstGeom prst="rect">
            <a:avLst/>
          </a:prstGeom>
          <a:noFill/>
          <a:ln>
            <a:noFill/>
          </a:ln>
        </p:spPr>
      </p:pic>
      <p:pic>
        <p:nvPicPr>
          <p:cNvPr id="117" name="Google Shape;117;p9"/>
          <p:cNvPicPr preferRelativeResize="0"/>
          <p:nvPr/>
        </p:nvPicPr>
        <p:blipFill>
          <a:blip r:embed="rId6">
            <a:alphaModFix/>
          </a:blip>
          <a:stretch>
            <a:fillRect/>
          </a:stretch>
        </p:blipFill>
        <p:spPr>
          <a:xfrm flipH="1">
            <a:off x="16178989" y="6220011"/>
            <a:ext cx="2455450" cy="2300726"/>
          </a:xfrm>
          <a:prstGeom prst="rect">
            <a:avLst/>
          </a:prstGeom>
          <a:noFill/>
          <a:ln>
            <a:noFill/>
          </a:ln>
        </p:spPr>
      </p:pic>
      <p:pic>
        <p:nvPicPr>
          <p:cNvPr id="118" name="Google Shape;118;p9"/>
          <p:cNvPicPr preferRelativeResize="0"/>
          <p:nvPr/>
        </p:nvPicPr>
        <p:blipFill>
          <a:blip r:embed="rId7">
            <a:alphaModFix/>
          </a:blip>
          <a:stretch>
            <a:fillRect/>
          </a:stretch>
        </p:blipFill>
        <p:spPr>
          <a:xfrm rot="-899999" flipH="1">
            <a:off x="14559171" y="8642459"/>
            <a:ext cx="4167194" cy="3174206"/>
          </a:xfrm>
          <a:prstGeom prst="rect">
            <a:avLst/>
          </a:prstGeom>
          <a:noFill/>
          <a:ln>
            <a:noFill/>
          </a:ln>
        </p:spPr>
      </p:pic>
      <p:pic>
        <p:nvPicPr>
          <p:cNvPr id="119" name="Google Shape;119;p9"/>
          <p:cNvPicPr preferRelativeResize="0"/>
          <p:nvPr/>
        </p:nvPicPr>
        <p:blipFill>
          <a:blip r:embed="rId8">
            <a:alphaModFix/>
          </a:blip>
          <a:stretch>
            <a:fillRect/>
          </a:stretch>
        </p:blipFill>
        <p:spPr>
          <a:xfrm rot="-7200036" flipH="1">
            <a:off x="16272360" y="4899514"/>
            <a:ext cx="740816" cy="700188"/>
          </a:xfrm>
          <a:prstGeom prst="rect">
            <a:avLst/>
          </a:prstGeom>
          <a:noFill/>
          <a:ln>
            <a:noFill/>
          </a:ln>
        </p:spPr>
      </p:pic>
      <p:pic>
        <p:nvPicPr>
          <p:cNvPr id="120" name="Google Shape;120;p9"/>
          <p:cNvPicPr preferRelativeResize="0"/>
          <p:nvPr/>
        </p:nvPicPr>
        <p:blipFill>
          <a:blip r:embed="rId2">
            <a:alphaModFix/>
          </a:blip>
          <a:stretch>
            <a:fillRect/>
          </a:stretch>
        </p:blipFill>
        <p:spPr>
          <a:xfrm rot="1799982" flipH="1">
            <a:off x="14115354" y="9394129"/>
            <a:ext cx="1458776" cy="1304606"/>
          </a:xfrm>
          <a:prstGeom prst="rect">
            <a:avLst/>
          </a:prstGeom>
          <a:noFill/>
          <a:ln>
            <a:noFill/>
          </a:ln>
        </p:spPr>
      </p:pic>
      <p:pic>
        <p:nvPicPr>
          <p:cNvPr id="121" name="Google Shape;121;p9"/>
          <p:cNvPicPr preferRelativeResize="0"/>
          <p:nvPr/>
        </p:nvPicPr>
        <p:blipFill>
          <a:blip r:embed="rId9">
            <a:alphaModFix/>
          </a:blip>
          <a:stretch>
            <a:fillRect/>
          </a:stretch>
        </p:blipFill>
        <p:spPr>
          <a:xfrm rot="1617032" flipH="1">
            <a:off x="15326302" y="9260433"/>
            <a:ext cx="1432132" cy="336354"/>
          </a:xfrm>
          <a:prstGeom prst="rect">
            <a:avLst/>
          </a:prstGeom>
          <a:noFill/>
          <a:ln>
            <a:noFill/>
          </a:ln>
        </p:spPr>
      </p:pic>
      <p:pic>
        <p:nvPicPr>
          <p:cNvPr id="122" name="Google Shape;122;p9"/>
          <p:cNvPicPr preferRelativeResize="0"/>
          <p:nvPr/>
        </p:nvPicPr>
        <p:blipFill>
          <a:blip r:embed="rId10">
            <a:alphaModFix/>
          </a:blip>
          <a:stretch>
            <a:fillRect/>
          </a:stretch>
        </p:blipFill>
        <p:spPr>
          <a:xfrm rot="-900011" flipH="1">
            <a:off x="16031310" y="7480078"/>
            <a:ext cx="3413768" cy="3413768"/>
          </a:xfrm>
          <a:prstGeom prst="rect">
            <a:avLst/>
          </a:prstGeom>
          <a:noFill/>
          <a:ln>
            <a:noFill/>
          </a:ln>
        </p:spPr>
      </p:pic>
      <p:pic>
        <p:nvPicPr>
          <p:cNvPr id="123" name="Google Shape;123;p9"/>
          <p:cNvPicPr preferRelativeResize="0"/>
          <p:nvPr/>
        </p:nvPicPr>
        <p:blipFill>
          <a:blip r:embed="rId2">
            <a:alphaModFix/>
          </a:blip>
          <a:stretch>
            <a:fillRect/>
          </a:stretch>
        </p:blipFill>
        <p:spPr>
          <a:xfrm rot="9000079" flipH="1">
            <a:off x="16029738" y="7474697"/>
            <a:ext cx="964664" cy="86268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accent3"/>
            </a:gs>
            <a:gs pos="100000">
              <a:schemeClr val="dk2"/>
            </a:gs>
          </a:gsLst>
          <a:lin ang="5400012" scaled="0"/>
        </a:gradFill>
        <a:effectLst/>
      </p:bgPr>
    </p:bg>
    <p:spTree>
      <p:nvGrpSpPr>
        <p:cNvPr id="1" name="Shape 124"/>
        <p:cNvGrpSpPr/>
        <p:nvPr/>
      </p:nvGrpSpPr>
      <p:grpSpPr>
        <a:xfrm>
          <a:off x="0" y="0"/>
          <a:ext cx="0" cy="0"/>
          <a:chOff x="0" y="0"/>
          <a:chExt cx="0" cy="0"/>
        </a:xfrm>
      </p:grpSpPr>
      <p:sp>
        <p:nvSpPr>
          <p:cNvPr id="125" name="Google Shape;125;p10"/>
          <p:cNvSpPr txBox="1">
            <a:spLocks noGrp="1"/>
          </p:cNvSpPr>
          <p:nvPr>
            <p:ph type="title"/>
          </p:nvPr>
        </p:nvSpPr>
        <p:spPr>
          <a:xfrm>
            <a:off x="4080600" y="2113264"/>
            <a:ext cx="10126800" cy="25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1pPr>
            <a:lvl2pPr lvl="1"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2pPr>
            <a:lvl3pPr lvl="2"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3pPr>
            <a:lvl4pPr lvl="3"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4pPr>
            <a:lvl5pPr lvl="4"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5pPr>
            <a:lvl6pPr lvl="5"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6pPr>
            <a:lvl7pPr lvl="6"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7pPr>
            <a:lvl8pPr lvl="7"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8pPr>
            <a:lvl9pPr lvl="8"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1pPr>
            <a:lvl2pPr marL="914400" lvl="1"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2pPr>
            <a:lvl3pPr marL="1371600" lvl="2"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3pPr>
            <a:lvl4pPr marL="1828800" lvl="3"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4pPr>
            <a:lvl5pPr marL="2286000" lvl="4"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5pPr>
            <a:lvl6pPr marL="2743200" lvl="5"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6pPr>
            <a:lvl7pPr marL="3200400" lvl="6"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7pPr>
            <a:lvl8pPr marL="3657600" lvl="7"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8pPr>
            <a:lvl9pPr marL="4114800" lvl="8"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1pPr>
            <a:lvl2pPr lvl="1"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2pPr>
            <a:lvl3pPr lvl="2"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3pPr>
            <a:lvl4pPr lvl="3"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4pPr>
            <a:lvl5pPr lvl="4"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5pPr>
            <a:lvl6pPr lvl="5"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6pPr>
            <a:lvl7pPr lvl="6"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7pPr>
            <a:lvl8pPr lvl="7"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8pPr>
            <a:lvl9pPr lvl="8" algn="ctr" rtl="0">
              <a:spcBef>
                <a:spcPts val="0"/>
              </a:spcBef>
              <a:spcAft>
                <a:spcPts val="0"/>
              </a:spcAft>
              <a:buClr>
                <a:schemeClr val="accent4"/>
              </a:buClr>
              <a:buSzPts val="3300"/>
              <a:buFont typeface="Mali"/>
              <a:buNone/>
              <a:defRPr sz="3300" b="1">
                <a:solidFill>
                  <a:schemeClr val="accent4"/>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1pPr>
            <a:lvl2pPr marL="914400" lvl="1"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2pPr>
            <a:lvl3pPr marL="1371600" lvl="2"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3pPr>
            <a:lvl4pPr marL="1828800" lvl="3"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4pPr>
            <a:lvl5pPr marL="2286000" lvl="4"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5pPr>
            <a:lvl6pPr marL="2743200" lvl="5"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6pPr>
            <a:lvl7pPr marL="3200400" lvl="6"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7pPr>
            <a:lvl8pPr marL="3657600" lvl="7"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8pPr>
            <a:lvl9pPr marL="4114800" lvl="8" indent="-317500">
              <a:lnSpc>
                <a:spcPct val="100000"/>
              </a:lnSpc>
              <a:spcBef>
                <a:spcPts val="0"/>
              </a:spcBef>
              <a:spcAft>
                <a:spcPts val="0"/>
              </a:spcAft>
              <a:buClr>
                <a:schemeClr val="accent6"/>
              </a:buClr>
              <a:buSzPts val="1400"/>
              <a:buFont typeface="Raleway SemiBold"/>
              <a:buChar char="■"/>
              <a:defRPr>
                <a:solidFill>
                  <a:schemeClr val="accent6"/>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500920540"/>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70635D2-1FD4-42FB-A3A0-B9DFEF7C7F90}" type="datetimeFigureOut">
              <a:rPr lang="en-US" smtClean="0"/>
              <a:t>8/15/2024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12947903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svg"/><Relationship Id="rId21" Type="http://schemas.openxmlformats.org/officeDocument/2006/relationships/image" Target="../media/image65.sv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9.sv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image" Target="../media/image55.svg"/><Relationship Id="rId24" Type="http://schemas.openxmlformats.org/officeDocument/2006/relationships/image" Target="../media/image68.png"/><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76.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5.wdp"/><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30.xml"/><Relationship Id="rId18"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slide" Target="slide28.xml"/><Relationship Id="rId12" Type="http://schemas.openxmlformats.org/officeDocument/2006/relationships/image" Target="../media/image84.png"/><Relationship Id="rId17" Type="http://schemas.openxmlformats.org/officeDocument/2006/relationships/image" Target="../media/image87.png"/><Relationship Id="rId2" Type="http://schemas.openxmlformats.org/officeDocument/2006/relationships/image" Target="../media/image77.jpg"/><Relationship Id="rId16" Type="http://schemas.openxmlformats.org/officeDocument/2006/relationships/slide" Target="slide31.xml"/><Relationship Id="rId20" Type="http://schemas.openxmlformats.org/officeDocument/2006/relationships/slide" Target="slide32.xml"/><Relationship Id="rId1" Type="http://schemas.openxmlformats.org/officeDocument/2006/relationships/slideLayout" Target="../slideLayouts/slideLayout22.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86.png"/><Relationship Id="rId10" Type="http://schemas.openxmlformats.org/officeDocument/2006/relationships/slide" Target="slide29.xml"/><Relationship Id="rId19" Type="http://schemas.openxmlformats.org/officeDocument/2006/relationships/image" Target="../media/image89.gif"/><Relationship Id="rId4" Type="http://schemas.openxmlformats.org/officeDocument/2006/relationships/slide" Target="slide27.xml"/><Relationship Id="rId9" Type="http://schemas.openxmlformats.org/officeDocument/2006/relationships/image" Target="../media/image82.png"/><Relationship Id="rId1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9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79.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2.png"/><Relationship Id="rId12" Type="http://schemas.openxmlformats.org/officeDocument/2006/relationships/image" Target="../media/image9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1.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95.gif"/><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3.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6.png"/><Relationship Id="rId12" Type="http://schemas.openxmlformats.org/officeDocument/2006/relationships/image" Target="../media/image9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5.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8.png"/><Relationship Id="rId12" Type="http://schemas.openxmlformats.org/officeDocument/2006/relationships/image" Target="../media/image9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7.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19" Type="http://schemas.openxmlformats.org/officeDocument/2006/relationships/audio" Target="../media/audio1.wav"/><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gif"/><Relationship Id="rId3" Type="http://schemas.openxmlformats.org/officeDocument/2006/relationships/audio" Target="../media/audio2.wav"/><Relationship Id="rId7" Type="http://schemas.openxmlformats.org/officeDocument/2006/relationships/image" Target="../media/image88.png"/><Relationship Id="rId12" Type="http://schemas.openxmlformats.org/officeDocument/2006/relationships/image" Target="../media/image95.gif"/><Relationship Id="rId2" Type="http://schemas.openxmlformats.org/officeDocument/2006/relationships/audio" Target="../media/audio1.wav"/><Relationship Id="rId16" Type="http://schemas.openxmlformats.org/officeDocument/2006/relationships/slide" Target="slide32.xml"/><Relationship Id="rId1" Type="http://schemas.openxmlformats.org/officeDocument/2006/relationships/slideLayout" Target="../slideLayouts/slideLayout22.xml"/><Relationship Id="rId6" Type="http://schemas.openxmlformats.org/officeDocument/2006/relationships/image" Target="../media/image87.png"/><Relationship Id="rId11" Type="http://schemas.openxmlformats.org/officeDocument/2006/relationships/image" Target="../media/image94.gif"/><Relationship Id="rId5" Type="http://schemas.openxmlformats.org/officeDocument/2006/relationships/image" Target="../media/image91.gif"/><Relationship Id="rId15" Type="http://schemas.openxmlformats.org/officeDocument/2006/relationships/image" Target="../media/image98.gif"/><Relationship Id="rId10" Type="http://schemas.openxmlformats.org/officeDocument/2006/relationships/image" Target="../media/image93.gif"/><Relationship Id="rId19" Type="http://schemas.openxmlformats.org/officeDocument/2006/relationships/audio" Target="../media/audio1.wav"/><Relationship Id="rId4" Type="http://schemas.openxmlformats.org/officeDocument/2006/relationships/image" Target="../media/image90.PNG"/><Relationship Id="rId9" Type="http://schemas.openxmlformats.org/officeDocument/2006/relationships/slide" Target="slide26.xml"/><Relationship Id="rId14" Type="http://schemas.openxmlformats.org/officeDocument/2006/relationships/image" Target="../media/image97.gif"/></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sulin là gì">
            <a:hlinkClick r:id="" action="ppaction://media"/>
            <a:extLst>
              <a:ext uri="{FF2B5EF4-FFF2-40B4-BE49-F238E27FC236}">
                <a16:creationId xmlns:a16="http://schemas.microsoft.com/office/drawing/2014/main" id="{68AD85F5-D052-9EE2-24D8-D63BBCDE24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7768" y="683794"/>
            <a:ext cx="14197264" cy="8919411"/>
          </a:xfrm>
          <a:prstGeom prst="rect">
            <a:avLst/>
          </a:prstGeom>
        </p:spPr>
      </p:pic>
    </p:spTree>
    <p:extLst>
      <p:ext uri="{BB962C8B-B14F-4D97-AF65-F5344CB8AC3E}">
        <p14:creationId xmlns:p14="http://schemas.microsoft.com/office/powerpoint/2010/main" val="121443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13620F3-DA19-2E66-BB65-4F306CF46F1F}"/>
              </a:ext>
            </a:extLst>
          </p:cNvPr>
          <p:cNvSpPr/>
          <p:nvPr/>
        </p:nvSpPr>
        <p:spPr>
          <a:xfrm>
            <a:off x="580571" y="816818"/>
            <a:ext cx="17286515" cy="92061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4F52"/>
              </a:solidFill>
              <a:effectLst/>
              <a:uLnTx/>
              <a:uFillTx/>
              <a:latin typeface="Cambria"/>
              <a:ea typeface="Cambria"/>
              <a:cs typeface="+mn-cs"/>
              <a:sym typeface="Arial"/>
            </a:endParaRPr>
          </a:p>
        </p:txBody>
      </p:sp>
      <p:sp>
        <p:nvSpPr>
          <p:cNvPr id="7" name="Hình chữ nhật 6">
            <a:extLst>
              <a:ext uri="{FF2B5EF4-FFF2-40B4-BE49-F238E27FC236}">
                <a16:creationId xmlns:a16="http://schemas.microsoft.com/office/drawing/2014/main" id="{0366B0C0-380D-6AAC-8B77-21CDE6DACF63}"/>
              </a:ext>
            </a:extLst>
          </p:cNvPr>
          <p:cNvSpPr/>
          <p:nvPr/>
        </p:nvSpPr>
        <p:spPr>
          <a:xfrm>
            <a:off x="1633859" y="5820228"/>
            <a:ext cx="6944084" cy="3556429"/>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8" name="Hình chữ nhật: Góc Tròn 7">
            <a:extLst>
              <a:ext uri="{FF2B5EF4-FFF2-40B4-BE49-F238E27FC236}">
                <a16:creationId xmlns:a16="http://schemas.microsoft.com/office/drawing/2014/main" id="{871F8ECC-E174-C293-E798-730F23037721}"/>
              </a:ext>
            </a:extLst>
          </p:cNvPr>
          <p:cNvSpPr/>
          <p:nvPr/>
        </p:nvSpPr>
        <p:spPr>
          <a:xfrm>
            <a:off x="2479316" y="5419876"/>
            <a:ext cx="4463144"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Protein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hình</a:t>
            </a: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sợi</a:t>
            </a:r>
            <a:endPar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9" name="Hình chữ nhật 8">
            <a:extLst>
              <a:ext uri="{FF2B5EF4-FFF2-40B4-BE49-F238E27FC236}">
                <a16:creationId xmlns:a16="http://schemas.microsoft.com/office/drawing/2014/main" id="{A619BF51-E152-9239-DF25-8DC4A4EE8594}"/>
              </a:ext>
            </a:extLst>
          </p:cNvPr>
          <p:cNvSpPr/>
          <p:nvPr/>
        </p:nvSpPr>
        <p:spPr>
          <a:xfrm>
            <a:off x="9710058" y="5820227"/>
            <a:ext cx="6988185" cy="3556429"/>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10" name="Hình chữ nhật: Góc Tròn 9">
            <a:extLst>
              <a:ext uri="{FF2B5EF4-FFF2-40B4-BE49-F238E27FC236}">
                <a16:creationId xmlns:a16="http://schemas.microsoft.com/office/drawing/2014/main" id="{916E1530-7672-9190-2F8F-E7BD6782130D}"/>
              </a:ext>
            </a:extLst>
          </p:cNvPr>
          <p:cNvSpPr/>
          <p:nvPr/>
        </p:nvSpPr>
        <p:spPr>
          <a:xfrm>
            <a:off x="10972578" y="5294538"/>
            <a:ext cx="4463144" cy="755331"/>
          </a:xfrm>
          <a:prstGeom prst="roundRect">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Protein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hình</a:t>
            </a: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cầu</a:t>
            </a:r>
            <a:endPar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11" name="Hộp Văn bản 10">
            <a:extLst>
              <a:ext uri="{FF2B5EF4-FFF2-40B4-BE49-F238E27FC236}">
                <a16:creationId xmlns:a16="http://schemas.microsoft.com/office/drawing/2014/main" id="{F3B31C6C-19C2-1E52-F12E-B64718BE0932}"/>
              </a:ext>
            </a:extLst>
          </p:cNvPr>
          <p:cNvSpPr txBox="1"/>
          <p:nvPr/>
        </p:nvSpPr>
        <p:spPr>
          <a:xfrm>
            <a:off x="3255234" y="928441"/>
            <a:ext cx="1193718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Sắp</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xếp</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các</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nội</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dung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sau</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vào</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cột</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thích</a:t>
            </a:r>
            <a:r>
              <a:rPr kumimoji="0" lang="en-US" sz="4000" b="1" i="0" u="none" strike="noStrike" kern="0" cap="none" spc="0" normalizeH="0" baseline="0" noProof="0" dirty="0">
                <a:ln>
                  <a:noFill/>
                </a:ln>
                <a:solidFill>
                  <a:schemeClr val="accent4">
                    <a:lumMod val="75000"/>
                  </a:scheme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chemeClr val="accent4">
                    <a:lumMod val="75000"/>
                  </a:schemeClr>
                </a:solidFill>
                <a:effectLst/>
                <a:uLnTx/>
                <a:uFillTx/>
                <a:latin typeface="Cambria"/>
                <a:cs typeface="Arial" panose="020B0604020202020204" pitchFamily="34" charset="0"/>
                <a:sym typeface="Arial"/>
              </a:rPr>
              <a:t>hợp</a:t>
            </a:r>
            <a:endParaRPr kumimoji="0" lang="en-US" sz="4000" b="1" i="0" u="none" strike="noStrike" kern="0" cap="none" spc="0" normalizeH="0" baseline="0" noProof="0" dirty="0">
              <a:ln>
                <a:noFill/>
              </a:ln>
              <a:solidFill>
                <a:schemeClr val="accent4">
                  <a:lumMod val="75000"/>
                </a:schemeClr>
              </a:solidFill>
              <a:effectLst/>
              <a:uLnTx/>
              <a:uFillTx/>
              <a:latin typeface="Cambria"/>
              <a:cs typeface="Arial"/>
              <a:sym typeface="Arial"/>
            </a:endParaRPr>
          </a:p>
        </p:txBody>
      </p:sp>
      <p:sp>
        <p:nvSpPr>
          <p:cNvPr id="17" name="Hình chữ nhật: Góc Tròn 16">
            <a:extLst>
              <a:ext uri="{FF2B5EF4-FFF2-40B4-BE49-F238E27FC236}">
                <a16:creationId xmlns:a16="http://schemas.microsoft.com/office/drawing/2014/main" id="{84893AE4-E99F-D568-3C4B-BFAC01020975}"/>
              </a:ext>
            </a:extLst>
          </p:cNvPr>
          <p:cNvSpPr/>
          <p:nvPr/>
        </p:nvSpPr>
        <p:spPr>
          <a:xfrm>
            <a:off x="1262743" y="1944914"/>
            <a:ext cx="3715657"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id="{51B0D058-FA8B-A3FC-F840-A07C83B966D3}"/>
              </a:ext>
            </a:extLst>
          </p:cNvPr>
          <p:cNvSpPr txBox="1"/>
          <p:nvPr/>
        </p:nvSpPr>
        <p:spPr>
          <a:xfrm>
            <a:off x="1262743" y="1965315"/>
            <a:ext cx="3715657"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1. keratin (</a:t>
            </a:r>
            <a:r>
              <a:rPr lang="en-US" sz="3200" dirty="0" err="1">
                <a:latin typeface="+mj-lt"/>
                <a:cs typeface="Arial" panose="020B0604020202020204" pitchFamily="34" charset="0"/>
              </a:rPr>
              <a:t>có</a:t>
            </a:r>
            <a:r>
              <a:rPr lang="en-US" sz="3200" dirty="0">
                <a:latin typeface="+mj-lt"/>
                <a:cs typeface="Arial" panose="020B0604020202020204" pitchFamily="34" charset="0"/>
              </a:rPr>
              <a:t> </a:t>
            </a:r>
            <a:r>
              <a:rPr lang="en-US" sz="3200" dirty="0" err="1">
                <a:latin typeface="+mj-lt"/>
                <a:cs typeface="Arial" panose="020B0604020202020204" pitchFamily="34" charset="0"/>
              </a:rPr>
              <a:t>trong</a:t>
            </a:r>
            <a:r>
              <a:rPr lang="en-US" sz="3200" dirty="0">
                <a:latin typeface="+mj-lt"/>
                <a:cs typeface="Arial" panose="020B0604020202020204" pitchFamily="34" charset="0"/>
              </a:rPr>
              <a:t> </a:t>
            </a:r>
            <a:r>
              <a:rPr lang="en-US" sz="3200" dirty="0" err="1">
                <a:latin typeface="+mj-lt"/>
                <a:cs typeface="Arial" panose="020B0604020202020204" pitchFamily="34" charset="0"/>
              </a:rPr>
              <a:t>tóc</a:t>
            </a:r>
            <a:r>
              <a:rPr lang="en-US" sz="3200" dirty="0">
                <a:latin typeface="+mj-lt"/>
                <a:cs typeface="Arial" panose="020B0604020202020204" pitchFamily="34" charset="0"/>
              </a:rPr>
              <a:t>, </a:t>
            </a:r>
            <a:r>
              <a:rPr lang="en-US" sz="3200" dirty="0" err="1">
                <a:latin typeface="+mj-lt"/>
                <a:cs typeface="Arial" panose="020B0604020202020204" pitchFamily="34" charset="0"/>
              </a:rPr>
              <a:t>móng</a:t>
            </a:r>
            <a:r>
              <a:rPr lang="en-US" sz="3200" dirty="0">
                <a:latin typeface="+mj-lt"/>
                <a:cs typeface="Arial" panose="020B0604020202020204" pitchFamily="34" charset="0"/>
              </a:rPr>
              <a:t>, </a:t>
            </a:r>
            <a:r>
              <a:rPr lang="en-US" sz="3200" dirty="0" err="1">
                <a:latin typeface="+mj-lt"/>
                <a:cs typeface="Arial" panose="020B0604020202020204" pitchFamily="34" charset="0"/>
              </a:rPr>
              <a:t>sừng</a:t>
            </a:r>
            <a:r>
              <a:rPr lang="en-US" sz="3200" dirty="0">
                <a:latin typeface="+mj-lt"/>
                <a:cs typeface="Arial" panose="020B0604020202020204" pitchFamily="34" charset="0"/>
              </a:rPr>
              <a:t>)</a:t>
            </a:r>
            <a:endParaRPr lang="en-US" altLang="en-US" sz="3200" b="1" dirty="0">
              <a:latin typeface="+mj-lt"/>
              <a:cs typeface="Arial" panose="020B0604020202020204" pitchFamily="34" charset="0"/>
            </a:endParaRPr>
          </a:p>
        </p:txBody>
      </p:sp>
      <p:sp>
        <p:nvSpPr>
          <p:cNvPr id="20" name="Hình chữ nhật: Góc Tròn 19">
            <a:extLst>
              <a:ext uri="{FF2B5EF4-FFF2-40B4-BE49-F238E27FC236}">
                <a16:creationId xmlns:a16="http://schemas.microsoft.com/office/drawing/2014/main" id="{5723DA41-6CFC-EC35-011C-8893673AD9D2}"/>
              </a:ext>
            </a:extLst>
          </p:cNvPr>
          <p:cNvSpPr/>
          <p:nvPr/>
        </p:nvSpPr>
        <p:spPr>
          <a:xfrm>
            <a:off x="6653820" y="1882856"/>
            <a:ext cx="3393670"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id="{433F857E-D7F3-00F8-E143-91F8E26B4DE8}"/>
              </a:ext>
            </a:extLst>
          </p:cNvPr>
          <p:cNvSpPr/>
          <p:nvPr/>
        </p:nvSpPr>
        <p:spPr>
          <a:xfrm>
            <a:off x="1262743" y="3484615"/>
            <a:ext cx="2989499"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1277173-6B56-1B3B-CBCC-2A98C44EC038}"/>
              </a:ext>
            </a:extLst>
          </p:cNvPr>
          <p:cNvSpPr txBox="1"/>
          <p:nvPr/>
        </p:nvSpPr>
        <p:spPr>
          <a:xfrm>
            <a:off x="1298806" y="3523062"/>
            <a:ext cx="2917372"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4. collagen (</a:t>
            </a:r>
            <a:r>
              <a:rPr lang="en-US" sz="3200" dirty="0" err="1">
                <a:latin typeface="+mj-lt"/>
                <a:cs typeface="Arial" panose="020B0604020202020204" pitchFamily="34" charset="0"/>
              </a:rPr>
              <a:t>có</a:t>
            </a:r>
            <a:r>
              <a:rPr lang="en-US" sz="3200" dirty="0">
                <a:latin typeface="+mj-lt"/>
                <a:cs typeface="Arial" panose="020B0604020202020204" pitchFamily="34" charset="0"/>
              </a:rPr>
              <a:t> ở da, </a:t>
            </a:r>
            <a:r>
              <a:rPr lang="en-US" sz="3200" dirty="0" err="1">
                <a:latin typeface="+mj-lt"/>
                <a:cs typeface="Arial" panose="020B0604020202020204" pitchFamily="34" charset="0"/>
              </a:rPr>
              <a:t>sụn</a:t>
            </a:r>
            <a:r>
              <a:rPr lang="en-US" sz="3200" dirty="0">
                <a:latin typeface="+mj-lt"/>
                <a:cs typeface="Arial" panose="020B0604020202020204" pitchFamily="34" charset="0"/>
              </a:rPr>
              <a:t>)</a:t>
            </a:r>
            <a:endParaRPr lang="en-US" altLang="en-US" sz="3200" b="1" dirty="0">
              <a:latin typeface="+mj-lt"/>
              <a:cs typeface="Arial" panose="020B0604020202020204" pitchFamily="34" charset="0"/>
            </a:endParaRPr>
          </a:p>
        </p:txBody>
      </p:sp>
      <p:sp>
        <p:nvSpPr>
          <p:cNvPr id="25" name="Hộp Văn bản 24">
            <a:extLst>
              <a:ext uri="{FF2B5EF4-FFF2-40B4-BE49-F238E27FC236}">
                <a16:creationId xmlns:a16="http://schemas.microsoft.com/office/drawing/2014/main" id="{1CCD35B4-4C33-751F-1973-96CBE9C1D460}"/>
              </a:ext>
            </a:extLst>
          </p:cNvPr>
          <p:cNvSpPr txBox="1"/>
          <p:nvPr/>
        </p:nvSpPr>
        <p:spPr>
          <a:xfrm>
            <a:off x="6929105" y="1916295"/>
            <a:ext cx="2989499"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2. hemoglobin (</a:t>
            </a:r>
            <a:r>
              <a:rPr lang="en-US" sz="3200" dirty="0" err="1">
                <a:latin typeface="+mj-lt"/>
                <a:cs typeface="Arial" panose="020B0604020202020204" pitchFamily="34" charset="0"/>
              </a:rPr>
              <a:t>có</a:t>
            </a:r>
            <a:r>
              <a:rPr lang="en-US" sz="3200" dirty="0">
                <a:latin typeface="+mj-lt"/>
                <a:cs typeface="Arial" panose="020B0604020202020204" pitchFamily="34" charset="0"/>
              </a:rPr>
              <a:t> </a:t>
            </a:r>
            <a:r>
              <a:rPr lang="en-US" sz="3200" dirty="0" err="1">
                <a:latin typeface="+mj-lt"/>
                <a:cs typeface="Arial" panose="020B0604020202020204" pitchFamily="34" charset="0"/>
              </a:rPr>
              <a:t>trong</a:t>
            </a:r>
            <a:r>
              <a:rPr lang="en-US" sz="3200" dirty="0">
                <a:latin typeface="+mj-lt"/>
                <a:cs typeface="Arial" panose="020B0604020202020204" pitchFamily="34" charset="0"/>
              </a:rPr>
              <a:t> </a:t>
            </a:r>
            <a:r>
              <a:rPr lang="en-US" sz="3200" dirty="0" err="1">
                <a:latin typeface="+mj-lt"/>
                <a:cs typeface="Arial" panose="020B0604020202020204" pitchFamily="34" charset="0"/>
              </a:rPr>
              <a:t>máu</a:t>
            </a:r>
            <a:r>
              <a:rPr lang="en-US" sz="3200" dirty="0">
                <a:latin typeface="+mj-lt"/>
                <a:cs typeface="Arial" panose="020B0604020202020204" pitchFamily="34" charset="0"/>
              </a:rPr>
              <a:t>)</a:t>
            </a:r>
          </a:p>
        </p:txBody>
      </p:sp>
      <p:sp>
        <p:nvSpPr>
          <p:cNvPr id="29" name="Hình chữ nhật: Góc Tròn 28">
            <a:extLst>
              <a:ext uri="{FF2B5EF4-FFF2-40B4-BE49-F238E27FC236}">
                <a16:creationId xmlns:a16="http://schemas.microsoft.com/office/drawing/2014/main" id="{38C004F7-C42C-C33A-761D-C3554AB14053}"/>
              </a:ext>
            </a:extLst>
          </p:cNvPr>
          <p:cNvSpPr/>
          <p:nvPr/>
        </p:nvSpPr>
        <p:spPr>
          <a:xfrm>
            <a:off x="4892208" y="3523062"/>
            <a:ext cx="5026396"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09C30FFA-F7DB-A9A2-EB88-F23868828DFB}"/>
              </a:ext>
            </a:extLst>
          </p:cNvPr>
          <p:cNvSpPr txBox="1"/>
          <p:nvPr/>
        </p:nvSpPr>
        <p:spPr>
          <a:xfrm>
            <a:off x="4957870" y="3544279"/>
            <a:ext cx="4906846"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5. </a:t>
            </a:r>
            <a:r>
              <a:rPr lang="vi-VN" sz="3200" dirty="0">
                <a:latin typeface="+mj-lt"/>
                <a:cs typeface="Arial" panose="020B0604020202020204" pitchFamily="34" charset="0"/>
              </a:rPr>
              <a:t>có thể tan được trong nước tạo dung dịch keo</a:t>
            </a:r>
          </a:p>
        </p:txBody>
      </p:sp>
      <p:sp>
        <p:nvSpPr>
          <p:cNvPr id="31" name="Hình chữ nhật: Góc Tròn 30">
            <a:extLst>
              <a:ext uri="{FF2B5EF4-FFF2-40B4-BE49-F238E27FC236}">
                <a16:creationId xmlns:a16="http://schemas.microsoft.com/office/drawing/2014/main" id="{D5060419-4336-62BE-1F7C-F73DD30D94D9}"/>
              </a:ext>
            </a:extLst>
          </p:cNvPr>
          <p:cNvSpPr/>
          <p:nvPr/>
        </p:nvSpPr>
        <p:spPr>
          <a:xfrm>
            <a:off x="10364916" y="3508717"/>
            <a:ext cx="2989500" cy="1125198"/>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0F064F04-3784-7B24-5D92-A2F3FF877B4F}"/>
              </a:ext>
            </a:extLst>
          </p:cNvPr>
          <p:cNvSpPr txBox="1"/>
          <p:nvPr/>
        </p:nvSpPr>
        <p:spPr>
          <a:xfrm>
            <a:off x="10662335" y="3523062"/>
            <a:ext cx="2676072"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6. </a:t>
            </a:r>
            <a:r>
              <a:rPr lang="vi-VN" sz="3200" dirty="0" err="1">
                <a:latin typeface="+mj-lt"/>
                <a:cs typeface="Arial" panose="020B0604020202020204" pitchFamily="34" charset="0"/>
              </a:rPr>
              <a:t>myosin</a:t>
            </a:r>
            <a:r>
              <a:rPr lang="vi-VN" sz="3200" dirty="0">
                <a:latin typeface="+mj-lt"/>
                <a:cs typeface="Arial" panose="020B0604020202020204" pitchFamily="34" charset="0"/>
              </a:rPr>
              <a:t> (có ở cơ bắp)</a:t>
            </a:r>
          </a:p>
        </p:txBody>
      </p:sp>
      <p:sp>
        <p:nvSpPr>
          <p:cNvPr id="33" name="Hình chữ nhật: Góc Tròn 32">
            <a:extLst>
              <a:ext uri="{FF2B5EF4-FFF2-40B4-BE49-F238E27FC236}">
                <a16:creationId xmlns:a16="http://schemas.microsoft.com/office/drawing/2014/main" id="{02825CD9-3E25-59C7-BF84-CAFBC8A201DB}"/>
              </a:ext>
            </a:extLst>
          </p:cNvPr>
          <p:cNvSpPr/>
          <p:nvPr/>
        </p:nvSpPr>
        <p:spPr>
          <a:xfrm>
            <a:off x="13742132" y="3499072"/>
            <a:ext cx="3812449" cy="1125198"/>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ộp Văn bản 33">
            <a:extLst>
              <a:ext uri="{FF2B5EF4-FFF2-40B4-BE49-F238E27FC236}">
                <a16:creationId xmlns:a16="http://schemas.microsoft.com/office/drawing/2014/main" id="{A248407B-0636-C00B-220B-4373518E2D59}"/>
              </a:ext>
            </a:extLst>
          </p:cNvPr>
          <p:cNvSpPr txBox="1"/>
          <p:nvPr/>
        </p:nvSpPr>
        <p:spPr>
          <a:xfrm>
            <a:off x="13726123" y="3475301"/>
            <a:ext cx="3828458" cy="1077218"/>
          </a:xfrm>
          <a:prstGeom prst="rect">
            <a:avLst/>
          </a:prstGeom>
          <a:noFill/>
        </p:spPr>
        <p:txBody>
          <a:bodyPr wrap="square">
            <a:spAutoFit/>
          </a:bodyPr>
          <a:lstStyle/>
          <a:p>
            <a:pPr algn="ctr" rtl="1" fontAlgn="base">
              <a:lnSpc>
                <a:spcPct val="100000"/>
              </a:lnSpc>
              <a:spcBef>
                <a:spcPct val="0"/>
              </a:spcBef>
              <a:spcAft>
                <a:spcPct val="0"/>
              </a:spcAft>
              <a:buClrTx/>
              <a:buSzTx/>
              <a:buNone/>
            </a:pPr>
            <a:r>
              <a:rPr lang="en-US" sz="3200" dirty="0">
                <a:latin typeface="+mj-lt"/>
                <a:cs typeface="Arial" panose="020B0604020202020204" pitchFamily="34" charset="0"/>
              </a:rPr>
              <a:t>7. </a:t>
            </a:r>
            <a:r>
              <a:rPr lang="vi-VN" sz="3200" dirty="0" err="1">
                <a:latin typeface="+mj-lt"/>
                <a:cs typeface="Arial" panose="020B0604020202020204" pitchFamily="34" charset="0"/>
              </a:rPr>
              <a:t>albumin</a:t>
            </a:r>
            <a:r>
              <a:rPr lang="vi-VN" sz="3200" dirty="0">
                <a:latin typeface="+mj-lt"/>
                <a:cs typeface="Arial" panose="020B0604020202020204" pitchFamily="34" charset="0"/>
              </a:rPr>
              <a:t> (có trong lòng trắng trứng</a:t>
            </a:r>
            <a:r>
              <a:rPr lang="en-US" sz="3200" dirty="0">
                <a:latin typeface="+mj-lt"/>
                <a:cs typeface="Arial" panose="020B0604020202020204" pitchFamily="34" charset="0"/>
              </a:rPr>
              <a:t>)</a:t>
            </a:r>
            <a:endParaRPr lang="vi-VN" sz="3200" dirty="0">
              <a:latin typeface="+mj-lt"/>
              <a:cs typeface="Arial" panose="020B0604020202020204" pitchFamily="34" charset="0"/>
            </a:endParaRPr>
          </a:p>
        </p:txBody>
      </p:sp>
      <p:sp>
        <p:nvSpPr>
          <p:cNvPr id="2" name="Hình chữ nhật: Góc Tròn 1">
            <a:extLst>
              <a:ext uri="{FF2B5EF4-FFF2-40B4-BE49-F238E27FC236}">
                <a16:creationId xmlns:a16="http://schemas.microsoft.com/office/drawing/2014/main" id="{E724DEA5-8387-6604-C811-EB240EE4C4C5}"/>
              </a:ext>
            </a:extLst>
          </p:cNvPr>
          <p:cNvSpPr/>
          <p:nvPr/>
        </p:nvSpPr>
        <p:spPr>
          <a:xfrm>
            <a:off x="11615134" y="1866495"/>
            <a:ext cx="3564641"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3" name="Hộp Văn bản 2">
            <a:extLst>
              <a:ext uri="{FF2B5EF4-FFF2-40B4-BE49-F238E27FC236}">
                <a16:creationId xmlns:a16="http://schemas.microsoft.com/office/drawing/2014/main" id="{8408E656-1434-8A1B-7ACB-E141D0FD3926}"/>
              </a:ext>
            </a:extLst>
          </p:cNvPr>
          <p:cNvSpPr txBox="1"/>
          <p:nvPr/>
        </p:nvSpPr>
        <p:spPr>
          <a:xfrm>
            <a:off x="11941105" y="1872610"/>
            <a:ext cx="3238670"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3. </a:t>
            </a: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không tan</a:t>
            </a:r>
            <a:endPar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trong nước</a:t>
            </a:r>
          </a:p>
        </p:txBody>
      </p:sp>
    </p:spTree>
    <p:extLst>
      <p:ext uri="{BB962C8B-B14F-4D97-AF65-F5344CB8AC3E}">
        <p14:creationId xmlns:p14="http://schemas.microsoft.com/office/powerpoint/2010/main" val="37760409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13620F3-DA19-2E66-BB65-4F306CF46F1F}"/>
              </a:ext>
            </a:extLst>
          </p:cNvPr>
          <p:cNvSpPr/>
          <p:nvPr/>
        </p:nvSpPr>
        <p:spPr>
          <a:xfrm>
            <a:off x="580571" y="508000"/>
            <a:ext cx="17286515" cy="95149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4F52"/>
              </a:solidFill>
              <a:effectLst/>
              <a:uLnTx/>
              <a:uFillTx/>
              <a:latin typeface="Cambria"/>
              <a:ea typeface="Cambria"/>
              <a:cs typeface="+mn-cs"/>
              <a:sym typeface="Arial"/>
            </a:endParaRPr>
          </a:p>
        </p:txBody>
      </p:sp>
      <p:sp>
        <p:nvSpPr>
          <p:cNvPr id="7" name="Hình chữ nhật 6">
            <a:extLst>
              <a:ext uri="{FF2B5EF4-FFF2-40B4-BE49-F238E27FC236}">
                <a16:creationId xmlns:a16="http://schemas.microsoft.com/office/drawing/2014/main" id="{0366B0C0-380D-6AAC-8B77-21CDE6DACF63}"/>
              </a:ext>
            </a:extLst>
          </p:cNvPr>
          <p:cNvSpPr/>
          <p:nvPr/>
        </p:nvSpPr>
        <p:spPr>
          <a:xfrm>
            <a:off x="1633859" y="5820228"/>
            <a:ext cx="6944084" cy="3556429"/>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8" name="Hình chữ nhật: Góc Tròn 7">
            <a:extLst>
              <a:ext uri="{FF2B5EF4-FFF2-40B4-BE49-F238E27FC236}">
                <a16:creationId xmlns:a16="http://schemas.microsoft.com/office/drawing/2014/main" id="{871F8ECC-E174-C293-E798-730F23037721}"/>
              </a:ext>
            </a:extLst>
          </p:cNvPr>
          <p:cNvSpPr/>
          <p:nvPr/>
        </p:nvSpPr>
        <p:spPr>
          <a:xfrm>
            <a:off x="2942262" y="5339459"/>
            <a:ext cx="4463144"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Protein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hình</a:t>
            </a: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sợi</a:t>
            </a:r>
            <a:endPar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9" name="Hình chữ nhật 8">
            <a:extLst>
              <a:ext uri="{FF2B5EF4-FFF2-40B4-BE49-F238E27FC236}">
                <a16:creationId xmlns:a16="http://schemas.microsoft.com/office/drawing/2014/main" id="{A619BF51-E152-9239-DF25-8DC4A4EE8594}"/>
              </a:ext>
            </a:extLst>
          </p:cNvPr>
          <p:cNvSpPr/>
          <p:nvPr/>
        </p:nvSpPr>
        <p:spPr>
          <a:xfrm>
            <a:off x="9710058" y="5820227"/>
            <a:ext cx="6988185" cy="3556429"/>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10" name="Hình chữ nhật: Góc Tròn 9">
            <a:extLst>
              <a:ext uri="{FF2B5EF4-FFF2-40B4-BE49-F238E27FC236}">
                <a16:creationId xmlns:a16="http://schemas.microsoft.com/office/drawing/2014/main" id="{916E1530-7672-9190-2F8F-E7BD6782130D}"/>
              </a:ext>
            </a:extLst>
          </p:cNvPr>
          <p:cNvSpPr/>
          <p:nvPr/>
        </p:nvSpPr>
        <p:spPr>
          <a:xfrm>
            <a:off x="10972578" y="5294538"/>
            <a:ext cx="4463144" cy="755331"/>
          </a:xfrm>
          <a:prstGeom prst="roundRect">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Protein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hình</a:t>
            </a:r>
            <a:r>
              <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cầu</a:t>
            </a:r>
            <a:endParaRPr kumimoji="0" lang="en-US" sz="40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11" name="Hộp Văn bản 10">
            <a:extLst>
              <a:ext uri="{FF2B5EF4-FFF2-40B4-BE49-F238E27FC236}">
                <a16:creationId xmlns:a16="http://schemas.microsoft.com/office/drawing/2014/main" id="{F3B31C6C-19C2-1E52-F12E-B64718BE0932}"/>
              </a:ext>
            </a:extLst>
          </p:cNvPr>
          <p:cNvSpPr txBox="1"/>
          <p:nvPr/>
        </p:nvSpPr>
        <p:spPr>
          <a:xfrm>
            <a:off x="3255234" y="639050"/>
            <a:ext cx="1193718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Sắp</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xếp</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các</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nội</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dung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sau</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vào</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cột</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thích</a:t>
            </a:r>
            <a:r>
              <a:rPr kumimoji="0" lang="en-US" sz="4000" b="1" i="0" u="none" strike="noStrike" kern="0" cap="none" spc="0" normalizeH="0" baseline="0" noProof="0" dirty="0">
                <a:ln>
                  <a:noFill/>
                </a:ln>
                <a:solidFill>
                  <a:srgbClr val="0B5E65">
                    <a:lumMod val="75000"/>
                  </a:srgbClr>
                </a:solidFill>
                <a:effectLst/>
                <a:uLnTx/>
                <a:uFillTx/>
                <a:latin typeface="Cambria"/>
                <a:cs typeface="Arial" panose="020B0604020202020204" pitchFamily="34" charset="0"/>
                <a:sym typeface="Arial"/>
              </a:rPr>
              <a:t> </a:t>
            </a:r>
            <a:r>
              <a:rPr kumimoji="0" lang="en-US" sz="4000" b="1" i="0" u="none" strike="noStrike" kern="0" cap="none" spc="0" normalizeH="0" baseline="0" noProof="0" dirty="0" err="1">
                <a:ln>
                  <a:noFill/>
                </a:ln>
                <a:solidFill>
                  <a:srgbClr val="0B5E65">
                    <a:lumMod val="75000"/>
                  </a:srgbClr>
                </a:solidFill>
                <a:effectLst/>
                <a:uLnTx/>
                <a:uFillTx/>
                <a:latin typeface="Cambria"/>
                <a:cs typeface="Arial" panose="020B0604020202020204" pitchFamily="34" charset="0"/>
                <a:sym typeface="Arial"/>
              </a:rPr>
              <a:t>hợp</a:t>
            </a:r>
            <a:endParaRPr kumimoji="0" lang="en-US" sz="4000" b="1" i="0" u="none" strike="noStrike" kern="0" cap="none" spc="0" normalizeH="0" baseline="0" noProof="0" dirty="0">
              <a:ln>
                <a:noFill/>
              </a:ln>
              <a:solidFill>
                <a:srgbClr val="0B5E65">
                  <a:lumMod val="75000"/>
                </a:srgbClr>
              </a:solidFill>
              <a:effectLst/>
              <a:uLnTx/>
              <a:uFillTx/>
              <a:latin typeface="Cambria"/>
              <a:cs typeface="Arial"/>
              <a:sym typeface="Arial"/>
            </a:endParaRPr>
          </a:p>
        </p:txBody>
      </p:sp>
      <p:sp>
        <p:nvSpPr>
          <p:cNvPr id="17" name="Hình chữ nhật: Góc Tròn 16">
            <a:extLst>
              <a:ext uri="{FF2B5EF4-FFF2-40B4-BE49-F238E27FC236}">
                <a16:creationId xmlns:a16="http://schemas.microsoft.com/office/drawing/2014/main" id="{84893AE4-E99F-D568-3C4B-BFAC01020975}"/>
              </a:ext>
            </a:extLst>
          </p:cNvPr>
          <p:cNvSpPr/>
          <p:nvPr/>
        </p:nvSpPr>
        <p:spPr>
          <a:xfrm>
            <a:off x="1262743" y="1944914"/>
            <a:ext cx="3715657"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19" name="Hộp Văn bản 18">
            <a:extLst>
              <a:ext uri="{FF2B5EF4-FFF2-40B4-BE49-F238E27FC236}">
                <a16:creationId xmlns:a16="http://schemas.microsoft.com/office/drawing/2014/main" id="{51B0D058-FA8B-A3FC-F840-A07C83B966D3}"/>
              </a:ext>
            </a:extLst>
          </p:cNvPr>
          <p:cNvSpPr txBox="1"/>
          <p:nvPr/>
        </p:nvSpPr>
        <p:spPr>
          <a:xfrm>
            <a:off x="1262743" y="1965315"/>
            <a:ext cx="3715657"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1. keratin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có</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tóc</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móng</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sừng</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a:t>
            </a:r>
            <a:endParaRPr kumimoji="0" lang="en-US" altLang="en-US" sz="3200" b="1"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p:txBody>
      </p:sp>
      <p:sp>
        <p:nvSpPr>
          <p:cNvPr id="20" name="Hình chữ nhật: Góc Tròn 19">
            <a:extLst>
              <a:ext uri="{FF2B5EF4-FFF2-40B4-BE49-F238E27FC236}">
                <a16:creationId xmlns:a16="http://schemas.microsoft.com/office/drawing/2014/main" id="{5723DA41-6CFC-EC35-011C-8893673AD9D2}"/>
              </a:ext>
            </a:extLst>
          </p:cNvPr>
          <p:cNvSpPr/>
          <p:nvPr/>
        </p:nvSpPr>
        <p:spPr>
          <a:xfrm>
            <a:off x="6599932" y="1890664"/>
            <a:ext cx="3393670"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1" name="Hình chữ nhật: Góc Tròn 20">
            <a:extLst>
              <a:ext uri="{FF2B5EF4-FFF2-40B4-BE49-F238E27FC236}">
                <a16:creationId xmlns:a16="http://schemas.microsoft.com/office/drawing/2014/main" id="{DD4E10F2-F660-4817-82A2-E454BB54058D}"/>
              </a:ext>
            </a:extLst>
          </p:cNvPr>
          <p:cNvSpPr/>
          <p:nvPr/>
        </p:nvSpPr>
        <p:spPr>
          <a:xfrm>
            <a:off x="11615134" y="1866495"/>
            <a:ext cx="3564641"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3" name="Hình chữ nhật: Góc Tròn 22">
            <a:extLst>
              <a:ext uri="{FF2B5EF4-FFF2-40B4-BE49-F238E27FC236}">
                <a16:creationId xmlns:a16="http://schemas.microsoft.com/office/drawing/2014/main" id="{433F857E-D7F3-00F8-E143-91F8E26B4DE8}"/>
              </a:ext>
            </a:extLst>
          </p:cNvPr>
          <p:cNvSpPr/>
          <p:nvPr/>
        </p:nvSpPr>
        <p:spPr>
          <a:xfrm>
            <a:off x="1262743" y="3484615"/>
            <a:ext cx="2989499"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4" name="Hộp Văn bản 23">
            <a:extLst>
              <a:ext uri="{FF2B5EF4-FFF2-40B4-BE49-F238E27FC236}">
                <a16:creationId xmlns:a16="http://schemas.microsoft.com/office/drawing/2014/main" id="{71277173-6B56-1B3B-CBCC-2A98C44EC038}"/>
              </a:ext>
            </a:extLst>
          </p:cNvPr>
          <p:cNvSpPr txBox="1"/>
          <p:nvPr/>
        </p:nvSpPr>
        <p:spPr>
          <a:xfrm>
            <a:off x="1298806" y="3523062"/>
            <a:ext cx="2917372"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4. collagen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có</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ở da,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sụn</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a:t>
            </a:r>
            <a:endParaRPr kumimoji="0" lang="en-US" altLang="en-US" sz="3200" b="1"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p:txBody>
      </p:sp>
      <p:sp>
        <p:nvSpPr>
          <p:cNvPr id="25" name="Hộp Văn bản 24">
            <a:extLst>
              <a:ext uri="{FF2B5EF4-FFF2-40B4-BE49-F238E27FC236}">
                <a16:creationId xmlns:a16="http://schemas.microsoft.com/office/drawing/2014/main" id="{1CCD35B4-4C33-751F-1973-96CBE9C1D460}"/>
              </a:ext>
            </a:extLst>
          </p:cNvPr>
          <p:cNvSpPr txBox="1"/>
          <p:nvPr/>
        </p:nvSpPr>
        <p:spPr>
          <a:xfrm>
            <a:off x="6875217" y="1924103"/>
            <a:ext cx="2989499"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2. hemoglobin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có</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máu</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a:t>
            </a:r>
          </a:p>
        </p:txBody>
      </p:sp>
      <p:sp>
        <p:nvSpPr>
          <p:cNvPr id="28" name="Hộp Văn bản 27">
            <a:extLst>
              <a:ext uri="{FF2B5EF4-FFF2-40B4-BE49-F238E27FC236}">
                <a16:creationId xmlns:a16="http://schemas.microsoft.com/office/drawing/2014/main" id="{1CC0D57D-7B34-F403-088F-E1F11655193E}"/>
              </a:ext>
            </a:extLst>
          </p:cNvPr>
          <p:cNvSpPr txBox="1"/>
          <p:nvPr/>
        </p:nvSpPr>
        <p:spPr>
          <a:xfrm>
            <a:off x="11941105" y="1872610"/>
            <a:ext cx="3238670"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3. </a:t>
            </a: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không tan</a:t>
            </a:r>
            <a:endPar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trong nước</a:t>
            </a:r>
          </a:p>
        </p:txBody>
      </p:sp>
      <p:sp>
        <p:nvSpPr>
          <p:cNvPr id="29" name="Hình chữ nhật: Góc Tròn 28">
            <a:extLst>
              <a:ext uri="{FF2B5EF4-FFF2-40B4-BE49-F238E27FC236}">
                <a16:creationId xmlns:a16="http://schemas.microsoft.com/office/drawing/2014/main" id="{38C004F7-C42C-C33A-761D-C3554AB14053}"/>
              </a:ext>
            </a:extLst>
          </p:cNvPr>
          <p:cNvSpPr/>
          <p:nvPr/>
        </p:nvSpPr>
        <p:spPr>
          <a:xfrm>
            <a:off x="4892208" y="3523062"/>
            <a:ext cx="5026396" cy="1155676"/>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30" name="Hộp Văn bản 29">
            <a:extLst>
              <a:ext uri="{FF2B5EF4-FFF2-40B4-BE49-F238E27FC236}">
                <a16:creationId xmlns:a16="http://schemas.microsoft.com/office/drawing/2014/main" id="{09C30FFA-F7DB-A9A2-EB88-F23868828DFB}"/>
              </a:ext>
            </a:extLst>
          </p:cNvPr>
          <p:cNvSpPr txBox="1"/>
          <p:nvPr/>
        </p:nvSpPr>
        <p:spPr>
          <a:xfrm>
            <a:off x="4957870" y="3544279"/>
            <a:ext cx="4906846"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5. </a:t>
            </a: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có thể tan được trong nước tạo dung dịch keo</a:t>
            </a:r>
          </a:p>
        </p:txBody>
      </p:sp>
      <p:sp>
        <p:nvSpPr>
          <p:cNvPr id="31" name="Hình chữ nhật: Góc Tròn 30">
            <a:extLst>
              <a:ext uri="{FF2B5EF4-FFF2-40B4-BE49-F238E27FC236}">
                <a16:creationId xmlns:a16="http://schemas.microsoft.com/office/drawing/2014/main" id="{D5060419-4336-62BE-1F7C-F73DD30D94D9}"/>
              </a:ext>
            </a:extLst>
          </p:cNvPr>
          <p:cNvSpPr/>
          <p:nvPr/>
        </p:nvSpPr>
        <p:spPr>
          <a:xfrm>
            <a:off x="10364916" y="3508717"/>
            <a:ext cx="2989500" cy="1125198"/>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32" name="Hộp Văn bản 31">
            <a:extLst>
              <a:ext uri="{FF2B5EF4-FFF2-40B4-BE49-F238E27FC236}">
                <a16:creationId xmlns:a16="http://schemas.microsoft.com/office/drawing/2014/main" id="{0F064F04-3784-7B24-5D92-A2F3FF877B4F}"/>
              </a:ext>
            </a:extLst>
          </p:cNvPr>
          <p:cNvSpPr txBox="1"/>
          <p:nvPr/>
        </p:nvSpPr>
        <p:spPr>
          <a:xfrm>
            <a:off x="10662335" y="3523062"/>
            <a:ext cx="2676072"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6. </a:t>
            </a:r>
            <a:r>
              <a:rPr kumimoji="0" lang="vi-VN"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myosin</a:t>
            </a: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(có ở cơ bắp)</a:t>
            </a:r>
          </a:p>
        </p:txBody>
      </p:sp>
      <p:sp>
        <p:nvSpPr>
          <p:cNvPr id="33" name="Hình chữ nhật: Góc Tròn 32">
            <a:extLst>
              <a:ext uri="{FF2B5EF4-FFF2-40B4-BE49-F238E27FC236}">
                <a16:creationId xmlns:a16="http://schemas.microsoft.com/office/drawing/2014/main" id="{02825CD9-3E25-59C7-BF84-CAFBC8A201DB}"/>
              </a:ext>
            </a:extLst>
          </p:cNvPr>
          <p:cNvSpPr/>
          <p:nvPr/>
        </p:nvSpPr>
        <p:spPr>
          <a:xfrm>
            <a:off x="13742132" y="3499072"/>
            <a:ext cx="3812449" cy="1125198"/>
          </a:xfrm>
          <a:prstGeom prst="roundRect">
            <a:avLst/>
          </a:prstGeom>
          <a:solidFill>
            <a:schemeClr val="tx1"/>
          </a:solidFill>
          <a:ln w="3175">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34" name="Hộp Văn bản 33">
            <a:extLst>
              <a:ext uri="{FF2B5EF4-FFF2-40B4-BE49-F238E27FC236}">
                <a16:creationId xmlns:a16="http://schemas.microsoft.com/office/drawing/2014/main" id="{A248407B-0636-C00B-220B-4373518E2D59}"/>
              </a:ext>
            </a:extLst>
          </p:cNvPr>
          <p:cNvSpPr txBox="1"/>
          <p:nvPr/>
        </p:nvSpPr>
        <p:spPr>
          <a:xfrm>
            <a:off x="13726123" y="3475301"/>
            <a:ext cx="3828458" cy="107721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7. </a:t>
            </a:r>
            <a:r>
              <a:rPr kumimoji="0" lang="vi-VN" sz="32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albumin</a:t>
            </a:r>
            <a:r>
              <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(có trong lòng trắng trứng</a:t>
            </a:r>
            <a:r>
              <a:rPr kumimoji="0" lang="en-US"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a:t>
            </a:r>
            <a:endParaRPr kumimoji="0" lang="vi-VN" sz="32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p:txBody>
      </p:sp>
      <p:sp>
        <p:nvSpPr>
          <p:cNvPr id="3" name="Hộp Văn bản 2">
            <a:extLst>
              <a:ext uri="{FF2B5EF4-FFF2-40B4-BE49-F238E27FC236}">
                <a16:creationId xmlns:a16="http://schemas.microsoft.com/office/drawing/2014/main" id="{A7340752-8C78-8D42-16ED-60B687C1F3FE}"/>
              </a:ext>
            </a:extLst>
          </p:cNvPr>
          <p:cNvSpPr txBox="1"/>
          <p:nvPr/>
        </p:nvSpPr>
        <p:spPr>
          <a:xfrm>
            <a:off x="4477433" y="6470143"/>
            <a:ext cx="3486557" cy="923330"/>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5400" b="1" i="0" u="none" strike="noStrike" kern="0" cap="none" spc="0" normalizeH="0" baseline="0" noProof="0" dirty="0">
                <a:ln>
                  <a:noFill/>
                </a:ln>
                <a:solidFill>
                  <a:srgbClr val="EE00B0"/>
                </a:solidFill>
                <a:effectLst/>
                <a:uLnTx/>
                <a:uFillTx/>
                <a:latin typeface="Cambria"/>
                <a:cs typeface="Arial" panose="020B0604020202020204" pitchFamily="34" charset="0"/>
                <a:sym typeface="Arial"/>
              </a:rPr>
              <a:t>1, 3, 4, 6.</a:t>
            </a:r>
            <a:endParaRPr kumimoji="0" lang="en-US" altLang="en-US" sz="5400" b="1" i="0" u="none" strike="noStrike" kern="0" cap="none" spc="0" normalizeH="0" baseline="0" noProof="0" dirty="0">
              <a:ln>
                <a:noFill/>
              </a:ln>
              <a:solidFill>
                <a:srgbClr val="EE00B0"/>
              </a:solidFill>
              <a:effectLst/>
              <a:uLnTx/>
              <a:uFillTx/>
              <a:latin typeface="Cambria"/>
              <a:cs typeface="Arial" panose="020B0604020202020204" pitchFamily="34" charset="0"/>
              <a:sym typeface="Arial"/>
            </a:endParaRPr>
          </a:p>
        </p:txBody>
      </p:sp>
      <p:sp>
        <p:nvSpPr>
          <p:cNvPr id="5" name="Hộp Văn bản 4">
            <a:extLst>
              <a:ext uri="{FF2B5EF4-FFF2-40B4-BE49-F238E27FC236}">
                <a16:creationId xmlns:a16="http://schemas.microsoft.com/office/drawing/2014/main" id="{E1F87D26-45A2-3735-55A7-E0CA578ED645}"/>
              </a:ext>
            </a:extLst>
          </p:cNvPr>
          <p:cNvSpPr txBox="1"/>
          <p:nvPr/>
        </p:nvSpPr>
        <p:spPr>
          <a:xfrm>
            <a:off x="11756657" y="6058422"/>
            <a:ext cx="3195518" cy="1015663"/>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 typeface="Arial"/>
              <a:buNone/>
              <a:tabLst/>
              <a:defRPr/>
            </a:pPr>
            <a:r>
              <a:rPr kumimoji="0" lang="en-US" sz="6000" b="1" i="0" u="none" strike="noStrike" kern="0" cap="none" spc="0" normalizeH="0" baseline="0" noProof="0" dirty="0">
                <a:ln>
                  <a:noFill/>
                </a:ln>
                <a:solidFill>
                  <a:srgbClr val="EE00B0"/>
                </a:solidFill>
                <a:effectLst/>
                <a:uLnTx/>
                <a:uFillTx/>
                <a:latin typeface="Cambria"/>
                <a:cs typeface="Arial" panose="020B0604020202020204" pitchFamily="34" charset="0"/>
                <a:sym typeface="Arial"/>
              </a:rPr>
              <a:t>2, 5, 7</a:t>
            </a:r>
            <a:endParaRPr kumimoji="0" lang="en-US" altLang="en-US" sz="6000" b="1" i="0" u="none" strike="noStrike" kern="0" cap="none" spc="0" normalizeH="0" baseline="0" noProof="0" dirty="0">
              <a:ln>
                <a:noFill/>
              </a:ln>
              <a:solidFill>
                <a:srgbClr val="EE00B0"/>
              </a:solidFill>
              <a:effectLst/>
              <a:uLnTx/>
              <a:uFillTx/>
              <a:latin typeface="Cambria"/>
              <a:cs typeface="Arial" panose="020B0604020202020204" pitchFamily="34" charset="0"/>
              <a:sym typeface="Arial"/>
            </a:endParaRPr>
          </a:p>
        </p:txBody>
      </p:sp>
      <p:pic>
        <p:nvPicPr>
          <p:cNvPr id="43" name="Hình ảnh 42">
            <a:extLst>
              <a:ext uri="{FF2B5EF4-FFF2-40B4-BE49-F238E27FC236}">
                <a16:creationId xmlns:a16="http://schemas.microsoft.com/office/drawing/2014/main" id="{6A41F9A8-A30A-77B4-B1E1-52BF0AFE5F37}"/>
              </a:ext>
            </a:extLst>
          </p:cNvPr>
          <p:cNvPicPr>
            <a:picLocks noChangeAspect="1"/>
          </p:cNvPicPr>
          <p:nvPr/>
        </p:nvPicPr>
        <p:blipFill rotWithShape="1">
          <a:blip r:embed="rId2"/>
          <a:srcRect t="36139"/>
          <a:stretch/>
        </p:blipFill>
        <p:spPr>
          <a:xfrm>
            <a:off x="1824370" y="6428193"/>
            <a:ext cx="2235784" cy="2809846"/>
          </a:xfrm>
          <a:prstGeom prst="rect">
            <a:avLst/>
          </a:prstGeom>
        </p:spPr>
      </p:pic>
      <p:pic>
        <p:nvPicPr>
          <p:cNvPr id="44" name="Hình ảnh 43">
            <a:extLst>
              <a:ext uri="{FF2B5EF4-FFF2-40B4-BE49-F238E27FC236}">
                <a16:creationId xmlns:a16="http://schemas.microsoft.com/office/drawing/2014/main" id="{79B53F5A-E39C-526A-22BF-12EDE6F8A0E6}"/>
              </a:ext>
            </a:extLst>
          </p:cNvPr>
          <p:cNvPicPr>
            <a:picLocks noChangeAspect="1"/>
          </p:cNvPicPr>
          <p:nvPr/>
        </p:nvPicPr>
        <p:blipFill rotWithShape="1">
          <a:blip r:embed="rId2"/>
          <a:srcRect t="857" b="66110"/>
          <a:stretch/>
        </p:blipFill>
        <p:spPr>
          <a:xfrm>
            <a:off x="4250665" y="7520340"/>
            <a:ext cx="2465353" cy="1602689"/>
          </a:xfrm>
          <a:prstGeom prst="rect">
            <a:avLst/>
          </a:prstGeom>
        </p:spPr>
      </p:pic>
      <p:pic>
        <p:nvPicPr>
          <p:cNvPr id="46" name="Hình ảnh 45">
            <a:extLst>
              <a:ext uri="{FF2B5EF4-FFF2-40B4-BE49-F238E27FC236}">
                <a16:creationId xmlns:a16="http://schemas.microsoft.com/office/drawing/2014/main" id="{6F010AA9-E94C-3374-6C6D-E7446756141A}"/>
              </a:ext>
            </a:extLst>
          </p:cNvPr>
          <p:cNvPicPr>
            <a:picLocks noChangeAspect="1"/>
          </p:cNvPicPr>
          <p:nvPr/>
        </p:nvPicPr>
        <p:blipFill>
          <a:blip r:embed="rId3"/>
          <a:stretch>
            <a:fillRect/>
          </a:stretch>
        </p:blipFill>
        <p:spPr>
          <a:xfrm>
            <a:off x="10376911" y="7069899"/>
            <a:ext cx="2347163" cy="2004234"/>
          </a:xfrm>
          <a:prstGeom prst="rect">
            <a:avLst/>
          </a:prstGeom>
        </p:spPr>
      </p:pic>
      <p:pic>
        <p:nvPicPr>
          <p:cNvPr id="48" name="Hình ảnh 47">
            <a:extLst>
              <a:ext uri="{FF2B5EF4-FFF2-40B4-BE49-F238E27FC236}">
                <a16:creationId xmlns:a16="http://schemas.microsoft.com/office/drawing/2014/main" id="{7EB5BADA-62BF-8B34-404A-729E6F2039DE}"/>
              </a:ext>
            </a:extLst>
          </p:cNvPr>
          <p:cNvPicPr>
            <a:picLocks noChangeAspect="1"/>
          </p:cNvPicPr>
          <p:nvPr/>
        </p:nvPicPr>
        <p:blipFill rotWithShape="1">
          <a:blip r:embed="rId4"/>
          <a:srcRect l="-3519" t="7599" r="3519" b="-7599"/>
          <a:stretch/>
        </p:blipFill>
        <p:spPr>
          <a:xfrm>
            <a:off x="13263619" y="7050971"/>
            <a:ext cx="2347163" cy="2247988"/>
          </a:xfrm>
          <a:prstGeom prst="rect">
            <a:avLst/>
          </a:prstGeom>
        </p:spPr>
      </p:pic>
    </p:spTree>
    <p:extLst>
      <p:ext uri="{BB962C8B-B14F-4D97-AF65-F5344CB8AC3E}">
        <p14:creationId xmlns:p14="http://schemas.microsoft.com/office/powerpoint/2010/main" val="2919087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ppt_x"/>
                                          </p:val>
                                        </p:tav>
                                        <p:tav tm="100000">
                                          <p:val>
                                            <p:strVal val="#ppt_x"/>
                                          </p:val>
                                        </p:tav>
                                      </p:tavLst>
                                    </p:anim>
                                    <p:anim calcmode="lin" valueType="num">
                                      <p:cBhvr additive="base">
                                        <p:cTn id="3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grpSp>
      <p:sp>
        <p:nvSpPr>
          <p:cNvPr id="160" name="Google Shape;160;p15"/>
          <p:cNvSpPr txBox="1">
            <a:spLocks noGrp="1"/>
          </p:cNvSpPr>
          <p:nvPr>
            <p:ph type="ctrTitle"/>
          </p:nvPr>
        </p:nvSpPr>
        <p:spPr>
          <a:xfrm>
            <a:off x="8573976" y="5632205"/>
            <a:ext cx="7822867" cy="1585999"/>
          </a:xfrm>
          <a:prstGeom prst="rect">
            <a:avLst/>
          </a:prstGeom>
        </p:spPr>
        <p:txBody>
          <a:bodyPr spcFirstLastPara="1" wrap="square" lIns="182850" tIns="182850" rIns="182850" bIns="182850" anchor="b" anchorCtr="0">
            <a:noAutofit/>
          </a:bodyPr>
          <a:lstStyle/>
          <a:p>
            <a:pPr>
              <a:lnSpc>
                <a:spcPct val="110000"/>
              </a:lnSpc>
            </a:pPr>
            <a:r>
              <a:rPr lang="en-US" sz="8800" dirty="0">
                <a:latin typeface="+mn-lt"/>
                <a:ea typeface="+mn-ea"/>
                <a:cs typeface="+mn-ea"/>
                <a:sym typeface="+mn-lt"/>
              </a:rPr>
              <a:t>3. </a:t>
            </a:r>
            <a:r>
              <a:rPr lang="en-US" sz="8800" dirty="0" err="1">
                <a:latin typeface="+mn-lt"/>
                <a:ea typeface="+mn-ea"/>
                <a:cs typeface="+mn-ea"/>
                <a:sym typeface="+mn-lt"/>
              </a:rPr>
              <a:t>Tính</a:t>
            </a:r>
            <a:r>
              <a:rPr lang="en-US" sz="8800" dirty="0">
                <a:latin typeface="+mn-lt"/>
                <a:ea typeface="+mn-ea"/>
                <a:cs typeface="+mn-ea"/>
                <a:sym typeface="+mn-lt"/>
              </a:rPr>
              <a:t> </a:t>
            </a:r>
            <a:r>
              <a:rPr lang="en-US" sz="8800" dirty="0" err="1">
                <a:latin typeface="+mn-lt"/>
                <a:ea typeface="+mn-ea"/>
                <a:cs typeface="+mn-ea"/>
                <a:sym typeface="+mn-lt"/>
              </a:rPr>
              <a:t>chất</a:t>
            </a:r>
            <a:r>
              <a:rPr lang="en-US" sz="8800" dirty="0">
                <a:latin typeface="+mn-lt"/>
                <a:ea typeface="+mn-ea"/>
                <a:cs typeface="+mn-ea"/>
                <a:sym typeface="+mn-lt"/>
              </a:rPr>
              <a:t> </a:t>
            </a:r>
            <a:r>
              <a:rPr lang="en-US" sz="8800" dirty="0" err="1">
                <a:latin typeface="+mn-lt"/>
                <a:ea typeface="+mn-ea"/>
                <a:cs typeface="+mn-ea"/>
                <a:sym typeface="+mn-lt"/>
              </a:rPr>
              <a:t>hóa</a:t>
            </a:r>
            <a:r>
              <a:rPr lang="en-US" sz="8800" dirty="0">
                <a:latin typeface="+mn-lt"/>
                <a:ea typeface="+mn-ea"/>
                <a:cs typeface="+mn-ea"/>
                <a:sym typeface="+mn-lt"/>
              </a:rPr>
              <a:t> </a:t>
            </a:r>
            <a:r>
              <a:rPr lang="en-US" sz="8800" dirty="0" err="1">
                <a:latin typeface="+mn-lt"/>
                <a:ea typeface="+mn-ea"/>
                <a:cs typeface="+mn-ea"/>
                <a:sym typeface="+mn-lt"/>
              </a:rPr>
              <a:t>học</a:t>
            </a:r>
            <a:endParaRPr sz="8800" dirty="0">
              <a:latin typeface="+mn-lt"/>
              <a:ea typeface="+mn-ea"/>
              <a:cs typeface="+mn-ea"/>
              <a:sym typeface="+mn-lt"/>
            </a:endParaRPr>
          </a:p>
        </p:txBody>
      </p:sp>
      <p:grpSp>
        <p:nvGrpSpPr>
          <p:cNvPr id="162" name="Google Shape;162;p15"/>
          <p:cNvGrpSpPr/>
          <p:nvPr/>
        </p:nvGrpSpPr>
        <p:grpSpPr>
          <a:xfrm>
            <a:off x="1312101" y="1766634"/>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extLst>
      <p:ext uri="{BB962C8B-B14F-4D97-AF65-F5344CB8AC3E}">
        <p14:creationId xmlns:p14="http://schemas.microsoft.com/office/powerpoint/2010/main" val="34486395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
            <a:extLst>
              <a:ext uri="{FF2B5EF4-FFF2-40B4-BE49-F238E27FC236}">
                <a16:creationId xmlns:a16="http://schemas.microsoft.com/office/drawing/2014/main" id="{1F875409-0CAA-3F83-9132-0DC844D8C848}"/>
              </a:ext>
            </a:extLst>
          </p:cNvPr>
          <p:cNvSpPr/>
          <p:nvPr/>
        </p:nvSpPr>
        <p:spPr>
          <a:xfrm>
            <a:off x="203451" y="1800475"/>
            <a:ext cx="3812933" cy="8144274"/>
          </a:xfrm>
          <a:custGeom>
            <a:avLst/>
            <a:gdLst/>
            <a:ahLst/>
            <a:cxnLst/>
            <a:rect l="l" t="t" r="r" b="b"/>
            <a:pathLst>
              <a:path w="1707642" h="4114800">
                <a:moveTo>
                  <a:pt x="0" y="0"/>
                </a:moveTo>
                <a:lnTo>
                  <a:pt x="1707642" y="0"/>
                </a:lnTo>
                <a:lnTo>
                  <a:pt x="17076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Bong bóng Lời nói: Hình chữ nhật 5">
            <a:extLst>
              <a:ext uri="{FF2B5EF4-FFF2-40B4-BE49-F238E27FC236}">
                <a16:creationId xmlns:a16="http://schemas.microsoft.com/office/drawing/2014/main" id="{A15A7F32-04E5-472B-B004-E959AEBFA0D4}"/>
              </a:ext>
            </a:extLst>
          </p:cNvPr>
          <p:cNvSpPr/>
          <p:nvPr/>
        </p:nvSpPr>
        <p:spPr>
          <a:xfrm>
            <a:off x="4276301" y="472734"/>
            <a:ext cx="13539537" cy="9288379"/>
          </a:xfrm>
          <a:prstGeom prst="wedgeRectCallout">
            <a:avLst>
              <a:gd name="adj1" fmla="val -64703"/>
              <a:gd name="adj2" fmla="val 9221"/>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752A7EE7-E951-B88E-53F2-37D7C58B7277}"/>
              </a:ext>
            </a:extLst>
          </p:cNvPr>
          <p:cNvSpPr txBox="1"/>
          <p:nvPr/>
        </p:nvSpPr>
        <p:spPr>
          <a:xfrm>
            <a:off x="4475747" y="525887"/>
            <a:ext cx="13140647" cy="1360757"/>
          </a:xfrm>
          <a:prstGeom prst="rect">
            <a:avLst/>
          </a:prstGeom>
          <a:noFill/>
        </p:spPr>
        <p:txBody>
          <a:bodyPr wrap="square">
            <a:spAutoFit/>
          </a:bodyPr>
          <a:lstStyle/>
          <a:p>
            <a:pPr marR="0" lvl="0" algn="ctr" defTabSz="914400" rtl="1" eaLnBrk="1" fontAlgn="base" latinLnBrk="0" hangingPunct="1">
              <a:lnSpc>
                <a:spcPct val="120000"/>
              </a:lnSpc>
              <a:spcBef>
                <a:spcPct val="0"/>
              </a:spcBef>
              <a:spcAft>
                <a:spcPct val="0"/>
              </a:spcAft>
              <a:buClrTx/>
              <a:buSzTx/>
              <a:tabLst/>
              <a:defRPr/>
            </a:pP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Làm</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việc</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theo</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nhóm</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thời</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gian</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3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phút</a:t>
            </a:r>
            <a:r>
              <a:rPr lang="en-US" sz="3600" dirty="0">
                <a:latin typeface="Cambria"/>
                <a:cs typeface="Arial" panose="020B0604020202020204" pitchFamily="34" charset="0"/>
              </a:rPr>
              <a:t>. </a:t>
            </a:r>
            <a:r>
              <a:rPr lang="en-US" sz="3600" dirty="0" err="1">
                <a:latin typeface="Cambria"/>
                <a:cs typeface="Arial" panose="020B0604020202020204" pitchFamily="34" charset="0"/>
              </a:rPr>
              <a:t>Quét</a:t>
            </a:r>
            <a:r>
              <a:rPr lang="en-US" sz="3600" dirty="0">
                <a:latin typeface="Cambria"/>
                <a:cs typeface="Arial" panose="020B0604020202020204" pitchFamily="34" charset="0"/>
              </a:rPr>
              <a:t> </a:t>
            </a:r>
            <a:r>
              <a:rPr lang="en-US" sz="3600" dirty="0" err="1">
                <a:latin typeface="Cambria"/>
                <a:cs typeface="Arial" panose="020B0604020202020204" pitchFamily="34" charset="0"/>
              </a:rPr>
              <a:t>mã</a:t>
            </a:r>
            <a:r>
              <a:rPr lang="en-US" sz="3600" dirty="0">
                <a:latin typeface="Cambria"/>
                <a:cs typeface="Arial" panose="020B0604020202020204" pitchFamily="34" charset="0"/>
              </a:rPr>
              <a:t> QR </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Xem</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video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hoàn</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thiện</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các</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nội</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dung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còn</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thiếu</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bảng</a:t>
            </a:r>
            <a:r>
              <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mbria"/>
                <a:cs typeface="Arial" panose="020B0604020202020204" pitchFamily="34" charset="0"/>
                <a:sym typeface="Arial"/>
              </a:rPr>
              <a:t>sau</a:t>
            </a:r>
            <a:r>
              <a:rPr lang="en-US" sz="3600" dirty="0">
                <a:latin typeface="Cambria"/>
                <a:cs typeface="Arial" panose="020B0604020202020204" pitchFamily="34" charset="0"/>
              </a:rPr>
              <a:t>. </a:t>
            </a:r>
            <a:endParaRPr kumimoji="0" lang="en-US" sz="3600" b="0" i="0" u="none" strike="noStrike" kern="0" cap="none" spc="0" normalizeH="0" baseline="0" noProof="0" dirty="0">
              <a:ln>
                <a:noFill/>
              </a:ln>
              <a:solidFill>
                <a:srgbClr val="000000"/>
              </a:solidFill>
              <a:effectLst/>
              <a:uLnTx/>
              <a:uFillTx/>
              <a:latin typeface="Cambria"/>
              <a:cs typeface="Arial" panose="020B0604020202020204" pitchFamily="34" charset="0"/>
              <a:sym typeface="Arial"/>
            </a:endParaRPr>
          </a:p>
        </p:txBody>
      </p:sp>
      <p:graphicFrame>
        <p:nvGraphicFramePr>
          <p:cNvPr id="2" name="Table 3">
            <a:extLst>
              <a:ext uri="{FF2B5EF4-FFF2-40B4-BE49-F238E27FC236}">
                <a16:creationId xmlns:a16="http://schemas.microsoft.com/office/drawing/2014/main" id="{792F33AC-17C1-BC58-2CBC-30DF42E952DE}"/>
              </a:ext>
            </a:extLst>
          </p:cNvPr>
          <p:cNvGraphicFramePr>
            <a:graphicFrameLocks noGrp="1"/>
          </p:cNvGraphicFramePr>
          <p:nvPr>
            <p:extLst>
              <p:ext uri="{D42A27DB-BD31-4B8C-83A1-F6EECF244321}">
                <p14:modId xmlns:p14="http://schemas.microsoft.com/office/powerpoint/2010/main" val="1403178991"/>
              </p:ext>
            </p:extLst>
          </p:nvPr>
        </p:nvGraphicFramePr>
        <p:xfrm>
          <a:off x="4652211" y="2064161"/>
          <a:ext cx="12706427" cy="7321755"/>
        </p:xfrm>
        <a:graphic>
          <a:graphicData uri="http://schemas.openxmlformats.org/drawingml/2006/table">
            <a:tbl>
              <a:tblPr firstRow="1" bandRow="1">
                <a:tableStyleId>{7A21F3CA-A863-463A-A478-311C274505FD}</a:tableStyleId>
              </a:tblPr>
              <a:tblGrid>
                <a:gridCol w="2162395">
                  <a:extLst>
                    <a:ext uri="{9D8B030D-6E8A-4147-A177-3AD203B41FA5}">
                      <a16:colId xmlns:a16="http://schemas.microsoft.com/office/drawing/2014/main" val="20000"/>
                    </a:ext>
                  </a:extLst>
                </a:gridCol>
                <a:gridCol w="10544032">
                  <a:extLst>
                    <a:ext uri="{9D8B030D-6E8A-4147-A177-3AD203B41FA5}">
                      <a16:colId xmlns:a16="http://schemas.microsoft.com/office/drawing/2014/main" val="20001"/>
                    </a:ext>
                  </a:extLst>
                </a:gridCol>
              </a:tblGrid>
              <a:tr h="1562409">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053D43"/>
                          </a:solidFill>
                          <a:latin typeface="+mj-lt"/>
                        </a:rPr>
                        <a:t>a.</a:t>
                      </a:r>
                      <a:r>
                        <a:rPr lang="en-US" sz="2800" b="1" baseline="0" dirty="0">
                          <a:solidFill>
                            <a:srgbClr val="053D43"/>
                          </a:solidFill>
                          <a:latin typeface="+mj-lt"/>
                        </a:rPr>
                        <a:t> </a:t>
                      </a:r>
                      <a:r>
                        <a:rPr lang="en-US" sz="2800" b="1" baseline="0" dirty="0" err="1">
                          <a:solidFill>
                            <a:srgbClr val="053D43"/>
                          </a:solidFill>
                          <a:latin typeface="+mj-lt"/>
                        </a:rPr>
                        <a:t>Phản</a:t>
                      </a:r>
                      <a:r>
                        <a:rPr lang="en-US" sz="2800" b="1" baseline="0" dirty="0">
                          <a:solidFill>
                            <a:srgbClr val="053D43"/>
                          </a:solidFill>
                          <a:latin typeface="+mj-lt"/>
                        </a:rPr>
                        <a:t> </a:t>
                      </a:r>
                      <a:r>
                        <a:rPr lang="en-US" sz="2800" b="1" baseline="0" dirty="0" err="1">
                          <a:solidFill>
                            <a:srgbClr val="053D43"/>
                          </a:solidFill>
                          <a:latin typeface="+mj-lt"/>
                        </a:rPr>
                        <a:t>ứng</a:t>
                      </a:r>
                      <a:r>
                        <a:rPr lang="en-US" sz="2800" b="1" baseline="0" dirty="0">
                          <a:solidFill>
                            <a:srgbClr val="053D43"/>
                          </a:solidFill>
                          <a:latin typeface="+mj-lt"/>
                        </a:rPr>
                        <a:t> </a:t>
                      </a:r>
                      <a:r>
                        <a:rPr lang="en-US" sz="2800" b="1" baseline="0" dirty="0" err="1">
                          <a:solidFill>
                            <a:srgbClr val="053D43"/>
                          </a:solidFill>
                          <a:latin typeface="+mj-lt"/>
                        </a:rPr>
                        <a:t>thủy</a:t>
                      </a:r>
                      <a:r>
                        <a:rPr lang="en-US" sz="2800" b="1" baseline="0" dirty="0">
                          <a:solidFill>
                            <a:srgbClr val="053D43"/>
                          </a:solidFill>
                          <a:latin typeface="+mj-lt"/>
                        </a:rPr>
                        <a:t> </a:t>
                      </a:r>
                      <a:r>
                        <a:rPr lang="en-US" sz="2800" b="1" baseline="0" dirty="0" err="1">
                          <a:solidFill>
                            <a:srgbClr val="053D43"/>
                          </a:solidFill>
                          <a:latin typeface="+mj-lt"/>
                        </a:rPr>
                        <a:t>phân</a:t>
                      </a:r>
                      <a:endParaRPr lang="en-US" sz="2800" b="1" dirty="0">
                        <a:solidFill>
                          <a:srgbClr val="053D43"/>
                        </a:solidFill>
                        <a:latin typeface="+mj-lt"/>
                      </a:endParaRPr>
                    </a:p>
                  </a:txBody>
                  <a:tcPr marT="45689" marB="45689" anchor="ctr">
                    <a:solidFill>
                      <a:schemeClr val="accent3">
                        <a:lumMod val="20000"/>
                        <a:lumOff val="80000"/>
                      </a:schemeClr>
                    </a:solidFill>
                  </a:tcPr>
                </a:tc>
                <a:tc>
                  <a:txBody>
                    <a:bodyPr/>
                    <a:lstStyle/>
                    <a:p>
                      <a:pPr algn="just">
                        <a:lnSpc>
                          <a:spcPct val="120000"/>
                        </a:lnSpc>
                      </a:pPr>
                      <a:r>
                        <a:rPr lang="en-US" sz="3400" b="0" dirty="0" err="1">
                          <a:solidFill>
                            <a:srgbClr val="053D43"/>
                          </a:solidFill>
                          <a:latin typeface="+mj-lt"/>
                          <a:cs typeface="Arial" panose="020B0604020202020204" pitchFamily="34" charset="0"/>
                        </a:rPr>
                        <a:t>Quá</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trình</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thủy</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phân</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hoàn</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toàn</a:t>
                      </a:r>
                      <a:r>
                        <a:rPr lang="en-US" sz="3400" b="0" dirty="0">
                          <a:solidFill>
                            <a:srgbClr val="053D43"/>
                          </a:solidFill>
                          <a:latin typeface="+mj-lt"/>
                          <a:cs typeface="Arial" panose="020B0604020202020204" pitchFamily="34" charset="0"/>
                        </a:rPr>
                        <a:t> protein </a:t>
                      </a:r>
                      <a:r>
                        <a:rPr lang="en-US" sz="3400" b="0" dirty="0" err="1">
                          <a:solidFill>
                            <a:srgbClr val="053D43"/>
                          </a:solidFill>
                          <a:latin typeface="+mj-lt"/>
                          <a:cs typeface="Arial" panose="020B0604020202020204" pitchFamily="34" charset="0"/>
                        </a:rPr>
                        <a:t>bởi</a:t>
                      </a:r>
                      <a:r>
                        <a:rPr lang="en-US" sz="3400" b="0" dirty="0">
                          <a:solidFill>
                            <a:srgbClr val="053D43"/>
                          </a:solidFill>
                          <a:latin typeface="+mj-lt"/>
                          <a:cs typeface="Arial" panose="020B0604020202020204" pitchFamily="34" charset="0"/>
                        </a:rPr>
                        <a:t> acid, base, enzyme  </a:t>
                      </a:r>
                      <a:r>
                        <a:rPr lang="en-US" sz="3400" b="0" dirty="0" err="1">
                          <a:solidFill>
                            <a:srgbClr val="053D43"/>
                          </a:solidFill>
                          <a:latin typeface="+mj-lt"/>
                          <a:cs typeface="Arial" panose="020B0604020202020204" pitchFamily="34" charset="0"/>
                        </a:rPr>
                        <a:t>tạo</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thành</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các</a:t>
                      </a:r>
                      <a:r>
                        <a:rPr lang="en-US" sz="3400" b="0" dirty="0">
                          <a:solidFill>
                            <a:srgbClr val="053D43"/>
                          </a:solidFill>
                          <a:latin typeface="+mj-lt"/>
                          <a:cs typeface="Arial" panose="020B0604020202020204" pitchFamily="34" charset="0"/>
                        </a:rPr>
                        <a:t> ................(1)...................</a:t>
                      </a:r>
                    </a:p>
                  </a:txBody>
                  <a:tcPr marT="45689" marB="45689" anchor="ctr">
                    <a:solidFill>
                      <a:schemeClr val="accent3">
                        <a:lumMod val="20000"/>
                        <a:lumOff val="80000"/>
                      </a:schemeClr>
                    </a:solidFill>
                  </a:tcPr>
                </a:tc>
                <a:extLst>
                  <a:ext uri="{0D108BD9-81ED-4DB2-BD59-A6C34878D82A}">
                    <a16:rowId xmlns:a16="http://schemas.microsoft.com/office/drawing/2014/main" val="608429315"/>
                  </a:ext>
                </a:extLst>
              </a:tr>
              <a:tr h="2405262">
                <a:tc>
                  <a:txBody>
                    <a:bodyPr/>
                    <a:lstStyle/>
                    <a:p>
                      <a:pPr algn="ctr">
                        <a:lnSpc>
                          <a:spcPct val="120000"/>
                        </a:lnSpc>
                      </a:pPr>
                      <a:r>
                        <a:rPr lang="en-US" sz="2800" b="1" dirty="0">
                          <a:solidFill>
                            <a:srgbClr val="053D43"/>
                          </a:solidFill>
                          <a:latin typeface="+mj-lt"/>
                        </a:rPr>
                        <a:t>b. </a:t>
                      </a:r>
                      <a:r>
                        <a:rPr lang="en-US" sz="2800" b="1" dirty="0" err="1">
                          <a:solidFill>
                            <a:srgbClr val="053D43"/>
                          </a:solidFill>
                          <a:latin typeface="+mj-lt"/>
                        </a:rPr>
                        <a:t>Phản</a:t>
                      </a:r>
                      <a:r>
                        <a:rPr lang="en-US" sz="2800" b="1" baseline="0" dirty="0">
                          <a:solidFill>
                            <a:srgbClr val="053D43"/>
                          </a:solidFill>
                          <a:latin typeface="+mj-lt"/>
                        </a:rPr>
                        <a:t> </a:t>
                      </a:r>
                      <a:r>
                        <a:rPr lang="en-US" sz="2800" b="1" baseline="0" dirty="0" err="1">
                          <a:solidFill>
                            <a:srgbClr val="053D43"/>
                          </a:solidFill>
                          <a:latin typeface="+mj-lt"/>
                        </a:rPr>
                        <a:t>ứng</a:t>
                      </a:r>
                      <a:r>
                        <a:rPr lang="en-US" sz="2800" b="1" baseline="0" dirty="0">
                          <a:solidFill>
                            <a:srgbClr val="053D43"/>
                          </a:solidFill>
                          <a:latin typeface="+mj-lt"/>
                        </a:rPr>
                        <a:t> </a:t>
                      </a:r>
                      <a:r>
                        <a:rPr lang="en-US" sz="2800" b="1" baseline="0" dirty="0" err="1">
                          <a:solidFill>
                            <a:srgbClr val="053D43"/>
                          </a:solidFill>
                          <a:latin typeface="+mj-lt"/>
                        </a:rPr>
                        <a:t>màu</a:t>
                      </a:r>
                      <a:endParaRPr lang="en-US" sz="2800" b="1" dirty="0">
                        <a:solidFill>
                          <a:srgbClr val="053D43"/>
                        </a:solidFill>
                        <a:latin typeface="+mj-lt"/>
                        <a:cs typeface="Arial" panose="020B0604020202020204" pitchFamily="34" charset="0"/>
                      </a:endParaRPr>
                    </a:p>
                  </a:txBody>
                  <a:tcPr marT="45689" marB="45689" anchor="ctr">
                    <a:solidFill>
                      <a:schemeClr val="accent3">
                        <a:lumMod val="20000"/>
                        <a:lumOff val="80000"/>
                      </a:schemeClr>
                    </a:solidFill>
                  </a:tcPr>
                </a:tc>
                <a:tc>
                  <a:txBody>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vi-VN" sz="3400" b="0" i="0" u="none" strike="noStrike" cap="none" dirty="0" err="1">
                          <a:solidFill>
                            <a:srgbClr val="053D43"/>
                          </a:solidFill>
                          <a:latin typeface="+mj-lt"/>
                          <a:ea typeface="Arial"/>
                          <a:cs typeface="Arial" panose="020B0604020202020204" pitchFamily="34" charset="0"/>
                          <a:sym typeface="Arial"/>
                        </a:rPr>
                        <a:t>Protein</a:t>
                      </a:r>
                      <a:r>
                        <a:rPr lang="vi-VN" sz="3400" b="0" i="0" u="none" strike="noStrike" cap="none" dirty="0">
                          <a:solidFill>
                            <a:srgbClr val="053D43"/>
                          </a:solidFill>
                          <a:latin typeface="+mj-lt"/>
                          <a:ea typeface="Arial"/>
                          <a:cs typeface="Arial" panose="020B0604020202020204" pitchFamily="34" charset="0"/>
                          <a:sym typeface="Arial"/>
                        </a:rPr>
                        <a:t> có khả năng tạo thành sản phẩm </a:t>
                      </a:r>
                      <a:r>
                        <a:rPr lang="en-US" sz="3400" b="0" i="0" u="none" strike="noStrike" cap="none" dirty="0">
                          <a:solidFill>
                            <a:srgbClr val="053D43"/>
                          </a:solidFill>
                          <a:latin typeface="+mj-lt"/>
                          <a:ea typeface="Arial"/>
                          <a:cs typeface="Arial" panose="020B0604020202020204" pitchFamily="34" charset="0"/>
                          <a:sym typeface="Arial"/>
                        </a:rPr>
                        <a:t>.......(2)........ </a:t>
                      </a:r>
                      <a:r>
                        <a:rPr lang="vi-VN" sz="3400" b="0" i="0" u="none" strike="noStrike" cap="none" dirty="0">
                          <a:solidFill>
                            <a:srgbClr val="053D43"/>
                          </a:solidFill>
                          <a:latin typeface="+mj-lt"/>
                          <a:ea typeface="Arial"/>
                          <a:cs typeface="Arial" panose="020B0604020202020204" pitchFamily="34" charset="0"/>
                          <a:sym typeface="Arial"/>
                        </a:rPr>
                        <a:t>với</a:t>
                      </a:r>
                      <a:r>
                        <a:rPr lang="en-US" sz="3400" b="0" i="0" u="none" strike="noStrike" cap="none" dirty="0">
                          <a:solidFill>
                            <a:srgbClr val="053D43"/>
                          </a:solidFill>
                          <a:latin typeface="+mj-lt"/>
                          <a:ea typeface="Arial"/>
                          <a:cs typeface="Arial" panose="020B0604020202020204" pitchFamily="34" charset="0"/>
                          <a:sym typeface="Arial"/>
                        </a:rPr>
                        <a:t> </a:t>
                      </a:r>
                      <a:r>
                        <a:rPr lang="vi-VN" sz="3400" b="1" i="0" u="none" strike="noStrike" cap="none" dirty="0">
                          <a:solidFill>
                            <a:srgbClr val="053D43"/>
                          </a:solidFill>
                          <a:latin typeface="+mj-lt"/>
                          <a:ea typeface="Arial"/>
                          <a:cs typeface="Arial" panose="020B0604020202020204" pitchFamily="34" charset="0"/>
                          <a:sym typeface="Arial"/>
                        </a:rPr>
                        <a:t>thuốc thử </a:t>
                      </a:r>
                      <a:r>
                        <a:rPr lang="vi-VN" sz="3400" b="1" i="0" u="none" strike="noStrike" cap="none" dirty="0" err="1">
                          <a:solidFill>
                            <a:srgbClr val="053D43"/>
                          </a:solidFill>
                          <a:latin typeface="+mj-lt"/>
                          <a:ea typeface="Arial"/>
                          <a:cs typeface="Arial" panose="020B0604020202020204" pitchFamily="34" charset="0"/>
                          <a:sym typeface="Arial"/>
                        </a:rPr>
                        <a:t>biuret</a:t>
                      </a:r>
                      <a:r>
                        <a:rPr lang="vi-VN" sz="3400" b="0" i="0" u="none" strike="noStrike" cap="none" dirty="0">
                          <a:solidFill>
                            <a:srgbClr val="053D43"/>
                          </a:solidFill>
                          <a:latin typeface="+mj-lt"/>
                          <a:ea typeface="Arial"/>
                          <a:cs typeface="Arial" panose="020B0604020202020204" pitchFamily="34" charset="0"/>
                          <a:sym typeface="Arial"/>
                        </a:rPr>
                        <a:t>, tương tự như </a:t>
                      </a:r>
                      <a:r>
                        <a:rPr lang="vi-VN" sz="3400" b="0" i="0" u="none" strike="noStrike" cap="none" dirty="0" err="1">
                          <a:solidFill>
                            <a:srgbClr val="053D43"/>
                          </a:solidFill>
                          <a:latin typeface="+mj-lt"/>
                          <a:ea typeface="Arial"/>
                          <a:cs typeface="Arial" panose="020B0604020202020204" pitchFamily="34" charset="0"/>
                          <a:sym typeface="Arial"/>
                        </a:rPr>
                        <a:t>peptide</a:t>
                      </a:r>
                      <a:r>
                        <a:rPr lang="vi-VN" sz="3400" b="0" i="0" u="none" strike="noStrike" cap="none" dirty="0">
                          <a:solidFill>
                            <a:srgbClr val="053D43"/>
                          </a:solidFill>
                          <a:latin typeface="+mj-lt"/>
                          <a:ea typeface="Arial"/>
                          <a:cs typeface="Arial" panose="020B0604020202020204" pitchFamily="34" charset="0"/>
                          <a:sym typeface="Arial"/>
                        </a:rPr>
                        <a:t>. </a:t>
                      </a:r>
                      <a:endParaRPr lang="en-US" sz="3400" b="0" i="0" u="none" strike="noStrike" cap="none" dirty="0">
                        <a:solidFill>
                          <a:srgbClr val="053D43"/>
                        </a:solidFill>
                        <a:latin typeface="+mj-lt"/>
                        <a:ea typeface="Arial"/>
                        <a:cs typeface="Arial" panose="020B0604020202020204" pitchFamily="34" charset="0"/>
                        <a:sym typeface="Arial"/>
                      </a:endParaRP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vi-VN" sz="3400" b="0" i="0" u="none" strike="noStrike" cap="none" dirty="0" err="1">
                          <a:solidFill>
                            <a:srgbClr val="053D43"/>
                          </a:solidFill>
                          <a:latin typeface="+mj-lt"/>
                          <a:ea typeface="Arial"/>
                          <a:cs typeface="Arial" panose="020B0604020202020204" pitchFamily="34" charset="0"/>
                          <a:sym typeface="Arial"/>
                        </a:rPr>
                        <a:t>Protein</a:t>
                      </a:r>
                      <a:r>
                        <a:rPr lang="vi-VN" sz="3400" b="0" i="0" u="none" strike="noStrike" cap="none" dirty="0">
                          <a:solidFill>
                            <a:srgbClr val="053D43"/>
                          </a:solidFill>
                          <a:latin typeface="+mj-lt"/>
                          <a:ea typeface="Arial"/>
                          <a:cs typeface="Arial" panose="020B0604020202020204" pitchFamily="34" charset="0"/>
                          <a:sym typeface="Arial"/>
                        </a:rPr>
                        <a:t> </a:t>
                      </a:r>
                      <a:r>
                        <a:rPr lang="en-US" sz="3400" b="0" i="0" u="none" strike="noStrike" cap="none" dirty="0">
                          <a:solidFill>
                            <a:srgbClr val="053D43"/>
                          </a:solidFill>
                          <a:latin typeface="+mj-lt"/>
                          <a:ea typeface="Arial"/>
                          <a:cs typeface="Arial" panose="020B0604020202020204" pitchFamily="34" charset="0"/>
                          <a:sym typeface="Arial"/>
                        </a:rPr>
                        <a:t>+ </a:t>
                      </a:r>
                      <a:r>
                        <a:rPr lang="en-US" sz="3400" b="1" i="0" u="none" strike="noStrike" cap="none" dirty="0">
                          <a:solidFill>
                            <a:srgbClr val="053D43"/>
                          </a:solidFill>
                          <a:latin typeface="+mj-lt"/>
                          <a:ea typeface="Arial"/>
                          <a:cs typeface="Arial" panose="020B0604020202020204" pitchFamily="34" charset="0"/>
                          <a:sym typeface="Arial"/>
                        </a:rPr>
                        <a:t>HNO</a:t>
                      </a:r>
                      <a:r>
                        <a:rPr lang="en-US" sz="3400" b="1" i="0" u="none" strike="noStrike" cap="none" baseline="-25000" dirty="0">
                          <a:solidFill>
                            <a:srgbClr val="053D43"/>
                          </a:solidFill>
                          <a:latin typeface="+mj-lt"/>
                          <a:ea typeface="Arial"/>
                          <a:cs typeface="Arial" panose="020B0604020202020204" pitchFamily="34" charset="0"/>
                          <a:sym typeface="Arial"/>
                        </a:rPr>
                        <a:t>3</a:t>
                      </a:r>
                      <a:r>
                        <a:rPr lang="en-US" sz="3400" b="1" i="0" u="none" strike="noStrike" cap="none" dirty="0">
                          <a:solidFill>
                            <a:srgbClr val="053D43"/>
                          </a:solidFill>
                          <a:latin typeface="+mj-lt"/>
                          <a:ea typeface="Arial"/>
                          <a:cs typeface="Arial" panose="020B0604020202020204" pitchFamily="34" charset="0"/>
                          <a:sym typeface="Arial"/>
                        </a:rPr>
                        <a:t> </a:t>
                      </a:r>
                      <a:r>
                        <a:rPr lang="vi-VN" sz="3400" b="1" i="0" u="none" strike="noStrike" cap="none" dirty="0">
                          <a:solidFill>
                            <a:srgbClr val="053D43"/>
                          </a:solidFill>
                          <a:latin typeface="+mj-lt"/>
                          <a:ea typeface="Arial"/>
                          <a:cs typeface="Arial" panose="020B0604020202020204" pitchFamily="34" charset="0"/>
                          <a:sym typeface="Arial"/>
                        </a:rPr>
                        <a:t>đặc</a:t>
                      </a:r>
                      <a:r>
                        <a:rPr lang="en-US" sz="3400" b="1" i="0" u="none" strike="noStrike" cap="none" dirty="0">
                          <a:solidFill>
                            <a:srgbClr val="053D43"/>
                          </a:solidFill>
                          <a:latin typeface="+mj-lt"/>
                          <a:ea typeface="Arial"/>
                          <a:cs typeface="Arial" panose="020B0604020202020204" pitchFamily="34" charset="0"/>
                          <a:sym typeface="Arial"/>
                        </a:rPr>
                        <a:t> </a:t>
                      </a:r>
                      <a:r>
                        <a:rPr lang="en-US" sz="3400" b="0" i="0" u="none" strike="noStrike" cap="none" dirty="0">
                          <a:solidFill>
                            <a:srgbClr val="053D43"/>
                          </a:solidFill>
                          <a:latin typeface="+mj-lt"/>
                          <a:ea typeface="Cambria" panose="02040503050406030204" pitchFamily="18" charset="0"/>
                          <a:cs typeface="Arial" panose="020B0604020202020204" pitchFamily="34" charset="0"/>
                          <a:sym typeface="Arial"/>
                        </a:rPr>
                        <a:t>→ </a:t>
                      </a:r>
                      <a:r>
                        <a:rPr lang="en-US" sz="3400" b="0" i="0" u="none" strike="noStrike" cap="none" dirty="0" err="1">
                          <a:solidFill>
                            <a:srgbClr val="053D43"/>
                          </a:solidFill>
                          <a:latin typeface="+mj-lt"/>
                          <a:ea typeface="Cambria" panose="02040503050406030204" pitchFamily="18" charset="0"/>
                          <a:cs typeface="Arial" panose="020B0604020202020204" pitchFamily="34" charset="0"/>
                          <a:sym typeface="Arial"/>
                        </a:rPr>
                        <a:t>sản</a:t>
                      </a:r>
                      <a:r>
                        <a:rPr lang="en-US" sz="3400" b="0" i="0" u="none" strike="noStrike" cap="none" dirty="0">
                          <a:solidFill>
                            <a:srgbClr val="053D43"/>
                          </a:solidFill>
                          <a:latin typeface="+mj-lt"/>
                          <a:ea typeface="Cambria" panose="02040503050406030204" pitchFamily="18" charset="0"/>
                          <a:cs typeface="Arial" panose="020B0604020202020204" pitchFamily="34" charset="0"/>
                          <a:sym typeface="Arial"/>
                        </a:rPr>
                        <a:t> </a:t>
                      </a:r>
                      <a:r>
                        <a:rPr lang="en-US" sz="3400" b="0" i="0" u="none" strike="noStrike" cap="none" dirty="0" err="1">
                          <a:solidFill>
                            <a:srgbClr val="053D43"/>
                          </a:solidFill>
                          <a:latin typeface="+mj-lt"/>
                          <a:ea typeface="Cambria" panose="02040503050406030204" pitchFamily="18" charset="0"/>
                          <a:cs typeface="Arial" panose="020B0604020202020204" pitchFamily="34" charset="0"/>
                          <a:sym typeface="Arial"/>
                        </a:rPr>
                        <a:t>phẩm</a:t>
                      </a:r>
                      <a:r>
                        <a:rPr lang="en-US" sz="3400" b="0" i="0" u="none" strike="noStrike" cap="none" dirty="0">
                          <a:solidFill>
                            <a:srgbClr val="053D43"/>
                          </a:solidFill>
                          <a:latin typeface="+mj-lt"/>
                          <a:ea typeface="Cambria" panose="02040503050406030204" pitchFamily="18" charset="0"/>
                          <a:cs typeface="Arial" panose="020B0604020202020204" pitchFamily="34" charset="0"/>
                          <a:sym typeface="Arial"/>
                        </a:rPr>
                        <a:t> </a:t>
                      </a:r>
                      <a:r>
                        <a:rPr lang="en-US" sz="3400" b="0" i="0" u="none" strike="noStrike" cap="none" dirty="0" err="1">
                          <a:solidFill>
                            <a:srgbClr val="053D43"/>
                          </a:solidFill>
                          <a:latin typeface="+mj-lt"/>
                          <a:ea typeface="Cambria" panose="02040503050406030204" pitchFamily="18" charset="0"/>
                          <a:cs typeface="Arial" panose="020B0604020202020204" pitchFamily="34" charset="0"/>
                          <a:sym typeface="Arial"/>
                        </a:rPr>
                        <a:t>rắn</a:t>
                      </a:r>
                      <a:r>
                        <a:rPr lang="en-US" sz="3400" b="0" i="0" u="none" strike="noStrike" cap="none" dirty="0">
                          <a:solidFill>
                            <a:srgbClr val="053D43"/>
                          </a:solidFill>
                          <a:latin typeface="+mj-lt"/>
                          <a:ea typeface="Cambria" panose="02040503050406030204" pitchFamily="18" charset="0"/>
                          <a:cs typeface="Arial" panose="020B0604020202020204" pitchFamily="34" charset="0"/>
                          <a:sym typeface="Arial"/>
                        </a:rPr>
                        <a:t> </a:t>
                      </a:r>
                      <a:r>
                        <a:rPr lang="en-US" sz="3400" b="0" i="0" u="none" strike="noStrike" cap="none" dirty="0" err="1">
                          <a:solidFill>
                            <a:srgbClr val="053D43"/>
                          </a:solidFill>
                          <a:latin typeface="+mj-lt"/>
                          <a:ea typeface="Cambria" panose="02040503050406030204" pitchFamily="18" charset="0"/>
                          <a:cs typeface="Arial" panose="020B0604020202020204" pitchFamily="34" charset="0"/>
                          <a:sym typeface="Arial"/>
                        </a:rPr>
                        <a:t>màu</a:t>
                      </a:r>
                      <a:r>
                        <a:rPr lang="en-US" sz="3400" b="0" i="0" u="none" strike="noStrike" cap="none" dirty="0">
                          <a:solidFill>
                            <a:srgbClr val="053D43"/>
                          </a:solidFill>
                          <a:latin typeface="+mj-lt"/>
                          <a:ea typeface="Cambria" panose="02040503050406030204" pitchFamily="18" charset="0"/>
                          <a:cs typeface="Arial" panose="020B0604020202020204" pitchFamily="34" charset="0"/>
                          <a:sym typeface="Arial"/>
                        </a:rPr>
                        <a:t> ……(3)……</a:t>
                      </a:r>
                      <a:endParaRPr lang="en-US" sz="3400" b="1" dirty="0">
                        <a:solidFill>
                          <a:srgbClr val="053D43"/>
                        </a:solidFill>
                        <a:latin typeface="+mj-lt"/>
                      </a:endParaRPr>
                    </a:p>
                  </a:txBody>
                  <a:tcPr marT="45689" marB="45689" anchor="ctr">
                    <a:solidFill>
                      <a:schemeClr val="accent3">
                        <a:lumMod val="20000"/>
                        <a:lumOff val="80000"/>
                      </a:schemeClr>
                    </a:solidFill>
                  </a:tcPr>
                </a:tc>
                <a:extLst>
                  <a:ext uri="{0D108BD9-81ED-4DB2-BD59-A6C34878D82A}">
                    <a16:rowId xmlns:a16="http://schemas.microsoft.com/office/drawing/2014/main" val="10002"/>
                  </a:ext>
                </a:extLst>
              </a:tr>
              <a:tr h="3354084">
                <a:tc>
                  <a:txBody>
                    <a:bodyPr/>
                    <a:lstStyle/>
                    <a:p>
                      <a:pPr algn="ctr">
                        <a:lnSpc>
                          <a:spcPct val="120000"/>
                        </a:lnSpc>
                      </a:pPr>
                      <a:r>
                        <a:rPr lang="en-US" sz="2800" b="1" dirty="0">
                          <a:solidFill>
                            <a:srgbClr val="053D43"/>
                          </a:solidFill>
                          <a:latin typeface="+mj-lt"/>
                        </a:rPr>
                        <a:t>c. </a:t>
                      </a:r>
                      <a:r>
                        <a:rPr lang="en-US" sz="2800" b="1" dirty="0" err="1">
                          <a:solidFill>
                            <a:srgbClr val="053D43"/>
                          </a:solidFill>
                          <a:latin typeface="+mj-lt"/>
                        </a:rPr>
                        <a:t>Phản</a:t>
                      </a:r>
                      <a:r>
                        <a:rPr lang="en-US" sz="2800" b="1" dirty="0">
                          <a:solidFill>
                            <a:srgbClr val="053D43"/>
                          </a:solidFill>
                          <a:latin typeface="+mj-lt"/>
                        </a:rPr>
                        <a:t> </a:t>
                      </a:r>
                      <a:r>
                        <a:rPr lang="en-US" sz="2800" b="1" dirty="0" err="1">
                          <a:solidFill>
                            <a:srgbClr val="053D43"/>
                          </a:solidFill>
                          <a:latin typeface="+mj-lt"/>
                        </a:rPr>
                        <a:t>ứng</a:t>
                      </a:r>
                      <a:r>
                        <a:rPr lang="en-US" sz="2800" b="1" dirty="0">
                          <a:solidFill>
                            <a:srgbClr val="053D43"/>
                          </a:solidFill>
                          <a:latin typeface="+mj-lt"/>
                        </a:rPr>
                        <a:t> </a:t>
                      </a:r>
                      <a:r>
                        <a:rPr lang="en-US" sz="2800" b="1" dirty="0" err="1">
                          <a:solidFill>
                            <a:srgbClr val="053D43"/>
                          </a:solidFill>
                          <a:latin typeface="+mj-lt"/>
                        </a:rPr>
                        <a:t>đông</a:t>
                      </a:r>
                      <a:r>
                        <a:rPr lang="en-US" sz="2800" b="1" dirty="0">
                          <a:solidFill>
                            <a:srgbClr val="053D43"/>
                          </a:solidFill>
                          <a:latin typeface="+mj-lt"/>
                        </a:rPr>
                        <a:t> </a:t>
                      </a:r>
                      <a:r>
                        <a:rPr lang="en-US" sz="2800" b="1" dirty="0" err="1">
                          <a:solidFill>
                            <a:srgbClr val="053D43"/>
                          </a:solidFill>
                          <a:latin typeface="+mj-lt"/>
                        </a:rPr>
                        <a:t>tụ</a:t>
                      </a:r>
                      <a:endParaRPr lang="en-US" sz="2800" b="1" dirty="0">
                        <a:solidFill>
                          <a:srgbClr val="053D43"/>
                        </a:solidFill>
                        <a:latin typeface="+mj-lt"/>
                        <a:cs typeface="Arial" panose="020B0604020202020204" pitchFamily="34" charset="0"/>
                      </a:endParaRPr>
                    </a:p>
                  </a:txBody>
                  <a:tcPr marT="45689" marB="45689" anchor="ctr">
                    <a:solidFill>
                      <a:schemeClr val="accent3">
                        <a:lumMod val="20000"/>
                        <a:lumOff val="80000"/>
                      </a:schemeClr>
                    </a:solidFill>
                  </a:tcPr>
                </a:tc>
                <a:tc>
                  <a:txBody>
                    <a:bodyPr/>
                    <a:lstStyle/>
                    <a:p>
                      <a:pPr algn="just">
                        <a:lnSpc>
                          <a:spcPct val="120000"/>
                        </a:lnSpc>
                      </a:pPr>
                      <a:r>
                        <a:rPr lang="en-US" sz="3400" b="0" dirty="0" err="1">
                          <a:solidFill>
                            <a:srgbClr val="053D43"/>
                          </a:solidFill>
                          <a:latin typeface="+mj-lt"/>
                          <a:cs typeface="Arial" panose="020B0604020202020204" pitchFamily="34" charset="0"/>
                        </a:rPr>
                        <a:t>Dưới</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tác</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dụng</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của</a:t>
                      </a:r>
                      <a:r>
                        <a:rPr lang="en-US" sz="3400" b="0" dirty="0">
                          <a:solidFill>
                            <a:srgbClr val="053D43"/>
                          </a:solidFill>
                          <a:latin typeface="+mj-lt"/>
                          <a:cs typeface="Arial" panose="020B0604020202020204" pitchFamily="34" charset="0"/>
                        </a:rPr>
                        <a:t>…(4)…</a:t>
                      </a:r>
                      <a:r>
                        <a:rPr lang="en-US" sz="3400" b="0" dirty="0" err="1">
                          <a:solidFill>
                            <a:srgbClr val="053D43"/>
                          </a:solidFill>
                          <a:latin typeface="+mj-lt"/>
                          <a:cs typeface="Arial" panose="020B0604020202020204" pitchFamily="34" charset="0"/>
                        </a:rPr>
                        <a:t>lòng</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trắng</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trứng</a:t>
                      </a:r>
                      <a:r>
                        <a:rPr lang="en-US" sz="3400" b="0" dirty="0">
                          <a:solidFill>
                            <a:srgbClr val="053D43"/>
                          </a:solidFill>
                          <a:latin typeface="+mj-lt"/>
                          <a:cs typeface="Arial" panose="020B0604020202020204" pitchFamily="34" charset="0"/>
                        </a:rPr>
                        <a:t> </a:t>
                      </a:r>
                      <a:r>
                        <a:rPr lang="en-US" sz="3400" b="0" dirty="0" err="1">
                          <a:solidFill>
                            <a:srgbClr val="053D43"/>
                          </a:solidFill>
                          <a:latin typeface="+mj-lt"/>
                          <a:cs typeface="Arial" panose="020B0604020202020204" pitchFamily="34" charset="0"/>
                        </a:rPr>
                        <a:t>bị</a:t>
                      </a:r>
                      <a:r>
                        <a:rPr lang="en-US" sz="3400" b="0" dirty="0">
                          <a:solidFill>
                            <a:srgbClr val="053D43"/>
                          </a:solidFill>
                          <a:latin typeface="+mj-lt"/>
                          <a:cs typeface="Arial" panose="020B0604020202020204" pitchFamily="34" charset="0"/>
                        </a:rPr>
                        <a:t> ……(5)……</a:t>
                      </a:r>
                    </a:p>
                    <a:p>
                      <a:pPr algn="just">
                        <a:lnSpc>
                          <a:spcPct val="120000"/>
                        </a:lnSpc>
                      </a:pPr>
                      <a:r>
                        <a:rPr lang="en-US" sz="3400" b="0" dirty="0">
                          <a:solidFill>
                            <a:srgbClr val="053D43"/>
                          </a:solidFill>
                          <a:latin typeface="+mj-lt"/>
                          <a:cs typeface="Arial" panose="020B0604020202020204" pitchFamily="34" charset="0"/>
                        </a:rPr>
                        <a:t>P</a:t>
                      </a:r>
                      <a:r>
                        <a:rPr lang="vi-VN" sz="3400" b="0" dirty="0" err="1">
                          <a:solidFill>
                            <a:srgbClr val="053D43"/>
                          </a:solidFill>
                          <a:latin typeface="+mj-lt"/>
                          <a:cs typeface="Arial" panose="020B0604020202020204" pitchFamily="34" charset="0"/>
                        </a:rPr>
                        <a:t>rotein</a:t>
                      </a:r>
                      <a:r>
                        <a:rPr lang="vi-VN" sz="3400" b="0" dirty="0">
                          <a:solidFill>
                            <a:srgbClr val="053D43"/>
                          </a:solidFill>
                          <a:latin typeface="+mj-lt"/>
                          <a:cs typeface="Arial" panose="020B0604020202020204" pitchFamily="34" charset="0"/>
                        </a:rPr>
                        <a:t> có thể bị đông tụ dưới tác dụng của </a:t>
                      </a:r>
                      <a:r>
                        <a:rPr lang="en-US" sz="3400" b="0" dirty="0">
                          <a:solidFill>
                            <a:srgbClr val="053D43"/>
                          </a:solidFill>
                          <a:latin typeface="+mj-lt"/>
                          <a:cs typeface="Arial" panose="020B0604020202020204" pitchFamily="34" charset="0"/>
                        </a:rPr>
                        <a:t>… (6)………, … …(7)….., …….(8)…… </a:t>
                      </a:r>
                      <a:r>
                        <a:rPr lang="en-US" sz="3400" b="0" dirty="0" err="1">
                          <a:solidFill>
                            <a:srgbClr val="053D43"/>
                          </a:solidFill>
                          <a:latin typeface="+mj-lt"/>
                          <a:cs typeface="Arial" panose="020B0604020202020204" pitchFamily="34" charset="0"/>
                        </a:rPr>
                        <a:t>hoặc</a:t>
                      </a:r>
                      <a:r>
                        <a:rPr lang="en-US" sz="3400" b="0" dirty="0">
                          <a:solidFill>
                            <a:srgbClr val="053D43"/>
                          </a:solidFill>
                          <a:latin typeface="+mj-lt"/>
                          <a:cs typeface="Arial" panose="020B0604020202020204" pitchFamily="34" charset="0"/>
                        </a:rPr>
                        <a:t> …………(9)……………..</a:t>
                      </a:r>
                      <a:endParaRPr lang="vi-VN" sz="3400" b="0" dirty="0">
                        <a:solidFill>
                          <a:srgbClr val="053D43"/>
                        </a:solidFill>
                        <a:latin typeface="+mj-lt"/>
                        <a:cs typeface="Arial" panose="020B0604020202020204" pitchFamily="34" charset="0"/>
                      </a:endParaRPr>
                    </a:p>
                    <a:p>
                      <a:pPr algn="just">
                        <a:lnSpc>
                          <a:spcPct val="120000"/>
                        </a:lnSpc>
                      </a:pPr>
                      <a:r>
                        <a:rPr lang="vi-VN" sz="3400" b="0" dirty="0">
                          <a:solidFill>
                            <a:srgbClr val="053D43"/>
                          </a:solidFill>
                          <a:latin typeface="+mj-lt"/>
                          <a:cs typeface="Arial" panose="020B0604020202020204" pitchFamily="34" charset="0"/>
                        </a:rPr>
                        <a:t>Sự đông tụ này xảy ra do cấu tạo ban đầu của </a:t>
                      </a:r>
                      <a:r>
                        <a:rPr lang="vi-VN" sz="3400" b="0" dirty="0" err="1">
                          <a:solidFill>
                            <a:srgbClr val="053D43"/>
                          </a:solidFill>
                          <a:latin typeface="+mj-lt"/>
                          <a:cs typeface="Arial" panose="020B0604020202020204" pitchFamily="34" charset="0"/>
                        </a:rPr>
                        <a:t>protein</a:t>
                      </a:r>
                      <a:r>
                        <a:rPr lang="vi-VN" sz="3400" b="0" dirty="0">
                          <a:solidFill>
                            <a:srgbClr val="053D43"/>
                          </a:solidFill>
                          <a:latin typeface="+mj-lt"/>
                          <a:cs typeface="Arial" panose="020B0604020202020204" pitchFamily="34" charset="0"/>
                        </a:rPr>
                        <a:t> bị </a:t>
                      </a:r>
                      <a:r>
                        <a:rPr lang="en-US" sz="3400" b="0" dirty="0">
                          <a:solidFill>
                            <a:srgbClr val="053D43"/>
                          </a:solidFill>
                          <a:latin typeface="+mj-lt"/>
                          <a:cs typeface="Arial" panose="020B0604020202020204" pitchFamily="34" charset="0"/>
                        </a:rPr>
                        <a:t>…………………(10)………………………</a:t>
                      </a:r>
                    </a:p>
                  </a:txBody>
                  <a:tcPr marT="45689" marB="45689" anchor="ctr">
                    <a:solidFill>
                      <a:schemeClr val="accent3">
                        <a:lumMod val="20000"/>
                        <a:lumOff val="80000"/>
                      </a:schemeClr>
                    </a:solidFill>
                  </a:tcPr>
                </a:tc>
                <a:extLst>
                  <a:ext uri="{0D108BD9-81ED-4DB2-BD59-A6C34878D82A}">
                    <a16:rowId xmlns:a16="http://schemas.microsoft.com/office/drawing/2014/main" val="1226084832"/>
                  </a:ext>
                </a:extLst>
              </a:tr>
            </a:tbl>
          </a:graphicData>
        </a:graphic>
      </p:graphicFrame>
      <p:pic>
        <p:nvPicPr>
          <p:cNvPr id="3" name="Hình ảnh 2">
            <a:extLst>
              <a:ext uri="{FF2B5EF4-FFF2-40B4-BE49-F238E27FC236}">
                <a16:creationId xmlns:a16="http://schemas.microsoft.com/office/drawing/2014/main" id="{015A6DCE-73B8-0F63-78D8-F552A75C5B3E}"/>
              </a:ext>
            </a:extLst>
          </p:cNvPr>
          <p:cNvPicPr>
            <a:picLocks noChangeAspect="1"/>
          </p:cNvPicPr>
          <p:nvPr/>
        </p:nvPicPr>
        <p:blipFill>
          <a:blip r:embed="rId4"/>
          <a:stretch>
            <a:fillRect/>
          </a:stretch>
        </p:blipFill>
        <p:spPr>
          <a:xfrm>
            <a:off x="12934748" y="2340391"/>
            <a:ext cx="3406460" cy="1910766"/>
          </a:xfrm>
          <a:prstGeom prst="rect">
            <a:avLst/>
          </a:prstGeom>
        </p:spPr>
      </p:pic>
    </p:spTree>
    <p:extLst>
      <p:ext uri="{BB962C8B-B14F-4D97-AF65-F5344CB8AC3E}">
        <p14:creationId xmlns:p14="http://schemas.microsoft.com/office/powerpoint/2010/main" val="69447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663869D-AAFA-CDAE-30F4-B1C2642755AB}"/>
              </a:ext>
            </a:extLst>
          </p:cNvPr>
          <p:cNvSpPr/>
          <p:nvPr/>
        </p:nvSpPr>
        <p:spPr>
          <a:xfrm>
            <a:off x="500742" y="336884"/>
            <a:ext cx="17286515" cy="9288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4F52"/>
              </a:solidFill>
              <a:effectLst/>
              <a:uLnTx/>
              <a:uFillTx/>
              <a:latin typeface="Cambria"/>
              <a:ea typeface="Cambria"/>
              <a:cs typeface="+mn-cs"/>
              <a:sym typeface="Arial"/>
            </a:endParaRPr>
          </a:p>
        </p:txBody>
      </p:sp>
      <p:sp>
        <p:nvSpPr>
          <p:cNvPr id="7" name="Content Placeholder 2">
            <a:extLst>
              <a:ext uri="{FF2B5EF4-FFF2-40B4-BE49-F238E27FC236}">
                <a16:creationId xmlns:a16="http://schemas.microsoft.com/office/drawing/2014/main" id="{4561EF3F-7C22-8AD2-3447-B838FF30708E}"/>
              </a:ext>
            </a:extLst>
          </p:cNvPr>
          <p:cNvSpPr txBox="1">
            <a:spLocks/>
          </p:cNvSpPr>
          <p:nvPr/>
        </p:nvSpPr>
        <p:spPr>
          <a:xfrm>
            <a:off x="1061831" y="629794"/>
            <a:ext cx="5294165" cy="576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sz="3600" b="1" dirty="0">
                <a:solidFill>
                  <a:srgbClr val="EE00B0"/>
                </a:solidFill>
                <a:latin typeface="+mj-lt"/>
                <a:cs typeface="Arial" panose="020B0604020202020204" pitchFamily="34" charset="0"/>
              </a:rPr>
              <a:t>a. </a:t>
            </a:r>
            <a:r>
              <a:rPr lang="en-US" sz="3600" b="1" dirty="0" err="1">
                <a:solidFill>
                  <a:srgbClr val="EE00B0"/>
                </a:solidFill>
                <a:latin typeface="+mj-lt"/>
                <a:cs typeface="Arial" panose="020B0604020202020204" pitchFamily="34" charset="0"/>
              </a:rPr>
              <a:t>Phản</a:t>
            </a:r>
            <a:r>
              <a:rPr lang="en-US" sz="3600" b="1" dirty="0">
                <a:solidFill>
                  <a:srgbClr val="EE00B0"/>
                </a:solidFill>
                <a:latin typeface="+mj-lt"/>
                <a:cs typeface="Arial" panose="020B0604020202020204" pitchFamily="34" charset="0"/>
              </a:rPr>
              <a:t> </a:t>
            </a:r>
            <a:r>
              <a:rPr lang="en-US" sz="3600" b="1" dirty="0" err="1">
                <a:solidFill>
                  <a:srgbClr val="EE00B0"/>
                </a:solidFill>
                <a:latin typeface="+mj-lt"/>
                <a:cs typeface="Arial" panose="020B0604020202020204" pitchFamily="34" charset="0"/>
              </a:rPr>
              <a:t>ứng</a:t>
            </a:r>
            <a:r>
              <a:rPr lang="en-US" sz="3600" b="1" dirty="0">
                <a:solidFill>
                  <a:srgbClr val="EE00B0"/>
                </a:solidFill>
                <a:latin typeface="+mj-lt"/>
                <a:cs typeface="Arial" panose="020B0604020202020204" pitchFamily="34" charset="0"/>
              </a:rPr>
              <a:t> </a:t>
            </a:r>
            <a:r>
              <a:rPr lang="en-US" sz="3600" b="1" dirty="0" err="1">
                <a:solidFill>
                  <a:srgbClr val="EE00B0"/>
                </a:solidFill>
                <a:latin typeface="+mj-lt"/>
                <a:cs typeface="Arial" panose="020B0604020202020204" pitchFamily="34" charset="0"/>
              </a:rPr>
              <a:t>thủy</a:t>
            </a:r>
            <a:r>
              <a:rPr lang="en-US" sz="3600" b="1" dirty="0">
                <a:solidFill>
                  <a:srgbClr val="EE00B0"/>
                </a:solidFill>
                <a:latin typeface="+mj-lt"/>
                <a:cs typeface="Arial" panose="020B0604020202020204" pitchFamily="34" charset="0"/>
              </a:rPr>
              <a:t> </a:t>
            </a:r>
            <a:r>
              <a:rPr lang="en-US" sz="3600" b="1" dirty="0" err="1">
                <a:solidFill>
                  <a:srgbClr val="EE00B0"/>
                </a:solidFill>
                <a:latin typeface="+mj-lt"/>
                <a:cs typeface="Arial" panose="020B0604020202020204" pitchFamily="34" charset="0"/>
              </a:rPr>
              <a:t>phân</a:t>
            </a:r>
            <a:r>
              <a:rPr lang="en-US" sz="3600" b="1" dirty="0">
                <a:solidFill>
                  <a:srgbClr val="EE00B0"/>
                </a:solidFill>
                <a:latin typeface="+mj-lt"/>
                <a:cs typeface="Arial" panose="020B0604020202020204" pitchFamily="34" charset="0"/>
              </a:rPr>
              <a:t>.</a:t>
            </a:r>
          </a:p>
        </p:txBody>
      </p:sp>
      <p:sp>
        <p:nvSpPr>
          <p:cNvPr id="9" name="Hộp Văn bản 8">
            <a:extLst>
              <a:ext uri="{FF2B5EF4-FFF2-40B4-BE49-F238E27FC236}">
                <a16:creationId xmlns:a16="http://schemas.microsoft.com/office/drawing/2014/main" id="{927BF897-19AA-BB53-CD6A-4B5ABC8B6BD9}"/>
              </a:ext>
            </a:extLst>
          </p:cNvPr>
          <p:cNvSpPr txBox="1"/>
          <p:nvPr/>
        </p:nvSpPr>
        <p:spPr>
          <a:xfrm>
            <a:off x="1061831" y="1484832"/>
            <a:ext cx="16443428" cy="695960"/>
          </a:xfrm>
          <a:prstGeom prst="rect">
            <a:avLst/>
          </a:prstGeom>
          <a:noFill/>
        </p:spPr>
        <p:txBody>
          <a:bodyPr wrap="square">
            <a:spAutoFit/>
          </a:bodyPr>
          <a:lstStyle/>
          <a:p>
            <a:pPr marL="457200" marR="0" lvl="0" indent="-457200" algn="just"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Quá</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trình</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thủy</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phân</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hoàn</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toàn</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protein </a:t>
            </a:r>
            <a:r>
              <a:rPr kumimoji="0" lang="en-US" sz="36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bởi</a:t>
            </a:r>
            <a:r>
              <a:rPr kumimoji="0" lang="en-US" sz="36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acid, base, enzyme  </a:t>
            </a:r>
            <a:r>
              <a:rPr kumimoji="0" lang="en-US" sz="3600" b="0" i="0" u="none" strike="noStrike" kern="0" cap="none" spc="0" normalizeH="0" baseline="0" noProof="0" dirty="0">
                <a:ln>
                  <a:noFill/>
                </a:ln>
                <a:solidFill>
                  <a:srgbClr val="053D43"/>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l-GR" sz="36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α−</a:t>
            </a:r>
            <a:r>
              <a:rPr kumimoji="0" lang="en-US" sz="36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amino acid.</a:t>
            </a:r>
          </a:p>
        </p:txBody>
      </p:sp>
      <p:pic>
        <p:nvPicPr>
          <p:cNvPr id="3" name="Hình ảnh 2">
            <a:extLst>
              <a:ext uri="{FF2B5EF4-FFF2-40B4-BE49-F238E27FC236}">
                <a16:creationId xmlns:a16="http://schemas.microsoft.com/office/drawing/2014/main" id="{F09EB1E8-2520-4F2B-F27C-216FD9BD4A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333" r="3318"/>
          <a:stretch/>
        </p:blipFill>
        <p:spPr>
          <a:xfrm>
            <a:off x="4122821" y="2759242"/>
            <a:ext cx="10793310" cy="5791200"/>
          </a:xfrm>
          <a:prstGeom prst="rect">
            <a:avLst/>
          </a:prstGeom>
        </p:spPr>
      </p:pic>
    </p:spTree>
    <p:extLst>
      <p:ext uri="{BB962C8B-B14F-4D97-AF65-F5344CB8AC3E}">
        <p14:creationId xmlns:p14="http://schemas.microsoft.com/office/powerpoint/2010/main" val="326518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663869D-AAFA-CDAE-30F4-B1C2642755AB}"/>
              </a:ext>
            </a:extLst>
          </p:cNvPr>
          <p:cNvSpPr/>
          <p:nvPr/>
        </p:nvSpPr>
        <p:spPr>
          <a:xfrm>
            <a:off x="500742" y="336884"/>
            <a:ext cx="17286515" cy="9288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4F52"/>
              </a:solidFill>
              <a:effectLst/>
              <a:uLnTx/>
              <a:uFillTx/>
              <a:latin typeface="Cambria"/>
              <a:ea typeface="Cambria"/>
              <a:cs typeface="+mn-cs"/>
              <a:sym typeface="Arial"/>
            </a:endParaRPr>
          </a:p>
        </p:txBody>
      </p:sp>
      <p:sp>
        <p:nvSpPr>
          <p:cNvPr id="10" name="Content Placeholder 2">
            <a:extLst>
              <a:ext uri="{FF2B5EF4-FFF2-40B4-BE49-F238E27FC236}">
                <a16:creationId xmlns:a16="http://schemas.microsoft.com/office/drawing/2014/main" id="{9AB9F944-DD7F-3C02-AECF-0062B402C274}"/>
              </a:ext>
            </a:extLst>
          </p:cNvPr>
          <p:cNvSpPr txBox="1">
            <a:spLocks/>
          </p:cNvSpPr>
          <p:nvPr/>
        </p:nvSpPr>
        <p:spPr>
          <a:xfrm>
            <a:off x="1061832" y="725376"/>
            <a:ext cx="5294165" cy="576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b.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Phản</a:t>
            </a: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ứng</a:t>
            </a: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màu</a:t>
            </a:r>
            <a:endPar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endParaRPr>
          </a:p>
        </p:txBody>
      </p:sp>
      <p:sp>
        <p:nvSpPr>
          <p:cNvPr id="12" name="Hộp Văn bản 11">
            <a:extLst>
              <a:ext uri="{FF2B5EF4-FFF2-40B4-BE49-F238E27FC236}">
                <a16:creationId xmlns:a16="http://schemas.microsoft.com/office/drawing/2014/main" id="{3851729D-CEC0-64E9-D166-AC4454C1CA4D}"/>
              </a:ext>
            </a:extLst>
          </p:cNvPr>
          <p:cNvSpPr txBox="1"/>
          <p:nvPr/>
        </p:nvSpPr>
        <p:spPr>
          <a:xfrm>
            <a:off x="1061832" y="1589247"/>
            <a:ext cx="11681978" cy="2062039"/>
          </a:xfrm>
          <a:prstGeom prst="rect">
            <a:avLst/>
          </a:prstGeom>
          <a:noFill/>
        </p:spPr>
        <p:txBody>
          <a:bodyPr wrap="square">
            <a:spAutoFit/>
          </a:bodyPr>
          <a:lstStyle/>
          <a:p>
            <a:pPr marL="571500" marR="0" lvl="0" indent="-571500" algn="just" defTabSz="914400" rtl="0" eaLnBrk="1" fontAlgn="auto" latinLnBrk="0" hangingPunct="1">
              <a:lnSpc>
                <a:spcPct val="130000"/>
              </a:lnSpc>
              <a:spcBef>
                <a:spcPts val="0"/>
              </a:spcBef>
              <a:spcAft>
                <a:spcPts val="0"/>
              </a:spcAft>
              <a:buClr>
                <a:srgbClr val="000000"/>
              </a:buClr>
              <a:buSzTx/>
              <a:buFont typeface="Arial" panose="020B0604020202020204" pitchFamily="34" charset="0"/>
              <a:buChar char="•"/>
              <a:tabLst/>
              <a:defRPr/>
            </a:pPr>
            <a:r>
              <a:rPr kumimoji="0" lang="vi-VN" sz="3400" b="0" i="0" u="none" strike="noStrike" kern="0" cap="none" spc="0" normalizeH="0" baseline="0" noProof="0" dirty="0" err="1">
                <a:ln>
                  <a:noFill/>
                </a:ln>
                <a:solidFill>
                  <a:srgbClr val="053D43"/>
                </a:solidFill>
                <a:effectLst/>
                <a:uLnTx/>
                <a:uFillTx/>
                <a:latin typeface="Cambria"/>
                <a:ea typeface="Arial"/>
                <a:cs typeface="Arial" panose="020B0604020202020204" pitchFamily="34" charset="0"/>
                <a:sym typeface="Arial"/>
              </a:rPr>
              <a:t>Protein</a:t>
            </a:r>
            <a:r>
              <a:rPr kumimoji="0" lang="vi-VN"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có khả năng tạo thành sản phẩm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màu</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tím</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vi-VN"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với</a:t>
            </a:r>
            <a:r>
              <a:rPr kumimoji="0" lang="en-US"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r>
              <a:rPr kumimoji="0" lang="vi-VN" sz="3400" b="1"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thuốc thử </a:t>
            </a:r>
            <a:r>
              <a:rPr kumimoji="0" lang="vi-VN" sz="3400" b="1" i="0" u="none" strike="noStrike" kern="0" cap="none" spc="0" normalizeH="0" baseline="0" noProof="0" dirty="0" err="1">
                <a:ln>
                  <a:noFill/>
                </a:ln>
                <a:solidFill>
                  <a:srgbClr val="053D43"/>
                </a:solidFill>
                <a:effectLst/>
                <a:uLnTx/>
                <a:uFillTx/>
                <a:latin typeface="Cambria"/>
                <a:ea typeface="Arial"/>
                <a:cs typeface="Arial" panose="020B0604020202020204" pitchFamily="34" charset="0"/>
                <a:sym typeface="Arial"/>
              </a:rPr>
              <a:t>biuret</a:t>
            </a:r>
            <a:r>
              <a:rPr kumimoji="0" lang="vi-VN"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tương tự như </a:t>
            </a:r>
            <a:r>
              <a:rPr kumimoji="0" lang="vi-VN" sz="3400" b="0" i="0" u="none" strike="noStrike" kern="0" cap="none" spc="0" normalizeH="0" baseline="0" noProof="0" dirty="0" err="1">
                <a:ln>
                  <a:noFill/>
                </a:ln>
                <a:solidFill>
                  <a:srgbClr val="053D43"/>
                </a:solidFill>
                <a:effectLst/>
                <a:uLnTx/>
                <a:uFillTx/>
                <a:latin typeface="Cambria"/>
                <a:ea typeface="Arial"/>
                <a:cs typeface="Arial" panose="020B0604020202020204" pitchFamily="34" charset="0"/>
                <a:sym typeface="Arial"/>
              </a:rPr>
              <a:t>peptide</a:t>
            </a:r>
            <a:r>
              <a:rPr kumimoji="0" lang="vi-VN"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endParaRPr kumimoji="0" lang="en-US"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endParaRPr>
          </a:p>
          <a:p>
            <a:pPr marL="571500" marR="0" lvl="0" indent="-571500" algn="just" defTabSz="914400" rtl="0" eaLnBrk="1" fontAlgn="auto" latinLnBrk="0" hangingPunct="1">
              <a:lnSpc>
                <a:spcPct val="130000"/>
              </a:lnSpc>
              <a:spcBef>
                <a:spcPts val="0"/>
              </a:spcBef>
              <a:spcAft>
                <a:spcPts val="0"/>
              </a:spcAft>
              <a:buClr>
                <a:srgbClr val="000000"/>
              </a:buClr>
              <a:buSzTx/>
              <a:buFont typeface="Arial" panose="020B0604020202020204" pitchFamily="34" charset="0"/>
              <a:buChar char="•"/>
              <a:tabLst/>
              <a:defRPr/>
            </a:pPr>
            <a:r>
              <a:rPr kumimoji="0" lang="vi-VN" sz="3400" b="0" i="0" u="none" strike="noStrike" kern="0" cap="none" spc="0" normalizeH="0" baseline="0" noProof="0" dirty="0" err="1">
                <a:ln>
                  <a:noFill/>
                </a:ln>
                <a:solidFill>
                  <a:srgbClr val="053D43"/>
                </a:solidFill>
                <a:effectLst/>
                <a:uLnTx/>
                <a:uFillTx/>
                <a:latin typeface="Cambria"/>
                <a:ea typeface="Arial"/>
                <a:cs typeface="Arial" panose="020B0604020202020204" pitchFamily="34" charset="0"/>
                <a:sym typeface="Arial"/>
              </a:rPr>
              <a:t>Protein</a:t>
            </a:r>
            <a:r>
              <a:rPr kumimoji="0" lang="vi-VN"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r>
              <a:rPr kumimoji="0" lang="en-US" sz="3400" b="0"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r>
              <a:rPr kumimoji="0" lang="en-US" sz="3400" b="1"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HNO</a:t>
            </a:r>
            <a:r>
              <a:rPr kumimoji="0" lang="en-US" sz="3400" b="1" i="0" u="none" strike="noStrike" kern="0" cap="none" spc="0" normalizeH="0" baseline="-25000" noProof="0" dirty="0">
                <a:ln>
                  <a:noFill/>
                </a:ln>
                <a:solidFill>
                  <a:srgbClr val="053D43"/>
                </a:solidFill>
                <a:effectLst/>
                <a:uLnTx/>
                <a:uFillTx/>
                <a:latin typeface="Cambria"/>
                <a:ea typeface="Arial"/>
                <a:cs typeface="Arial" panose="020B0604020202020204" pitchFamily="34" charset="0"/>
                <a:sym typeface="Arial"/>
              </a:rPr>
              <a:t>3</a:t>
            </a:r>
            <a:r>
              <a:rPr kumimoji="0" lang="en-US" sz="3400" b="1"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r>
              <a:rPr kumimoji="0" lang="vi-VN" sz="3400" b="1"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đặc</a:t>
            </a:r>
            <a:r>
              <a:rPr kumimoji="0" lang="en-US" sz="3400" b="1" i="0" u="none" strike="noStrike" kern="0" cap="none" spc="0" normalizeH="0" baseline="0" noProof="0" dirty="0">
                <a:ln>
                  <a:noFill/>
                </a:ln>
                <a:solidFill>
                  <a:srgbClr val="053D43"/>
                </a:solidFill>
                <a:effectLst/>
                <a:uLnTx/>
                <a:uFillTx/>
                <a:latin typeface="Cambria"/>
                <a:ea typeface="Arial"/>
                <a:cs typeface="Arial" panose="020B0604020202020204" pitchFamily="34" charset="0"/>
                <a:sym typeface="Arial"/>
              </a:rPr>
              <a:t> </a:t>
            </a:r>
            <a:r>
              <a:rPr kumimoji="0" lang="en-US" sz="3400" b="0" i="0" u="none" strike="noStrike" kern="0" cap="none" spc="0" normalizeH="0" baseline="0" noProof="0" dirty="0">
                <a:ln>
                  <a:noFill/>
                </a:ln>
                <a:solidFill>
                  <a:srgbClr val="053D43"/>
                </a:solidFill>
                <a:effectLst/>
                <a:uLnTx/>
                <a:uFillTx/>
                <a:latin typeface="Cambria"/>
                <a:ea typeface="Cambria" panose="02040503050406030204" pitchFamily="18" charset="0"/>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ea typeface="Cambria" panose="02040503050406030204" pitchFamily="18" charset="0"/>
                <a:cs typeface="Arial" panose="020B0604020202020204" pitchFamily="34" charset="0"/>
                <a:sym typeface="Arial"/>
              </a:rPr>
              <a:t>sản</a:t>
            </a:r>
            <a:r>
              <a:rPr kumimoji="0" lang="en-US" sz="3400" b="0" i="0" u="none" strike="noStrike" kern="0" cap="none" spc="0" normalizeH="0" baseline="0" noProof="0" dirty="0">
                <a:ln>
                  <a:noFill/>
                </a:ln>
                <a:solidFill>
                  <a:srgbClr val="053D43"/>
                </a:solidFill>
                <a:effectLst/>
                <a:uLnTx/>
                <a:uFillTx/>
                <a:latin typeface="Cambria"/>
                <a:ea typeface="Cambria" panose="02040503050406030204" pitchFamily="18" charset="0"/>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ea typeface="Cambria" panose="02040503050406030204" pitchFamily="18" charset="0"/>
                <a:cs typeface="Arial" panose="020B0604020202020204" pitchFamily="34" charset="0"/>
                <a:sym typeface="Arial"/>
              </a:rPr>
              <a:t>phẩm</a:t>
            </a:r>
            <a:r>
              <a:rPr kumimoji="0" lang="en-US" sz="3400" b="0" i="0" u="none" strike="noStrike" kern="0" cap="none" spc="0" normalizeH="0" baseline="0" noProof="0" dirty="0">
                <a:ln>
                  <a:noFill/>
                </a:ln>
                <a:solidFill>
                  <a:srgbClr val="053D43"/>
                </a:solidFill>
                <a:effectLst/>
                <a:uLnTx/>
                <a:uFillTx/>
                <a:latin typeface="Cambria"/>
                <a:ea typeface="Cambria" panose="02040503050406030204" pitchFamily="18" charset="0"/>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ea typeface="Cambria" panose="02040503050406030204" pitchFamily="18" charset="0"/>
                <a:cs typeface="Arial" panose="020B0604020202020204" pitchFamily="34" charset="0"/>
                <a:sym typeface="Arial"/>
              </a:rPr>
              <a:t>rắn</a:t>
            </a:r>
            <a:r>
              <a:rPr kumimoji="0" lang="en-US" sz="3400" b="0" i="0" u="none" strike="noStrike" kern="0" cap="none" spc="0" normalizeH="0" baseline="0" noProof="0" dirty="0">
                <a:ln>
                  <a:noFill/>
                </a:ln>
                <a:solidFill>
                  <a:srgbClr val="053D43"/>
                </a:solidFill>
                <a:effectLst/>
                <a:uLnTx/>
                <a:uFillTx/>
                <a:latin typeface="Cambria"/>
                <a:ea typeface="Cambria" panose="02040503050406030204" pitchFamily="18" charset="0"/>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ea typeface="Cambria" panose="02040503050406030204" pitchFamily="18" charset="0"/>
                <a:cs typeface="Arial" panose="020B0604020202020204" pitchFamily="34" charset="0"/>
                <a:sym typeface="Arial"/>
              </a:rPr>
              <a:t>màu</a:t>
            </a:r>
            <a:r>
              <a:rPr kumimoji="0" lang="en-US" sz="3400" b="0" i="0" u="none" strike="noStrike" kern="0" cap="none" spc="0" normalizeH="0" baseline="0" noProof="0" dirty="0">
                <a:ln>
                  <a:noFill/>
                </a:ln>
                <a:solidFill>
                  <a:srgbClr val="053D43"/>
                </a:solidFill>
                <a:effectLst/>
                <a:uLnTx/>
                <a:uFillTx/>
                <a:latin typeface="Cambria"/>
                <a:ea typeface="Cambria" panose="02040503050406030204" pitchFamily="18" charset="0"/>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ea typeface="Cambria" panose="02040503050406030204" pitchFamily="18" charset="0"/>
                <a:cs typeface="Arial" panose="020B0604020202020204" pitchFamily="34" charset="0"/>
                <a:sym typeface="Arial"/>
              </a:rPr>
              <a:t>vàng</a:t>
            </a:r>
            <a:r>
              <a:rPr kumimoji="0" lang="en-US" sz="3400" b="1" i="0" u="none" strike="noStrike" kern="0" cap="none" spc="0" normalizeH="0" baseline="0" noProof="0" dirty="0">
                <a:ln>
                  <a:noFill/>
                </a:ln>
                <a:solidFill>
                  <a:srgbClr val="FF0000"/>
                </a:solidFill>
                <a:effectLst/>
                <a:uLnTx/>
                <a:uFillTx/>
                <a:latin typeface="Cambria"/>
                <a:ea typeface="Cambria" panose="02040503050406030204" pitchFamily="18" charset="0"/>
                <a:cs typeface="Arial" panose="020B0604020202020204" pitchFamily="34" charset="0"/>
                <a:sym typeface="Arial"/>
              </a:rPr>
              <a:t>.</a:t>
            </a:r>
            <a:endParaRPr kumimoji="0" lang="en-US" sz="3400" b="1" i="0" u="none" strike="noStrike" kern="0" cap="none" spc="0" normalizeH="0" baseline="0" noProof="0" dirty="0">
              <a:ln>
                <a:noFill/>
              </a:ln>
              <a:solidFill>
                <a:srgbClr val="FF0000"/>
              </a:solidFill>
              <a:effectLst/>
              <a:uLnTx/>
              <a:uFillTx/>
              <a:latin typeface="Cambria"/>
              <a:cs typeface="Arial"/>
              <a:sym typeface="Arial"/>
            </a:endParaRPr>
          </a:p>
        </p:txBody>
      </p:sp>
      <p:pic>
        <p:nvPicPr>
          <p:cNvPr id="14" name="Hình ảnh 13">
            <a:extLst>
              <a:ext uri="{FF2B5EF4-FFF2-40B4-BE49-F238E27FC236}">
                <a16:creationId xmlns:a16="http://schemas.microsoft.com/office/drawing/2014/main" id="{341EBDBB-2B02-8AF8-81FB-25ECCA42DF22}"/>
              </a:ext>
            </a:extLst>
          </p:cNvPr>
          <p:cNvPicPr>
            <a:picLocks noChangeAspect="1"/>
          </p:cNvPicPr>
          <p:nvPr/>
        </p:nvPicPr>
        <p:blipFill rotWithShape="1">
          <a:blip r:embed="rId2"/>
          <a:srcRect b="37139"/>
          <a:stretch/>
        </p:blipFill>
        <p:spPr>
          <a:xfrm>
            <a:off x="14447104" y="525217"/>
            <a:ext cx="2933775" cy="3252668"/>
          </a:xfrm>
          <a:prstGeom prst="rect">
            <a:avLst/>
          </a:prstGeom>
        </p:spPr>
      </p:pic>
      <p:pic>
        <p:nvPicPr>
          <p:cNvPr id="16" name="Hình ảnh 15">
            <a:extLst>
              <a:ext uri="{FF2B5EF4-FFF2-40B4-BE49-F238E27FC236}">
                <a16:creationId xmlns:a16="http://schemas.microsoft.com/office/drawing/2014/main" id="{B8F335B7-BEAD-C676-009D-D2B50FE8E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3392269" y="437122"/>
            <a:ext cx="1873264" cy="3252668"/>
          </a:xfrm>
          <a:prstGeom prst="rect">
            <a:avLst/>
          </a:prstGeom>
        </p:spPr>
      </p:pic>
      <p:sp>
        <p:nvSpPr>
          <p:cNvPr id="17" name="Content Placeholder 2">
            <a:extLst>
              <a:ext uri="{FF2B5EF4-FFF2-40B4-BE49-F238E27FC236}">
                <a16:creationId xmlns:a16="http://schemas.microsoft.com/office/drawing/2014/main" id="{9DF39935-EFB8-A291-C118-C543CC4F1CF8}"/>
              </a:ext>
            </a:extLst>
          </p:cNvPr>
          <p:cNvSpPr txBox="1">
            <a:spLocks/>
          </p:cNvSpPr>
          <p:nvPr/>
        </p:nvSpPr>
        <p:spPr>
          <a:xfrm>
            <a:off x="1061831" y="4404973"/>
            <a:ext cx="5294165" cy="576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c.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Phản</a:t>
            </a: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ứng</a:t>
            </a: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đông</a:t>
            </a:r>
            <a:r>
              <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rPr>
              <a:t> </a:t>
            </a:r>
            <a:r>
              <a:rPr kumimoji="0" lang="en-US" sz="3600" b="1" i="0" u="none" strike="noStrike" kern="1200" cap="none" spc="0" normalizeH="0" baseline="0" noProof="0" dirty="0" err="1">
                <a:ln>
                  <a:noFill/>
                </a:ln>
                <a:solidFill>
                  <a:srgbClr val="EE00B0"/>
                </a:solidFill>
                <a:effectLst/>
                <a:uLnTx/>
                <a:uFillTx/>
                <a:latin typeface="Cambria"/>
                <a:ea typeface="Calibri" panose="020F0502020204030204" charset="0"/>
                <a:cs typeface="Arial" panose="020B0604020202020204" pitchFamily="34" charset="0"/>
                <a:sym typeface="Arial"/>
              </a:rPr>
              <a:t>tụ</a:t>
            </a:r>
            <a:endParaRPr kumimoji="0" lang="en-US" sz="3600" b="1" i="0" u="none" strike="noStrike" kern="1200" cap="none" spc="0" normalizeH="0" baseline="0" noProof="0" dirty="0">
              <a:ln>
                <a:noFill/>
              </a:ln>
              <a:solidFill>
                <a:srgbClr val="EE00B0"/>
              </a:solidFill>
              <a:effectLst/>
              <a:uLnTx/>
              <a:uFillTx/>
              <a:latin typeface="Cambria"/>
              <a:ea typeface="Calibri" panose="020F0502020204030204" charset="0"/>
              <a:cs typeface="Arial" panose="020B0604020202020204" pitchFamily="34" charset="0"/>
              <a:sym typeface="Arial"/>
            </a:endParaRPr>
          </a:p>
        </p:txBody>
      </p:sp>
      <p:sp>
        <p:nvSpPr>
          <p:cNvPr id="19" name="Hộp Văn bản 18">
            <a:extLst>
              <a:ext uri="{FF2B5EF4-FFF2-40B4-BE49-F238E27FC236}">
                <a16:creationId xmlns:a16="http://schemas.microsoft.com/office/drawing/2014/main" id="{635ADCE8-4378-2FD7-FF9A-2DD728C2380C}"/>
              </a:ext>
            </a:extLst>
          </p:cNvPr>
          <p:cNvSpPr txBox="1"/>
          <p:nvPr/>
        </p:nvSpPr>
        <p:spPr>
          <a:xfrm>
            <a:off x="1061831" y="5334211"/>
            <a:ext cx="16634780" cy="2349810"/>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Dưới</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tác</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dụng</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của</a:t>
            </a:r>
            <a:r>
              <a:rPr kumimoji="0" lang="en-US" sz="3400" b="1" i="0" u="none" strike="noStrike" kern="0" cap="none" spc="0" normalizeH="0" baseline="0" noProof="0" dirty="0">
                <a:ln>
                  <a:noFill/>
                </a:ln>
                <a:solidFill>
                  <a:srgbClr val="FF0000"/>
                </a:solidFill>
                <a:effectLst/>
                <a:uLnTx/>
                <a:uFillTx/>
                <a:latin typeface="Cambria"/>
                <a:ea typeface="Cambria" panose="02040503050406030204" pitchFamily="18" charset="0"/>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ea typeface="Cambria" panose="02040503050406030204" pitchFamily="18" charset="0"/>
                <a:cs typeface="Arial" panose="020B0604020202020204" pitchFamily="34" charset="0"/>
                <a:sym typeface="Arial"/>
              </a:rPr>
              <a:t>nhiệt</a:t>
            </a:r>
            <a:r>
              <a:rPr kumimoji="0" lang="en-US" sz="3400" b="1" i="0" u="none" strike="noStrike" kern="0" cap="none" spc="0" normalizeH="0" baseline="0" noProof="0" dirty="0">
                <a:ln>
                  <a:noFill/>
                </a:ln>
                <a:solidFill>
                  <a:srgbClr val="FF0000"/>
                </a:solidFill>
                <a:effectLst/>
                <a:uLnTx/>
                <a:uFillTx/>
                <a:latin typeface="Cambria"/>
                <a:ea typeface="Cambria" panose="02040503050406030204" pitchFamily="18" charset="0"/>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ea typeface="Cambria" panose="02040503050406030204" pitchFamily="18" charset="0"/>
                <a:cs typeface="Arial" panose="020B0604020202020204" pitchFamily="34" charset="0"/>
                <a:sym typeface="Arial"/>
              </a:rPr>
              <a:t>độ</a:t>
            </a:r>
            <a:r>
              <a:rPr kumimoji="0" lang="en-US" sz="3400" b="1" i="0" u="none" strike="noStrike" kern="0" cap="none" spc="0" normalizeH="0" baseline="0" noProof="0" dirty="0">
                <a:ln>
                  <a:noFill/>
                </a:ln>
                <a:solidFill>
                  <a:srgbClr val="FF0000"/>
                </a:solidFill>
                <a:effectLst/>
                <a:uLnTx/>
                <a:uFillTx/>
                <a:latin typeface="Cambria"/>
                <a:ea typeface="Cambria" panose="02040503050406030204" pitchFamily="18" charset="0"/>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lòng</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trắng</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trứng</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bị</a:t>
            </a: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đông</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tụ</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a:t>
            </a:r>
          </a:p>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P</a:t>
            </a:r>
            <a:r>
              <a:rPr kumimoji="0" lang="vi-VN"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rotein</a:t>
            </a:r>
            <a:r>
              <a:rPr kumimoji="0" lang="vi-VN"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có thể bị đông tụ dưới tác dụng của </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acid, base,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nhiệt</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hoặc</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ion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kim</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loại</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nặng</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a:t>
            </a:r>
            <a:endParaRPr kumimoji="0" lang="vi-VN"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endParaRPr>
          </a:p>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Sự đông tụ này xảy ra do cấu tạo ban đầu của </a:t>
            </a:r>
            <a:r>
              <a:rPr kumimoji="0" lang="vi-VN" sz="3400" b="0" i="0" u="none" strike="noStrike" kern="0" cap="none" spc="0" normalizeH="0" baseline="0" noProof="0" dirty="0" err="1">
                <a:ln>
                  <a:noFill/>
                </a:ln>
                <a:solidFill>
                  <a:srgbClr val="053D43"/>
                </a:solidFill>
                <a:effectLst/>
                <a:uLnTx/>
                <a:uFillTx/>
                <a:latin typeface="Cambria"/>
                <a:cs typeface="Arial" panose="020B0604020202020204" pitchFamily="34" charset="0"/>
                <a:sym typeface="Arial"/>
              </a:rPr>
              <a:t>protein</a:t>
            </a:r>
            <a:r>
              <a:rPr kumimoji="0" lang="vi-VN" sz="3400" b="0" i="0" u="none" strike="noStrike" kern="0" cap="none" spc="0" normalizeH="0" baseline="0" noProof="0" dirty="0">
                <a:ln>
                  <a:noFill/>
                </a:ln>
                <a:solidFill>
                  <a:srgbClr val="053D43"/>
                </a:solidFill>
                <a:effectLst/>
                <a:uLnTx/>
                <a:uFillTx/>
                <a:latin typeface="Cambria"/>
                <a:cs typeface="Arial" panose="020B0604020202020204" pitchFamily="34" charset="0"/>
                <a:sym typeface="Arial"/>
              </a:rPr>
              <a:t> bị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biến</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 </a:t>
            </a:r>
            <a:r>
              <a:rPr kumimoji="0" lang="en-US" sz="3400" b="1" i="0" u="none" strike="noStrike" kern="0" cap="none" spc="0" normalizeH="0" baseline="0" noProof="0" dirty="0" err="1">
                <a:ln>
                  <a:noFill/>
                </a:ln>
                <a:solidFill>
                  <a:srgbClr val="FF0000"/>
                </a:solidFill>
                <a:effectLst/>
                <a:uLnTx/>
                <a:uFillTx/>
                <a:latin typeface="Cambria"/>
                <a:cs typeface="Arial" panose="020B0604020202020204" pitchFamily="34" charset="0"/>
                <a:sym typeface="Arial"/>
              </a:rPr>
              <a:t>đổi</a:t>
            </a:r>
            <a:r>
              <a:rPr kumimoji="0" lang="en-US" sz="3400" b="1" i="0" u="none" strike="noStrike" kern="0" cap="none" spc="0" normalizeH="0" baseline="0" noProof="0" dirty="0">
                <a:ln>
                  <a:noFill/>
                </a:ln>
                <a:solidFill>
                  <a:srgbClr val="FF0000"/>
                </a:solidFill>
                <a:effectLst/>
                <a:uLnTx/>
                <a:uFillTx/>
                <a:latin typeface="Cambria"/>
                <a:cs typeface="Arial" panose="020B0604020202020204" pitchFamily="34" charset="0"/>
                <a:sym typeface="Arial"/>
              </a:rPr>
              <a:t>.</a:t>
            </a:r>
          </a:p>
        </p:txBody>
      </p:sp>
    </p:spTree>
    <p:extLst>
      <p:ext uri="{BB962C8B-B14F-4D97-AF65-F5344CB8AC3E}">
        <p14:creationId xmlns:p14="http://schemas.microsoft.com/office/powerpoint/2010/main" val="3756161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grpSp>
      <p:sp>
        <p:nvSpPr>
          <p:cNvPr id="160" name="Google Shape;160;p15"/>
          <p:cNvSpPr txBox="1">
            <a:spLocks noGrp="1"/>
          </p:cNvSpPr>
          <p:nvPr>
            <p:ph type="ctrTitle"/>
          </p:nvPr>
        </p:nvSpPr>
        <p:spPr>
          <a:xfrm>
            <a:off x="8899418" y="5323431"/>
            <a:ext cx="7914857" cy="1585999"/>
          </a:xfrm>
          <a:prstGeom prst="rect">
            <a:avLst/>
          </a:prstGeom>
        </p:spPr>
        <p:txBody>
          <a:bodyPr spcFirstLastPara="1" wrap="square" lIns="182850" tIns="182850" rIns="182850" bIns="182850" anchor="b" anchorCtr="0">
            <a:noAutofit/>
          </a:bodyPr>
          <a:lstStyle/>
          <a:p>
            <a:pPr>
              <a:lnSpc>
                <a:spcPct val="110000"/>
              </a:lnSpc>
            </a:pPr>
            <a:r>
              <a:rPr lang="en-US" sz="8000" dirty="0">
                <a:latin typeface="+mn-lt"/>
                <a:ea typeface="+mn-ea"/>
                <a:cs typeface="+mn-ea"/>
                <a:sym typeface="+mn-lt"/>
              </a:rPr>
              <a:t>4. Vai </a:t>
            </a:r>
            <a:r>
              <a:rPr lang="en-US" sz="8000" dirty="0" err="1">
                <a:latin typeface="+mn-lt"/>
                <a:ea typeface="+mn-ea"/>
                <a:cs typeface="+mn-ea"/>
                <a:sym typeface="+mn-lt"/>
              </a:rPr>
              <a:t>trò</a:t>
            </a:r>
            <a:r>
              <a:rPr lang="en-US" sz="8000" dirty="0">
                <a:latin typeface="+mn-lt"/>
                <a:ea typeface="+mn-ea"/>
                <a:cs typeface="+mn-ea"/>
                <a:sym typeface="+mn-lt"/>
              </a:rPr>
              <a:t> </a:t>
            </a:r>
            <a:r>
              <a:rPr lang="en-US" sz="8000" dirty="0" err="1">
                <a:latin typeface="+mn-lt"/>
                <a:ea typeface="+mn-ea"/>
                <a:cs typeface="+mn-ea"/>
                <a:sym typeface="+mn-lt"/>
              </a:rPr>
              <a:t>và</a:t>
            </a:r>
            <a:r>
              <a:rPr lang="en-US" sz="8000" dirty="0">
                <a:latin typeface="+mn-lt"/>
                <a:ea typeface="+mn-ea"/>
                <a:cs typeface="+mn-ea"/>
                <a:sym typeface="+mn-lt"/>
              </a:rPr>
              <a:t> </a:t>
            </a:r>
            <a:r>
              <a:rPr lang="en-US" sz="8000" dirty="0" err="1">
                <a:latin typeface="+mn-lt"/>
                <a:ea typeface="+mn-ea"/>
                <a:cs typeface="+mn-ea"/>
                <a:sym typeface="+mn-lt"/>
              </a:rPr>
              <a:t>ứng</a:t>
            </a:r>
            <a:r>
              <a:rPr lang="en-US" sz="8000" dirty="0">
                <a:latin typeface="+mn-lt"/>
                <a:ea typeface="+mn-ea"/>
                <a:cs typeface="+mn-ea"/>
                <a:sym typeface="+mn-lt"/>
              </a:rPr>
              <a:t> </a:t>
            </a:r>
            <a:r>
              <a:rPr lang="en-US" sz="8000" dirty="0" err="1">
                <a:latin typeface="+mn-lt"/>
                <a:ea typeface="+mn-ea"/>
                <a:cs typeface="+mn-ea"/>
                <a:sym typeface="+mn-lt"/>
              </a:rPr>
              <a:t>dụng</a:t>
            </a:r>
            <a:endParaRPr sz="8000" dirty="0">
              <a:latin typeface="+mn-lt"/>
              <a:ea typeface="+mn-ea"/>
              <a:cs typeface="+mn-ea"/>
              <a:sym typeface="+mn-lt"/>
            </a:endParaRPr>
          </a:p>
        </p:txBody>
      </p:sp>
      <p:grpSp>
        <p:nvGrpSpPr>
          <p:cNvPr id="162" name="Google Shape;162;p15"/>
          <p:cNvGrpSpPr/>
          <p:nvPr/>
        </p:nvGrpSpPr>
        <p:grpSpPr>
          <a:xfrm>
            <a:off x="1312101" y="1766634"/>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extLst>
      <p:ext uri="{BB962C8B-B14F-4D97-AF65-F5344CB8AC3E}">
        <p14:creationId xmlns:p14="http://schemas.microsoft.com/office/powerpoint/2010/main" val="222416712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Rectangle 1"/>
          <p:cNvSpPr/>
          <p:nvPr/>
        </p:nvSpPr>
        <p:spPr>
          <a:xfrm>
            <a:off x="609600" y="525946"/>
            <a:ext cx="17068800" cy="8991600"/>
          </a:xfrm>
          <a:prstGeom prst="rect">
            <a:avLst/>
          </a:prstGeom>
          <a:ln>
            <a:solidFill>
              <a:srgbClr val="285620"/>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196;p18"/>
          <p:cNvSpPr txBox="1"/>
          <p:nvPr/>
        </p:nvSpPr>
        <p:spPr>
          <a:xfrm>
            <a:off x="2813931" y="490692"/>
            <a:ext cx="14212498" cy="1005000"/>
          </a:xfrm>
          <a:prstGeom prst="rect">
            <a:avLst/>
          </a:prstGeom>
          <a:noFill/>
          <a:ln>
            <a:noFill/>
          </a:ln>
        </p:spPr>
        <p:txBody>
          <a:bodyPr spcFirstLastPara="1" wrap="square" lIns="182850" tIns="396000" rIns="182850" bIns="0" anchor="t" anchorCtr="0">
            <a:noAutofit/>
          </a:bodyPr>
          <a:lstStyle/>
          <a:p>
            <a:pPr marL="0" marR="0" lvl="0" indent="0" algn="ctr" defTabSz="1828800" rtl="0" eaLnBrk="1" fontAlgn="auto" latinLnBrk="0" hangingPunct="1">
              <a:lnSpc>
                <a:spcPct val="12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53D43"/>
                </a:solidFill>
                <a:effectLst/>
                <a:uLnTx/>
                <a:uFillTx/>
                <a:latin typeface="Cambria" pitchFamily="18" charset="0"/>
                <a:cs typeface="Arial"/>
                <a:sym typeface="Arial"/>
              </a:rPr>
              <a:t>Khi ăn các loại thực phẩm như thịt, cá, trứng,... hệ tiêu hoá giúp chuyển hoá protein thành amino acid. Cho biết quá trình chuyển hoá trên thuộc loại phản ứng nào?</a:t>
            </a:r>
          </a:p>
        </p:txBody>
      </p:sp>
      <p:sp>
        <p:nvSpPr>
          <p:cNvPr id="27" name="Rectangle 26"/>
          <p:cNvSpPr/>
          <p:nvPr/>
        </p:nvSpPr>
        <p:spPr>
          <a:xfrm>
            <a:off x="1028700" y="3493182"/>
            <a:ext cx="16230599" cy="1737783"/>
          </a:xfrm>
          <a:prstGeom prst="rect">
            <a:avLst/>
          </a:prstGeom>
          <a:solidFill>
            <a:srgbClr val="FDF1CC"/>
          </a:solidFill>
          <a:ln w="28575">
            <a:solidFill>
              <a:schemeClr val="tx1"/>
            </a:solidFill>
          </a:ln>
        </p:spPr>
        <p:txBody>
          <a:bodyPr wrap="square">
            <a:spAutoFit/>
          </a:bodyPr>
          <a:lstStyle/>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endParaRPr kumimoji="0" lang="en-US" sz="1400" b="0" i="0" u="none" strike="noStrike" kern="0" cap="none" spc="0" normalizeH="0" baseline="0" noProof="0" dirty="0">
              <a:ln>
                <a:noFill/>
              </a:ln>
              <a:solidFill>
                <a:srgbClr val="000000"/>
              </a:solidFill>
              <a:effectLst/>
              <a:uLnTx/>
              <a:uFillTx/>
              <a:latin typeface="Cambria" pitchFamily="18" charset="0"/>
              <a:cs typeface="Arial"/>
              <a:sym typeface="Arial"/>
            </a:endParaRPr>
          </a:p>
          <a:p>
            <a:pPr marR="0" lvl="0" algn="just" defTabSz="1828800" rtl="0" eaLnBrk="1" fontAlgn="auto" latinLnBrk="0" hangingPunct="1">
              <a:lnSpc>
                <a:spcPct val="130000"/>
              </a:lnSpc>
              <a:spcBef>
                <a:spcPts val="0"/>
              </a:spcBef>
              <a:spcAft>
                <a:spcPts val="0"/>
              </a:spcAft>
              <a:buClr>
                <a:srgbClr val="000000"/>
              </a:buClr>
              <a:buSzTx/>
              <a:tabLst/>
              <a:defRPr/>
            </a:pPr>
            <a:r>
              <a:rPr kumimoji="0" lang="vi-VN" sz="3600" b="0" i="0" u="none" strike="noStrike" kern="0" cap="none" spc="0" normalizeH="0" baseline="0" noProof="0" dirty="0">
                <a:ln>
                  <a:noFill/>
                </a:ln>
                <a:solidFill>
                  <a:srgbClr val="000000"/>
                </a:solidFill>
                <a:effectLst/>
                <a:uLnTx/>
                <a:uFillTx/>
                <a:latin typeface="Cambria" pitchFamily="18" charset="0"/>
                <a:cs typeface="Arial"/>
                <a:sym typeface="Arial"/>
              </a:rPr>
              <a:t>Khi ăn các loại thực phẩm như thịt, cá, trứng,... hệ tiêu hoá giúp chuyển hoá protein thành amino acid. Quá trình chuyển hoá trên thuộc phản ứng thuỷ phân.</a:t>
            </a:r>
            <a:endParaRPr kumimoji="0" lang="en-US" sz="3600" b="0" i="0" u="none" strike="noStrike" kern="0" cap="none" spc="0" normalizeH="0" baseline="0" noProof="0" dirty="0">
              <a:ln>
                <a:noFill/>
              </a:ln>
              <a:solidFill>
                <a:srgbClr val="000000"/>
              </a:solidFill>
              <a:effectLst/>
              <a:uLnTx/>
              <a:uFillTx/>
              <a:latin typeface="Cambria" pitchFamily="18" charset="0"/>
              <a:cs typeface="Arial"/>
              <a:sym typeface="Arial"/>
            </a:endParaRPr>
          </a:p>
        </p:txBody>
      </p:sp>
      <p:sp>
        <p:nvSpPr>
          <p:cNvPr id="4" name="Google Shape;197;p18"/>
          <p:cNvSpPr/>
          <p:nvPr/>
        </p:nvSpPr>
        <p:spPr>
          <a:xfrm>
            <a:off x="1284277" y="2937752"/>
            <a:ext cx="3059309" cy="744428"/>
          </a:xfrm>
          <a:prstGeom prst="roundRect">
            <a:avLst>
              <a:gd name="adj" fmla="val 16667"/>
            </a:avLst>
          </a:prstGeom>
          <a:solidFill>
            <a:schemeClr val="tx1"/>
          </a:solidFill>
          <a:ln>
            <a:solidFill>
              <a:schemeClr val="bg2">
                <a:lumMod val="50000"/>
              </a:schemeClr>
            </a:solid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Trả</a:t>
            </a:r>
            <a:r>
              <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lời</a:t>
            </a:r>
            <a:endPar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endParaRPr>
          </a:p>
        </p:txBody>
      </p:sp>
      <p:pic>
        <p:nvPicPr>
          <p:cNvPr id="5" name="Picture 4" descr="Hình ảnh ý Tưởng Thiết Kế Vector Bóng đèn PNG , Bóng đèn Vàng, Bóng đèn Dây  Tóc, Bóng đèn Tròn PNG và Vector với nền trong suốt để tải xuống miễn">
            <a:extLst>
              <a:ext uri="{FF2B5EF4-FFF2-40B4-BE49-F238E27FC236}">
                <a16:creationId xmlns:a16="http://schemas.microsoft.com/office/drawing/2014/main" id="{4C782878-CEF7-7D32-E78A-F5D8CCDF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62" y="2197394"/>
            <a:ext cx="1571606" cy="157160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F9E36DE9-19CD-9DB8-5643-7A97643BE050}"/>
              </a:ext>
            </a:extLst>
          </p:cNvPr>
          <p:cNvPicPr>
            <a:picLocks noChangeAspect="1"/>
          </p:cNvPicPr>
          <p:nvPr/>
        </p:nvPicPr>
        <p:blipFill rotWithShape="1">
          <a:blip r:embed="rId4"/>
          <a:srcRect l="12904" t="18774" r="11290" b="26881"/>
          <a:stretch/>
        </p:blipFill>
        <p:spPr>
          <a:xfrm>
            <a:off x="861563" y="1010611"/>
            <a:ext cx="1343006" cy="962786"/>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676900"/>
            <a:ext cx="3566927" cy="346314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5676900"/>
            <a:ext cx="5062537" cy="34046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0600" y="5276138"/>
            <a:ext cx="4206154" cy="420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4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additive="base">
                                        <p:cTn id="21" dur="500" fill="hold"/>
                                        <p:tgtEl>
                                          <p:spTgt spid="6146"/>
                                        </p:tgtEl>
                                        <p:attrNameLst>
                                          <p:attrName>ppt_x</p:attrName>
                                        </p:attrNameLst>
                                      </p:cBhvr>
                                      <p:tavLst>
                                        <p:tav tm="0">
                                          <p:val>
                                            <p:strVal val="#ppt_x"/>
                                          </p:val>
                                        </p:tav>
                                        <p:tav tm="100000">
                                          <p:val>
                                            <p:strVal val="#ppt_x"/>
                                          </p:val>
                                        </p:tav>
                                      </p:tavLst>
                                    </p:anim>
                                    <p:anim calcmode="lin" valueType="num">
                                      <p:cBhvr additive="base">
                                        <p:cTn id="22" dur="500" fill="hold"/>
                                        <p:tgtEl>
                                          <p:spTgt spid="614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47"/>
                                        </p:tgtEl>
                                        <p:attrNameLst>
                                          <p:attrName>style.visibility</p:attrName>
                                        </p:attrNameLst>
                                      </p:cBhvr>
                                      <p:to>
                                        <p:strVal val="visible"/>
                                      </p:to>
                                    </p:set>
                                    <p:anim calcmode="lin" valueType="num">
                                      <p:cBhvr additive="base">
                                        <p:cTn id="25" dur="500" fill="hold"/>
                                        <p:tgtEl>
                                          <p:spTgt spid="6147"/>
                                        </p:tgtEl>
                                        <p:attrNameLst>
                                          <p:attrName>ppt_x</p:attrName>
                                        </p:attrNameLst>
                                      </p:cBhvr>
                                      <p:tavLst>
                                        <p:tav tm="0">
                                          <p:val>
                                            <p:strVal val="#ppt_x"/>
                                          </p:val>
                                        </p:tav>
                                        <p:tav tm="100000">
                                          <p:val>
                                            <p:strVal val="#ppt_x"/>
                                          </p:val>
                                        </p:tav>
                                      </p:tavLst>
                                    </p:anim>
                                    <p:anim calcmode="lin" valueType="num">
                                      <p:cBhvr additive="base">
                                        <p:cTn id="26" dur="500" fill="hold"/>
                                        <p:tgtEl>
                                          <p:spTgt spid="614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 calcmode="lin" valueType="num">
                                      <p:cBhvr additive="base">
                                        <p:cTn id="29" dur="500" fill="hold"/>
                                        <p:tgtEl>
                                          <p:spTgt spid="6148"/>
                                        </p:tgtEl>
                                        <p:attrNameLst>
                                          <p:attrName>ppt_x</p:attrName>
                                        </p:attrNameLst>
                                      </p:cBhvr>
                                      <p:tavLst>
                                        <p:tav tm="0">
                                          <p:val>
                                            <p:strVal val="#ppt_x"/>
                                          </p:val>
                                        </p:tav>
                                        <p:tav tm="100000">
                                          <p:val>
                                            <p:strVal val="#ppt_x"/>
                                          </p:val>
                                        </p:tav>
                                      </p:tavLst>
                                    </p:anim>
                                    <p:anim calcmode="lin" valueType="num">
                                      <p:cBhvr additive="base">
                                        <p:cTn id="3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ai trò của protein với sự sống">
            <a:hlinkClick r:id="" action="ppaction://media"/>
            <a:extLst>
              <a:ext uri="{FF2B5EF4-FFF2-40B4-BE49-F238E27FC236}">
                <a16:creationId xmlns:a16="http://schemas.microsoft.com/office/drawing/2014/main" id="{E15B65EF-8AEC-58B7-BCD7-517B40F6F8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8257" y="403225"/>
            <a:ext cx="16232438" cy="9130746"/>
          </a:xfrm>
          <a:prstGeom prst="rect">
            <a:avLst/>
          </a:prstGeom>
        </p:spPr>
      </p:pic>
    </p:spTree>
    <p:extLst>
      <p:ext uri="{BB962C8B-B14F-4D97-AF65-F5344CB8AC3E}">
        <p14:creationId xmlns:p14="http://schemas.microsoft.com/office/powerpoint/2010/main" val="180759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E9EFDD1A-490A-553F-4CB2-D0E373B0F216}"/>
              </a:ext>
            </a:extLst>
          </p:cNvPr>
          <p:cNvSpPr/>
          <p:nvPr/>
        </p:nvSpPr>
        <p:spPr>
          <a:xfrm>
            <a:off x="500742" y="499310"/>
            <a:ext cx="17286515" cy="92883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111111"/>
              </a:solidFill>
              <a:effectLst/>
              <a:uLnTx/>
              <a:uFillTx/>
              <a:latin typeface="Cambria"/>
              <a:ea typeface="Cambria"/>
              <a:cs typeface="+mn-cs"/>
              <a:sym typeface="Arial"/>
            </a:endParaRPr>
          </a:p>
        </p:txBody>
      </p:sp>
      <p:pic>
        <p:nvPicPr>
          <p:cNvPr id="6" name="Hình ảnh 5">
            <a:extLst>
              <a:ext uri="{FF2B5EF4-FFF2-40B4-BE49-F238E27FC236}">
                <a16:creationId xmlns:a16="http://schemas.microsoft.com/office/drawing/2014/main" id="{8991C0AA-720A-D948-D3FD-6288656158DB}"/>
              </a:ext>
            </a:extLst>
          </p:cNvPr>
          <p:cNvPicPr>
            <a:picLocks noChangeAspect="1"/>
          </p:cNvPicPr>
          <p:nvPr/>
        </p:nvPicPr>
        <p:blipFill>
          <a:blip r:embed="rId2"/>
          <a:stretch>
            <a:fillRect/>
          </a:stretch>
        </p:blipFill>
        <p:spPr>
          <a:xfrm>
            <a:off x="7426440" y="3581558"/>
            <a:ext cx="3958145" cy="3031537"/>
          </a:xfrm>
          <a:prstGeom prst="ellipse">
            <a:avLst/>
          </a:prstGeom>
          <a:ln>
            <a:noFill/>
          </a:ln>
          <a:effectLst>
            <a:softEdge rad="112500"/>
          </a:effectLst>
        </p:spPr>
      </p:pic>
      <p:grpSp>
        <p:nvGrpSpPr>
          <p:cNvPr id="7" name="Nhóm 6">
            <a:extLst>
              <a:ext uri="{FF2B5EF4-FFF2-40B4-BE49-F238E27FC236}">
                <a16:creationId xmlns:a16="http://schemas.microsoft.com/office/drawing/2014/main" id="{EDA2CCED-489F-BA76-FCFF-9347AFB18D0F}"/>
              </a:ext>
            </a:extLst>
          </p:cNvPr>
          <p:cNvGrpSpPr/>
          <p:nvPr/>
        </p:nvGrpSpPr>
        <p:grpSpPr>
          <a:xfrm>
            <a:off x="6029663" y="745116"/>
            <a:ext cx="6599152" cy="1959616"/>
            <a:chOff x="4068984" y="-86822"/>
            <a:chExt cx="3155505" cy="1062245"/>
          </a:xfrm>
          <a:solidFill>
            <a:schemeClr val="accent3">
              <a:lumMod val="20000"/>
              <a:lumOff val="80000"/>
            </a:schemeClr>
          </a:solidFill>
        </p:grpSpPr>
        <p:sp>
          <p:nvSpPr>
            <p:cNvPr id="23" name="Hình chữ nhật: Góc Tròn 22">
              <a:extLst>
                <a:ext uri="{FF2B5EF4-FFF2-40B4-BE49-F238E27FC236}">
                  <a16:creationId xmlns:a16="http://schemas.microsoft.com/office/drawing/2014/main" id="{30BFC790-2EDA-0BEC-3C96-931CA12892CD}"/>
                </a:ext>
              </a:extLst>
            </p:cNvPr>
            <p:cNvSpPr/>
            <p:nvPr/>
          </p:nvSpPr>
          <p:spPr>
            <a:xfrm>
              <a:off x="4068984" y="-86822"/>
              <a:ext cx="3155505" cy="1062245"/>
            </a:xfrm>
            <a:prstGeom prst="roundRect">
              <a:avLst/>
            </a:prstGeom>
            <a:grp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4" name="Hình chữ nhật: Góc Tròn 4">
              <a:extLst>
                <a:ext uri="{FF2B5EF4-FFF2-40B4-BE49-F238E27FC236}">
                  <a16:creationId xmlns:a16="http://schemas.microsoft.com/office/drawing/2014/main" id="{3AD0E15D-B69C-D4D4-DFAF-224C7D2A761D}"/>
                </a:ext>
              </a:extLst>
            </p:cNvPr>
            <p:cNvSpPr txBox="1"/>
            <p:nvPr/>
          </p:nvSpPr>
          <p:spPr>
            <a:xfrm>
              <a:off x="4120839" y="-34967"/>
              <a:ext cx="3051795" cy="9585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Nhiều</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protein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là</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enzyme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là</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chất</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xúc</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tác</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phản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ứng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sinh</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hoá</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grpSp>
        <p:nvGrpSpPr>
          <p:cNvPr id="8" name="Nhóm 7">
            <a:extLst>
              <a:ext uri="{FF2B5EF4-FFF2-40B4-BE49-F238E27FC236}">
                <a16:creationId xmlns:a16="http://schemas.microsoft.com/office/drawing/2014/main" id="{2B0B54ED-D5C4-5498-36B4-C902EC0F3CE4}"/>
              </a:ext>
            </a:extLst>
          </p:cNvPr>
          <p:cNvGrpSpPr/>
          <p:nvPr/>
        </p:nvGrpSpPr>
        <p:grpSpPr>
          <a:xfrm>
            <a:off x="12412925" y="6561240"/>
            <a:ext cx="4077820" cy="1062245"/>
            <a:chOff x="6909515" y="1000562"/>
            <a:chExt cx="2896444" cy="1062245"/>
          </a:xfrm>
          <a:solidFill>
            <a:schemeClr val="accent4">
              <a:lumMod val="60000"/>
              <a:lumOff val="40000"/>
            </a:schemeClr>
          </a:solidFill>
        </p:grpSpPr>
        <p:sp>
          <p:nvSpPr>
            <p:cNvPr id="21" name="Hình chữ nhật: Góc Tròn 20">
              <a:extLst>
                <a:ext uri="{FF2B5EF4-FFF2-40B4-BE49-F238E27FC236}">
                  <a16:creationId xmlns:a16="http://schemas.microsoft.com/office/drawing/2014/main" id="{CEF41FDA-CDC0-5D6B-2DBD-262968B84849}"/>
                </a:ext>
              </a:extLst>
            </p:cNvPr>
            <p:cNvSpPr/>
            <p:nvPr/>
          </p:nvSpPr>
          <p:spPr>
            <a:xfrm>
              <a:off x="6909515" y="1000562"/>
              <a:ext cx="2896444" cy="1062245"/>
            </a:xfrm>
            <a:prstGeom prst="roundRect">
              <a:avLst/>
            </a:prstGeom>
            <a:grpFill/>
          </p:spPr>
          <p:style>
            <a:lnRef idx="0">
              <a:schemeClr val="lt1">
                <a:hueOff val="0"/>
                <a:satOff val="0"/>
                <a:lumOff val="0"/>
                <a:alphaOff val="0"/>
              </a:schemeClr>
            </a:lnRef>
            <a:fillRef idx="3">
              <a:schemeClr val="accent5">
                <a:hueOff val="-1470669"/>
                <a:satOff val="-2046"/>
                <a:lumOff val="-784"/>
                <a:alphaOff val="0"/>
              </a:schemeClr>
            </a:fillRef>
            <a:effectRef idx="3">
              <a:schemeClr val="accent5">
                <a:hueOff val="-1470669"/>
                <a:satOff val="-2046"/>
                <a:lumOff val="-784"/>
                <a:alphaOff val="0"/>
              </a:schemeClr>
            </a:effectRef>
            <a:fontRef idx="minor">
              <a:schemeClr val="lt1"/>
            </a:fontRef>
          </p:style>
        </p:sp>
        <p:sp>
          <p:nvSpPr>
            <p:cNvPr id="22" name="Hình chữ nhật: Góc Tròn 6">
              <a:extLst>
                <a:ext uri="{FF2B5EF4-FFF2-40B4-BE49-F238E27FC236}">
                  <a16:creationId xmlns:a16="http://schemas.microsoft.com/office/drawing/2014/main" id="{0091DDAB-8F54-E862-723C-8BD7E416240A}"/>
                </a:ext>
              </a:extLst>
            </p:cNvPr>
            <p:cNvSpPr txBox="1"/>
            <p:nvPr/>
          </p:nvSpPr>
          <p:spPr>
            <a:xfrm>
              <a:off x="6961370" y="1052417"/>
              <a:ext cx="2792734" cy="9585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Cấu</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tạo</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nên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tế</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bào</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grpSp>
        <p:nvGrpSpPr>
          <p:cNvPr id="9" name="Nhóm 8">
            <a:extLst>
              <a:ext uri="{FF2B5EF4-FFF2-40B4-BE49-F238E27FC236}">
                <a16:creationId xmlns:a16="http://schemas.microsoft.com/office/drawing/2014/main" id="{06A72D1B-AF2F-0FDA-4BCA-C69B4EDCEDC4}"/>
              </a:ext>
            </a:extLst>
          </p:cNvPr>
          <p:cNvGrpSpPr/>
          <p:nvPr/>
        </p:nvGrpSpPr>
        <p:grpSpPr>
          <a:xfrm>
            <a:off x="12520370" y="3227906"/>
            <a:ext cx="4915670" cy="2338259"/>
            <a:chOff x="6319634" y="2829968"/>
            <a:chExt cx="3318963" cy="1523811"/>
          </a:xfrm>
          <a:solidFill>
            <a:srgbClr val="FFC000"/>
          </a:solidFill>
        </p:grpSpPr>
        <p:sp>
          <p:nvSpPr>
            <p:cNvPr id="19" name="Hình chữ nhật: Góc Tròn 18">
              <a:extLst>
                <a:ext uri="{FF2B5EF4-FFF2-40B4-BE49-F238E27FC236}">
                  <a16:creationId xmlns:a16="http://schemas.microsoft.com/office/drawing/2014/main" id="{1177F60E-325D-22E6-99FF-711E9F5A49B9}"/>
                </a:ext>
              </a:extLst>
            </p:cNvPr>
            <p:cNvSpPr/>
            <p:nvPr/>
          </p:nvSpPr>
          <p:spPr>
            <a:xfrm>
              <a:off x="6319634" y="2829968"/>
              <a:ext cx="3318963" cy="1523811"/>
            </a:xfrm>
            <a:prstGeom prst="roundRect">
              <a:avLst/>
            </a:prstGeom>
            <a:grpFill/>
          </p:spPr>
          <p:style>
            <a:lnRef idx="0">
              <a:schemeClr val="lt1">
                <a:hueOff val="0"/>
                <a:satOff val="0"/>
                <a:lumOff val="0"/>
                <a:alphaOff val="0"/>
              </a:schemeClr>
            </a:lnRef>
            <a:fillRef idx="3">
              <a:schemeClr val="accent5">
                <a:hueOff val="-2941338"/>
                <a:satOff val="-4091"/>
                <a:lumOff val="-1569"/>
                <a:alphaOff val="0"/>
              </a:schemeClr>
            </a:fillRef>
            <a:effectRef idx="3">
              <a:schemeClr val="accent5">
                <a:hueOff val="-2941338"/>
                <a:satOff val="-4091"/>
                <a:lumOff val="-1569"/>
                <a:alphaOff val="0"/>
              </a:schemeClr>
            </a:effectRef>
            <a:fontRef idx="minor">
              <a:schemeClr val="lt1"/>
            </a:fontRef>
          </p:style>
        </p:sp>
        <p:sp>
          <p:nvSpPr>
            <p:cNvPr id="20" name="Hình chữ nhật: Góc Tròn 8">
              <a:extLst>
                <a:ext uri="{FF2B5EF4-FFF2-40B4-BE49-F238E27FC236}">
                  <a16:creationId xmlns:a16="http://schemas.microsoft.com/office/drawing/2014/main" id="{6E40A9B5-AC97-88BB-1A31-407EE07D703C}"/>
                </a:ext>
              </a:extLst>
            </p:cNvPr>
            <p:cNvSpPr txBox="1"/>
            <p:nvPr/>
          </p:nvSpPr>
          <p:spPr>
            <a:xfrm>
              <a:off x="6394020" y="2904354"/>
              <a:ext cx="3170191" cy="1375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Chất</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dinh</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dưỡng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quan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trọng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cung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cấp</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năng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lượng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cho</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cơ</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thể</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grpSp>
        <p:nvGrpSpPr>
          <p:cNvPr id="10" name="Nhóm 9">
            <a:extLst>
              <a:ext uri="{FF2B5EF4-FFF2-40B4-BE49-F238E27FC236}">
                <a16:creationId xmlns:a16="http://schemas.microsoft.com/office/drawing/2014/main" id="{22531A4D-2155-5F14-D9D8-E8672AADC44D}"/>
              </a:ext>
            </a:extLst>
          </p:cNvPr>
          <p:cNvGrpSpPr/>
          <p:nvPr/>
        </p:nvGrpSpPr>
        <p:grpSpPr>
          <a:xfrm>
            <a:off x="6674883" y="7667822"/>
            <a:ext cx="5461260" cy="1824513"/>
            <a:chOff x="4307176" y="4192835"/>
            <a:chExt cx="3435173" cy="1418543"/>
          </a:xfrm>
          <a:solidFill>
            <a:schemeClr val="tx2">
              <a:lumMod val="60000"/>
              <a:lumOff val="40000"/>
            </a:schemeClr>
          </a:solidFill>
        </p:grpSpPr>
        <p:sp>
          <p:nvSpPr>
            <p:cNvPr id="17" name="Hình chữ nhật: Góc Tròn 16">
              <a:extLst>
                <a:ext uri="{FF2B5EF4-FFF2-40B4-BE49-F238E27FC236}">
                  <a16:creationId xmlns:a16="http://schemas.microsoft.com/office/drawing/2014/main" id="{C557B6D6-6899-91D5-3C2F-8460CCCA0436}"/>
                </a:ext>
              </a:extLst>
            </p:cNvPr>
            <p:cNvSpPr/>
            <p:nvPr/>
          </p:nvSpPr>
          <p:spPr>
            <a:xfrm>
              <a:off x="4307176" y="4192835"/>
              <a:ext cx="3435173" cy="1418543"/>
            </a:xfrm>
            <a:prstGeom prst="roundRect">
              <a:avLst/>
            </a:prstGeom>
            <a:grpFill/>
          </p:spPr>
          <p:style>
            <a:lnRef idx="0">
              <a:schemeClr val="lt1">
                <a:hueOff val="0"/>
                <a:satOff val="0"/>
                <a:lumOff val="0"/>
                <a:alphaOff val="0"/>
              </a:schemeClr>
            </a:lnRef>
            <a:fillRef idx="3">
              <a:schemeClr val="accent5">
                <a:hueOff val="-4412007"/>
                <a:satOff val="-6137"/>
                <a:lumOff val="-2353"/>
                <a:alphaOff val="0"/>
              </a:schemeClr>
            </a:fillRef>
            <a:effectRef idx="3">
              <a:schemeClr val="accent5">
                <a:hueOff val="-4412007"/>
                <a:satOff val="-6137"/>
                <a:lumOff val="-2353"/>
                <a:alphaOff val="0"/>
              </a:schemeClr>
            </a:effectRef>
            <a:fontRef idx="minor">
              <a:schemeClr val="lt1"/>
            </a:fontRef>
          </p:style>
        </p:sp>
        <p:sp>
          <p:nvSpPr>
            <p:cNvPr id="18" name="Hình chữ nhật: Góc Tròn 10">
              <a:extLst>
                <a:ext uri="{FF2B5EF4-FFF2-40B4-BE49-F238E27FC236}">
                  <a16:creationId xmlns:a16="http://schemas.microsoft.com/office/drawing/2014/main" id="{B7A0B8CD-3A76-CDE5-04CD-62A84CA09363}"/>
                </a:ext>
              </a:extLst>
            </p:cNvPr>
            <p:cNvSpPr txBox="1"/>
            <p:nvPr/>
          </p:nvSpPr>
          <p:spPr>
            <a:xfrm>
              <a:off x="4376424" y="4262083"/>
              <a:ext cx="3296677" cy="1280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Vận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chuyển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các</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chất</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dinh</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dưỡng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ra</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vào</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tế</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bào</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grpSp>
        <p:nvGrpSpPr>
          <p:cNvPr id="11" name="Nhóm 10">
            <a:extLst>
              <a:ext uri="{FF2B5EF4-FFF2-40B4-BE49-F238E27FC236}">
                <a16:creationId xmlns:a16="http://schemas.microsoft.com/office/drawing/2014/main" id="{563ABDD0-D484-F7F5-8F69-FBE209C89155}"/>
              </a:ext>
            </a:extLst>
          </p:cNvPr>
          <p:cNvGrpSpPr/>
          <p:nvPr/>
        </p:nvGrpSpPr>
        <p:grpSpPr>
          <a:xfrm>
            <a:off x="1797255" y="6466095"/>
            <a:ext cx="3958145" cy="1048112"/>
            <a:chOff x="2366951" y="2920257"/>
            <a:chExt cx="2371079" cy="1352407"/>
          </a:xfrm>
          <a:solidFill>
            <a:schemeClr val="bg1">
              <a:lumMod val="40000"/>
              <a:lumOff val="60000"/>
            </a:schemeClr>
          </a:solidFill>
        </p:grpSpPr>
        <p:sp>
          <p:nvSpPr>
            <p:cNvPr id="15" name="Hình chữ nhật: Góc Tròn 14">
              <a:extLst>
                <a:ext uri="{FF2B5EF4-FFF2-40B4-BE49-F238E27FC236}">
                  <a16:creationId xmlns:a16="http://schemas.microsoft.com/office/drawing/2014/main" id="{924CA7D5-7375-D956-81B1-C70A98C32230}"/>
                </a:ext>
              </a:extLst>
            </p:cNvPr>
            <p:cNvSpPr/>
            <p:nvPr/>
          </p:nvSpPr>
          <p:spPr>
            <a:xfrm>
              <a:off x="2366951" y="2920257"/>
              <a:ext cx="2371079" cy="1352407"/>
            </a:xfrm>
            <a:prstGeom prst="roundRect">
              <a:avLst/>
            </a:prstGeom>
            <a:grpFill/>
          </p:spPr>
          <p:style>
            <a:lnRef idx="0">
              <a:schemeClr val="lt1">
                <a:hueOff val="0"/>
                <a:satOff val="0"/>
                <a:lumOff val="0"/>
                <a:alphaOff val="0"/>
              </a:schemeClr>
            </a:lnRef>
            <a:fillRef idx="3">
              <a:schemeClr val="accent5">
                <a:hueOff val="-5882676"/>
                <a:satOff val="-8182"/>
                <a:lumOff val="-3138"/>
                <a:alphaOff val="0"/>
              </a:schemeClr>
            </a:fillRef>
            <a:effectRef idx="3">
              <a:schemeClr val="accent5">
                <a:hueOff val="-5882676"/>
                <a:satOff val="-8182"/>
                <a:lumOff val="-3138"/>
                <a:alphaOff val="0"/>
              </a:schemeClr>
            </a:effectRef>
            <a:fontRef idx="minor">
              <a:schemeClr val="lt1"/>
            </a:fontRef>
          </p:style>
        </p:sp>
        <p:sp>
          <p:nvSpPr>
            <p:cNvPr id="16" name="Hình chữ nhật: Góc Tròn 12">
              <a:extLst>
                <a:ext uri="{FF2B5EF4-FFF2-40B4-BE49-F238E27FC236}">
                  <a16:creationId xmlns:a16="http://schemas.microsoft.com/office/drawing/2014/main" id="{255BA3F0-C7F0-1760-E844-89509A873D55}"/>
                </a:ext>
              </a:extLst>
            </p:cNvPr>
            <p:cNvSpPr txBox="1"/>
            <p:nvPr/>
          </p:nvSpPr>
          <p:spPr>
            <a:xfrm>
              <a:off x="2432970" y="2986276"/>
              <a:ext cx="2239041" cy="1220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Duy</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trì</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pH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máu</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grpSp>
        <p:nvGrpSpPr>
          <p:cNvPr id="12" name="Nhóm 11">
            <a:extLst>
              <a:ext uri="{FF2B5EF4-FFF2-40B4-BE49-F238E27FC236}">
                <a16:creationId xmlns:a16="http://schemas.microsoft.com/office/drawing/2014/main" id="{D51BD6B4-C70C-13CA-6081-6CF214A976FB}"/>
              </a:ext>
            </a:extLst>
          </p:cNvPr>
          <p:cNvGrpSpPr/>
          <p:nvPr/>
        </p:nvGrpSpPr>
        <p:grpSpPr>
          <a:xfrm>
            <a:off x="670510" y="3310816"/>
            <a:ext cx="5714476" cy="2208777"/>
            <a:chOff x="1295663" y="890269"/>
            <a:chExt cx="3650383" cy="1511277"/>
          </a:xfrm>
          <a:solidFill>
            <a:schemeClr val="tx2">
              <a:lumMod val="20000"/>
              <a:lumOff val="80000"/>
            </a:schemeClr>
          </a:solidFill>
        </p:grpSpPr>
        <p:sp>
          <p:nvSpPr>
            <p:cNvPr id="13" name="Hình chữ nhật: Góc Tròn 12">
              <a:extLst>
                <a:ext uri="{FF2B5EF4-FFF2-40B4-BE49-F238E27FC236}">
                  <a16:creationId xmlns:a16="http://schemas.microsoft.com/office/drawing/2014/main" id="{5BA5CD45-7BA6-2C49-71ED-AF88A74A86FF}"/>
                </a:ext>
              </a:extLst>
            </p:cNvPr>
            <p:cNvSpPr/>
            <p:nvPr/>
          </p:nvSpPr>
          <p:spPr>
            <a:xfrm>
              <a:off x="1295663" y="890269"/>
              <a:ext cx="3650383" cy="1511277"/>
            </a:xfrm>
            <a:prstGeom prst="roundRect">
              <a:avLst/>
            </a:prstGeom>
            <a:grpFill/>
          </p:spPr>
          <p:style>
            <a:lnRef idx="0">
              <a:schemeClr val="lt1">
                <a:hueOff val="0"/>
                <a:satOff val="0"/>
                <a:lumOff val="0"/>
                <a:alphaOff val="0"/>
              </a:schemeClr>
            </a:lnRef>
            <a:fillRef idx="3">
              <a:schemeClr val="accent5">
                <a:hueOff val="-7353344"/>
                <a:satOff val="-10228"/>
                <a:lumOff val="-3922"/>
                <a:alphaOff val="0"/>
              </a:schemeClr>
            </a:fillRef>
            <a:effectRef idx="3">
              <a:schemeClr val="accent5">
                <a:hueOff val="-7353344"/>
                <a:satOff val="-10228"/>
                <a:lumOff val="-3922"/>
                <a:alphaOff val="0"/>
              </a:schemeClr>
            </a:effectRef>
            <a:fontRef idx="minor">
              <a:schemeClr val="lt1"/>
            </a:fontRef>
          </p:style>
        </p:sp>
        <p:sp>
          <p:nvSpPr>
            <p:cNvPr id="14" name="Hình chữ nhật: Góc Tròn 14">
              <a:extLst>
                <a:ext uri="{FF2B5EF4-FFF2-40B4-BE49-F238E27FC236}">
                  <a16:creationId xmlns:a16="http://schemas.microsoft.com/office/drawing/2014/main" id="{F9283C72-8CBA-CEA8-1B17-9EA7709B955C}"/>
                </a:ext>
              </a:extLst>
            </p:cNvPr>
            <p:cNvSpPr txBox="1"/>
            <p:nvPr/>
          </p:nvSpPr>
          <p:spPr>
            <a:xfrm>
              <a:off x="1369437" y="964043"/>
              <a:ext cx="3502835" cy="1363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12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Kháng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thể</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bảo</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vệ</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giúp</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cơ</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thể</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kháng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lại</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các</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kháng</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nguyên</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gây</a:t>
              </a:r>
              <a:r>
                <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rPr>
                <a:t> </a:t>
              </a:r>
              <a:r>
                <a:rPr kumimoji="0" lang="en-US" sz="3600" b="0" i="0" u="none" strike="noStrike" kern="1200" cap="none" spc="0" normalizeH="0" baseline="0" noProof="0" dirty="0" err="1">
                  <a:ln>
                    <a:noFill/>
                  </a:ln>
                  <a:solidFill>
                    <a:srgbClr val="111111"/>
                  </a:solidFill>
                  <a:effectLst/>
                  <a:uLnTx/>
                  <a:uFillTx/>
                  <a:latin typeface="Cambria"/>
                  <a:ea typeface="Cambria"/>
                  <a:cs typeface="Times New Roman" panose="02020603050405020304" pitchFamily="18" charset="0"/>
                  <a:sym typeface="Arial"/>
                </a:rPr>
                <a:t>bệnh</a:t>
              </a:r>
              <a:endParaRPr kumimoji="0" lang="en-US" sz="3600" b="0" i="0" u="none" strike="noStrike" kern="1200" cap="none" spc="0" normalizeH="0" baseline="0" noProof="0" dirty="0">
                <a:ln>
                  <a:noFill/>
                </a:ln>
                <a:solidFill>
                  <a:srgbClr val="111111"/>
                </a:solidFill>
                <a:effectLst/>
                <a:uLnTx/>
                <a:uFillTx/>
                <a:latin typeface="Cambria"/>
                <a:ea typeface="Cambria"/>
                <a:cs typeface="Times New Roman" panose="02020603050405020304" pitchFamily="18" charset="0"/>
                <a:sym typeface="Arial"/>
              </a:endParaRPr>
            </a:p>
          </p:txBody>
        </p:sp>
      </p:grpSp>
      <p:sp>
        <p:nvSpPr>
          <p:cNvPr id="25" name="Mũi tên: Phải 24">
            <a:extLst>
              <a:ext uri="{FF2B5EF4-FFF2-40B4-BE49-F238E27FC236}">
                <a16:creationId xmlns:a16="http://schemas.microsoft.com/office/drawing/2014/main" id="{30E4F32A-A680-EF75-1E03-97EE80DD3186}"/>
              </a:ext>
            </a:extLst>
          </p:cNvPr>
          <p:cNvSpPr/>
          <p:nvPr/>
        </p:nvSpPr>
        <p:spPr>
          <a:xfrm>
            <a:off x="11363427" y="4421576"/>
            <a:ext cx="1041454" cy="282633"/>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6" name="Mũi tên: Phải 25">
            <a:extLst>
              <a:ext uri="{FF2B5EF4-FFF2-40B4-BE49-F238E27FC236}">
                <a16:creationId xmlns:a16="http://schemas.microsoft.com/office/drawing/2014/main" id="{34DA5211-1C69-26F3-6242-D0D3DABACF0B}"/>
              </a:ext>
            </a:extLst>
          </p:cNvPr>
          <p:cNvSpPr/>
          <p:nvPr/>
        </p:nvSpPr>
        <p:spPr>
          <a:xfrm rot="16200000">
            <a:off x="8796163" y="3050838"/>
            <a:ext cx="781165" cy="280276"/>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7" name="Mũi tên: Phải 26">
            <a:extLst>
              <a:ext uri="{FF2B5EF4-FFF2-40B4-BE49-F238E27FC236}">
                <a16:creationId xmlns:a16="http://schemas.microsoft.com/office/drawing/2014/main" id="{7320E061-0454-4BF4-F697-10C9DACE4983}"/>
              </a:ext>
            </a:extLst>
          </p:cNvPr>
          <p:cNvSpPr/>
          <p:nvPr/>
        </p:nvSpPr>
        <p:spPr>
          <a:xfrm rot="10800000">
            <a:off x="6527178" y="4518099"/>
            <a:ext cx="781165" cy="280276"/>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28" name="Mũi tên: Phải 27">
            <a:extLst>
              <a:ext uri="{FF2B5EF4-FFF2-40B4-BE49-F238E27FC236}">
                <a16:creationId xmlns:a16="http://schemas.microsoft.com/office/drawing/2014/main" id="{0BD0A342-7CF7-CF03-FD1E-2ED055BF07F7}"/>
              </a:ext>
            </a:extLst>
          </p:cNvPr>
          <p:cNvSpPr/>
          <p:nvPr/>
        </p:nvSpPr>
        <p:spPr>
          <a:xfrm rot="8440193">
            <a:off x="6244861" y="6351813"/>
            <a:ext cx="1370568" cy="329338"/>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4F52"/>
              </a:solidFill>
              <a:effectLst/>
              <a:uLnTx/>
              <a:uFillTx/>
              <a:latin typeface="Cambria"/>
              <a:ea typeface="Cambria"/>
              <a:cs typeface="+mn-cs"/>
              <a:sym typeface="Arial"/>
            </a:endParaRPr>
          </a:p>
        </p:txBody>
      </p:sp>
      <p:sp>
        <p:nvSpPr>
          <p:cNvPr id="29" name="Mũi tên: Phải 28">
            <a:extLst>
              <a:ext uri="{FF2B5EF4-FFF2-40B4-BE49-F238E27FC236}">
                <a16:creationId xmlns:a16="http://schemas.microsoft.com/office/drawing/2014/main" id="{244B60AE-A3E7-D28C-B246-BED91C15152A}"/>
              </a:ext>
            </a:extLst>
          </p:cNvPr>
          <p:cNvSpPr/>
          <p:nvPr/>
        </p:nvSpPr>
        <p:spPr>
          <a:xfrm rot="5400000">
            <a:off x="8950528" y="6923462"/>
            <a:ext cx="1048112" cy="351934"/>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30" name="Mũi tên: Phải 29">
            <a:extLst>
              <a:ext uri="{FF2B5EF4-FFF2-40B4-BE49-F238E27FC236}">
                <a16:creationId xmlns:a16="http://schemas.microsoft.com/office/drawing/2014/main" id="{617019F6-2DB2-6917-0FF8-3490386FC283}"/>
              </a:ext>
            </a:extLst>
          </p:cNvPr>
          <p:cNvSpPr/>
          <p:nvPr/>
        </p:nvSpPr>
        <p:spPr>
          <a:xfrm rot="1780956">
            <a:off x="11156859" y="6452549"/>
            <a:ext cx="1048112" cy="351934"/>
          </a:xfrm>
          <a:prstGeom prst="rightArrow">
            <a:avLst/>
          </a:prstGeom>
          <a:solidFill>
            <a:srgbClr val="0B7F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Tree>
    <p:extLst>
      <p:ext uri="{BB962C8B-B14F-4D97-AF65-F5344CB8AC3E}">
        <p14:creationId xmlns:p14="http://schemas.microsoft.com/office/powerpoint/2010/main" val="5426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grpSp>
      <p:sp>
        <p:nvSpPr>
          <p:cNvPr id="160" name="Google Shape;160;p15"/>
          <p:cNvSpPr txBox="1">
            <a:spLocks noGrp="1"/>
          </p:cNvSpPr>
          <p:nvPr>
            <p:ph type="ctrTitle"/>
          </p:nvPr>
        </p:nvSpPr>
        <p:spPr>
          <a:xfrm>
            <a:off x="7583943" y="2632119"/>
            <a:ext cx="10018847" cy="4218600"/>
          </a:xfrm>
          <a:prstGeom prst="rect">
            <a:avLst/>
          </a:prstGeom>
        </p:spPr>
        <p:txBody>
          <a:bodyPr spcFirstLastPara="1" wrap="square" lIns="182850" tIns="182850" rIns="182850" bIns="182850" anchor="b" anchorCtr="0">
            <a:noAutofit/>
          </a:bodyPr>
          <a:lstStyle/>
          <a:p>
            <a:pPr>
              <a:lnSpc>
                <a:spcPct val="120000"/>
              </a:lnSpc>
            </a:pPr>
            <a:r>
              <a:rPr lang="en-US" dirty="0">
                <a:latin typeface="+mn-lt"/>
                <a:ea typeface="+mn-ea"/>
                <a:cs typeface="+mn-ea"/>
                <a:sym typeface="+mn-lt"/>
              </a:rPr>
              <a:t>BÀI 8</a:t>
            </a:r>
            <a:br>
              <a:rPr lang="en-US" dirty="0">
                <a:latin typeface="+mn-lt"/>
                <a:ea typeface="+mn-ea"/>
                <a:cs typeface="+mn-ea"/>
                <a:sym typeface="+mn-lt"/>
              </a:rPr>
            </a:br>
            <a:r>
              <a:rPr lang="en-US" dirty="0">
                <a:latin typeface="+mn-lt"/>
                <a:ea typeface="+mn-ea"/>
                <a:cs typeface="+mn-ea"/>
                <a:sym typeface="+mn-lt"/>
              </a:rPr>
              <a:t>PROTEIN VÀ ENZYME </a:t>
            </a:r>
            <a:endParaRPr dirty="0">
              <a:latin typeface="+mn-lt"/>
              <a:ea typeface="+mn-ea"/>
              <a:cs typeface="+mn-ea"/>
              <a:sym typeface="+mn-lt"/>
            </a:endParaRPr>
          </a:p>
        </p:txBody>
      </p:sp>
      <p:grpSp>
        <p:nvGrpSpPr>
          <p:cNvPr id="162" name="Google Shape;162;p15"/>
          <p:cNvGrpSpPr/>
          <p:nvPr/>
        </p:nvGrpSpPr>
        <p:grpSpPr>
          <a:xfrm>
            <a:off x="1272000" y="1440848"/>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Rectangle 1"/>
          <p:cNvSpPr/>
          <p:nvPr/>
        </p:nvSpPr>
        <p:spPr>
          <a:xfrm>
            <a:off x="609600" y="525946"/>
            <a:ext cx="17068800" cy="8991600"/>
          </a:xfrm>
          <a:prstGeom prst="rect">
            <a:avLst/>
          </a:prstGeom>
          <a:ln>
            <a:solidFill>
              <a:srgbClr val="285620"/>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196;p18"/>
          <p:cNvSpPr txBox="1"/>
          <p:nvPr/>
        </p:nvSpPr>
        <p:spPr>
          <a:xfrm>
            <a:off x="2204568" y="946257"/>
            <a:ext cx="8296767" cy="1005000"/>
          </a:xfrm>
          <a:prstGeom prst="rect">
            <a:avLst/>
          </a:prstGeom>
          <a:noFill/>
          <a:ln>
            <a:noFill/>
          </a:ln>
        </p:spPr>
        <p:txBody>
          <a:bodyPr spcFirstLastPara="1" wrap="square" lIns="182850" tIns="396000" rIns="182850" bIns="0" anchor="t" anchorCtr="0">
            <a:noAutofit/>
          </a:bodyPr>
          <a:lstStyle/>
          <a:p>
            <a:pPr marL="0" marR="0" lvl="0" indent="0" algn="ctr" defTabSz="1828800" rtl="0" eaLnBrk="1" fontAlgn="auto" latinLnBrk="0" hangingPunct="1">
              <a:lnSpc>
                <a:spcPct val="12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53D43"/>
                </a:solidFill>
                <a:effectLst/>
                <a:uLnTx/>
                <a:uFillTx/>
                <a:latin typeface="Cambria" pitchFamily="18" charset="0"/>
                <a:cs typeface="Arial"/>
                <a:sym typeface="Arial"/>
              </a:rPr>
              <a:t>Tại sao trong chế độ ăn uống của chúng ta cần thiết phải cung cấp chất đạm đầy đủ?</a:t>
            </a:r>
          </a:p>
        </p:txBody>
      </p:sp>
      <p:sp>
        <p:nvSpPr>
          <p:cNvPr id="27" name="Rectangle 26"/>
          <p:cNvSpPr/>
          <p:nvPr/>
        </p:nvSpPr>
        <p:spPr>
          <a:xfrm>
            <a:off x="681928" y="4610100"/>
            <a:ext cx="9819408" cy="3533275"/>
          </a:xfrm>
          <a:prstGeom prst="rect">
            <a:avLst/>
          </a:prstGeom>
          <a:solidFill>
            <a:srgbClr val="FDF1CC"/>
          </a:solidFill>
          <a:ln w="28575">
            <a:solidFill>
              <a:schemeClr val="tx1"/>
            </a:solidFill>
          </a:ln>
        </p:spPr>
        <p:txBody>
          <a:bodyPr wrap="square">
            <a:spAutoFit/>
          </a:bodyPr>
          <a:lstStyle/>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endParaRPr kumimoji="0" lang="en-US" sz="1200" b="0" i="0" u="none" strike="noStrike" kern="0" cap="none" spc="0" normalizeH="0" baseline="0" noProof="0" dirty="0">
              <a:ln>
                <a:noFill/>
              </a:ln>
              <a:solidFill>
                <a:srgbClr val="000000"/>
              </a:solidFill>
              <a:effectLst/>
              <a:uLnTx/>
              <a:uFillTx/>
              <a:latin typeface="Cambria" pitchFamily="18" charset="0"/>
              <a:cs typeface="Arial"/>
              <a:sym typeface="Arial"/>
            </a:endParaRPr>
          </a:p>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itchFamily="18" charset="0"/>
                <a:cs typeface="Arial"/>
                <a:sym typeface="Arial"/>
              </a:rPr>
              <a:t>Protein có vai trò quan trọng đối với sự sống của con người. Protein là cơ sở tạo nên sự sống, duy trì, phát triển và bảo vệ cơ thể. Do đó, trong chế độ ăn uống của chúng ta cần thiết phải cung cấp chất đạm đầy đủ.</a:t>
            </a:r>
            <a:endParaRPr kumimoji="0" lang="en-US" sz="3200" b="0" i="0" u="none" strike="noStrike" kern="0" cap="none" spc="0" normalizeH="0" baseline="0" noProof="0" dirty="0">
              <a:ln>
                <a:noFill/>
              </a:ln>
              <a:solidFill>
                <a:srgbClr val="000000"/>
              </a:solidFill>
              <a:effectLst/>
              <a:uLnTx/>
              <a:uFillTx/>
              <a:latin typeface="Cambria" pitchFamily="18" charset="0"/>
              <a:cs typeface="Arial"/>
              <a:sym typeface="Arial"/>
            </a:endParaRPr>
          </a:p>
        </p:txBody>
      </p:sp>
      <p:sp>
        <p:nvSpPr>
          <p:cNvPr id="4" name="Google Shape;197;p18"/>
          <p:cNvSpPr/>
          <p:nvPr/>
        </p:nvSpPr>
        <p:spPr>
          <a:xfrm>
            <a:off x="937504" y="4054670"/>
            <a:ext cx="3059309" cy="744428"/>
          </a:xfrm>
          <a:prstGeom prst="roundRect">
            <a:avLst>
              <a:gd name="adj" fmla="val 16667"/>
            </a:avLst>
          </a:prstGeom>
          <a:solidFill>
            <a:schemeClr val="tx1"/>
          </a:solidFill>
          <a:ln>
            <a:solidFill>
              <a:schemeClr val="bg2">
                <a:lumMod val="50000"/>
              </a:schemeClr>
            </a:solid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Trả</a:t>
            </a:r>
            <a:r>
              <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lời</a:t>
            </a:r>
            <a:endPar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endParaRPr>
          </a:p>
        </p:txBody>
      </p:sp>
      <p:pic>
        <p:nvPicPr>
          <p:cNvPr id="5" name="Picture 4" descr="Hình ảnh ý Tưởng Thiết Kế Vector Bóng đèn PNG , Bóng đèn Vàng, Bóng đèn Dây  Tóc, Bóng đèn Tròn PNG và Vector với nền trong suốt để tải xuống miễn">
            <a:extLst>
              <a:ext uri="{FF2B5EF4-FFF2-40B4-BE49-F238E27FC236}">
                <a16:creationId xmlns:a16="http://schemas.microsoft.com/office/drawing/2014/main" id="{4C782878-CEF7-7D32-E78A-F5D8CCDF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89" y="3314312"/>
            <a:ext cx="1571606" cy="157160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F9E36DE9-19CD-9DB8-5643-7A97643BE050}"/>
              </a:ext>
            </a:extLst>
          </p:cNvPr>
          <p:cNvPicPr>
            <a:picLocks noChangeAspect="1"/>
          </p:cNvPicPr>
          <p:nvPr/>
        </p:nvPicPr>
        <p:blipFill rotWithShape="1">
          <a:blip r:embed="rId4"/>
          <a:srcRect l="12904" t="18774" r="11290" b="26881"/>
          <a:stretch/>
        </p:blipFill>
        <p:spPr>
          <a:xfrm>
            <a:off x="861563" y="1010611"/>
            <a:ext cx="1343006" cy="962786"/>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5200" y="1113836"/>
            <a:ext cx="6118568" cy="3440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5200" y="5143500"/>
            <a:ext cx="611856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9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additive="base">
                                        <p:cTn id="21" dur="500" fill="hold"/>
                                        <p:tgtEl>
                                          <p:spTgt spid="7171"/>
                                        </p:tgtEl>
                                        <p:attrNameLst>
                                          <p:attrName>ppt_x</p:attrName>
                                        </p:attrNameLst>
                                      </p:cBhvr>
                                      <p:tavLst>
                                        <p:tav tm="0">
                                          <p:val>
                                            <p:strVal val="#ppt_x"/>
                                          </p:val>
                                        </p:tav>
                                        <p:tav tm="100000">
                                          <p:val>
                                            <p:strVal val="#ppt_x"/>
                                          </p:val>
                                        </p:tav>
                                      </p:tavLst>
                                    </p:anim>
                                    <p:anim calcmode="lin" valueType="num">
                                      <p:cBhvr additive="base">
                                        <p:cTn id="22" dur="500" fill="hold"/>
                                        <p:tgtEl>
                                          <p:spTgt spid="717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hí Nghiệm - Sức mạnh của Enzyme">
            <a:hlinkClick r:id="" action="ppaction://media"/>
            <a:extLst>
              <a:ext uri="{FF2B5EF4-FFF2-40B4-BE49-F238E27FC236}">
                <a16:creationId xmlns:a16="http://schemas.microsoft.com/office/drawing/2014/main" id="{D53810FD-3834-76BE-D08A-A9D5EF67A565}"/>
              </a:ext>
            </a:extLst>
          </p:cNvPr>
          <p:cNvPicPr>
            <a:picLocks noChangeAspect="1"/>
          </p:cNvPicPr>
          <p:nvPr>
            <a:videoFile r:link="rId1"/>
            <p:extLst>
              <p:ext uri="{DAA4B4D4-6D71-4841-9C94-3DE7FCFB9230}">
                <p14:media xmlns:p14="http://schemas.microsoft.com/office/powerpoint/2010/main" r:embed="rId2">
                  <p14:trim st="8157"/>
                </p14:media>
              </p:ext>
            </p:extLst>
          </p:nvPr>
        </p:nvPicPr>
        <p:blipFill>
          <a:blip r:embed="rId4"/>
          <a:stretch>
            <a:fillRect/>
          </a:stretch>
        </p:blipFill>
        <p:spPr>
          <a:xfrm>
            <a:off x="2719538" y="2624715"/>
            <a:ext cx="13298100" cy="6840725"/>
          </a:xfrm>
          <a:prstGeom prst="rect">
            <a:avLst/>
          </a:prstGeom>
        </p:spPr>
      </p:pic>
      <p:sp>
        <p:nvSpPr>
          <p:cNvPr id="10" name="Hộp Văn bản 9">
            <a:extLst>
              <a:ext uri="{FF2B5EF4-FFF2-40B4-BE49-F238E27FC236}">
                <a16:creationId xmlns:a16="http://schemas.microsoft.com/office/drawing/2014/main" id="{6865E30D-C554-2307-4BE2-6849455710AB}"/>
              </a:ext>
            </a:extLst>
          </p:cNvPr>
          <p:cNvSpPr txBox="1"/>
          <p:nvPr/>
        </p:nvSpPr>
        <p:spPr>
          <a:xfrm>
            <a:off x="689810" y="619451"/>
            <a:ext cx="17357557" cy="1810752"/>
          </a:xfrm>
          <a:prstGeom prst="rect">
            <a:avLst/>
          </a:prstGeom>
          <a:solidFill>
            <a:schemeClr val="tx1"/>
          </a:solidFill>
        </p:spPr>
        <p:txBody>
          <a:bodyPr wrap="square">
            <a:spAutoFit/>
          </a:bodyPr>
          <a:lstStyle/>
          <a:p>
            <a:pPr>
              <a:lnSpc>
                <a:spcPct val="120000"/>
              </a:lnSpc>
            </a:pPr>
            <a:r>
              <a:rPr lang="en-US" sz="3200" dirty="0">
                <a:solidFill>
                  <a:srgbClr val="0B7F8B"/>
                </a:solidFill>
                <a:latin typeface="+mj-lt"/>
              </a:rPr>
              <a:t>- </a:t>
            </a:r>
            <a:r>
              <a:rPr lang="vi-VN" sz="3200" dirty="0" err="1">
                <a:solidFill>
                  <a:srgbClr val="0B7F8B"/>
                </a:solidFill>
                <a:latin typeface="+mj-lt"/>
              </a:rPr>
              <a:t>Enzyme</a:t>
            </a:r>
            <a:r>
              <a:rPr lang="vi-VN" sz="3200" dirty="0">
                <a:solidFill>
                  <a:srgbClr val="0B7F8B"/>
                </a:solidFill>
                <a:latin typeface="+mj-lt"/>
              </a:rPr>
              <a:t> </a:t>
            </a:r>
            <a:r>
              <a:rPr lang="vi-VN" sz="3200" b="1" dirty="0">
                <a:solidFill>
                  <a:srgbClr val="0B7F8B"/>
                </a:solidFill>
                <a:latin typeface="+mj-lt"/>
              </a:rPr>
              <a:t>có tính chọn lọc cao</a:t>
            </a:r>
            <a:r>
              <a:rPr lang="vi-VN" sz="3200" dirty="0">
                <a:solidFill>
                  <a:srgbClr val="0B7F8B"/>
                </a:solidFill>
                <a:latin typeface="+mj-lt"/>
              </a:rPr>
              <a:t>, mỗi </a:t>
            </a:r>
            <a:r>
              <a:rPr lang="vi-VN" sz="3200" dirty="0" err="1">
                <a:solidFill>
                  <a:srgbClr val="0B7F8B"/>
                </a:solidFill>
                <a:latin typeface="+mj-lt"/>
              </a:rPr>
              <a:t>enzyme</a:t>
            </a:r>
            <a:r>
              <a:rPr lang="vi-VN" sz="3200" dirty="0">
                <a:solidFill>
                  <a:srgbClr val="0B7F8B"/>
                </a:solidFill>
                <a:latin typeface="+mj-lt"/>
              </a:rPr>
              <a:t> chỉ xúc tác cho một hoặc một số phản ứng nhất định.</a:t>
            </a:r>
          </a:p>
          <a:p>
            <a:pPr>
              <a:lnSpc>
                <a:spcPct val="120000"/>
              </a:lnSpc>
            </a:pPr>
            <a:r>
              <a:rPr lang="vi-VN" sz="3200" dirty="0">
                <a:solidFill>
                  <a:srgbClr val="0B7F8B"/>
                </a:solidFill>
                <a:latin typeface="+mj-lt"/>
              </a:rPr>
              <a:t>- Tốc độ phản ứng </a:t>
            </a:r>
            <a:r>
              <a:rPr lang="vi-VN" sz="3200" b="1" dirty="0">
                <a:solidFill>
                  <a:srgbClr val="0B7F8B"/>
                </a:solidFill>
                <a:latin typeface="+mj-lt"/>
              </a:rPr>
              <a:t>có xúc tác </a:t>
            </a:r>
            <a:r>
              <a:rPr lang="vi-VN" sz="3200" b="1" dirty="0" err="1">
                <a:solidFill>
                  <a:srgbClr val="0B7F8B"/>
                </a:solidFill>
                <a:latin typeface="+mj-lt"/>
              </a:rPr>
              <a:t>enzyme</a:t>
            </a:r>
            <a:r>
              <a:rPr lang="vi-VN" sz="3200" b="1" dirty="0">
                <a:solidFill>
                  <a:srgbClr val="0B7F8B"/>
                </a:solidFill>
                <a:latin typeface="+mj-lt"/>
              </a:rPr>
              <a:t> thường nhanh hơn </a:t>
            </a:r>
            <a:r>
              <a:rPr lang="vi-VN" sz="3200" dirty="0">
                <a:solidFill>
                  <a:srgbClr val="0B7F8B"/>
                </a:solidFill>
                <a:latin typeface="+mj-lt"/>
              </a:rPr>
              <a:t>rất nhiều so với xúc tác hóa học của cùng quá trình hóa học.</a:t>
            </a:r>
          </a:p>
        </p:txBody>
      </p:sp>
    </p:spTree>
    <p:extLst>
      <p:ext uri="{BB962C8B-B14F-4D97-AF65-F5344CB8AC3E}">
        <p14:creationId xmlns:p14="http://schemas.microsoft.com/office/powerpoint/2010/main" val="4280400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8"/>
                </p:tgtEl>
              </p:cMediaNode>
            </p:vide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1D2BE83-9087-7193-ED28-43C339A5AA61}"/>
              </a:ext>
            </a:extLst>
          </p:cNvPr>
          <p:cNvSpPr txBox="1"/>
          <p:nvPr/>
        </p:nvSpPr>
        <p:spPr>
          <a:xfrm>
            <a:off x="1973178" y="477452"/>
            <a:ext cx="15079579" cy="1501630"/>
          </a:xfrm>
          <a:prstGeom prst="rect">
            <a:avLst/>
          </a:prstGeom>
          <a:solidFill>
            <a:schemeClr val="tx1"/>
          </a:solidFill>
        </p:spPr>
        <p:txBody>
          <a:bodyPr wrap="square">
            <a:spAutoFit/>
          </a:bodyPr>
          <a:lstStyle/>
          <a:p>
            <a:pPr algn="ctr" rtl="0">
              <a:lnSpc>
                <a:spcPct val="120000"/>
              </a:lnSpc>
            </a:pPr>
            <a:r>
              <a:rPr lang="en-US" sz="4000" b="1" i="0" dirty="0">
                <a:solidFill>
                  <a:srgbClr val="0B7F8B"/>
                </a:solidFill>
                <a:effectLst/>
                <a:latin typeface="+mj-lt"/>
              </a:rPr>
              <a:t>Hoàn </a:t>
            </a:r>
            <a:r>
              <a:rPr lang="en-US" sz="4000" b="1" i="0" dirty="0" err="1">
                <a:solidFill>
                  <a:srgbClr val="0B7F8B"/>
                </a:solidFill>
                <a:effectLst/>
                <a:latin typeface="+mj-lt"/>
              </a:rPr>
              <a:t>thiện</a:t>
            </a:r>
            <a:r>
              <a:rPr lang="en-US" sz="4000" b="1" i="0" dirty="0">
                <a:solidFill>
                  <a:srgbClr val="0B7F8B"/>
                </a:solidFill>
                <a:effectLst/>
                <a:latin typeface="+mj-lt"/>
              </a:rPr>
              <a:t> </a:t>
            </a:r>
            <a:r>
              <a:rPr lang="en-US" sz="4000" b="1" i="0" dirty="0" err="1">
                <a:solidFill>
                  <a:srgbClr val="0B7F8B"/>
                </a:solidFill>
                <a:effectLst/>
                <a:latin typeface="+mj-lt"/>
              </a:rPr>
              <a:t>nội</a:t>
            </a:r>
            <a:r>
              <a:rPr lang="en-US" sz="4000" b="1" i="0" dirty="0">
                <a:solidFill>
                  <a:srgbClr val="0B7F8B"/>
                </a:solidFill>
                <a:effectLst/>
                <a:latin typeface="+mj-lt"/>
              </a:rPr>
              <a:t> dung </a:t>
            </a:r>
            <a:r>
              <a:rPr lang="en-US" sz="4000" b="1" i="0" dirty="0" err="1">
                <a:solidFill>
                  <a:srgbClr val="0B7F8B"/>
                </a:solidFill>
                <a:effectLst/>
                <a:latin typeface="+mj-lt"/>
              </a:rPr>
              <a:t>trong</a:t>
            </a:r>
            <a:r>
              <a:rPr lang="en-US" sz="4000" b="1" i="0" dirty="0">
                <a:solidFill>
                  <a:srgbClr val="0B7F8B"/>
                </a:solidFill>
                <a:effectLst/>
                <a:latin typeface="+mj-lt"/>
              </a:rPr>
              <a:t> </a:t>
            </a:r>
            <a:r>
              <a:rPr lang="en-US" sz="4000" b="1" i="0" dirty="0" err="1">
                <a:solidFill>
                  <a:srgbClr val="0B7F8B"/>
                </a:solidFill>
                <a:effectLst/>
                <a:latin typeface="+mj-lt"/>
              </a:rPr>
              <a:t>sơ</a:t>
            </a:r>
            <a:r>
              <a:rPr lang="en-US" sz="4000" b="1" i="0" dirty="0">
                <a:solidFill>
                  <a:srgbClr val="0B7F8B"/>
                </a:solidFill>
                <a:effectLst/>
                <a:latin typeface="+mj-lt"/>
              </a:rPr>
              <a:t> </a:t>
            </a:r>
            <a:r>
              <a:rPr lang="en-US" sz="4000" b="1" i="0" dirty="0" err="1">
                <a:solidFill>
                  <a:srgbClr val="0B7F8B"/>
                </a:solidFill>
                <a:effectLst/>
                <a:latin typeface="+mj-lt"/>
              </a:rPr>
              <a:t>đồ</a:t>
            </a:r>
            <a:r>
              <a:rPr lang="en-US" sz="4000" b="1" i="0" dirty="0">
                <a:solidFill>
                  <a:srgbClr val="0B7F8B"/>
                </a:solidFill>
                <a:effectLst/>
                <a:latin typeface="+mj-lt"/>
              </a:rPr>
              <a:t> </a:t>
            </a:r>
            <a:r>
              <a:rPr lang="en-US" sz="4000" b="1" i="0" dirty="0" err="1">
                <a:solidFill>
                  <a:srgbClr val="0B7F8B"/>
                </a:solidFill>
                <a:effectLst/>
                <a:latin typeface="+mj-lt"/>
              </a:rPr>
              <a:t>dưới</a:t>
            </a:r>
            <a:r>
              <a:rPr lang="en-US" sz="4000" b="1" i="0" dirty="0">
                <a:solidFill>
                  <a:srgbClr val="0B7F8B"/>
                </a:solidFill>
                <a:effectLst/>
                <a:latin typeface="+mj-lt"/>
              </a:rPr>
              <a:t> </a:t>
            </a:r>
            <a:r>
              <a:rPr lang="en-US" sz="4000" b="1" i="0" dirty="0" err="1">
                <a:solidFill>
                  <a:srgbClr val="0B7F8B"/>
                </a:solidFill>
                <a:effectLst/>
                <a:latin typeface="+mj-lt"/>
              </a:rPr>
              <a:t>đây</a:t>
            </a:r>
            <a:r>
              <a:rPr lang="en-US" sz="4000" b="1" i="0" dirty="0">
                <a:solidFill>
                  <a:srgbClr val="0B7F8B"/>
                </a:solidFill>
                <a:effectLst/>
                <a:latin typeface="+mj-lt"/>
              </a:rPr>
              <a:t> </a:t>
            </a:r>
            <a:r>
              <a:rPr lang="en-US" sz="4000" b="1" i="0" dirty="0" err="1">
                <a:solidFill>
                  <a:srgbClr val="0B7F8B"/>
                </a:solidFill>
                <a:effectLst/>
                <a:latin typeface="+mj-lt"/>
              </a:rPr>
              <a:t>để</a:t>
            </a:r>
            <a:r>
              <a:rPr lang="en-US" sz="4000" b="1" i="0" dirty="0">
                <a:solidFill>
                  <a:srgbClr val="0B7F8B"/>
                </a:solidFill>
                <a:effectLst/>
                <a:latin typeface="+mj-lt"/>
              </a:rPr>
              <a:t> </a:t>
            </a:r>
            <a:r>
              <a:rPr lang="en-US" sz="4000" b="1" i="0" dirty="0" err="1">
                <a:solidFill>
                  <a:srgbClr val="0B7F8B"/>
                </a:solidFill>
                <a:effectLst/>
                <a:latin typeface="+mj-lt"/>
              </a:rPr>
              <a:t>trình</a:t>
            </a:r>
            <a:r>
              <a:rPr lang="en-US" sz="4000" b="1" i="0" dirty="0">
                <a:solidFill>
                  <a:srgbClr val="0B7F8B"/>
                </a:solidFill>
                <a:effectLst/>
                <a:latin typeface="+mj-lt"/>
              </a:rPr>
              <a:t> </a:t>
            </a:r>
            <a:r>
              <a:rPr lang="en-US" sz="4000" b="1" i="0" dirty="0" err="1">
                <a:solidFill>
                  <a:srgbClr val="0B7F8B"/>
                </a:solidFill>
                <a:effectLst/>
                <a:latin typeface="+mj-lt"/>
              </a:rPr>
              <a:t>bày</a:t>
            </a:r>
            <a:r>
              <a:rPr lang="en-US" sz="4000" b="1" i="0" dirty="0">
                <a:solidFill>
                  <a:srgbClr val="0B7F8B"/>
                </a:solidFill>
                <a:effectLst/>
                <a:latin typeface="+mj-lt"/>
              </a:rPr>
              <a:t> </a:t>
            </a:r>
            <a:r>
              <a:rPr lang="en-US" sz="4000" b="1" i="0" dirty="0" err="1">
                <a:solidFill>
                  <a:srgbClr val="0B7F8B"/>
                </a:solidFill>
                <a:effectLst/>
                <a:latin typeface="+mj-lt"/>
              </a:rPr>
              <a:t>về</a:t>
            </a:r>
            <a:r>
              <a:rPr lang="en-US" sz="4000" b="1" i="0" dirty="0">
                <a:solidFill>
                  <a:srgbClr val="0B7F8B"/>
                </a:solidFill>
                <a:effectLst/>
                <a:latin typeface="+mj-lt"/>
              </a:rPr>
              <a:t> </a:t>
            </a:r>
            <a:r>
              <a:rPr lang="en-US" sz="4000" b="1" i="0" dirty="0" err="1">
                <a:solidFill>
                  <a:srgbClr val="0B7F8B"/>
                </a:solidFill>
                <a:effectLst/>
                <a:latin typeface="+mj-lt"/>
              </a:rPr>
              <a:t>ứng</a:t>
            </a:r>
            <a:r>
              <a:rPr lang="en-US" sz="4000" b="1" dirty="0">
                <a:solidFill>
                  <a:srgbClr val="0B7F8B"/>
                </a:solidFill>
                <a:latin typeface="+mj-lt"/>
              </a:rPr>
              <a:t> </a:t>
            </a:r>
            <a:r>
              <a:rPr lang="en-US" sz="4000" b="1" i="0" dirty="0" err="1">
                <a:solidFill>
                  <a:srgbClr val="0B7F8B"/>
                </a:solidFill>
                <a:effectLst/>
                <a:latin typeface="+mj-lt"/>
              </a:rPr>
              <a:t>dụng</a:t>
            </a:r>
            <a:r>
              <a:rPr lang="en-US" sz="4000" b="1" i="0" dirty="0">
                <a:solidFill>
                  <a:srgbClr val="0B7F8B"/>
                </a:solidFill>
                <a:effectLst/>
                <a:latin typeface="+mj-lt"/>
              </a:rPr>
              <a:t> </a:t>
            </a:r>
            <a:r>
              <a:rPr lang="en-US" sz="4000" b="1" i="0" dirty="0" err="1">
                <a:solidFill>
                  <a:srgbClr val="0B7F8B"/>
                </a:solidFill>
                <a:effectLst/>
                <a:latin typeface="+mj-lt"/>
              </a:rPr>
              <a:t>của</a:t>
            </a:r>
            <a:r>
              <a:rPr lang="en-US" sz="4000" b="1" i="0" dirty="0">
                <a:solidFill>
                  <a:srgbClr val="0B7F8B"/>
                </a:solidFill>
                <a:effectLst/>
                <a:latin typeface="+mj-lt"/>
              </a:rPr>
              <a:t> enzyme </a:t>
            </a:r>
            <a:r>
              <a:rPr lang="en-US" sz="4000" b="1" i="0" dirty="0" err="1">
                <a:solidFill>
                  <a:srgbClr val="0B7F8B"/>
                </a:solidFill>
                <a:effectLst/>
                <a:latin typeface="+mj-lt"/>
              </a:rPr>
              <a:t>trong</a:t>
            </a:r>
            <a:r>
              <a:rPr lang="en-US" sz="4000" b="1" i="0" dirty="0">
                <a:solidFill>
                  <a:srgbClr val="0B7F8B"/>
                </a:solidFill>
                <a:effectLst/>
                <a:latin typeface="+mj-lt"/>
              </a:rPr>
              <a:t> </a:t>
            </a:r>
            <a:r>
              <a:rPr lang="en-US" sz="4000" b="1" i="0" dirty="0" err="1">
                <a:solidFill>
                  <a:srgbClr val="0B7F8B"/>
                </a:solidFill>
                <a:effectLst/>
                <a:latin typeface="+mj-lt"/>
              </a:rPr>
              <a:t>công</a:t>
            </a:r>
            <a:r>
              <a:rPr lang="en-US" sz="4000" b="1" i="0" dirty="0">
                <a:solidFill>
                  <a:srgbClr val="0B7F8B"/>
                </a:solidFill>
                <a:effectLst/>
                <a:latin typeface="+mj-lt"/>
              </a:rPr>
              <a:t> </a:t>
            </a:r>
            <a:r>
              <a:rPr lang="en-US" sz="4000" b="1" i="0" dirty="0" err="1">
                <a:solidFill>
                  <a:srgbClr val="0B7F8B"/>
                </a:solidFill>
                <a:effectLst/>
                <a:latin typeface="+mj-lt"/>
              </a:rPr>
              <a:t>nghệ</a:t>
            </a:r>
            <a:r>
              <a:rPr lang="en-US" sz="4000" b="1" i="0" dirty="0">
                <a:solidFill>
                  <a:srgbClr val="0B7F8B"/>
                </a:solidFill>
                <a:effectLst/>
                <a:latin typeface="+mj-lt"/>
              </a:rPr>
              <a:t> </a:t>
            </a:r>
            <a:r>
              <a:rPr lang="en-US" sz="4000" b="1" i="0" dirty="0" err="1">
                <a:solidFill>
                  <a:srgbClr val="0B7F8B"/>
                </a:solidFill>
                <a:effectLst/>
                <a:latin typeface="+mj-lt"/>
              </a:rPr>
              <a:t>sinh</a:t>
            </a:r>
            <a:r>
              <a:rPr lang="en-US" sz="4000" b="1" i="0" dirty="0">
                <a:solidFill>
                  <a:srgbClr val="0B7F8B"/>
                </a:solidFill>
                <a:effectLst/>
                <a:latin typeface="+mj-lt"/>
              </a:rPr>
              <a:t> </a:t>
            </a:r>
            <a:r>
              <a:rPr lang="en-US" sz="4000" b="1" i="0" dirty="0" err="1">
                <a:solidFill>
                  <a:srgbClr val="0B7F8B"/>
                </a:solidFill>
                <a:effectLst/>
                <a:latin typeface="+mj-lt"/>
              </a:rPr>
              <a:t>học</a:t>
            </a:r>
            <a:r>
              <a:rPr lang="en-US" sz="4000" b="1" i="0" dirty="0">
                <a:solidFill>
                  <a:srgbClr val="0B7F8B"/>
                </a:solidFill>
                <a:effectLst/>
                <a:latin typeface="+mj-lt"/>
              </a:rPr>
              <a:t>.</a:t>
            </a:r>
          </a:p>
        </p:txBody>
      </p:sp>
      <p:grpSp>
        <p:nvGrpSpPr>
          <p:cNvPr id="26" name="Nhóm 25">
            <a:extLst>
              <a:ext uri="{FF2B5EF4-FFF2-40B4-BE49-F238E27FC236}">
                <a16:creationId xmlns:a16="http://schemas.microsoft.com/office/drawing/2014/main" id="{F168CD59-C411-92F3-1D59-9957278CA997}"/>
              </a:ext>
            </a:extLst>
          </p:cNvPr>
          <p:cNvGrpSpPr/>
          <p:nvPr/>
        </p:nvGrpSpPr>
        <p:grpSpPr>
          <a:xfrm>
            <a:off x="6208293" y="2255689"/>
            <a:ext cx="6609347" cy="843105"/>
            <a:chOff x="6208293" y="2255689"/>
            <a:chExt cx="6609347" cy="843105"/>
          </a:xfrm>
        </p:grpSpPr>
        <p:sp>
          <p:nvSpPr>
            <p:cNvPr id="6" name="Hình chữ nhật: Góc Tròn 5">
              <a:extLst>
                <a:ext uri="{FF2B5EF4-FFF2-40B4-BE49-F238E27FC236}">
                  <a16:creationId xmlns:a16="http://schemas.microsoft.com/office/drawing/2014/main" id="{49C168A2-BACB-F344-BD05-48322304C596}"/>
                </a:ext>
              </a:extLst>
            </p:cNvPr>
            <p:cNvSpPr/>
            <p:nvPr/>
          </p:nvSpPr>
          <p:spPr>
            <a:xfrm>
              <a:off x="6208293" y="2255689"/>
              <a:ext cx="6609347" cy="84310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343382C6-FD11-8401-6110-BC77489EDE95}"/>
                </a:ext>
              </a:extLst>
            </p:cNvPr>
            <p:cNvSpPr txBox="1"/>
            <p:nvPr/>
          </p:nvSpPr>
          <p:spPr>
            <a:xfrm>
              <a:off x="6697576" y="2262131"/>
              <a:ext cx="5630780" cy="677108"/>
            </a:xfrm>
            <a:prstGeom prst="rect">
              <a:avLst/>
            </a:prstGeom>
            <a:noFill/>
          </p:spPr>
          <p:txBody>
            <a:bodyPr wrap="square">
              <a:spAutoFit/>
            </a:bodyPr>
            <a:lstStyle/>
            <a:p>
              <a:r>
                <a:rPr lang="en-US" sz="3800" b="1" dirty="0">
                  <a:solidFill>
                    <a:srgbClr val="EE00B0"/>
                  </a:solidFill>
                  <a:latin typeface="+mj-lt"/>
                </a:rPr>
                <a:t>ỨNG DỤNG CỦA ENZYME</a:t>
              </a:r>
            </a:p>
          </p:txBody>
        </p:sp>
      </p:grpSp>
      <p:sp>
        <p:nvSpPr>
          <p:cNvPr id="8" name="Hình chữ nhật 7">
            <a:extLst>
              <a:ext uri="{FF2B5EF4-FFF2-40B4-BE49-F238E27FC236}">
                <a16:creationId xmlns:a16="http://schemas.microsoft.com/office/drawing/2014/main" id="{CFA3B0A5-6668-EAE5-37DC-CBD54F6C8F00}"/>
              </a:ext>
            </a:extLst>
          </p:cNvPr>
          <p:cNvSpPr/>
          <p:nvPr/>
        </p:nvSpPr>
        <p:spPr>
          <a:xfrm>
            <a:off x="911962" y="4437364"/>
            <a:ext cx="5827294" cy="5043520"/>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9" name="Hình chữ nhật: Góc Tròn 8">
            <a:extLst>
              <a:ext uri="{FF2B5EF4-FFF2-40B4-BE49-F238E27FC236}">
                <a16:creationId xmlns:a16="http://schemas.microsoft.com/office/drawing/2014/main" id="{5BF27848-B399-2CD1-CE10-FB33D5C1E2A1}"/>
              </a:ext>
            </a:extLst>
          </p:cNvPr>
          <p:cNvSpPr/>
          <p:nvPr/>
        </p:nvSpPr>
        <p:spPr>
          <a:xfrm>
            <a:off x="1726200" y="4066566"/>
            <a:ext cx="4315327"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y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học</a:t>
            </a: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dược</a:t>
            </a: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phẩm</a:t>
            </a:r>
            <a:endPar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10" name="Hình chữ nhật 9">
            <a:extLst>
              <a:ext uri="{FF2B5EF4-FFF2-40B4-BE49-F238E27FC236}">
                <a16:creationId xmlns:a16="http://schemas.microsoft.com/office/drawing/2014/main" id="{3A18E9B4-0A72-2AB5-CB5E-04496B1544F9}"/>
              </a:ext>
            </a:extLst>
          </p:cNvPr>
          <p:cNvSpPr/>
          <p:nvPr/>
        </p:nvSpPr>
        <p:spPr>
          <a:xfrm>
            <a:off x="7570098" y="4437363"/>
            <a:ext cx="4427516" cy="5043519"/>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11" name="Hình chữ nhật 10">
            <a:extLst>
              <a:ext uri="{FF2B5EF4-FFF2-40B4-BE49-F238E27FC236}">
                <a16:creationId xmlns:a16="http://schemas.microsoft.com/office/drawing/2014/main" id="{427070D4-56B4-58A1-EE75-5AAB7B9CABB2}"/>
              </a:ext>
            </a:extLst>
          </p:cNvPr>
          <p:cNvSpPr/>
          <p:nvPr/>
        </p:nvSpPr>
        <p:spPr>
          <a:xfrm>
            <a:off x="12817640" y="4437364"/>
            <a:ext cx="4684601" cy="5043518"/>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4F52"/>
              </a:solidFill>
              <a:effectLst/>
              <a:uLnTx/>
              <a:uFillTx/>
              <a:latin typeface="Cambria"/>
              <a:ea typeface="Cambria"/>
              <a:cs typeface="+mn-cs"/>
              <a:sym typeface="Arial"/>
            </a:endParaRPr>
          </a:p>
        </p:txBody>
      </p:sp>
      <p:sp>
        <p:nvSpPr>
          <p:cNvPr id="12" name="Hình chữ nhật: Góc Tròn 11">
            <a:extLst>
              <a:ext uri="{FF2B5EF4-FFF2-40B4-BE49-F238E27FC236}">
                <a16:creationId xmlns:a16="http://schemas.microsoft.com/office/drawing/2014/main" id="{0D20E2F9-CBB7-C9AA-2B80-3539B4813075}"/>
              </a:ext>
            </a:extLst>
          </p:cNvPr>
          <p:cNvSpPr/>
          <p:nvPr/>
        </p:nvSpPr>
        <p:spPr>
          <a:xfrm>
            <a:off x="7860632" y="4058951"/>
            <a:ext cx="3729787"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Trong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hóa</a:t>
            </a: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học</a:t>
            </a:r>
            <a:endPar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13" name="Hình chữ nhật: Góc Tròn 12">
            <a:extLst>
              <a:ext uri="{FF2B5EF4-FFF2-40B4-BE49-F238E27FC236}">
                <a16:creationId xmlns:a16="http://schemas.microsoft.com/office/drawing/2014/main" id="{15B4EA0C-7EE7-2A6F-3CBE-E3C92D2B3077}"/>
              </a:ext>
            </a:extLst>
          </p:cNvPr>
          <p:cNvSpPr/>
          <p:nvPr/>
        </p:nvSpPr>
        <p:spPr>
          <a:xfrm>
            <a:off x="13118990" y="4027165"/>
            <a:ext cx="4025957"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Công</a:t>
            </a: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nông</a:t>
            </a:r>
            <a:r>
              <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rPr>
              <a:t> </a:t>
            </a:r>
            <a:r>
              <a:rPr kumimoji="0" lang="en-US" sz="3600" b="1" i="0" u="none" strike="noStrike" kern="0" cap="none" spc="0" normalizeH="0" baseline="0" noProof="0" dirty="0" err="1">
                <a:ln>
                  <a:noFill/>
                </a:ln>
                <a:solidFill>
                  <a:srgbClr val="0B5E65">
                    <a:lumMod val="75000"/>
                  </a:srgbClr>
                </a:solidFill>
                <a:effectLst/>
                <a:uLnTx/>
                <a:uFillTx/>
                <a:latin typeface="Cambria"/>
                <a:ea typeface="Cambria"/>
                <a:cs typeface="+mn-cs"/>
                <a:sym typeface="Arial"/>
              </a:rPr>
              <a:t>nghiệp</a:t>
            </a:r>
            <a:endParaRPr kumimoji="0" lang="en-US" sz="3600" b="1" i="0" u="none" strike="noStrike" kern="0" cap="none" spc="0" normalizeH="0" baseline="0" noProof="0" dirty="0">
              <a:ln>
                <a:noFill/>
              </a:ln>
              <a:solidFill>
                <a:srgbClr val="0B5E65">
                  <a:lumMod val="75000"/>
                </a:srgbClr>
              </a:solidFill>
              <a:effectLst/>
              <a:uLnTx/>
              <a:uFillTx/>
              <a:latin typeface="Cambria"/>
              <a:ea typeface="Cambria"/>
              <a:cs typeface="+mn-cs"/>
              <a:sym typeface="Arial"/>
            </a:endParaRPr>
          </a:p>
        </p:txBody>
      </p:sp>
      <p:sp>
        <p:nvSpPr>
          <p:cNvPr id="15" name="Hộp Văn bản 14">
            <a:extLst>
              <a:ext uri="{FF2B5EF4-FFF2-40B4-BE49-F238E27FC236}">
                <a16:creationId xmlns:a16="http://schemas.microsoft.com/office/drawing/2014/main" id="{3577941D-A410-981E-13FB-0F401164DDF7}"/>
              </a:ext>
            </a:extLst>
          </p:cNvPr>
          <p:cNvSpPr txBox="1"/>
          <p:nvPr/>
        </p:nvSpPr>
        <p:spPr>
          <a:xfrm>
            <a:off x="1107118" y="5175534"/>
            <a:ext cx="5436982" cy="4031873"/>
          </a:xfrm>
          <a:prstGeom prst="rect">
            <a:avLst/>
          </a:prstGeom>
          <a:noFill/>
        </p:spPr>
        <p:txBody>
          <a:bodyPr wrap="square">
            <a:spAutoFit/>
          </a:bodyPr>
          <a:lstStyle/>
          <a:p>
            <a:pPr algn="just"/>
            <a:r>
              <a:rPr lang="en-US" sz="3200" dirty="0">
                <a:solidFill>
                  <a:srgbClr val="053D43"/>
                </a:solidFill>
                <a:latin typeface="+mj-lt"/>
              </a:rPr>
              <a:t>- Đ</a:t>
            </a:r>
            <a:r>
              <a:rPr lang="vi-VN" sz="3200" dirty="0" err="1">
                <a:solidFill>
                  <a:srgbClr val="053D43"/>
                </a:solidFill>
                <a:latin typeface="+mj-lt"/>
              </a:rPr>
              <a:t>ịnh</a:t>
            </a:r>
            <a:r>
              <a:rPr lang="vi-VN" sz="3200" dirty="0">
                <a:solidFill>
                  <a:srgbClr val="053D43"/>
                </a:solidFill>
                <a:latin typeface="+mj-lt"/>
              </a:rPr>
              <a:t> lượng, định tính và chẩn đoán trong</a:t>
            </a:r>
            <a:r>
              <a:rPr lang="en-US" sz="3200" dirty="0">
                <a:solidFill>
                  <a:srgbClr val="053D43"/>
                </a:solidFill>
                <a:latin typeface="+mj-lt"/>
              </a:rPr>
              <a:t> </a:t>
            </a:r>
            <a:r>
              <a:rPr lang="vi-VN" sz="3200" dirty="0">
                <a:solidFill>
                  <a:srgbClr val="053D43"/>
                </a:solidFill>
                <a:latin typeface="+mj-lt"/>
              </a:rPr>
              <a:t>xét nghiệm như xác định hàm lượng </a:t>
            </a:r>
            <a:r>
              <a:rPr lang="vi-VN" sz="3200" dirty="0" err="1">
                <a:solidFill>
                  <a:srgbClr val="053D43"/>
                </a:solidFill>
                <a:latin typeface="+mj-lt"/>
              </a:rPr>
              <a:t>glucose</a:t>
            </a:r>
            <a:r>
              <a:rPr lang="vi-VN" sz="3200" dirty="0">
                <a:solidFill>
                  <a:srgbClr val="053D43"/>
                </a:solidFill>
                <a:latin typeface="+mj-lt"/>
              </a:rPr>
              <a:t>, </a:t>
            </a:r>
            <a:r>
              <a:rPr lang="vi-VN" sz="3200" dirty="0" err="1">
                <a:solidFill>
                  <a:srgbClr val="053D43"/>
                </a:solidFill>
                <a:latin typeface="+mj-lt"/>
              </a:rPr>
              <a:t>urea</a:t>
            </a:r>
            <a:r>
              <a:rPr lang="vi-VN" sz="3200" dirty="0">
                <a:solidFill>
                  <a:srgbClr val="053D43"/>
                </a:solidFill>
                <a:latin typeface="+mj-lt"/>
              </a:rPr>
              <a:t>, </a:t>
            </a:r>
            <a:r>
              <a:rPr lang="vi-VN" sz="3200" dirty="0" err="1">
                <a:solidFill>
                  <a:srgbClr val="053D43"/>
                </a:solidFill>
                <a:latin typeface="+mj-lt"/>
              </a:rPr>
              <a:t>cholesterol</a:t>
            </a:r>
            <a:r>
              <a:rPr lang="en-US" sz="3200" dirty="0">
                <a:solidFill>
                  <a:srgbClr val="053D43"/>
                </a:solidFill>
                <a:latin typeface="+mj-lt"/>
              </a:rPr>
              <a:t> </a:t>
            </a:r>
            <a:r>
              <a:rPr lang="vi-VN" sz="3200" dirty="0">
                <a:solidFill>
                  <a:srgbClr val="053D43"/>
                </a:solidFill>
                <a:latin typeface="+mj-lt"/>
              </a:rPr>
              <a:t>trong máu, nước tiểu</a:t>
            </a:r>
            <a:r>
              <a:rPr lang="en-US" sz="3200" dirty="0">
                <a:solidFill>
                  <a:srgbClr val="053D43"/>
                </a:solidFill>
                <a:latin typeface="+mj-lt"/>
              </a:rPr>
              <a:t>.</a:t>
            </a:r>
          </a:p>
          <a:p>
            <a:pPr algn="just"/>
            <a:r>
              <a:rPr lang="en-US" sz="3200" dirty="0">
                <a:solidFill>
                  <a:srgbClr val="053D43"/>
                </a:solidFill>
                <a:latin typeface="+mj-lt"/>
              </a:rPr>
              <a:t>- </a:t>
            </a:r>
            <a:r>
              <a:rPr lang="en-US" sz="3200" dirty="0" err="1">
                <a:solidFill>
                  <a:srgbClr val="053D43"/>
                </a:solidFill>
                <a:latin typeface="+mj-lt"/>
              </a:rPr>
              <a:t>Làm</a:t>
            </a:r>
            <a:r>
              <a:rPr lang="en-US" sz="3200" dirty="0">
                <a:solidFill>
                  <a:srgbClr val="053D43"/>
                </a:solidFill>
                <a:latin typeface="+mj-lt"/>
              </a:rPr>
              <a:t> </a:t>
            </a:r>
            <a:r>
              <a:rPr lang="vi-VN" sz="3200" dirty="0">
                <a:solidFill>
                  <a:srgbClr val="053D43"/>
                </a:solidFill>
                <a:latin typeface="+mj-lt"/>
              </a:rPr>
              <a:t>thuốc hỗ trợ trị tắc nghẽn tim mạch, làm men tiêu </a:t>
            </a:r>
            <a:r>
              <a:rPr lang="vi-VN" sz="3200" dirty="0" err="1">
                <a:solidFill>
                  <a:srgbClr val="053D43"/>
                </a:solidFill>
                <a:latin typeface="+mj-lt"/>
              </a:rPr>
              <a:t>hoá</a:t>
            </a:r>
            <a:r>
              <a:rPr lang="vi-VN" sz="3200" dirty="0">
                <a:solidFill>
                  <a:srgbClr val="053D43"/>
                </a:solidFill>
                <a:latin typeface="+mj-lt"/>
              </a:rPr>
              <a:t>, ...</a:t>
            </a:r>
            <a:endParaRPr lang="en-US" sz="3200" dirty="0">
              <a:solidFill>
                <a:srgbClr val="053D43"/>
              </a:solidFill>
              <a:latin typeface="+mj-lt"/>
            </a:endParaRPr>
          </a:p>
        </p:txBody>
      </p:sp>
      <p:sp>
        <p:nvSpPr>
          <p:cNvPr id="17" name="Hộp Văn bản 16">
            <a:extLst>
              <a:ext uri="{FF2B5EF4-FFF2-40B4-BE49-F238E27FC236}">
                <a16:creationId xmlns:a16="http://schemas.microsoft.com/office/drawing/2014/main" id="{B49B3ED4-D495-E65E-A64F-D22F1FA46D9C}"/>
              </a:ext>
            </a:extLst>
          </p:cNvPr>
          <p:cNvSpPr txBox="1"/>
          <p:nvPr/>
        </p:nvSpPr>
        <p:spPr>
          <a:xfrm>
            <a:off x="7913554" y="5527961"/>
            <a:ext cx="3729788" cy="2862322"/>
          </a:xfrm>
          <a:prstGeom prst="rect">
            <a:avLst/>
          </a:prstGeom>
          <a:noFill/>
        </p:spPr>
        <p:txBody>
          <a:bodyPr wrap="square">
            <a:spAutoFit/>
          </a:bodyPr>
          <a:lstStyle/>
          <a:p>
            <a:pPr algn="just"/>
            <a:r>
              <a:rPr lang="en-US" sz="3600" dirty="0" err="1">
                <a:solidFill>
                  <a:srgbClr val="053D43"/>
                </a:solidFill>
                <a:latin typeface="+mj-lt"/>
              </a:rPr>
              <a:t>Đóng</a:t>
            </a:r>
            <a:r>
              <a:rPr lang="en-US" sz="3600" dirty="0">
                <a:solidFill>
                  <a:srgbClr val="053D43"/>
                </a:solidFill>
                <a:latin typeface="+mj-lt"/>
              </a:rPr>
              <a:t> </a:t>
            </a:r>
            <a:r>
              <a:rPr lang="en-US" sz="3600" dirty="0" err="1">
                <a:solidFill>
                  <a:srgbClr val="053D43"/>
                </a:solidFill>
                <a:latin typeface="+mj-lt"/>
              </a:rPr>
              <a:t>vai</a:t>
            </a:r>
            <a:r>
              <a:rPr lang="en-US" sz="3600" dirty="0">
                <a:solidFill>
                  <a:srgbClr val="053D43"/>
                </a:solidFill>
                <a:latin typeface="+mj-lt"/>
              </a:rPr>
              <a:t> </a:t>
            </a:r>
            <a:r>
              <a:rPr lang="en-US" sz="3600" dirty="0" err="1">
                <a:solidFill>
                  <a:srgbClr val="053D43"/>
                </a:solidFill>
                <a:latin typeface="+mj-lt"/>
              </a:rPr>
              <a:t>trò</a:t>
            </a:r>
            <a:r>
              <a:rPr lang="en-US" sz="3600" dirty="0">
                <a:solidFill>
                  <a:srgbClr val="053D43"/>
                </a:solidFill>
                <a:latin typeface="+mj-lt"/>
              </a:rPr>
              <a:t> </a:t>
            </a:r>
            <a:r>
              <a:rPr lang="en-US" sz="3600" dirty="0" err="1">
                <a:solidFill>
                  <a:srgbClr val="053D43"/>
                </a:solidFill>
                <a:latin typeface="+mj-lt"/>
              </a:rPr>
              <a:t>xúc</a:t>
            </a:r>
            <a:r>
              <a:rPr lang="en-US" sz="3600" dirty="0">
                <a:solidFill>
                  <a:srgbClr val="053D43"/>
                </a:solidFill>
                <a:latin typeface="+mj-lt"/>
              </a:rPr>
              <a:t> </a:t>
            </a:r>
            <a:r>
              <a:rPr lang="en-US" sz="3600" dirty="0" err="1">
                <a:solidFill>
                  <a:srgbClr val="053D43"/>
                </a:solidFill>
                <a:latin typeface="+mj-lt"/>
              </a:rPr>
              <a:t>tác</a:t>
            </a:r>
            <a:r>
              <a:rPr lang="en-US" sz="3600" dirty="0">
                <a:solidFill>
                  <a:srgbClr val="053D43"/>
                </a:solidFill>
                <a:latin typeface="+mj-lt"/>
              </a:rPr>
              <a:t> </a:t>
            </a:r>
            <a:r>
              <a:rPr lang="en-US" sz="3600" dirty="0" err="1">
                <a:solidFill>
                  <a:srgbClr val="053D43"/>
                </a:solidFill>
                <a:latin typeface="+mj-lt"/>
              </a:rPr>
              <a:t>cho</a:t>
            </a:r>
            <a:r>
              <a:rPr lang="en-US" sz="3600" dirty="0">
                <a:solidFill>
                  <a:srgbClr val="053D43"/>
                </a:solidFill>
                <a:latin typeface="+mj-lt"/>
              </a:rPr>
              <a:t> </a:t>
            </a:r>
            <a:r>
              <a:rPr lang="en-US" sz="3600" dirty="0" err="1">
                <a:solidFill>
                  <a:srgbClr val="053D43"/>
                </a:solidFill>
                <a:latin typeface="+mj-lt"/>
              </a:rPr>
              <a:t>phản</a:t>
            </a:r>
            <a:r>
              <a:rPr lang="en-US" sz="3600" dirty="0">
                <a:solidFill>
                  <a:srgbClr val="053D43"/>
                </a:solidFill>
                <a:latin typeface="+mj-lt"/>
              </a:rPr>
              <a:t> </a:t>
            </a:r>
            <a:r>
              <a:rPr lang="en-US" sz="3600" dirty="0" err="1">
                <a:solidFill>
                  <a:srgbClr val="053D43"/>
                </a:solidFill>
                <a:latin typeface="+mj-lt"/>
              </a:rPr>
              <a:t>ứng</a:t>
            </a:r>
            <a:r>
              <a:rPr lang="en-US" sz="3600" dirty="0">
                <a:solidFill>
                  <a:srgbClr val="053D43"/>
                </a:solidFill>
                <a:latin typeface="+mj-lt"/>
              </a:rPr>
              <a:t>, </a:t>
            </a:r>
            <a:r>
              <a:rPr lang="en-US" sz="3600" dirty="0" err="1">
                <a:solidFill>
                  <a:srgbClr val="053D43"/>
                </a:solidFill>
                <a:latin typeface="+mj-lt"/>
              </a:rPr>
              <a:t>thuốc</a:t>
            </a:r>
            <a:r>
              <a:rPr lang="en-US" sz="3600" dirty="0">
                <a:solidFill>
                  <a:srgbClr val="053D43"/>
                </a:solidFill>
                <a:latin typeface="+mj-lt"/>
              </a:rPr>
              <a:t> </a:t>
            </a:r>
            <a:r>
              <a:rPr lang="en-US" sz="3600" dirty="0" err="1">
                <a:solidFill>
                  <a:srgbClr val="053D43"/>
                </a:solidFill>
                <a:latin typeface="+mj-lt"/>
              </a:rPr>
              <a:t>thử</a:t>
            </a:r>
            <a:r>
              <a:rPr lang="en-US" sz="3600" dirty="0">
                <a:solidFill>
                  <a:srgbClr val="053D43"/>
                </a:solidFill>
                <a:latin typeface="+mj-lt"/>
              </a:rPr>
              <a:t> </a:t>
            </a:r>
            <a:r>
              <a:rPr lang="en-US" sz="3600" dirty="0" err="1">
                <a:solidFill>
                  <a:srgbClr val="053D43"/>
                </a:solidFill>
                <a:latin typeface="+mj-lt"/>
              </a:rPr>
              <a:t>trong</a:t>
            </a:r>
            <a:r>
              <a:rPr lang="en-US" sz="3600" dirty="0">
                <a:solidFill>
                  <a:srgbClr val="053D43"/>
                </a:solidFill>
                <a:latin typeface="+mj-lt"/>
              </a:rPr>
              <a:t> </a:t>
            </a:r>
            <a:r>
              <a:rPr lang="en-US" sz="3600" dirty="0" err="1">
                <a:solidFill>
                  <a:srgbClr val="053D43"/>
                </a:solidFill>
                <a:latin typeface="+mj-lt"/>
              </a:rPr>
              <a:t>hoá</a:t>
            </a:r>
            <a:r>
              <a:rPr lang="en-US" sz="3600" dirty="0">
                <a:solidFill>
                  <a:srgbClr val="053D43"/>
                </a:solidFill>
                <a:latin typeface="+mj-lt"/>
              </a:rPr>
              <a:t> </a:t>
            </a:r>
            <a:r>
              <a:rPr lang="en-US" sz="3600" dirty="0" err="1">
                <a:solidFill>
                  <a:srgbClr val="053D43"/>
                </a:solidFill>
                <a:latin typeface="+mj-lt"/>
              </a:rPr>
              <a:t>học</a:t>
            </a:r>
            <a:r>
              <a:rPr lang="en-US" sz="3600" dirty="0">
                <a:solidFill>
                  <a:srgbClr val="053D43"/>
                </a:solidFill>
                <a:latin typeface="+mj-lt"/>
              </a:rPr>
              <a:t> </a:t>
            </a:r>
            <a:r>
              <a:rPr lang="en-US" sz="3600" dirty="0" err="1">
                <a:solidFill>
                  <a:srgbClr val="053D43"/>
                </a:solidFill>
                <a:latin typeface="+mj-lt"/>
              </a:rPr>
              <a:t>phân</a:t>
            </a:r>
            <a:r>
              <a:rPr lang="en-US" sz="3600" dirty="0">
                <a:solidFill>
                  <a:srgbClr val="053D43"/>
                </a:solidFill>
                <a:latin typeface="+mj-lt"/>
              </a:rPr>
              <a:t> </a:t>
            </a:r>
            <a:r>
              <a:rPr lang="en-US" sz="3600" dirty="0" err="1">
                <a:solidFill>
                  <a:srgbClr val="053D43"/>
                </a:solidFill>
                <a:latin typeface="+mj-lt"/>
              </a:rPr>
              <a:t>tích</a:t>
            </a:r>
            <a:r>
              <a:rPr lang="en-US" sz="3600" dirty="0">
                <a:solidFill>
                  <a:srgbClr val="053D43"/>
                </a:solidFill>
                <a:latin typeface="+mj-lt"/>
              </a:rPr>
              <a:t>, ...</a:t>
            </a:r>
          </a:p>
        </p:txBody>
      </p:sp>
      <p:sp>
        <p:nvSpPr>
          <p:cNvPr id="19" name="Hộp Văn bản 18">
            <a:extLst>
              <a:ext uri="{FF2B5EF4-FFF2-40B4-BE49-F238E27FC236}">
                <a16:creationId xmlns:a16="http://schemas.microsoft.com/office/drawing/2014/main" id="{025DF0E0-DDDB-CB23-F643-29532905C702}"/>
              </a:ext>
            </a:extLst>
          </p:cNvPr>
          <p:cNvSpPr txBox="1"/>
          <p:nvPr/>
        </p:nvSpPr>
        <p:spPr>
          <a:xfrm>
            <a:off x="13002429" y="5280469"/>
            <a:ext cx="4315022" cy="3539430"/>
          </a:xfrm>
          <a:prstGeom prst="rect">
            <a:avLst/>
          </a:prstGeom>
          <a:noFill/>
        </p:spPr>
        <p:txBody>
          <a:bodyPr wrap="square">
            <a:spAutoFit/>
          </a:bodyPr>
          <a:lstStyle/>
          <a:p>
            <a:pPr algn="just"/>
            <a:r>
              <a:rPr lang="vi-VN" sz="3200" dirty="0" err="1">
                <a:solidFill>
                  <a:srgbClr val="053D43"/>
                </a:solidFill>
                <a:latin typeface="+mj-lt"/>
              </a:rPr>
              <a:t>Enzyme</a:t>
            </a:r>
            <a:r>
              <a:rPr lang="vi-VN" sz="3200" dirty="0">
                <a:solidFill>
                  <a:srgbClr val="053D43"/>
                </a:solidFill>
                <a:latin typeface="+mj-lt"/>
              </a:rPr>
              <a:t> dùng cho quá trình</a:t>
            </a:r>
            <a:r>
              <a:rPr lang="en-US" sz="3200" dirty="0">
                <a:solidFill>
                  <a:srgbClr val="053D43"/>
                </a:solidFill>
                <a:latin typeface="+mj-lt"/>
              </a:rPr>
              <a:t> </a:t>
            </a:r>
            <a:r>
              <a:rPr lang="vi-VN" sz="3200" dirty="0">
                <a:solidFill>
                  <a:srgbClr val="053D43"/>
                </a:solidFill>
                <a:latin typeface="+mj-lt"/>
              </a:rPr>
              <a:t>phân </a:t>
            </a:r>
            <a:r>
              <a:rPr lang="vi-VN" sz="3200" dirty="0" err="1">
                <a:solidFill>
                  <a:srgbClr val="053D43"/>
                </a:solidFill>
                <a:latin typeface="+mj-lt"/>
              </a:rPr>
              <a:t>huỷ</a:t>
            </a:r>
            <a:r>
              <a:rPr lang="vi-VN" sz="3200" dirty="0">
                <a:solidFill>
                  <a:srgbClr val="053D43"/>
                </a:solidFill>
                <a:latin typeface="+mj-lt"/>
              </a:rPr>
              <a:t> phế phẩm nông nghiệp, tái tạo đất trồng, sản xuất phân</a:t>
            </a:r>
            <a:r>
              <a:rPr lang="en-US" sz="3200" dirty="0">
                <a:solidFill>
                  <a:srgbClr val="053D43"/>
                </a:solidFill>
                <a:latin typeface="+mj-lt"/>
              </a:rPr>
              <a:t> </a:t>
            </a:r>
            <a:r>
              <a:rPr lang="vi-VN" sz="3200" dirty="0">
                <a:solidFill>
                  <a:srgbClr val="053D43"/>
                </a:solidFill>
                <a:latin typeface="+mj-lt"/>
              </a:rPr>
              <a:t>bón vi sinh, chế biến thực phẩm như sữa, bánh mì, rượu, bia,</a:t>
            </a:r>
            <a:endParaRPr lang="en-US" sz="3200" dirty="0">
              <a:solidFill>
                <a:srgbClr val="053D43"/>
              </a:solidFill>
              <a:latin typeface="+mj-lt"/>
            </a:endParaRPr>
          </a:p>
        </p:txBody>
      </p:sp>
      <p:cxnSp>
        <p:nvCxnSpPr>
          <p:cNvPr id="21" name="Đường kết nối Mũi tên Thẳng 20">
            <a:extLst>
              <a:ext uri="{FF2B5EF4-FFF2-40B4-BE49-F238E27FC236}">
                <a16:creationId xmlns:a16="http://schemas.microsoft.com/office/drawing/2014/main" id="{6543C14B-4ED5-52B3-7012-D535387E55A2}"/>
              </a:ext>
            </a:extLst>
          </p:cNvPr>
          <p:cNvCxnSpPr/>
          <p:nvPr/>
        </p:nvCxnSpPr>
        <p:spPr>
          <a:xfrm flipH="1">
            <a:off x="5048251" y="3241294"/>
            <a:ext cx="3829050" cy="647700"/>
          </a:xfrm>
          <a:prstGeom prst="straightConnector1">
            <a:avLst/>
          </a:prstGeom>
          <a:ln w="28575">
            <a:solidFill>
              <a:srgbClr val="0B7F8B"/>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2" name="Đường kết nối Mũi tên Thẳng 21">
            <a:extLst>
              <a:ext uri="{FF2B5EF4-FFF2-40B4-BE49-F238E27FC236}">
                <a16:creationId xmlns:a16="http://schemas.microsoft.com/office/drawing/2014/main" id="{E27B50B3-FD37-B5B0-E053-34969BCA1CD3}"/>
              </a:ext>
            </a:extLst>
          </p:cNvPr>
          <p:cNvCxnSpPr>
            <a:cxnSpLocks/>
          </p:cNvCxnSpPr>
          <p:nvPr/>
        </p:nvCxnSpPr>
        <p:spPr>
          <a:xfrm>
            <a:off x="9410700" y="3098794"/>
            <a:ext cx="0" cy="1046463"/>
          </a:xfrm>
          <a:prstGeom prst="straightConnector1">
            <a:avLst/>
          </a:prstGeom>
          <a:ln w="28575">
            <a:solidFill>
              <a:srgbClr val="0B7F8B"/>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E91F1717-8892-CC2E-187F-3D58866F402F}"/>
              </a:ext>
            </a:extLst>
          </p:cNvPr>
          <p:cNvCxnSpPr>
            <a:cxnSpLocks/>
          </p:cNvCxnSpPr>
          <p:nvPr/>
        </p:nvCxnSpPr>
        <p:spPr>
          <a:xfrm>
            <a:off x="9778448" y="3209273"/>
            <a:ext cx="5143500" cy="635006"/>
          </a:xfrm>
          <a:prstGeom prst="straightConnector1">
            <a:avLst/>
          </a:prstGeom>
          <a:ln w="28575">
            <a:solidFill>
              <a:srgbClr val="0B7F8B"/>
            </a:solidFill>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p:bldP spid="1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Rectangle 1"/>
          <p:cNvSpPr/>
          <p:nvPr/>
        </p:nvSpPr>
        <p:spPr>
          <a:xfrm>
            <a:off x="609600" y="525946"/>
            <a:ext cx="17068800" cy="8991600"/>
          </a:xfrm>
          <a:prstGeom prst="rect">
            <a:avLst/>
          </a:prstGeom>
          <a:ln>
            <a:solidFill>
              <a:srgbClr val="285620"/>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196;p18"/>
          <p:cNvSpPr txBox="1"/>
          <p:nvPr/>
        </p:nvSpPr>
        <p:spPr>
          <a:xfrm>
            <a:off x="2765522" y="769454"/>
            <a:ext cx="14351924" cy="1005000"/>
          </a:xfrm>
          <a:prstGeom prst="rect">
            <a:avLst/>
          </a:prstGeom>
          <a:noFill/>
          <a:ln>
            <a:noFill/>
          </a:ln>
        </p:spPr>
        <p:txBody>
          <a:bodyPr spcFirstLastPara="1" wrap="square" lIns="182850" tIns="396000" rIns="182850" bIns="0" anchor="t" anchorCtr="0">
            <a:noAutofit/>
          </a:bodyPr>
          <a:lstStyle/>
          <a:p>
            <a:pPr marL="0" marR="0" lvl="0" indent="0" algn="ctr" defTabSz="1828800" rtl="0" eaLnBrk="1" fontAlgn="auto" latinLnBrk="0" hangingPunct="1">
              <a:lnSpc>
                <a:spcPct val="12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53D43"/>
                </a:solidFill>
                <a:effectLst/>
                <a:uLnTx/>
                <a:uFillTx/>
                <a:latin typeface="Cambria" pitchFamily="18" charset="0"/>
                <a:cs typeface="Arial"/>
                <a:sym typeface="Arial"/>
              </a:rPr>
              <a:t>Nêu vai trò của enzyme trong phản ứng sinh hoá. Cho biết enzyme được ứng dụng trong những lĩnh vực nào? Nêu ý nghĩa của các ứng dụng trong thực tiễn.</a:t>
            </a:r>
          </a:p>
        </p:txBody>
      </p:sp>
      <p:sp>
        <p:nvSpPr>
          <p:cNvPr id="27" name="Rectangle 26"/>
          <p:cNvSpPr/>
          <p:nvPr/>
        </p:nvSpPr>
        <p:spPr>
          <a:xfrm>
            <a:off x="912464" y="3672636"/>
            <a:ext cx="16463072" cy="2457981"/>
          </a:xfrm>
          <a:prstGeom prst="rect">
            <a:avLst/>
          </a:prstGeom>
          <a:solidFill>
            <a:srgbClr val="FDF1CC"/>
          </a:solidFill>
          <a:ln w="28575">
            <a:solidFill>
              <a:schemeClr val="tx1"/>
            </a:solidFill>
          </a:ln>
        </p:spPr>
        <p:txBody>
          <a:bodyPr wrap="square">
            <a:spAutoFit/>
          </a:bodyPr>
          <a:lstStyle/>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endParaRPr kumimoji="0" lang="en-US" sz="1400" b="0" i="0" u="none" strike="noStrike" kern="0" cap="none" spc="0" normalizeH="0" baseline="0" noProof="0" dirty="0">
              <a:ln>
                <a:noFill/>
              </a:ln>
              <a:solidFill>
                <a:srgbClr val="000000"/>
              </a:solidFill>
              <a:effectLst/>
              <a:uLnTx/>
              <a:uFillTx/>
              <a:latin typeface="Cambria" pitchFamily="18" charset="0"/>
              <a:cs typeface="Arial"/>
              <a:sym typeface="Arial"/>
            </a:endParaRPr>
          </a:p>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r>
              <a:rPr kumimoji="0" lang="en-US" sz="3600" b="0" i="0" u="none" strike="noStrike" kern="0" cap="none" spc="0" normalizeH="0" baseline="0" noProof="0" dirty="0">
                <a:ln>
                  <a:noFill/>
                </a:ln>
                <a:solidFill>
                  <a:srgbClr val="000000"/>
                </a:solidFill>
                <a:effectLst/>
                <a:uLnTx/>
                <a:uFillTx/>
                <a:latin typeface="Cambria" pitchFamily="18" charset="0"/>
                <a:cs typeface="Arial"/>
                <a:sym typeface="Arial"/>
              </a:rPr>
              <a:t>Đ</a:t>
            </a:r>
            <a:r>
              <a:rPr kumimoji="0" lang="vi-VN" sz="3600" b="0" i="0" u="none" strike="noStrike" kern="0" cap="none" spc="0" normalizeH="0" baseline="0" noProof="0" dirty="0">
                <a:ln>
                  <a:noFill/>
                </a:ln>
                <a:solidFill>
                  <a:srgbClr val="000000"/>
                </a:solidFill>
                <a:effectLst/>
                <a:uLnTx/>
                <a:uFillTx/>
                <a:latin typeface="Cambria" pitchFamily="18" charset="0"/>
                <a:cs typeface="Arial"/>
                <a:sym typeface="Arial"/>
              </a:rPr>
              <a:t>óng vai trò là xúc tác sinh học cho các phản ứng sinh hoá trong cơ thể.</a:t>
            </a:r>
          </a:p>
          <a:p>
            <a:pPr marL="571500" marR="0" lvl="0" indent="-571500" algn="just" defTabSz="1828800" rtl="0" eaLnBrk="1" fontAlgn="auto" latinLnBrk="0" hangingPunct="1">
              <a:lnSpc>
                <a:spcPct val="130000"/>
              </a:lnSpc>
              <a:spcBef>
                <a:spcPts val="0"/>
              </a:spcBef>
              <a:spcAft>
                <a:spcPts val="0"/>
              </a:spcAft>
              <a:buClr>
                <a:srgbClr val="000000"/>
              </a:buClr>
              <a:buSzTx/>
              <a:buFont typeface="Arial" pitchFamily="34" charset="0"/>
              <a:buChar char="•"/>
              <a:tabLst/>
              <a:defRPr/>
            </a:pPr>
            <a:r>
              <a:rPr kumimoji="0" lang="en-US" sz="3600" b="0" i="0" u="none" strike="noStrike" kern="0" cap="none" spc="0" normalizeH="0" baseline="0" noProof="0" dirty="0" err="1">
                <a:ln>
                  <a:noFill/>
                </a:ln>
                <a:solidFill>
                  <a:srgbClr val="000000"/>
                </a:solidFill>
                <a:effectLst/>
                <a:uLnTx/>
                <a:uFillTx/>
                <a:latin typeface="Cambria" pitchFamily="18" charset="0"/>
                <a:cs typeface="Arial"/>
                <a:sym typeface="Arial"/>
              </a:rPr>
              <a:t>Ứng</a:t>
            </a:r>
            <a:r>
              <a:rPr kumimoji="0" lang="en-US" sz="3600" b="0" i="0" u="none" strike="noStrike" kern="0" cap="none" spc="0" normalizeH="0" baseline="0" noProof="0" dirty="0">
                <a:ln>
                  <a:noFill/>
                </a:ln>
                <a:solidFill>
                  <a:srgbClr val="000000"/>
                </a:solidFill>
                <a:effectLst/>
                <a:uLnTx/>
                <a:uFillTx/>
                <a:latin typeface="Cambria" pitchFamily="18" charset="0"/>
                <a:cs typeface="Arial"/>
                <a:sym typeface="Arial"/>
              </a:rPr>
              <a:t> </a:t>
            </a:r>
            <a:r>
              <a:rPr kumimoji="0" lang="vi-VN" sz="3600" b="0" i="0" u="none" strike="noStrike" kern="0" cap="none" spc="0" normalizeH="0" baseline="0" noProof="0" dirty="0">
                <a:ln>
                  <a:noFill/>
                </a:ln>
                <a:solidFill>
                  <a:srgbClr val="000000"/>
                </a:solidFill>
                <a:effectLst/>
                <a:uLnTx/>
                <a:uFillTx/>
                <a:latin typeface="Cambria" pitchFamily="18" charset="0"/>
                <a:cs typeface="Arial"/>
                <a:sym typeface="Arial"/>
              </a:rPr>
              <a:t>dụng trong nhiều lĩnh vực như y học, dược phẩm, công nghiệp thực phẩm, nông nghiệp, hoá học …</a:t>
            </a:r>
          </a:p>
        </p:txBody>
      </p:sp>
      <p:sp>
        <p:nvSpPr>
          <p:cNvPr id="4" name="Google Shape;197;p18"/>
          <p:cNvSpPr/>
          <p:nvPr/>
        </p:nvSpPr>
        <p:spPr>
          <a:xfrm>
            <a:off x="1168040" y="3117206"/>
            <a:ext cx="3059309" cy="744428"/>
          </a:xfrm>
          <a:prstGeom prst="roundRect">
            <a:avLst>
              <a:gd name="adj" fmla="val 16667"/>
            </a:avLst>
          </a:prstGeom>
          <a:solidFill>
            <a:schemeClr val="tx1"/>
          </a:solidFill>
          <a:ln>
            <a:solidFill>
              <a:schemeClr val="bg2">
                <a:lumMod val="50000"/>
              </a:schemeClr>
            </a:solid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Trả</a:t>
            </a:r>
            <a:r>
              <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lời</a:t>
            </a:r>
            <a:endPar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endParaRPr>
          </a:p>
        </p:txBody>
      </p:sp>
      <p:pic>
        <p:nvPicPr>
          <p:cNvPr id="5" name="Picture 4" descr="Hình ảnh ý Tưởng Thiết Kế Vector Bóng đèn PNG , Bóng đèn Vàng, Bóng đèn Dây  Tóc, Bóng đèn Tròn PNG và Vector với nền trong suốt để tải xuống miễn">
            <a:extLst>
              <a:ext uri="{FF2B5EF4-FFF2-40B4-BE49-F238E27FC236}">
                <a16:creationId xmlns:a16="http://schemas.microsoft.com/office/drawing/2014/main" id="{4C782878-CEF7-7D32-E78A-F5D8CCDF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25" y="2376848"/>
            <a:ext cx="1571606" cy="157160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F9E36DE9-19CD-9DB8-5643-7A97643BE050}"/>
              </a:ext>
            </a:extLst>
          </p:cNvPr>
          <p:cNvPicPr>
            <a:picLocks noChangeAspect="1"/>
          </p:cNvPicPr>
          <p:nvPr/>
        </p:nvPicPr>
        <p:blipFill rotWithShape="1">
          <a:blip r:embed="rId4"/>
          <a:srcRect l="12904" t="18774" r="11290" b="26881"/>
          <a:stretch/>
        </p:blipFill>
        <p:spPr>
          <a:xfrm>
            <a:off x="861563" y="1010611"/>
            <a:ext cx="1343006" cy="962786"/>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68" y="6555890"/>
            <a:ext cx="38100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064" y="6234407"/>
            <a:ext cx="3735736" cy="328313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6372041"/>
            <a:ext cx="3733800" cy="31455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08336" y="6453496"/>
            <a:ext cx="4267200" cy="2743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4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ppt_x"/>
                                          </p:val>
                                        </p:tav>
                                        <p:tav tm="100000">
                                          <p:val>
                                            <p:strVal val="#ppt_x"/>
                                          </p:val>
                                        </p:tav>
                                      </p:tavLst>
                                    </p:anim>
                                    <p:anim calcmode="lin" valueType="num">
                                      <p:cBhvr additive="base">
                                        <p:cTn id="22" dur="500" fill="hold"/>
                                        <p:tgtEl>
                                          <p:spTgt spid="81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195"/>
                                        </p:tgtEl>
                                        <p:attrNameLst>
                                          <p:attrName>style.visibility</p:attrName>
                                        </p:attrNameLst>
                                      </p:cBhvr>
                                      <p:to>
                                        <p:strVal val="visible"/>
                                      </p:to>
                                    </p:set>
                                    <p:anim calcmode="lin" valueType="num">
                                      <p:cBhvr additive="base">
                                        <p:cTn id="25" dur="500" fill="hold"/>
                                        <p:tgtEl>
                                          <p:spTgt spid="8195"/>
                                        </p:tgtEl>
                                        <p:attrNameLst>
                                          <p:attrName>ppt_x</p:attrName>
                                        </p:attrNameLst>
                                      </p:cBhvr>
                                      <p:tavLst>
                                        <p:tav tm="0">
                                          <p:val>
                                            <p:strVal val="#ppt_x"/>
                                          </p:val>
                                        </p:tav>
                                        <p:tav tm="100000">
                                          <p:val>
                                            <p:strVal val="#ppt_x"/>
                                          </p:val>
                                        </p:tav>
                                      </p:tavLst>
                                    </p:anim>
                                    <p:anim calcmode="lin" valueType="num">
                                      <p:cBhvr additive="base">
                                        <p:cTn id="26" dur="500" fill="hold"/>
                                        <p:tgtEl>
                                          <p:spTgt spid="819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196"/>
                                        </p:tgtEl>
                                        <p:attrNameLst>
                                          <p:attrName>style.visibility</p:attrName>
                                        </p:attrNameLst>
                                      </p:cBhvr>
                                      <p:to>
                                        <p:strVal val="visible"/>
                                      </p:to>
                                    </p:set>
                                    <p:anim calcmode="lin" valueType="num">
                                      <p:cBhvr additive="base">
                                        <p:cTn id="29" dur="500" fill="hold"/>
                                        <p:tgtEl>
                                          <p:spTgt spid="8196"/>
                                        </p:tgtEl>
                                        <p:attrNameLst>
                                          <p:attrName>ppt_x</p:attrName>
                                        </p:attrNameLst>
                                      </p:cBhvr>
                                      <p:tavLst>
                                        <p:tav tm="0">
                                          <p:val>
                                            <p:strVal val="#ppt_x"/>
                                          </p:val>
                                        </p:tav>
                                        <p:tav tm="100000">
                                          <p:val>
                                            <p:strVal val="#ppt_x"/>
                                          </p:val>
                                        </p:tav>
                                      </p:tavLst>
                                    </p:anim>
                                    <p:anim calcmode="lin" valueType="num">
                                      <p:cBhvr additive="base">
                                        <p:cTn id="30" dur="500" fill="hold"/>
                                        <p:tgtEl>
                                          <p:spTgt spid="819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197"/>
                                        </p:tgtEl>
                                        <p:attrNameLst>
                                          <p:attrName>style.visibility</p:attrName>
                                        </p:attrNameLst>
                                      </p:cBhvr>
                                      <p:to>
                                        <p:strVal val="visible"/>
                                      </p:to>
                                    </p:set>
                                    <p:anim calcmode="lin" valueType="num">
                                      <p:cBhvr additive="base">
                                        <p:cTn id="33" dur="500" fill="hold"/>
                                        <p:tgtEl>
                                          <p:spTgt spid="8197"/>
                                        </p:tgtEl>
                                        <p:attrNameLst>
                                          <p:attrName>ppt_x</p:attrName>
                                        </p:attrNameLst>
                                      </p:cBhvr>
                                      <p:tavLst>
                                        <p:tav tm="0">
                                          <p:val>
                                            <p:strVal val="#ppt_x"/>
                                          </p:val>
                                        </p:tav>
                                        <p:tav tm="100000">
                                          <p:val>
                                            <p:strVal val="#ppt_x"/>
                                          </p:val>
                                        </p:tav>
                                      </p:tavLst>
                                    </p:anim>
                                    <p:anim calcmode="lin" valueType="num">
                                      <p:cBhvr additive="base">
                                        <p:cTn id="34"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935" y="-916222"/>
            <a:ext cx="20490344" cy="12303037"/>
            <a:chOff x="0" y="0"/>
            <a:chExt cx="27320459" cy="16404050"/>
          </a:xfrm>
        </p:grpSpPr>
        <p:sp>
          <p:nvSpPr>
            <p:cNvPr id="3" name="Freeform 3"/>
            <p:cNvSpPr/>
            <p:nvPr/>
          </p:nvSpPr>
          <p:spPr>
            <a:xfrm>
              <a:off x="4389"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389" y="547508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0" y="1091765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46740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5467400" y="547508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5463010" y="1091765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0929767"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10929767" y="547508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0925378" y="1091765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6374235"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374235" y="547508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6369845" y="1091765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21834059"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21834059" y="547508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21829669" y="1091765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8" name="Freeform 18"/>
          <p:cNvSpPr/>
          <p:nvPr/>
        </p:nvSpPr>
        <p:spPr>
          <a:xfrm>
            <a:off x="12043275" y="190500"/>
            <a:ext cx="5794382" cy="3364826"/>
          </a:xfrm>
          <a:custGeom>
            <a:avLst/>
            <a:gdLst/>
            <a:ahLst/>
            <a:cxnLst/>
            <a:rect l="l" t="t" r="r" b="b"/>
            <a:pathLst>
              <a:path w="4185763" h="2950524">
                <a:moveTo>
                  <a:pt x="0" y="0"/>
                </a:moveTo>
                <a:lnTo>
                  <a:pt x="4185763" y="0"/>
                </a:lnTo>
                <a:lnTo>
                  <a:pt x="4185763" y="2950525"/>
                </a:lnTo>
                <a:lnTo>
                  <a:pt x="0" y="2950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301936">
            <a:off x="419753" y="623621"/>
            <a:ext cx="6759806" cy="4204193"/>
          </a:xfrm>
          <a:custGeom>
            <a:avLst/>
            <a:gdLst/>
            <a:ahLst/>
            <a:cxnLst/>
            <a:rect l="l" t="t" r="r" b="b"/>
            <a:pathLst>
              <a:path w="4185763" h="2950524">
                <a:moveTo>
                  <a:pt x="0" y="0"/>
                </a:moveTo>
                <a:lnTo>
                  <a:pt x="4185764" y="0"/>
                </a:lnTo>
                <a:lnTo>
                  <a:pt x="4185764" y="2950524"/>
                </a:lnTo>
                <a:lnTo>
                  <a:pt x="0" y="2950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2291339" y="1369328"/>
            <a:ext cx="3423661" cy="5909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ct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Tính</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chất</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vật</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lý</a:t>
            </a:r>
            <a:endPar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endParaRPr>
          </a:p>
        </p:txBody>
      </p:sp>
      <p:sp>
        <p:nvSpPr>
          <p:cNvPr id="21" name="TextBox 21"/>
          <p:cNvSpPr txBox="1"/>
          <p:nvPr/>
        </p:nvSpPr>
        <p:spPr>
          <a:xfrm>
            <a:off x="1314018" y="2098678"/>
            <a:ext cx="4764622" cy="2215991"/>
          </a:xfrm>
          <a:prstGeom prst="rect">
            <a:avLst/>
          </a:prstGeom>
        </p:spPr>
        <p:txBody>
          <a:bodyPr wrap="square" lIns="0" tIns="0" rIns="0" bIns="0" rtlCol="0" anchor="t">
            <a:spAutoFit/>
          </a:bodyPr>
          <a:lstStyle/>
          <a:p>
            <a:pPr marL="457200" marR="0" lvl="0" indent="-457200" algn="just"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Protein dạng hình sợi không tan trong nước và các dung môi thông thường</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457200" marR="0" lvl="0" indent="-457200" algn="just"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P</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rotein dạng hình cầu tan trong nước tạo dung dịch keo</a:t>
            </a:r>
            <a:endParaRPr kumimoji="0" lang="en-US" sz="2000" b="0" i="0" u="none" strike="noStrike" kern="0" cap="none" spc="0" normalizeH="0" baseline="0" noProof="0" dirty="0">
              <a:ln>
                <a:noFill/>
              </a:ln>
              <a:solidFill>
                <a:srgbClr val="053A3F"/>
              </a:solidFill>
              <a:effectLst/>
              <a:uLnTx/>
              <a:uFillTx/>
              <a:latin typeface="Cambria" pitchFamily="18" charset="0"/>
              <a:cs typeface="Arial"/>
              <a:sym typeface="Arial"/>
            </a:endParaRPr>
          </a:p>
        </p:txBody>
      </p:sp>
      <p:sp>
        <p:nvSpPr>
          <p:cNvPr id="22" name="Freeform 22"/>
          <p:cNvSpPr/>
          <p:nvPr/>
        </p:nvSpPr>
        <p:spPr>
          <a:xfrm>
            <a:off x="248390" y="4928025"/>
            <a:ext cx="7166949" cy="5091405"/>
          </a:xfrm>
          <a:custGeom>
            <a:avLst/>
            <a:gdLst/>
            <a:ahLst/>
            <a:cxnLst/>
            <a:rect l="l" t="t" r="r" b="b"/>
            <a:pathLst>
              <a:path w="4185763" h="2950524">
                <a:moveTo>
                  <a:pt x="0" y="0"/>
                </a:moveTo>
                <a:lnTo>
                  <a:pt x="4185764" y="0"/>
                </a:lnTo>
                <a:lnTo>
                  <a:pt x="4185764" y="2950524"/>
                </a:lnTo>
                <a:lnTo>
                  <a:pt x="0" y="2950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2245444" y="3946010"/>
            <a:ext cx="5523799" cy="2796973"/>
          </a:xfrm>
          <a:custGeom>
            <a:avLst/>
            <a:gdLst/>
            <a:ahLst/>
            <a:cxnLst/>
            <a:rect l="l" t="t" r="r" b="b"/>
            <a:pathLst>
              <a:path w="4198557" h="2959542">
                <a:moveTo>
                  <a:pt x="0" y="0"/>
                </a:moveTo>
                <a:lnTo>
                  <a:pt x="4198557" y="0"/>
                </a:lnTo>
                <a:lnTo>
                  <a:pt x="4198557" y="2959542"/>
                </a:lnTo>
                <a:lnTo>
                  <a:pt x="0" y="29595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9539776" y="6769686"/>
            <a:ext cx="6697550" cy="3249744"/>
          </a:xfrm>
          <a:custGeom>
            <a:avLst/>
            <a:gdLst/>
            <a:ahLst/>
            <a:cxnLst/>
            <a:rect l="l" t="t" r="r" b="b"/>
            <a:pathLst>
              <a:path w="4198557" h="2959542">
                <a:moveTo>
                  <a:pt x="0" y="0"/>
                </a:moveTo>
                <a:lnTo>
                  <a:pt x="4198556" y="0"/>
                </a:lnTo>
                <a:lnTo>
                  <a:pt x="4198556" y="2959542"/>
                </a:lnTo>
                <a:lnTo>
                  <a:pt x="0" y="2959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TextBox 26"/>
          <p:cNvSpPr txBox="1"/>
          <p:nvPr/>
        </p:nvSpPr>
        <p:spPr>
          <a:xfrm>
            <a:off x="6974806" y="3797977"/>
            <a:ext cx="4538862" cy="2325380"/>
          </a:xfrm>
          <a:prstGeom prst="rect">
            <a:avLst/>
          </a:prstGeom>
        </p:spPr>
        <p:txBody>
          <a:bodyPr lIns="0" tIns="0" rIns="0" bIns="0" rtlCol="0" anchor="t">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6600" b="1" i="0" u="none" strike="noStrike" kern="0" cap="none" spc="134" normalizeH="0" baseline="0" noProof="0" dirty="0">
                <a:ln>
                  <a:noFill/>
                </a:ln>
                <a:solidFill>
                  <a:srgbClr val="285620"/>
                </a:solidFill>
                <a:effectLst/>
                <a:uLnTx/>
                <a:uFillTx/>
                <a:latin typeface="Cambria" pitchFamily="18" charset="0"/>
                <a:cs typeface="Arial"/>
                <a:sym typeface="Arial"/>
              </a:rPr>
              <a:t>PROTEIN - ENZYME</a:t>
            </a:r>
          </a:p>
        </p:txBody>
      </p:sp>
      <p:sp>
        <p:nvSpPr>
          <p:cNvPr id="28" name="Freeform 28"/>
          <p:cNvSpPr/>
          <p:nvPr/>
        </p:nvSpPr>
        <p:spPr>
          <a:xfrm rot="944858">
            <a:off x="-727189" y="9280897"/>
            <a:ext cx="2349508" cy="1603539"/>
          </a:xfrm>
          <a:custGeom>
            <a:avLst/>
            <a:gdLst/>
            <a:ahLst/>
            <a:cxnLst/>
            <a:rect l="l" t="t" r="r" b="b"/>
            <a:pathLst>
              <a:path w="2349508" h="1603539">
                <a:moveTo>
                  <a:pt x="0" y="0"/>
                </a:moveTo>
                <a:lnTo>
                  <a:pt x="2349509" y="0"/>
                </a:lnTo>
                <a:lnTo>
                  <a:pt x="2349509" y="1603539"/>
                </a:lnTo>
                <a:lnTo>
                  <a:pt x="0" y="1603539"/>
                </a:lnTo>
                <a:lnTo>
                  <a:pt x="0" y="0"/>
                </a:lnTo>
                <a:close/>
              </a:path>
            </a:pathLst>
          </a:custGeom>
          <a:blipFill>
            <a:blip r:embed="rId14">
              <a:alphaModFix amt="49000"/>
              <a:extLst>
                <a:ext uri="{96DAC541-7B7A-43D3-8B79-37D633B846F1}">
                  <asvg:svgBlip xmlns:asvg="http://schemas.microsoft.com/office/drawing/2016/SVG/main" r:embed="rId15"/>
                </a:ext>
              </a:extLst>
            </a:blip>
            <a:stretch>
              <a:fillRect/>
            </a:stretch>
          </a:blipFill>
        </p:spPr>
      </p:sp>
      <p:sp>
        <p:nvSpPr>
          <p:cNvPr id="29" name="Freeform 29"/>
          <p:cNvSpPr/>
          <p:nvPr/>
        </p:nvSpPr>
        <p:spPr>
          <a:xfrm>
            <a:off x="-252600" y="396580"/>
            <a:ext cx="2020064" cy="2596771"/>
          </a:xfrm>
          <a:custGeom>
            <a:avLst/>
            <a:gdLst/>
            <a:ahLst/>
            <a:cxnLst/>
            <a:rect l="l" t="t" r="r" b="b"/>
            <a:pathLst>
              <a:path w="2020064" h="2596771">
                <a:moveTo>
                  <a:pt x="0" y="0"/>
                </a:moveTo>
                <a:lnTo>
                  <a:pt x="2020064" y="0"/>
                </a:lnTo>
                <a:lnTo>
                  <a:pt x="2020064" y="2596771"/>
                </a:lnTo>
                <a:lnTo>
                  <a:pt x="0" y="2596771"/>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sp>
      <p:sp>
        <p:nvSpPr>
          <p:cNvPr id="30" name="Freeform 30"/>
          <p:cNvSpPr/>
          <p:nvPr/>
        </p:nvSpPr>
        <p:spPr>
          <a:xfrm rot="1379513">
            <a:off x="16933518" y="8798097"/>
            <a:ext cx="1671450" cy="1711914"/>
          </a:xfrm>
          <a:custGeom>
            <a:avLst/>
            <a:gdLst/>
            <a:ahLst/>
            <a:cxnLst/>
            <a:rect l="l" t="t" r="r" b="b"/>
            <a:pathLst>
              <a:path w="1671450" h="1711914">
                <a:moveTo>
                  <a:pt x="0" y="0"/>
                </a:moveTo>
                <a:lnTo>
                  <a:pt x="1671451" y="0"/>
                </a:lnTo>
                <a:lnTo>
                  <a:pt x="1671451" y="1711914"/>
                </a:lnTo>
                <a:lnTo>
                  <a:pt x="0" y="1711914"/>
                </a:lnTo>
                <a:lnTo>
                  <a:pt x="0" y="0"/>
                </a:lnTo>
                <a:close/>
              </a:path>
            </a:pathLst>
          </a:custGeom>
          <a:blipFill>
            <a:blip r:embed="rId18">
              <a:alphaModFix amt="49000"/>
              <a:extLst>
                <a:ext uri="{96DAC541-7B7A-43D3-8B79-37D633B846F1}">
                  <asvg:svgBlip xmlns:asvg="http://schemas.microsoft.com/office/drawing/2016/SVG/main" r:embed="rId19"/>
                </a:ext>
              </a:extLst>
            </a:blip>
            <a:stretch>
              <a:fillRect/>
            </a:stretch>
          </a:blipFill>
        </p:spPr>
      </p:sp>
      <p:sp>
        <p:nvSpPr>
          <p:cNvPr id="31" name="Freeform 31"/>
          <p:cNvSpPr/>
          <p:nvPr/>
        </p:nvSpPr>
        <p:spPr>
          <a:xfrm>
            <a:off x="8118905" y="993327"/>
            <a:ext cx="2187750" cy="1942306"/>
          </a:xfrm>
          <a:custGeom>
            <a:avLst/>
            <a:gdLst/>
            <a:ahLst/>
            <a:cxnLst/>
            <a:rect l="l" t="t" r="r" b="b"/>
            <a:pathLst>
              <a:path w="2187750" h="1942306">
                <a:moveTo>
                  <a:pt x="0" y="0"/>
                </a:moveTo>
                <a:lnTo>
                  <a:pt x="2187750" y="0"/>
                </a:lnTo>
                <a:lnTo>
                  <a:pt x="2187750" y="1942306"/>
                </a:lnTo>
                <a:lnTo>
                  <a:pt x="0" y="1942306"/>
                </a:lnTo>
                <a:lnTo>
                  <a:pt x="0" y="0"/>
                </a:lnTo>
                <a:close/>
              </a:path>
            </a:pathLst>
          </a:custGeom>
          <a:blipFill>
            <a:blip r:embed="rId20">
              <a:alphaModFix amt="49000"/>
              <a:extLst>
                <a:ext uri="{96DAC541-7B7A-43D3-8B79-37D633B846F1}">
                  <asvg:svgBlip xmlns:asvg="http://schemas.microsoft.com/office/drawing/2016/SVG/main" r:embed="rId21"/>
                </a:ext>
              </a:extLst>
            </a:blip>
            <a:stretch>
              <a:fillRect/>
            </a:stretch>
          </a:blipFill>
        </p:spPr>
      </p:sp>
      <p:sp>
        <p:nvSpPr>
          <p:cNvPr id="32" name="Freeform 32"/>
          <p:cNvSpPr/>
          <p:nvPr/>
        </p:nvSpPr>
        <p:spPr>
          <a:xfrm flipH="1">
            <a:off x="6004099" y="4766720"/>
            <a:ext cx="749708" cy="364545"/>
          </a:xfrm>
          <a:custGeom>
            <a:avLst/>
            <a:gdLst/>
            <a:ahLst/>
            <a:cxnLst/>
            <a:rect l="l" t="t" r="r" b="b"/>
            <a:pathLst>
              <a:path w="749708" h="364545">
                <a:moveTo>
                  <a:pt x="749707" y="0"/>
                </a:moveTo>
                <a:lnTo>
                  <a:pt x="0" y="0"/>
                </a:lnTo>
                <a:lnTo>
                  <a:pt x="0" y="364546"/>
                </a:lnTo>
                <a:lnTo>
                  <a:pt x="749707" y="364546"/>
                </a:lnTo>
                <a:lnTo>
                  <a:pt x="749707" y="0"/>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33" name="Freeform 33"/>
          <p:cNvSpPr/>
          <p:nvPr/>
        </p:nvSpPr>
        <p:spPr>
          <a:xfrm rot="2622226" flipH="1">
            <a:off x="6643558" y="3497161"/>
            <a:ext cx="749708" cy="364545"/>
          </a:xfrm>
          <a:custGeom>
            <a:avLst/>
            <a:gdLst/>
            <a:ahLst/>
            <a:cxnLst/>
            <a:rect l="l" t="t" r="r" b="b"/>
            <a:pathLst>
              <a:path w="749708" h="364545">
                <a:moveTo>
                  <a:pt x="749707" y="0"/>
                </a:moveTo>
                <a:lnTo>
                  <a:pt x="0" y="0"/>
                </a:lnTo>
                <a:lnTo>
                  <a:pt x="0" y="364546"/>
                </a:lnTo>
                <a:lnTo>
                  <a:pt x="749707" y="364546"/>
                </a:lnTo>
                <a:lnTo>
                  <a:pt x="749707" y="0"/>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34" name="Freeform 34"/>
          <p:cNvSpPr/>
          <p:nvPr/>
        </p:nvSpPr>
        <p:spPr>
          <a:xfrm rot="7692499" flipV="1">
            <a:off x="6244717" y="6176843"/>
            <a:ext cx="749708" cy="364545"/>
          </a:xfrm>
          <a:custGeom>
            <a:avLst/>
            <a:gdLst/>
            <a:ahLst/>
            <a:cxnLst/>
            <a:rect l="l" t="t" r="r" b="b"/>
            <a:pathLst>
              <a:path w="749708" h="364545">
                <a:moveTo>
                  <a:pt x="0" y="364546"/>
                </a:moveTo>
                <a:lnTo>
                  <a:pt x="749708" y="364546"/>
                </a:lnTo>
                <a:lnTo>
                  <a:pt x="749708" y="0"/>
                </a:lnTo>
                <a:lnTo>
                  <a:pt x="0" y="0"/>
                </a:lnTo>
                <a:lnTo>
                  <a:pt x="0" y="364546"/>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35" name="Freeform 35"/>
          <p:cNvSpPr/>
          <p:nvPr/>
        </p:nvSpPr>
        <p:spPr>
          <a:xfrm>
            <a:off x="17837657" y="-889579"/>
            <a:ext cx="1101160" cy="1534731"/>
          </a:xfrm>
          <a:custGeom>
            <a:avLst/>
            <a:gdLst/>
            <a:ahLst/>
            <a:cxnLst/>
            <a:rect l="l" t="t" r="r" b="b"/>
            <a:pathLst>
              <a:path w="1630178" h="2603079">
                <a:moveTo>
                  <a:pt x="0" y="0"/>
                </a:moveTo>
                <a:lnTo>
                  <a:pt x="1630178" y="0"/>
                </a:lnTo>
                <a:lnTo>
                  <a:pt x="1630178" y="2603079"/>
                </a:lnTo>
                <a:lnTo>
                  <a:pt x="0" y="2603079"/>
                </a:lnTo>
                <a:lnTo>
                  <a:pt x="0" y="0"/>
                </a:lnTo>
                <a:close/>
              </a:path>
            </a:pathLst>
          </a:custGeom>
          <a:blipFill>
            <a:blip r:embed="rId24">
              <a:alphaModFix amt="49000"/>
              <a:extLst>
                <a:ext uri="{96DAC541-7B7A-43D3-8B79-37D633B846F1}">
                  <asvg:svgBlip xmlns:asvg="http://schemas.microsoft.com/office/drawing/2016/SVG/main" r:embed="rId25"/>
                </a:ext>
              </a:extLst>
            </a:blip>
            <a:stretch>
              <a:fillRect/>
            </a:stretch>
          </a:blipFill>
        </p:spPr>
      </p:sp>
      <p:sp>
        <p:nvSpPr>
          <p:cNvPr id="36" name="Freeform 36"/>
          <p:cNvSpPr/>
          <p:nvPr/>
        </p:nvSpPr>
        <p:spPr>
          <a:xfrm>
            <a:off x="16237326" y="3022008"/>
            <a:ext cx="597555" cy="533318"/>
          </a:xfrm>
          <a:custGeom>
            <a:avLst/>
            <a:gdLst/>
            <a:ahLst/>
            <a:cxnLst/>
            <a:rect l="l" t="t" r="r" b="b"/>
            <a:pathLst>
              <a:path w="597555" h="533318">
                <a:moveTo>
                  <a:pt x="0" y="0"/>
                </a:moveTo>
                <a:lnTo>
                  <a:pt x="597555" y="0"/>
                </a:lnTo>
                <a:lnTo>
                  <a:pt x="597555" y="533318"/>
                </a:lnTo>
                <a:lnTo>
                  <a:pt x="0" y="533318"/>
                </a:lnTo>
                <a:lnTo>
                  <a:pt x="0" y="0"/>
                </a:lnTo>
                <a:close/>
              </a:path>
            </a:pathLst>
          </a:custGeom>
          <a:blipFill>
            <a:blip r:embed="rId26">
              <a:alphaModFix amt="43999"/>
              <a:extLst>
                <a:ext uri="{96DAC541-7B7A-43D3-8B79-37D633B846F1}">
                  <asvg:svgBlip xmlns:asvg="http://schemas.microsoft.com/office/drawing/2016/SVG/main" r:embed="rId27"/>
                </a:ext>
              </a:extLst>
            </a:blip>
            <a:stretch>
              <a:fillRect/>
            </a:stretch>
          </a:blipFill>
        </p:spPr>
      </p:sp>
      <p:sp>
        <p:nvSpPr>
          <p:cNvPr id="37" name="Freeform 37"/>
          <p:cNvSpPr/>
          <p:nvPr/>
        </p:nvSpPr>
        <p:spPr>
          <a:xfrm>
            <a:off x="1600398" y="7803583"/>
            <a:ext cx="597555" cy="533318"/>
          </a:xfrm>
          <a:custGeom>
            <a:avLst/>
            <a:gdLst/>
            <a:ahLst/>
            <a:cxnLst/>
            <a:rect l="l" t="t" r="r" b="b"/>
            <a:pathLst>
              <a:path w="597555" h="533318">
                <a:moveTo>
                  <a:pt x="0" y="0"/>
                </a:moveTo>
                <a:lnTo>
                  <a:pt x="597555" y="0"/>
                </a:lnTo>
                <a:lnTo>
                  <a:pt x="597555" y="533318"/>
                </a:lnTo>
                <a:lnTo>
                  <a:pt x="0" y="533318"/>
                </a:lnTo>
                <a:lnTo>
                  <a:pt x="0" y="0"/>
                </a:lnTo>
                <a:close/>
              </a:path>
            </a:pathLst>
          </a:custGeom>
          <a:blipFill>
            <a:blip r:embed="rId26">
              <a:alphaModFix amt="43999"/>
              <a:extLst>
                <a:ext uri="{96DAC541-7B7A-43D3-8B79-37D633B846F1}">
                  <asvg:svgBlip xmlns:asvg="http://schemas.microsoft.com/office/drawing/2016/SVG/main" r:embed="rId27"/>
                </a:ext>
              </a:extLst>
            </a:blip>
            <a:stretch>
              <a:fillRect/>
            </a:stretch>
          </a:blipFill>
        </p:spPr>
      </p:sp>
      <p:sp>
        <p:nvSpPr>
          <p:cNvPr id="38" name="Freeform 38"/>
          <p:cNvSpPr/>
          <p:nvPr/>
        </p:nvSpPr>
        <p:spPr>
          <a:xfrm>
            <a:off x="2291339" y="645152"/>
            <a:ext cx="597555" cy="533318"/>
          </a:xfrm>
          <a:custGeom>
            <a:avLst/>
            <a:gdLst/>
            <a:ahLst/>
            <a:cxnLst/>
            <a:rect l="l" t="t" r="r" b="b"/>
            <a:pathLst>
              <a:path w="597555" h="533318">
                <a:moveTo>
                  <a:pt x="0" y="0"/>
                </a:moveTo>
                <a:lnTo>
                  <a:pt x="597555" y="0"/>
                </a:lnTo>
                <a:lnTo>
                  <a:pt x="597555" y="533318"/>
                </a:lnTo>
                <a:lnTo>
                  <a:pt x="0" y="533318"/>
                </a:lnTo>
                <a:lnTo>
                  <a:pt x="0" y="0"/>
                </a:lnTo>
                <a:close/>
              </a:path>
            </a:pathLst>
          </a:custGeom>
          <a:blipFill>
            <a:blip r:embed="rId26">
              <a:alphaModFix amt="43999"/>
              <a:extLst>
                <a:ext uri="{96DAC541-7B7A-43D3-8B79-37D633B846F1}">
                  <asvg:svgBlip xmlns:asvg="http://schemas.microsoft.com/office/drawing/2016/SVG/main" r:embed="rId27"/>
                </a:ext>
              </a:extLst>
            </a:blip>
            <a:stretch>
              <a:fillRect/>
            </a:stretch>
          </a:blipFill>
        </p:spPr>
      </p:sp>
      <p:sp>
        <p:nvSpPr>
          <p:cNvPr id="39" name="Freeform 39"/>
          <p:cNvSpPr/>
          <p:nvPr/>
        </p:nvSpPr>
        <p:spPr>
          <a:xfrm>
            <a:off x="15025307" y="9105123"/>
            <a:ext cx="597555" cy="533318"/>
          </a:xfrm>
          <a:custGeom>
            <a:avLst/>
            <a:gdLst/>
            <a:ahLst/>
            <a:cxnLst/>
            <a:rect l="l" t="t" r="r" b="b"/>
            <a:pathLst>
              <a:path w="597555" h="533318">
                <a:moveTo>
                  <a:pt x="0" y="0"/>
                </a:moveTo>
                <a:lnTo>
                  <a:pt x="597555" y="0"/>
                </a:lnTo>
                <a:lnTo>
                  <a:pt x="597555" y="533318"/>
                </a:lnTo>
                <a:lnTo>
                  <a:pt x="0" y="533318"/>
                </a:lnTo>
                <a:lnTo>
                  <a:pt x="0" y="0"/>
                </a:lnTo>
                <a:close/>
              </a:path>
            </a:pathLst>
          </a:custGeom>
          <a:blipFill>
            <a:blip r:embed="rId26">
              <a:alphaModFix amt="43999"/>
              <a:extLst>
                <a:ext uri="{96DAC541-7B7A-43D3-8B79-37D633B846F1}">
                  <asvg:svgBlip xmlns:asvg="http://schemas.microsoft.com/office/drawing/2016/SVG/main" r:embed="rId27"/>
                </a:ext>
              </a:extLst>
            </a:blip>
            <a:stretch>
              <a:fillRect/>
            </a:stretch>
          </a:blipFill>
        </p:spPr>
      </p:sp>
      <p:sp>
        <p:nvSpPr>
          <p:cNvPr id="40" name="Freeform 40"/>
          <p:cNvSpPr/>
          <p:nvPr/>
        </p:nvSpPr>
        <p:spPr>
          <a:xfrm>
            <a:off x="10725714" y="421964"/>
            <a:ext cx="597555" cy="533318"/>
          </a:xfrm>
          <a:custGeom>
            <a:avLst/>
            <a:gdLst/>
            <a:ahLst/>
            <a:cxnLst/>
            <a:rect l="l" t="t" r="r" b="b"/>
            <a:pathLst>
              <a:path w="597555" h="533318">
                <a:moveTo>
                  <a:pt x="0" y="0"/>
                </a:moveTo>
                <a:lnTo>
                  <a:pt x="597555" y="0"/>
                </a:lnTo>
                <a:lnTo>
                  <a:pt x="597555" y="533319"/>
                </a:lnTo>
                <a:lnTo>
                  <a:pt x="0" y="533319"/>
                </a:lnTo>
                <a:lnTo>
                  <a:pt x="0" y="0"/>
                </a:lnTo>
                <a:close/>
              </a:path>
            </a:pathLst>
          </a:custGeom>
          <a:blipFill>
            <a:blip r:embed="rId26">
              <a:alphaModFix amt="43999"/>
              <a:extLst>
                <a:ext uri="{96DAC541-7B7A-43D3-8B79-37D633B846F1}">
                  <asvg:svgBlip xmlns:asvg="http://schemas.microsoft.com/office/drawing/2016/SVG/main" r:embed="rId27"/>
                </a:ext>
              </a:extLst>
            </a:blip>
            <a:stretch>
              <a:fillRect/>
            </a:stretch>
          </a:blipFill>
        </p:spPr>
      </p:sp>
      <p:sp>
        <p:nvSpPr>
          <p:cNvPr id="41" name="Freeform 41"/>
          <p:cNvSpPr/>
          <p:nvPr/>
        </p:nvSpPr>
        <p:spPr>
          <a:xfrm rot="-1120459">
            <a:off x="17705810" y="4679834"/>
            <a:ext cx="1293970" cy="1294520"/>
          </a:xfrm>
          <a:custGeom>
            <a:avLst/>
            <a:gdLst/>
            <a:ahLst/>
            <a:cxnLst/>
            <a:rect l="l" t="t" r="r" b="b"/>
            <a:pathLst>
              <a:path w="2267513" h="2480742">
                <a:moveTo>
                  <a:pt x="0" y="0"/>
                </a:moveTo>
                <a:lnTo>
                  <a:pt x="2267513" y="0"/>
                </a:lnTo>
                <a:lnTo>
                  <a:pt x="2267513" y="2480743"/>
                </a:lnTo>
                <a:lnTo>
                  <a:pt x="0" y="2480743"/>
                </a:lnTo>
                <a:lnTo>
                  <a:pt x="0" y="0"/>
                </a:lnTo>
                <a:close/>
              </a:path>
            </a:pathLst>
          </a:custGeom>
          <a:blipFill>
            <a:blip r:embed="rId28">
              <a:alphaModFix amt="49000"/>
              <a:extLst>
                <a:ext uri="{96DAC541-7B7A-43D3-8B79-37D633B846F1}">
                  <asvg:svgBlip xmlns:asvg="http://schemas.microsoft.com/office/drawing/2016/SVG/main" r:embed="rId29"/>
                </a:ext>
              </a:extLst>
            </a:blip>
            <a:stretch>
              <a:fillRect/>
            </a:stretch>
          </a:blipFill>
        </p:spPr>
      </p:sp>
      <p:sp>
        <p:nvSpPr>
          <p:cNvPr id="42" name="Freeform 42"/>
          <p:cNvSpPr/>
          <p:nvPr/>
        </p:nvSpPr>
        <p:spPr>
          <a:xfrm rot="10458792" flipH="1" flipV="1">
            <a:off x="11339486" y="4807639"/>
            <a:ext cx="749708" cy="364545"/>
          </a:xfrm>
          <a:custGeom>
            <a:avLst/>
            <a:gdLst/>
            <a:ahLst/>
            <a:cxnLst/>
            <a:rect l="l" t="t" r="r" b="b"/>
            <a:pathLst>
              <a:path w="749708" h="364545">
                <a:moveTo>
                  <a:pt x="749708" y="364546"/>
                </a:moveTo>
                <a:lnTo>
                  <a:pt x="0" y="364546"/>
                </a:lnTo>
                <a:lnTo>
                  <a:pt x="0" y="0"/>
                </a:lnTo>
                <a:lnTo>
                  <a:pt x="749708" y="0"/>
                </a:lnTo>
                <a:lnTo>
                  <a:pt x="749708" y="364546"/>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43" name="Freeform 43"/>
          <p:cNvSpPr/>
          <p:nvPr/>
        </p:nvSpPr>
        <p:spPr>
          <a:xfrm rot="-7936856" flipH="1" flipV="1">
            <a:off x="11025766" y="6160746"/>
            <a:ext cx="749708" cy="364545"/>
          </a:xfrm>
          <a:custGeom>
            <a:avLst/>
            <a:gdLst/>
            <a:ahLst/>
            <a:cxnLst/>
            <a:rect l="l" t="t" r="r" b="b"/>
            <a:pathLst>
              <a:path w="749708" h="364545">
                <a:moveTo>
                  <a:pt x="749707" y="364545"/>
                </a:moveTo>
                <a:lnTo>
                  <a:pt x="0" y="364545"/>
                </a:lnTo>
                <a:lnTo>
                  <a:pt x="0" y="0"/>
                </a:lnTo>
                <a:lnTo>
                  <a:pt x="749707" y="0"/>
                </a:lnTo>
                <a:lnTo>
                  <a:pt x="749707" y="364545"/>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44" name="Freeform 44"/>
          <p:cNvSpPr/>
          <p:nvPr/>
        </p:nvSpPr>
        <p:spPr>
          <a:xfrm rot="-3448708">
            <a:off x="10984268" y="3497161"/>
            <a:ext cx="749708" cy="364545"/>
          </a:xfrm>
          <a:custGeom>
            <a:avLst/>
            <a:gdLst/>
            <a:ahLst/>
            <a:cxnLst/>
            <a:rect l="l" t="t" r="r" b="b"/>
            <a:pathLst>
              <a:path w="749708" h="364545">
                <a:moveTo>
                  <a:pt x="0" y="0"/>
                </a:moveTo>
                <a:lnTo>
                  <a:pt x="749708" y="0"/>
                </a:lnTo>
                <a:lnTo>
                  <a:pt x="749708" y="364546"/>
                </a:lnTo>
                <a:lnTo>
                  <a:pt x="0" y="364546"/>
                </a:lnTo>
                <a:lnTo>
                  <a:pt x="0" y="0"/>
                </a:lnTo>
                <a:close/>
              </a:path>
            </a:pathLst>
          </a:custGeom>
          <a:blipFill>
            <a:blip r:embed="rId22">
              <a:alphaModFix amt="72000"/>
              <a:extLst>
                <a:ext uri="{96DAC541-7B7A-43D3-8B79-37D633B846F1}">
                  <asvg:svgBlip xmlns:asvg="http://schemas.microsoft.com/office/drawing/2016/SVG/main" r:embed="rId23"/>
                </a:ext>
              </a:extLst>
            </a:blip>
            <a:stretch>
              <a:fillRect/>
            </a:stretch>
          </a:blipFill>
        </p:spPr>
      </p:sp>
      <p:sp>
        <p:nvSpPr>
          <p:cNvPr id="45" name="TextBox 45"/>
          <p:cNvSpPr txBox="1"/>
          <p:nvPr/>
        </p:nvSpPr>
        <p:spPr>
          <a:xfrm>
            <a:off x="2113480" y="5515724"/>
            <a:ext cx="3413915" cy="5909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ct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53A3F"/>
                </a:solidFill>
                <a:effectLst/>
                <a:uLnTx/>
                <a:uFillTx/>
                <a:latin typeface="Cambria" pitchFamily="18" charset="0"/>
                <a:cs typeface="Arial"/>
                <a:sym typeface="Arial"/>
              </a:rPr>
              <a:t>Tính</a:t>
            </a:r>
            <a:r>
              <a:rPr kumimoji="0" lang="en-US" sz="3200" b="1"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053A3F"/>
                </a:solidFill>
                <a:effectLst/>
                <a:uLnTx/>
                <a:uFillTx/>
                <a:latin typeface="Cambria" pitchFamily="18" charset="0"/>
                <a:cs typeface="Arial"/>
                <a:sym typeface="Arial"/>
              </a:rPr>
              <a:t>chất</a:t>
            </a:r>
            <a:r>
              <a:rPr kumimoji="0" lang="en-US" sz="3200" b="1"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053A3F"/>
                </a:solidFill>
                <a:effectLst/>
                <a:uLnTx/>
                <a:uFillTx/>
                <a:latin typeface="Cambria" pitchFamily="18" charset="0"/>
                <a:cs typeface="Arial"/>
                <a:sym typeface="Arial"/>
              </a:rPr>
              <a:t>hóa</a:t>
            </a:r>
            <a:r>
              <a:rPr kumimoji="0" lang="en-US" sz="3200" b="1"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053A3F"/>
                </a:solidFill>
                <a:effectLst/>
                <a:uLnTx/>
                <a:uFillTx/>
                <a:latin typeface="Cambria" pitchFamily="18" charset="0"/>
                <a:cs typeface="Arial"/>
                <a:sym typeface="Arial"/>
              </a:rPr>
              <a:t>học</a:t>
            </a:r>
            <a:endParaRPr kumimoji="0" lang="en-US" sz="3200" b="1" i="0" u="none" strike="noStrike" kern="0" cap="none" spc="0" normalizeH="0" baseline="0" noProof="0" dirty="0">
              <a:ln>
                <a:noFill/>
              </a:ln>
              <a:solidFill>
                <a:srgbClr val="053A3F"/>
              </a:solidFill>
              <a:effectLst/>
              <a:uLnTx/>
              <a:uFillTx/>
              <a:latin typeface="Cambria" pitchFamily="18" charset="0"/>
              <a:cs typeface="Arial"/>
              <a:sym typeface="Arial"/>
            </a:endParaRPr>
          </a:p>
        </p:txBody>
      </p:sp>
      <p:sp>
        <p:nvSpPr>
          <p:cNvPr id="46" name="TextBox 46"/>
          <p:cNvSpPr txBox="1"/>
          <p:nvPr/>
        </p:nvSpPr>
        <p:spPr>
          <a:xfrm>
            <a:off x="1077248" y="6240164"/>
            <a:ext cx="5542323" cy="3102388"/>
          </a:xfrm>
          <a:prstGeom prst="rect">
            <a:avLst/>
          </a:prstGeom>
        </p:spPr>
        <p:txBody>
          <a:bodyPr wrap="square" lIns="0" tIns="0" rIns="0" bIns="0" rtlCol="0" anchor="t">
            <a:spAutoFit/>
          </a:bodyPr>
          <a:lstStyle/>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Đ</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ông tụ dưới tác dụng của nhiệt, acid, base và ion kim loại nặng</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thuốc thử biuret tạo sản phẩm có màu tím</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nitric acid tạo sản phẩm rắn màu vàng</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err="1">
                <a:ln>
                  <a:noFill/>
                </a:ln>
                <a:solidFill>
                  <a:srgbClr val="053A3F"/>
                </a:solidFill>
                <a:effectLst/>
                <a:uLnTx/>
                <a:uFillTx/>
                <a:latin typeface="Cambria" pitchFamily="18" charset="0"/>
                <a:cs typeface="Arial"/>
                <a:sym typeface="Arial"/>
              </a:rPr>
              <a:t>Bị</a:t>
            </a: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 </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thuỷ phân bởi acid, base hoặc dưới tác dụng enzyme</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p:txBody>
      </p:sp>
      <p:sp>
        <p:nvSpPr>
          <p:cNvPr id="47" name="TextBox 47"/>
          <p:cNvSpPr txBox="1"/>
          <p:nvPr/>
        </p:nvSpPr>
        <p:spPr>
          <a:xfrm rot="-61179">
            <a:off x="13480997" y="4358566"/>
            <a:ext cx="3234604" cy="5909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ct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Vai</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trò</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protein</a:t>
            </a:r>
          </a:p>
        </p:txBody>
      </p:sp>
      <p:sp>
        <p:nvSpPr>
          <p:cNvPr id="48" name="TextBox 48"/>
          <p:cNvSpPr txBox="1"/>
          <p:nvPr/>
        </p:nvSpPr>
        <p:spPr>
          <a:xfrm rot="-61179">
            <a:off x="12995543" y="4970796"/>
            <a:ext cx="3838854" cy="1288751"/>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T</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ham gia xây dựng tế bào, điều hoà quá trình trao đổi chất</a:t>
            </a:r>
            <a:endParaRPr kumimoji="0" lang="en-US" sz="2000" b="0" i="0" u="none" strike="noStrike" kern="0" cap="none" spc="0" normalizeH="0" baseline="0" noProof="0" dirty="0">
              <a:ln>
                <a:noFill/>
              </a:ln>
              <a:solidFill>
                <a:srgbClr val="053A3F"/>
              </a:solidFill>
              <a:effectLst/>
              <a:uLnTx/>
              <a:uFillTx/>
              <a:latin typeface="Cambria" pitchFamily="18" charset="0"/>
              <a:cs typeface="Arial"/>
              <a:sym typeface="Arial"/>
            </a:endParaRPr>
          </a:p>
        </p:txBody>
      </p:sp>
      <p:sp>
        <p:nvSpPr>
          <p:cNvPr id="49" name="TextBox 49"/>
          <p:cNvSpPr txBox="1"/>
          <p:nvPr/>
        </p:nvSpPr>
        <p:spPr>
          <a:xfrm>
            <a:off x="11276449" y="7009422"/>
            <a:ext cx="1804541" cy="590931"/>
          </a:xfrm>
          <a:prstGeom prst="rect">
            <a:avLst/>
          </a:prstGeom>
        </p:spPr>
        <p:txBody>
          <a:bodyPr lIns="0" tIns="0" rIns="0" bIns="0" rtlCol="0" anchor="t">
            <a:spAutoFit/>
          </a:bodyPr>
          <a:lstStyle/>
          <a:p>
            <a:pPr marL="0" marR="0" lvl="0" indent="0" algn="ctr" defTabSz="914400" rtl="0" eaLnBrk="1" fontAlgn="auto" latinLnBrk="0" hangingPunct="1">
              <a:lnSpc>
                <a:spcPct val="120000"/>
              </a:lnSpc>
              <a:spcBef>
                <a:spcPct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Enzyme</a:t>
            </a:r>
          </a:p>
        </p:txBody>
      </p:sp>
      <p:sp>
        <p:nvSpPr>
          <p:cNvPr id="50" name="TextBox 50"/>
          <p:cNvSpPr txBox="1"/>
          <p:nvPr/>
        </p:nvSpPr>
        <p:spPr>
          <a:xfrm>
            <a:off x="10282169" y="7598529"/>
            <a:ext cx="5087886" cy="2215991"/>
          </a:xfrm>
          <a:prstGeom prst="rect">
            <a:avLst/>
          </a:prstGeom>
        </p:spPr>
        <p:txBody>
          <a:bodyPr wrap="square" lIns="0" tIns="0" rIns="0" bIns="0" rtlCol="0" anchor="t">
            <a:spAutoFit/>
          </a:bodyPr>
          <a:lstStyle/>
          <a:p>
            <a:pPr marL="285750" marR="0" lvl="0" indent="-285750" algn="just"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là những protein xúc tác cho các phản ứng hoá học và sinh hoá</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285750" marR="0" lvl="0" indent="-285750" algn="just"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có tính chọn lọc cao, có nhiều ứng dụng quan trọng trong công nghệ sinh học</a:t>
            </a:r>
            <a:endParaRPr kumimoji="0" lang="en-US" sz="2000" b="0" i="0" u="none" strike="noStrike" kern="0" cap="none" spc="0" normalizeH="0" baseline="0" noProof="0" dirty="0">
              <a:ln>
                <a:noFill/>
              </a:ln>
              <a:solidFill>
                <a:srgbClr val="053A3F"/>
              </a:solidFill>
              <a:effectLst/>
              <a:uLnTx/>
              <a:uFillTx/>
              <a:latin typeface="Cambria" pitchFamily="18" charset="0"/>
              <a:cs typeface="Arial"/>
              <a:sym typeface="Arial"/>
            </a:endParaRPr>
          </a:p>
        </p:txBody>
      </p:sp>
      <p:sp>
        <p:nvSpPr>
          <p:cNvPr id="53" name="TextBox 53"/>
          <p:cNvSpPr txBox="1"/>
          <p:nvPr/>
        </p:nvSpPr>
        <p:spPr>
          <a:xfrm>
            <a:off x="13292491" y="697861"/>
            <a:ext cx="3429703" cy="5909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ct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Khái</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a:t>
            </a:r>
            <a:r>
              <a:rPr kumimoji="0" lang="en-US" sz="3200" b="1" i="0" u="none" strike="noStrike" kern="0" cap="none" spc="0" normalizeH="0" baseline="0" noProof="0" dirty="0" err="1">
                <a:ln>
                  <a:noFill/>
                </a:ln>
                <a:solidFill>
                  <a:srgbClr val="285620"/>
                </a:solidFill>
                <a:effectLst/>
                <a:uLnTx/>
                <a:uFillTx/>
                <a:latin typeface="Cambria" pitchFamily="18" charset="0"/>
                <a:cs typeface="Arial"/>
                <a:sym typeface="Arial"/>
              </a:rPr>
              <a:t>niệm</a:t>
            </a:r>
            <a:r>
              <a:rPr kumimoji="0" lang="en-US" sz="3200" b="1" i="0" u="none" strike="noStrike" kern="0" cap="none" spc="0" normalizeH="0" baseline="0" noProof="0" dirty="0">
                <a:ln>
                  <a:noFill/>
                </a:ln>
                <a:solidFill>
                  <a:srgbClr val="285620"/>
                </a:solidFill>
                <a:effectLst/>
                <a:uLnTx/>
                <a:uFillTx/>
                <a:latin typeface="Cambria" pitchFamily="18" charset="0"/>
                <a:cs typeface="Arial"/>
                <a:sym typeface="Arial"/>
              </a:rPr>
              <a:t> protein</a:t>
            </a:r>
          </a:p>
        </p:txBody>
      </p:sp>
      <p:sp>
        <p:nvSpPr>
          <p:cNvPr id="54" name="TextBox 54"/>
          <p:cNvSpPr txBox="1"/>
          <p:nvPr/>
        </p:nvSpPr>
        <p:spPr>
          <a:xfrm>
            <a:off x="12681253" y="1383659"/>
            <a:ext cx="4747464" cy="1772793"/>
          </a:xfrm>
          <a:prstGeom prst="rect">
            <a:avLst/>
          </a:prstGeom>
        </p:spPr>
        <p:txBody>
          <a:bodyPr wrap="square" lIns="0" tIns="0" rIns="0" bIns="0" rtlCol="0" anchor="t">
            <a:spAutoFit/>
          </a:bodyPr>
          <a:lstStyle/>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H</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ợp chất cao phân tử hợp chất cao phân tử </a:t>
            </a:r>
            <a:endPar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en-US" sz="2400" b="0" i="0" u="none" strike="noStrike" kern="0" cap="none" spc="0" normalizeH="0" baseline="0" noProof="0" dirty="0">
                <a:ln>
                  <a:noFill/>
                </a:ln>
                <a:solidFill>
                  <a:srgbClr val="053A3F"/>
                </a:solidFill>
                <a:effectLst/>
                <a:uLnTx/>
                <a:uFillTx/>
                <a:latin typeface="Cambria" pitchFamily="18" charset="0"/>
                <a:cs typeface="Arial"/>
                <a:sym typeface="Arial"/>
              </a:rPr>
              <a:t>C</a:t>
            </a:r>
            <a:r>
              <a:rPr kumimoji="0" lang="vi-VN" sz="2400" b="0" i="0" u="none" strike="noStrike" kern="0" cap="none" spc="0" normalizeH="0" baseline="0" noProof="0" dirty="0">
                <a:ln>
                  <a:noFill/>
                </a:ln>
                <a:solidFill>
                  <a:srgbClr val="053A3F"/>
                </a:solidFill>
                <a:effectLst/>
                <a:uLnTx/>
                <a:uFillTx/>
                <a:latin typeface="Cambria" pitchFamily="18" charset="0"/>
                <a:cs typeface="Arial"/>
                <a:sym typeface="Arial"/>
              </a:rPr>
              <a:t>ấu tạo từ một hay nhiều chuỗi polypeptide</a:t>
            </a:r>
            <a:endParaRPr kumimoji="0" lang="en-US" sz="2000" b="0" i="0" u="none" strike="noStrike" kern="0" cap="none" spc="0" normalizeH="0" baseline="0" noProof="0" dirty="0">
              <a:ln>
                <a:noFill/>
              </a:ln>
              <a:solidFill>
                <a:srgbClr val="053A3F"/>
              </a:solidFill>
              <a:effectLst/>
              <a:uLnTx/>
              <a:uFillTx/>
              <a:latin typeface="Cambria" pitchFamily="18" charset="0"/>
              <a:cs typeface="Arial"/>
              <a:sym typeface="Arial"/>
            </a:endParaRPr>
          </a:p>
        </p:txBody>
      </p:sp>
    </p:spTree>
    <p:extLst>
      <p:ext uri="{BB962C8B-B14F-4D97-AF65-F5344CB8AC3E}">
        <p14:creationId xmlns:p14="http://schemas.microsoft.com/office/powerpoint/2010/main" val="64074843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2" y="0"/>
            <a:ext cx="11658594" cy="6451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129167" y="6085986"/>
            <a:ext cx="10029669" cy="969496"/>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TRÒ CH</a:t>
            </a:r>
            <a:r>
              <a:rPr kumimoji="0" lang="vi-VN" sz="54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Ơ</a:t>
            </a:r>
            <a:r>
              <a:rPr kumimoji="0" lang="en-US" sz="54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86" y="1395976"/>
            <a:ext cx="2953769" cy="2615411"/>
          </a:xfrm>
          <a:prstGeom prst="rect">
            <a:avLst/>
          </a:prstGeom>
        </p:spPr>
      </p:pic>
      <p:pic>
        <p:nvPicPr>
          <p:cNvPr id="9" name="Picture 8">
            <a:hlinkClick r:id="rId4"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99" y="627812"/>
            <a:ext cx="3090941" cy="2075868"/>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0" y="1478534"/>
            <a:ext cx="2953769" cy="2615411"/>
          </a:xfrm>
          <a:prstGeom prst="rect">
            <a:avLst/>
          </a:prstGeom>
        </p:spPr>
      </p:pic>
      <p:pic>
        <p:nvPicPr>
          <p:cNvPr id="11" name="Picture 10">
            <a:hlinkClick r:id="rId7"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3013" y="710370"/>
            <a:ext cx="3090941" cy="2075868"/>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3647" y="1451320"/>
            <a:ext cx="2953769" cy="2615411"/>
          </a:xfrm>
          <a:prstGeom prst="rect">
            <a:avLst/>
          </a:prstGeom>
        </p:spPr>
      </p:pic>
      <p:pic>
        <p:nvPicPr>
          <p:cNvPr id="13" name="Picture 12">
            <a:hlinkClick r:id="rId10"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5060" y="683156"/>
            <a:ext cx="3090941" cy="2075868"/>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399" y="6578752"/>
            <a:ext cx="2953769" cy="2615411"/>
          </a:xfrm>
          <a:prstGeom prst="rect">
            <a:avLst/>
          </a:prstGeom>
        </p:spPr>
      </p:pic>
      <p:pic>
        <p:nvPicPr>
          <p:cNvPr id="15" name="Picture 14">
            <a:hlinkClick r:id="rId13"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811" y="5810588"/>
            <a:ext cx="3090941" cy="2075868"/>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3013" y="6595081"/>
            <a:ext cx="2953769" cy="2615411"/>
          </a:xfrm>
          <a:prstGeom prst="rect">
            <a:avLst/>
          </a:prstGeom>
        </p:spPr>
      </p:pic>
      <p:pic>
        <p:nvPicPr>
          <p:cNvPr id="17" name="Picture 16">
            <a:hlinkClick r:id="rId16"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44426" y="5826917"/>
            <a:ext cx="3090941" cy="2075868"/>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sp>
        <p:nvSpPr>
          <p:cNvPr id="42" name="Flowchart: Summing Junction 41">
            <a:hlinkClick r:id="rId13" action="ppaction://hlinksldjump"/>
            <a:extLst>
              <a:ext uri="{FF2B5EF4-FFF2-40B4-BE49-F238E27FC236}">
                <a16:creationId xmlns:a16="http://schemas.microsoft.com/office/drawing/2014/main"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9" name="Picture 18">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39400" y="6595081"/>
            <a:ext cx="2953769" cy="2615411"/>
          </a:xfrm>
          <a:prstGeom prst="rect">
            <a:avLst/>
          </a:prstGeom>
        </p:spPr>
      </p:pic>
      <p:pic>
        <p:nvPicPr>
          <p:cNvPr id="20" name="Picture 19">
            <a:hlinkClick r:id="rId16"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70813" y="5826917"/>
            <a:ext cx="3090941" cy="2075868"/>
          </a:xfrm>
          <a:prstGeom prst="rect">
            <a:avLst/>
          </a:prstGeom>
        </p:spPr>
      </p:pic>
      <p:sp>
        <p:nvSpPr>
          <p:cNvPr id="2" name="Hình chữ nhật 1">
            <a:hlinkClick r:id="rId20" action="ppaction://hlinksldjump"/>
            <a:extLst>
              <a:ext uri="{FF2B5EF4-FFF2-40B4-BE49-F238E27FC236}">
                <a16:creationId xmlns:a16="http://schemas.microsoft.com/office/drawing/2014/main" id="{86DF457E-24A0-50DB-4743-8615C1972052}"/>
              </a:ext>
            </a:extLst>
          </p:cNvPr>
          <p:cNvSpPr/>
          <p:nvPr/>
        </p:nvSpPr>
        <p:spPr>
          <a:xfrm>
            <a:off x="11165305" y="6595081"/>
            <a:ext cx="962527" cy="761995"/>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6</a:t>
            </a: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Phần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thưởng</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của</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bạn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là</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1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lượt</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chơi</a:t>
            </a:r>
            <a:endPar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641838"/>
            <a:ext cx="16643683" cy="35053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3716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1.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Mỗi chuỗi polypeptide gồm các đơn vị ...(1)... liên kết với nhau qua ...(2)... theo một trật tự nhất định. </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a:t>
            </a:r>
            <a:r>
              <a:rPr kumimoji="0" lang="vi-V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ụm</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từ phù hợp cho mỗi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chỗ</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trống trong câu trên lần lượt là</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t>
            </a:r>
          </a:p>
          <a:p>
            <a:pPr marL="0" marR="0" lvl="0" indent="0" algn="l" defTabSz="13716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l-GR"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α-</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amino acid và liên kết </a:t>
            </a:r>
            <a:r>
              <a:rPr kumimoji="0" lang="vi-V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peptide</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B.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monosaccharide và liên kết glycoside.</a:t>
            </a:r>
          </a:p>
          <a:p>
            <a:pPr marL="0" marR="0" lvl="0" indent="0" algn="l" defTabSz="13716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 </a:t>
            </a:r>
            <a:r>
              <a:rPr kumimoji="0" lang="el-GR"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β-</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amino acid và liên kết </a:t>
            </a:r>
            <a:r>
              <a:rPr kumimoji="0" lang="vi-V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glycoside</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D.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monosaccharide và liên kết peptide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623455" y="5361568"/>
            <a:ext cx="5687601" cy="2075868"/>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A</a:t>
            </a:r>
            <a:r>
              <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l-GR"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α-</a:t>
            </a:r>
            <a:r>
              <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amino acid và liên kết peptide.</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thưởng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1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tràng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pháo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tay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0" y="620679"/>
            <a:ext cx="16851010" cy="285674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097280" algn="l" defTabSz="13716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2. </a:t>
            </a:r>
            <a:r>
              <a:rPr kumimoji="0" lang="vi-VN"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Protein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không tham gia loại phản ứng nào dưới đây?</a:t>
            </a:r>
          </a:p>
          <a:p>
            <a:pPr marL="0" marR="0" lvl="0" indent="-1097280" algn="l" defTabSz="13716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Phản ứng thuỷ phân.	</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Phản ứng màu với Cu(OH)</a:t>
            </a:r>
            <a:r>
              <a:rPr kumimoji="0" lang="vi-VN" sz="4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2</a:t>
            </a:r>
          </a:p>
          <a:p>
            <a:pPr marL="0" marR="0" lvl="0" indent="-1097280" algn="l" defTabSz="13716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Phản ứng màu với HNO</a:t>
            </a:r>
            <a:r>
              <a:rPr kumimoji="0" lang="vi-VN" sz="4400" b="0" i="0" u="none" strike="noStrike" kern="1200" cap="none" spc="0" normalizeH="0" baseline="-2500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3</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D</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Phản ứng khử thành alcohol.</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184572" y="4269353"/>
            <a:ext cx="5853798" cy="1774433"/>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D.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Phản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khử</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thành</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alcohol</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Phần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thưởng</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của</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bạn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là</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1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điểm</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9</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76043" y="396927"/>
            <a:ext cx="17303410" cy="35919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3716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3.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Các phát biểu về protein:</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Protein phản ứng với nitric acid tạo chất rắn màu đỏ.</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Protein phản úng với copper(II) hydroxide tạo sản phẩm màu tím.</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Phản ứng đông tụ của protein có thể xảy ra dưới tác động của nhiệt độ.</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d)</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Quá trình thuỷ phân hoàn toàn protein đơn giản tạo thành các </a:t>
            </a:r>
            <a:r>
              <a:rPr kumimoji="0" lang="el-GR"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α-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amino acid</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106653" y="4342237"/>
            <a:ext cx="7783157" cy="1536320"/>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a)Sai: tạo chất rắn màu vàng</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b), c), d) : đúng</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0"/>
          <p:cNvSpPr txBox="1">
            <a:spLocks noGrp="1"/>
          </p:cNvSpPr>
          <p:nvPr>
            <p:ph type="title"/>
          </p:nvPr>
        </p:nvSpPr>
        <p:spPr>
          <a:xfrm>
            <a:off x="1430100" y="668947"/>
            <a:ext cx="15427800" cy="1145400"/>
          </a:xfrm>
          <a:prstGeom prst="rect">
            <a:avLst/>
          </a:prstGeom>
        </p:spPr>
        <p:txBody>
          <a:bodyPr spcFirstLastPara="1" wrap="square" lIns="182850" tIns="182850" rIns="182850" bIns="182850" anchor="t" anchorCtr="0">
            <a:noAutofit/>
          </a:bodyPr>
          <a:lstStyle/>
          <a:p>
            <a:r>
              <a:rPr lang="en" dirty="0">
                <a:latin typeface="+mn-lt"/>
                <a:ea typeface="+mn-ea"/>
                <a:cs typeface="+mn-ea"/>
                <a:sym typeface="+mn-lt"/>
              </a:rPr>
              <a:t>NỘI DUNG BÀI HỌC</a:t>
            </a:r>
            <a:endParaRPr dirty="0">
              <a:latin typeface="+mn-lt"/>
              <a:ea typeface="+mn-ea"/>
              <a:cs typeface="+mn-ea"/>
              <a:sym typeface="+mn-lt"/>
            </a:endParaRPr>
          </a:p>
        </p:txBody>
      </p:sp>
      <p:sp>
        <p:nvSpPr>
          <p:cNvPr id="380" name="Google Shape;380;p30"/>
          <p:cNvSpPr/>
          <p:nvPr/>
        </p:nvSpPr>
        <p:spPr>
          <a:xfrm>
            <a:off x="4593750" y="5203947"/>
            <a:ext cx="1275600" cy="1275600"/>
          </a:xfrm>
          <a:prstGeom prst="ellipse">
            <a:avLst/>
          </a:prstGeom>
          <a:no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sp>
        <p:nvSpPr>
          <p:cNvPr id="381" name="Google Shape;381;p30"/>
          <p:cNvSpPr/>
          <p:nvPr/>
        </p:nvSpPr>
        <p:spPr>
          <a:xfrm>
            <a:off x="12419676" y="5203947"/>
            <a:ext cx="1275600" cy="1275600"/>
          </a:xfrm>
          <a:prstGeom prst="ellipse">
            <a:avLst/>
          </a:prstGeom>
          <a:noFill/>
          <a:ln>
            <a:noFill/>
          </a:ln>
        </p:spPr>
        <p:txBody>
          <a:bodyPr spcFirstLastPara="1" wrap="square" lIns="182850" tIns="182850" rIns="182850" bIns="182850" anchor="ctr" anchorCtr="0">
            <a:noAutofit/>
          </a:bodyPr>
          <a:lstStyle/>
          <a:p>
            <a:endParaRPr sz="5600">
              <a:latin typeface="+mn-lt"/>
              <a:ea typeface="+mn-ea"/>
              <a:cs typeface="+mn-ea"/>
              <a:sym typeface="+mn-lt"/>
            </a:endParaRPr>
          </a:p>
        </p:txBody>
      </p:sp>
      <p:cxnSp>
        <p:nvCxnSpPr>
          <p:cNvPr id="398" name="Google Shape;398;p30"/>
          <p:cNvCxnSpPr>
            <a:cxnSpLocks/>
          </p:cNvCxnSpPr>
          <p:nvPr/>
        </p:nvCxnSpPr>
        <p:spPr>
          <a:xfrm rot="-5400000">
            <a:off x="5677373" y="2215008"/>
            <a:ext cx="942000" cy="2064000"/>
          </a:xfrm>
          <a:prstGeom prst="bentConnector2">
            <a:avLst/>
          </a:prstGeom>
          <a:noFill/>
          <a:ln w="9525" cap="flat" cmpd="sng">
            <a:solidFill>
              <a:schemeClr val="accent6"/>
            </a:solidFill>
            <a:prstDash val="solid"/>
            <a:round/>
            <a:headEnd type="none" w="med" len="med"/>
            <a:tailEnd type="none" w="med" len="med"/>
          </a:ln>
        </p:spPr>
      </p:cxnSp>
      <p:cxnSp>
        <p:nvCxnSpPr>
          <p:cNvPr id="400" name="Google Shape;400;p30"/>
          <p:cNvCxnSpPr>
            <a:cxnSpLocks/>
          </p:cNvCxnSpPr>
          <p:nvPr/>
        </p:nvCxnSpPr>
        <p:spPr>
          <a:xfrm>
            <a:off x="11629476" y="2763188"/>
            <a:ext cx="2065800" cy="966000"/>
          </a:xfrm>
          <a:prstGeom prst="bentConnector2">
            <a:avLst/>
          </a:prstGeom>
          <a:noFill/>
          <a:ln w="9525" cap="flat" cmpd="sng">
            <a:solidFill>
              <a:schemeClr val="accent6"/>
            </a:solidFill>
            <a:prstDash val="solid"/>
            <a:round/>
            <a:headEnd type="none" w="med" len="med"/>
            <a:tailEnd type="none" w="med" len="med"/>
          </a:ln>
        </p:spPr>
      </p:cxnSp>
      <p:cxnSp>
        <p:nvCxnSpPr>
          <p:cNvPr id="402" name="Google Shape;402;p30"/>
          <p:cNvCxnSpPr>
            <a:cxnSpLocks/>
          </p:cNvCxnSpPr>
          <p:nvPr/>
        </p:nvCxnSpPr>
        <p:spPr>
          <a:xfrm flipH="1">
            <a:off x="6148373" y="4334416"/>
            <a:ext cx="1318800" cy="976200"/>
          </a:xfrm>
          <a:prstGeom prst="bentConnector2">
            <a:avLst/>
          </a:prstGeom>
          <a:noFill/>
          <a:ln w="9525" cap="flat" cmpd="sng">
            <a:solidFill>
              <a:schemeClr val="accent6"/>
            </a:solidFill>
            <a:prstDash val="solid"/>
            <a:round/>
            <a:headEnd type="none" w="med" len="med"/>
            <a:tailEnd type="none" w="med" len="med"/>
          </a:ln>
        </p:spPr>
      </p:cxnSp>
      <p:cxnSp>
        <p:nvCxnSpPr>
          <p:cNvPr id="403" name="Google Shape;403;p30"/>
          <p:cNvCxnSpPr>
            <a:cxnSpLocks/>
          </p:cNvCxnSpPr>
          <p:nvPr/>
        </p:nvCxnSpPr>
        <p:spPr>
          <a:xfrm>
            <a:off x="11172623" y="4334416"/>
            <a:ext cx="1318800" cy="976200"/>
          </a:xfrm>
          <a:prstGeom prst="bentConnector2">
            <a:avLst/>
          </a:prstGeom>
          <a:noFill/>
          <a:ln w="9525" cap="flat" cmpd="sng">
            <a:solidFill>
              <a:schemeClr val="accent6"/>
            </a:solidFill>
            <a:prstDash val="solid"/>
            <a:round/>
            <a:headEnd type="none" w="med" len="med"/>
            <a:tailEnd type="none" w="med" len="med"/>
          </a:ln>
        </p:spPr>
      </p:cxnSp>
      <p:sp>
        <p:nvSpPr>
          <p:cNvPr id="399" name="Google Shape;399;p30"/>
          <p:cNvSpPr txBox="1"/>
          <p:nvPr/>
        </p:nvSpPr>
        <p:spPr>
          <a:xfrm>
            <a:off x="7295800" y="2280597"/>
            <a:ext cx="3696000" cy="907200"/>
          </a:xfrm>
          <a:prstGeom prst="rect">
            <a:avLst/>
          </a:prstGeom>
          <a:noFill/>
          <a:ln>
            <a:noFill/>
          </a:ln>
        </p:spPr>
        <p:txBody>
          <a:bodyPr spcFirstLastPara="1" wrap="square" lIns="182850" tIns="182850" rIns="182850" bIns="182850" anchor="ctr" anchorCtr="0">
            <a:noAutofit/>
          </a:bodyPr>
          <a:lstStyle/>
          <a:p>
            <a:pPr algn="ctr"/>
            <a:r>
              <a:rPr lang="en" sz="5000" b="1" dirty="0">
                <a:solidFill>
                  <a:schemeClr val="accent4"/>
                </a:solidFill>
                <a:latin typeface="+mn-lt"/>
                <a:ea typeface="+mn-ea"/>
                <a:cs typeface="+mn-ea"/>
                <a:sym typeface="+mn-lt"/>
              </a:rPr>
              <a:t>BÀI 10</a:t>
            </a:r>
            <a:endParaRPr sz="5000" b="1" dirty="0">
              <a:solidFill>
                <a:schemeClr val="accent4"/>
              </a:solidFill>
              <a:latin typeface="+mn-lt"/>
              <a:ea typeface="+mn-ea"/>
              <a:cs typeface="+mn-ea"/>
              <a:sym typeface="+mn-lt"/>
            </a:endParaRPr>
          </a:p>
        </p:txBody>
      </p:sp>
      <p:cxnSp>
        <p:nvCxnSpPr>
          <p:cNvPr id="2" name="Google Shape;402;p30">
            <a:extLst>
              <a:ext uri="{FF2B5EF4-FFF2-40B4-BE49-F238E27FC236}">
                <a16:creationId xmlns:a16="http://schemas.microsoft.com/office/drawing/2014/main" id="{759DABA9-E53C-F678-FF9D-67A594D4D48C}"/>
              </a:ext>
            </a:extLst>
          </p:cNvPr>
          <p:cNvCxnSpPr>
            <a:cxnSpLocks/>
          </p:cNvCxnSpPr>
          <p:nvPr/>
        </p:nvCxnSpPr>
        <p:spPr>
          <a:xfrm flipH="1">
            <a:off x="2626411" y="4167300"/>
            <a:ext cx="1318800" cy="976200"/>
          </a:xfrm>
          <a:prstGeom prst="bentConnector2">
            <a:avLst/>
          </a:prstGeom>
          <a:noFill/>
          <a:ln w="9525" cap="flat" cmpd="sng">
            <a:solidFill>
              <a:schemeClr val="accent6"/>
            </a:solidFill>
            <a:prstDash val="solid"/>
            <a:round/>
            <a:headEnd type="none" w="med" len="med"/>
            <a:tailEnd type="none" w="med" len="med"/>
          </a:ln>
        </p:spPr>
      </p:cxnSp>
      <p:cxnSp>
        <p:nvCxnSpPr>
          <p:cNvPr id="5" name="Google Shape;403;p30">
            <a:extLst>
              <a:ext uri="{FF2B5EF4-FFF2-40B4-BE49-F238E27FC236}">
                <a16:creationId xmlns:a16="http://schemas.microsoft.com/office/drawing/2014/main" id="{99B12AD9-A6B8-6588-0C66-A334A83F736F}"/>
              </a:ext>
            </a:extLst>
          </p:cNvPr>
          <p:cNvCxnSpPr>
            <a:cxnSpLocks/>
          </p:cNvCxnSpPr>
          <p:nvPr/>
        </p:nvCxnSpPr>
        <p:spPr>
          <a:xfrm>
            <a:off x="14527644" y="4227747"/>
            <a:ext cx="1318800" cy="976200"/>
          </a:xfrm>
          <a:prstGeom prst="bentConnector2">
            <a:avLst/>
          </a:prstGeom>
          <a:noFill/>
          <a:ln w="9525" cap="flat" cmpd="sng">
            <a:solidFill>
              <a:schemeClr val="accent6"/>
            </a:solidFill>
            <a:prstDash val="solid"/>
            <a:round/>
            <a:headEnd type="none" w="med" len="med"/>
            <a:tailEnd type="none" w="med" len="med"/>
          </a:ln>
        </p:spPr>
      </p:cxnSp>
      <p:sp>
        <p:nvSpPr>
          <p:cNvPr id="9" name="Google Shape;379;p30">
            <a:extLst>
              <a:ext uri="{FF2B5EF4-FFF2-40B4-BE49-F238E27FC236}">
                <a16:creationId xmlns:a16="http://schemas.microsoft.com/office/drawing/2014/main" id="{E338E2F0-5897-E855-0E3F-9253B59C2C5A}"/>
              </a:ext>
            </a:extLst>
          </p:cNvPr>
          <p:cNvSpPr txBox="1">
            <a:spLocks/>
          </p:cNvSpPr>
          <p:nvPr/>
        </p:nvSpPr>
        <p:spPr>
          <a:xfrm>
            <a:off x="958563" y="5203947"/>
            <a:ext cx="3433772"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1pPr>
            <a:lvl2pPr marR="0" lvl="1"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2pPr>
            <a:lvl3pPr marR="0" lvl="2"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3pPr>
            <a:lvl4pPr marR="0" lvl="3"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4pPr>
            <a:lvl5pPr marR="0" lvl="4"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5pPr>
            <a:lvl6pPr marR="0" lvl="5"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6pPr>
            <a:lvl7pPr marR="0" lvl="6"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7pPr>
            <a:lvl8pPr marR="0" lvl="7"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8pPr>
            <a:lvl9pPr marR="0" lvl="8"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9pPr>
          </a:lstStyle>
          <a:p>
            <a:pPr>
              <a:lnSpc>
                <a:spcPct val="120000"/>
              </a:lnSpc>
            </a:pPr>
            <a:r>
              <a:rPr lang="en-US" sz="3600" dirty="0">
                <a:latin typeface="+mn-lt"/>
                <a:ea typeface="+mn-ea"/>
                <a:cs typeface="+mn-ea"/>
                <a:sym typeface="+mn-lt"/>
              </a:rPr>
              <a:t>KHÁI NIỆM VÀ CẤU TRÚC</a:t>
            </a:r>
          </a:p>
        </p:txBody>
      </p:sp>
      <p:sp>
        <p:nvSpPr>
          <p:cNvPr id="10" name="Google Shape;379;p30">
            <a:extLst>
              <a:ext uri="{FF2B5EF4-FFF2-40B4-BE49-F238E27FC236}">
                <a16:creationId xmlns:a16="http://schemas.microsoft.com/office/drawing/2014/main" id="{F334D6A1-D0CA-C57B-FD65-6256DF01388B}"/>
              </a:ext>
            </a:extLst>
          </p:cNvPr>
          <p:cNvSpPr txBox="1">
            <a:spLocks/>
          </p:cNvSpPr>
          <p:nvPr/>
        </p:nvSpPr>
        <p:spPr>
          <a:xfrm>
            <a:off x="4459473" y="5368803"/>
            <a:ext cx="3377799"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1pPr>
            <a:lvl2pPr marR="0" lvl="1"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2pPr>
            <a:lvl3pPr marR="0" lvl="2"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3pPr>
            <a:lvl4pPr marR="0" lvl="3"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4pPr>
            <a:lvl5pPr marR="0" lvl="4"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5pPr>
            <a:lvl6pPr marR="0" lvl="5"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6pPr>
            <a:lvl7pPr marR="0" lvl="6"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7pPr>
            <a:lvl8pPr marR="0" lvl="7"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8pPr>
            <a:lvl9pPr marR="0" lvl="8"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9pPr>
          </a:lstStyle>
          <a:p>
            <a:r>
              <a:rPr lang="en-US" sz="3600" dirty="0">
                <a:latin typeface="+mn-lt"/>
                <a:ea typeface="+mn-ea"/>
                <a:cs typeface="+mn-ea"/>
                <a:sym typeface="+mn-lt"/>
              </a:rPr>
              <a:t>TÍNH CHẤT VẬT LÍ</a:t>
            </a:r>
          </a:p>
        </p:txBody>
      </p:sp>
      <p:sp>
        <p:nvSpPr>
          <p:cNvPr id="11" name="Google Shape;379;p30">
            <a:extLst>
              <a:ext uri="{FF2B5EF4-FFF2-40B4-BE49-F238E27FC236}">
                <a16:creationId xmlns:a16="http://schemas.microsoft.com/office/drawing/2014/main" id="{45CBE660-DD85-2ED5-B62B-C82692936B7A}"/>
              </a:ext>
            </a:extLst>
          </p:cNvPr>
          <p:cNvSpPr txBox="1">
            <a:spLocks/>
          </p:cNvSpPr>
          <p:nvPr/>
        </p:nvSpPr>
        <p:spPr>
          <a:xfrm>
            <a:off x="10317478" y="5412413"/>
            <a:ext cx="3377798"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1pPr>
            <a:lvl2pPr marR="0" lvl="1"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2pPr>
            <a:lvl3pPr marR="0" lvl="2"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3pPr>
            <a:lvl4pPr marR="0" lvl="3"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4pPr>
            <a:lvl5pPr marR="0" lvl="4"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5pPr>
            <a:lvl6pPr marR="0" lvl="5"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6pPr>
            <a:lvl7pPr marR="0" lvl="6"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7pPr>
            <a:lvl8pPr marR="0" lvl="7"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8pPr>
            <a:lvl9pPr marR="0" lvl="8"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9pPr>
          </a:lstStyle>
          <a:p>
            <a:r>
              <a:rPr lang="en-US" sz="3600" dirty="0">
                <a:latin typeface="+mn-lt"/>
                <a:ea typeface="+mn-ea"/>
                <a:cs typeface="+mn-ea"/>
                <a:sym typeface="+mn-lt"/>
              </a:rPr>
              <a:t>TÍNH CHẤT HÓA HỌC</a:t>
            </a:r>
          </a:p>
        </p:txBody>
      </p:sp>
      <p:sp>
        <p:nvSpPr>
          <p:cNvPr id="12" name="Google Shape;379;p30">
            <a:extLst>
              <a:ext uri="{FF2B5EF4-FFF2-40B4-BE49-F238E27FC236}">
                <a16:creationId xmlns:a16="http://schemas.microsoft.com/office/drawing/2014/main" id="{67174427-3B16-6990-858F-153D63C21F5A}"/>
              </a:ext>
            </a:extLst>
          </p:cNvPr>
          <p:cNvSpPr txBox="1">
            <a:spLocks/>
          </p:cNvSpPr>
          <p:nvPr/>
        </p:nvSpPr>
        <p:spPr>
          <a:xfrm>
            <a:off x="13828527" y="5383300"/>
            <a:ext cx="3377797"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1pPr>
            <a:lvl2pPr marR="0" lvl="1"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2pPr>
            <a:lvl3pPr marR="0" lvl="2"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3pPr>
            <a:lvl4pPr marR="0" lvl="3"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4pPr>
            <a:lvl5pPr marR="0" lvl="4"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5pPr>
            <a:lvl6pPr marR="0" lvl="5"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6pPr>
            <a:lvl7pPr marR="0" lvl="6"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7pPr>
            <a:lvl8pPr marR="0" lvl="7"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8pPr>
            <a:lvl9pPr marR="0" lvl="8" algn="ctr" rtl="0">
              <a:lnSpc>
                <a:spcPct val="100000"/>
              </a:lnSpc>
              <a:spcBef>
                <a:spcPts val="0"/>
              </a:spcBef>
              <a:spcAft>
                <a:spcPts val="0"/>
              </a:spcAft>
              <a:buClr>
                <a:schemeClr val="accent4"/>
              </a:buClr>
              <a:buSzPts val="3300"/>
              <a:buFont typeface="Mali"/>
              <a:buNone/>
              <a:defRPr sz="6600" b="1" i="0" u="none" strike="noStrike" cap="none">
                <a:solidFill>
                  <a:schemeClr val="accent4"/>
                </a:solidFill>
                <a:latin typeface="Mali"/>
                <a:ea typeface="Mali"/>
                <a:cs typeface="Mali"/>
                <a:sym typeface="Mali"/>
              </a:defRPr>
            </a:lvl9pPr>
          </a:lstStyle>
          <a:p>
            <a:pPr>
              <a:lnSpc>
                <a:spcPct val="120000"/>
              </a:lnSpc>
            </a:pPr>
            <a:r>
              <a:rPr lang="en-US" sz="3600" dirty="0">
                <a:latin typeface="+mn-lt"/>
                <a:ea typeface="+mn-ea"/>
                <a:cs typeface="+mn-ea"/>
                <a:sym typeface="+mn-lt"/>
              </a:rPr>
              <a:t>VAI TRÒ VÀ ỨNG DỤNG</a:t>
            </a:r>
          </a:p>
        </p:txBody>
      </p:sp>
      <p:pic>
        <p:nvPicPr>
          <p:cNvPr id="6" name="Hình ảnh 5">
            <a:extLst>
              <a:ext uri="{FF2B5EF4-FFF2-40B4-BE49-F238E27FC236}">
                <a16:creationId xmlns:a16="http://schemas.microsoft.com/office/drawing/2014/main" id="{2283EF86-92C7-CDEA-5EC9-F5CB14204B64}"/>
              </a:ext>
            </a:extLst>
          </p:cNvPr>
          <p:cNvPicPr>
            <a:picLocks noChangeAspect="1"/>
          </p:cNvPicPr>
          <p:nvPr/>
        </p:nvPicPr>
        <p:blipFill>
          <a:blip r:embed="rId3"/>
          <a:stretch>
            <a:fillRect/>
          </a:stretch>
        </p:blipFill>
        <p:spPr>
          <a:xfrm>
            <a:off x="4342779" y="3225122"/>
            <a:ext cx="1574968" cy="1574968"/>
          </a:xfrm>
          <a:prstGeom prst="rect">
            <a:avLst/>
          </a:prstGeom>
        </p:spPr>
      </p:pic>
      <p:pic>
        <p:nvPicPr>
          <p:cNvPr id="7" name="Hình ảnh 6">
            <a:extLst>
              <a:ext uri="{FF2B5EF4-FFF2-40B4-BE49-F238E27FC236}">
                <a16:creationId xmlns:a16="http://schemas.microsoft.com/office/drawing/2014/main" id="{7B11D389-15B3-78DC-0E79-54BBF47F5ECC}"/>
              </a:ext>
            </a:extLst>
          </p:cNvPr>
          <p:cNvPicPr>
            <a:picLocks noChangeAspect="1"/>
          </p:cNvPicPr>
          <p:nvPr/>
        </p:nvPicPr>
        <p:blipFill>
          <a:blip r:embed="rId3"/>
          <a:stretch>
            <a:fillRect/>
          </a:stretch>
        </p:blipFill>
        <p:spPr>
          <a:xfrm>
            <a:off x="12952676" y="3379816"/>
            <a:ext cx="1574968" cy="1574968"/>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Rất</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tiếc</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ô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quà</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này</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không</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có</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phần</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thưởng</a:t>
            </a:r>
            <a:endPar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684203" y="697245"/>
            <a:ext cx="16919594" cy="337013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3716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Các phát biểu về enzyme:</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Phần lớn enzyme là những protein xúc tác cho các phản ứng hoá học và sinh hoá.</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Mỗi enzyme chỉ xúc tác cho một hoặc một số phản ứng nhất định.</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c)</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Enzyme có hoạt tính xúc tác cao hơn xúc tác hoá học của cùng quá trình.</a:t>
            </a:r>
          </a:p>
          <a:p>
            <a:pPr marL="0" marR="0" lvl="0" indent="0" algn="l" defTabSz="13716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d)</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Enzyme có nhiều ứng dụng trong công nghệ sinh học.</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81000" y="4646811"/>
            <a:ext cx="8296104" cy="1086240"/>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a), b), c), d): đúng</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41447" y="5818843"/>
            <a:ext cx="1071563" cy="1785938"/>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sẽ</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thưởng</a:t>
            </a:r>
            <a:r>
              <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 5c </a:t>
            </a:r>
            <a:r>
              <a:rPr kumimoji="0" lang="en-US" sz="27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kẹo</a:t>
            </a:r>
            <a:endParaRPr kumimoji="0" 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29865" y="621454"/>
            <a:ext cx="16583577" cy="25365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5</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Cho các protein sau: keratin (cỏ ở tóc, móng); collagen (có ở da, sụn); myosin (có ở cơ bắp); hemoglobin (có ở máu) và albumin (có ở lòng trắng trứng). Có bao nhiêu protein cổ thể tan được trong nước tạo dung dịch keo?</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669627" y="3838094"/>
            <a:ext cx="8898305" cy="2120295"/>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Đáp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2</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Hemoglobin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có</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ở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máu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albumin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có</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ở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lòng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trắng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trứng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
        <p:nvSpPr>
          <p:cNvPr id="2" name="Rectangle 2"/>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52211" y="640600"/>
            <a:ext cx="16583577" cy="25173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 6. </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sym typeface="Arial"/>
              </a:rPr>
              <a:t>Cho các điều kiện sau: (1) môi trường acid; (2) môi trường base; (3) đun nóng và (4) sự có mặt của ion kim loại nặng. Có bao nhiêu điều kiện gây ra sự đông tụ của protein?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723026" y="3838095"/>
            <a:ext cx="5030448" cy="1659224"/>
          </a:xfrm>
          <a:prstGeom prst="foldedCorner">
            <a:avLst/>
          </a:prstGeom>
          <a:solidFill>
            <a:srgbClr val="E13C3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Đáp</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số</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Arial"/>
              </a:rPr>
              <a:t>: 4</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
        <p:nvSpPr>
          <p:cNvPr id="2" name="Rectangle 2"/>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 name="Hình chữ nhật 2">
            <a:hlinkClick r:id="rId16" action="ppaction://hlinksldjump"/>
            <a:extLst>
              <a:ext uri="{FF2B5EF4-FFF2-40B4-BE49-F238E27FC236}">
                <a16:creationId xmlns:a16="http://schemas.microsoft.com/office/drawing/2014/main" id="{2466A600-6075-7917-6897-62AF338EF58F}"/>
              </a:ext>
            </a:extLst>
          </p:cNvPr>
          <p:cNvSpPr/>
          <p:nvPr/>
        </p:nvSpPr>
        <p:spPr>
          <a:xfrm>
            <a:off x="15251511" y="7325827"/>
            <a:ext cx="962527" cy="761995"/>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6</a:t>
            </a:r>
          </a:p>
        </p:txBody>
      </p:sp>
      <p:sp>
        <p:nvSpPr>
          <p:cNvPr id="4" name="Rectangle: Folded Corner 8">
            <a:extLst>
              <a:ext uri="{FF2B5EF4-FFF2-40B4-BE49-F238E27FC236}">
                <a16:creationId xmlns:a16="http://schemas.microsoft.com/office/drawing/2014/main" id="{6FCD71A2-4BFE-4953-931C-BECE5B4A1D66}"/>
              </a:ext>
            </a:extLst>
          </p:cNvPr>
          <p:cNvSpPr/>
          <p:nvPr/>
        </p:nvSpPr>
        <p:spPr>
          <a:xfrm>
            <a:off x="14707192" y="5803307"/>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Chúc</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mừng</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bạn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bạn</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được</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một</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a:t>
            </a:r>
            <a:r>
              <a:rPr kumimoji="0" lang="en-US" sz="27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điểm</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sym typeface="Arial"/>
              </a:rPr>
              <a:t> 8</a:t>
            </a:r>
          </a:p>
        </p:txBody>
      </p:sp>
    </p:spTree>
    <p:extLst>
      <p:ext uri="{BB962C8B-B14F-4D97-AF65-F5344CB8AC3E}">
        <p14:creationId xmlns:p14="http://schemas.microsoft.com/office/powerpoint/2010/main" val="372398092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1500"/>
                            </p:stCondLst>
                            <p:childTnLst>
                              <p:par>
                                <p:cTn id="22" presetID="32" presetClass="emph" presetSubtype="0" repeatCount="indefinite" fill="hold" grpId="1" nodeType="after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1.66667E-6 -3.7037E-6 L -1.66667E-6 -0.22476 " pathEditMode="relative" rAng="0" ptsTypes="AA">
                                      <p:cBhvr>
                                        <p:cTn id="32" dur="2000" fill="hold"/>
                                        <p:tgtEl>
                                          <p:spTgt spid="7"/>
                                        </p:tgtEl>
                                        <p:attrNameLst>
                                          <p:attrName>ppt_x</p:attrName>
                                          <p:attrName>ppt_y</p:attrName>
                                        </p:attrNameLst>
                                      </p:cBhvr>
                                      <p:rCtr x="0" y="-11250"/>
                                    </p:animMotion>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grpSp>
      <p:sp>
        <p:nvSpPr>
          <p:cNvPr id="160" name="Google Shape;160;p15"/>
          <p:cNvSpPr txBox="1">
            <a:spLocks noGrp="1"/>
          </p:cNvSpPr>
          <p:nvPr>
            <p:ph type="ctrTitle"/>
          </p:nvPr>
        </p:nvSpPr>
        <p:spPr>
          <a:xfrm>
            <a:off x="7949357" y="5374459"/>
            <a:ext cx="9714024" cy="1585999"/>
          </a:xfrm>
          <a:prstGeom prst="rect">
            <a:avLst/>
          </a:prstGeom>
        </p:spPr>
        <p:txBody>
          <a:bodyPr spcFirstLastPara="1" wrap="square" lIns="182850" tIns="182850" rIns="182850" bIns="182850" anchor="b" anchorCtr="0">
            <a:noAutofit/>
          </a:bodyPr>
          <a:lstStyle/>
          <a:p>
            <a:pPr>
              <a:lnSpc>
                <a:spcPct val="110000"/>
              </a:lnSpc>
            </a:pPr>
            <a:r>
              <a:rPr lang="en-US" sz="9600" dirty="0">
                <a:latin typeface="+mn-lt"/>
                <a:ea typeface="+mn-ea"/>
                <a:cs typeface="+mn-ea"/>
                <a:sym typeface="+mn-lt"/>
              </a:rPr>
              <a:t>THANK YOU</a:t>
            </a:r>
            <a:endParaRPr sz="9600" dirty="0">
              <a:latin typeface="+mn-lt"/>
              <a:ea typeface="+mn-ea"/>
              <a:cs typeface="+mn-ea"/>
              <a:sym typeface="+mn-lt"/>
            </a:endParaRPr>
          </a:p>
        </p:txBody>
      </p:sp>
      <p:grpSp>
        <p:nvGrpSpPr>
          <p:cNvPr id="162" name="Google Shape;162;p15"/>
          <p:cNvGrpSpPr/>
          <p:nvPr/>
        </p:nvGrpSpPr>
        <p:grpSpPr>
          <a:xfrm>
            <a:off x="1312101" y="1766634"/>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extLst>
      <p:ext uri="{BB962C8B-B14F-4D97-AF65-F5344CB8AC3E}">
        <p14:creationId xmlns:p14="http://schemas.microsoft.com/office/powerpoint/2010/main" val="419673932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grpSp>
      <p:sp>
        <p:nvSpPr>
          <p:cNvPr id="160" name="Google Shape;160;p15"/>
          <p:cNvSpPr txBox="1">
            <a:spLocks noGrp="1"/>
          </p:cNvSpPr>
          <p:nvPr>
            <p:ph type="ctrTitle"/>
          </p:nvPr>
        </p:nvSpPr>
        <p:spPr>
          <a:xfrm>
            <a:off x="8293317" y="3163733"/>
            <a:ext cx="8323484" cy="4218600"/>
          </a:xfrm>
          <a:prstGeom prst="rect">
            <a:avLst/>
          </a:prstGeom>
        </p:spPr>
        <p:txBody>
          <a:bodyPr spcFirstLastPara="1" wrap="square" lIns="182850" tIns="182850" rIns="182850" bIns="182850" anchor="b" anchorCtr="0">
            <a:noAutofit/>
          </a:bodyPr>
          <a:lstStyle/>
          <a:p>
            <a:pPr>
              <a:lnSpc>
                <a:spcPct val="130000"/>
              </a:lnSpc>
            </a:pPr>
            <a:r>
              <a:rPr lang="en-US" sz="8000" dirty="0">
                <a:latin typeface="+mn-lt"/>
                <a:ea typeface="+mn-ea"/>
                <a:cs typeface="+mn-ea"/>
                <a:sym typeface="+mn-lt"/>
              </a:rPr>
              <a:t>I. KHÁI NIỆM VÀ CẤU TRÚC</a:t>
            </a:r>
            <a:endParaRPr sz="8000" dirty="0">
              <a:latin typeface="+mn-lt"/>
              <a:ea typeface="+mn-ea"/>
              <a:cs typeface="+mn-ea"/>
              <a:sym typeface="+mn-lt"/>
            </a:endParaRPr>
          </a:p>
        </p:txBody>
      </p:sp>
      <p:grpSp>
        <p:nvGrpSpPr>
          <p:cNvPr id="162" name="Google Shape;162;p15"/>
          <p:cNvGrpSpPr/>
          <p:nvPr/>
        </p:nvGrpSpPr>
        <p:grpSpPr>
          <a:xfrm>
            <a:off x="1272000" y="1440848"/>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extLst>
      <p:ext uri="{BB962C8B-B14F-4D97-AF65-F5344CB8AC3E}">
        <p14:creationId xmlns:p14="http://schemas.microsoft.com/office/powerpoint/2010/main" val="17939007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Rectangle 1"/>
          <p:cNvSpPr/>
          <p:nvPr/>
        </p:nvSpPr>
        <p:spPr>
          <a:xfrm>
            <a:off x="609599" y="525945"/>
            <a:ext cx="17315543" cy="92517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196;p18"/>
          <p:cNvSpPr txBox="1"/>
          <p:nvPr/>
        </p:nvSpPr>
        <p:spPr>
          <a:xfrm>
            <a:off x="743053" y="509307"/>
            <a:ext cx="10262998" cy="1005000"/>
          </a:xfrm>
          <a:prstGeom prst="rect">
            <a:avLst/>
          </a:prstGeom>
          <a:noFill/>
          <a:ln>
            <a:noFill/>
          </a:ln>
        </p:spPr>
        <p:txBody>
          <a:bodyPr spcFirstLastPara="1" wrap="square" lIns="182850" tIns="396000" rIns="182850" bIns="0" anchor="t" anchorCtr="0">
            <a:noAutofit/>
          </a:bodyPr>
          <a:lstStyle/>
          <a:p>
            <a:pPr lvl="0" algn="just" defTabSz="1828800">
              <a:lnSpc>
                <a:spcPct val="120000"/>
              </a:lnSpc>
              <a:defRPr/>
            </a:pPr>
            <a:r>
              <a:rPr kumimoji="0" lang="en-US" sz="3200" b="0" i="0" u="none" strike="noStrike" kern="0" cap="none" spc="0" normalizeH="0" baseline="0" noProof="0" dirty="0">
                <a:ln>
                  <a:noFill/>
                </a:ln>
                <a:solidFill>
                  <a:srgbClr val="002060"/>
                </a:solidFill>
                <a:effectLst/>
                <a:uLnTx/>
                <a:uFillTx/>
                <a:latin typeface="Cambria" pitchFamily="18" charset="0"/>
                <a:cs typeface="Arial"/>
                <a:sym typeface="Arial"/>
              </a:rPr>
              <a:t>                 </a:t>
            </a:r>
            <a:r>
              <a:rPr kumimoji="0" lang="vi-VN" sz="3200" b="0" i="0" u="none" strike="noStrike" kern="0" cap="none" spc="0" normalizeH="0" baseline="0" noProof="0" dirty="0" err="1">
                <a:ln>
                  <a:noFill/>
                </a:ln>
                <a:solidFill>
                  <a:srgbClr val="002060"/>
                </a:solidFill>
                <a:effectLst/>
                <a:uLnTx/>
                <a:uFillTx/>
                <a:latin typeface="Cambria" pitchFamily="18" charset="0"/>
                <a:cs typeface="Arial"/>
                <a:sym typeface="Arial"/>
              </a:rPr>
              <a:t>Insulin</a:t>
            </a:r>
            <a:r>
              <a:rPr kumimoji="0" lang="en-US" sz="3200" b="0" i="0" u="none" strike="noStrike" kern="0" cap="none" spc="0" normalizeH="0" baseline="0" noProof="0" dirty="0">
                <a:ln>
                  <a:noFill/>
                </a:ln>
                <a:solidFill>
                  <a:srgbClr val="002060"/>
                </a:solidFill>
                <a:effectLst/>
                <a:uLnTx/>
                <a:uFillTx/>
                <a:latin typeface="Cambria" pitchFamily="18" charset="0"/>
                <a:cs typeface="Arial"/>
                <a:sym typeface="Arial"/>
              </a:rPr>
              <a:t> </a:t>
            </a:r>
            <a:r>
              <a:rPr lang="vi-VN" sz="3200" dirty="0">
                <a:solidFill>
                  <a:srgbClr val="002060"/>
                </a:solidFill>
                <a:latin typeface="Cambria" pitchFamily="18" charset="0"/>
              </a:rPr>
              <a:t>là loại </a:t>
            </a:r>
            <a:r>
              <a:rPr lang="vi-VN" sz="3200" dirty="0" err="1">
                <a:solidFill>
                  <a:srgbClr val="002060"/>
                </a:solidFill>
                <a:latin typeface="Cambria" pitchFamily="18" charset="0"/>
              </a:rPr>
              <a:t>protein</a:t>
            </a:r>
            <a:r>
              <a:rPr lang="vi-VN" sz="3200" dirty="0">
                <a:solidFill>
                  <a:srgbClr val="002060"/>
                </a:solidFill>
                <a:latin typeface="Cambria" pitchFamily="18" charset="0"/>
              </a:rPr>
              <a:t> nhỏ,</a:t>
            </a:r>
            <a:r>
              <a:rPr lang="en-US" sz="3200" dirty="0">
                <a:solidFill>
                  <a:srgbClr val="002060"/>
                </a:solidFill>
                <a:latin typeface="Cambria" pitchFamily="18" charset="0"/>
              </a:rPr>
              <a:t> </a:t>
            </a:r>
            <a:r>
              <a:rPr lang="vi-VN" sz="3200" dirty="0">
                <a:solidFill>
                  <a:srgbClr val="002060"/>
                </a:solidFill>
                <a:latin typeface="Cambria" pitchFamily="18" charset="0"/>
              </a:rPr>
              <a:t>gồm 2 chuỗi A và B được liên kết với nhau bằng liên kết </a:t>
            </a:r>
            <a:r>
              <a:rPr lang="vi-VN" sz="3200" dirty="0" err="1">
                <a:solidFill>
                  <a:srgbClr val="002060"/>
                </a:solidFill>
                <a:latin typeface="Cambria" pitchFamily="18" charset="0"/>
              </a:rPr>
              <a:t>disulfide</a:t>
            </a:r>
            <a:r>
              <a:rPr lang="vi-VN" sz="3200" dirty="0">
                <a:solidFill>
                  <a:srgbClr val="002060"/>
                </a:solidFill>
                <a:latin typeface="Cambria" pitchFamily="18" charset="0"/>
              </a:rPr>
              <a:t>,</a:t>
            </a:r>
            <a:r>
              <a:rPr lang="en-US" sz="3200" dirty="0">
                <a:solidFill>
                  <a:srgbClr val="002060"/>
                </a:solidFill>
                <a:latin typeface="Cambria" pitchFamily="18" charset="0"/>
              </a:rPr>
              <a:t> </a:t>
            </a:r>
            <a:r>
              <a:rPr lang="vi-VN" sz="3200" dirty="0">
                <a:solidFill>
                  <a:srgbClr val="002060"/>
                </a:solidFill>
                <a:latin typeface="Cambria" pitchFamily="18" charset="0"/>
              </a:rPr>
              <a:t>sinh ra từ tuyến </a:t>
            </a:r>
            <a:r>
              <a:rPr lang="vi-VN" sz="3200" dirty="0" err="1">
                <a:solidFill>
                  <a:srgbClr val="002060"/>
                </a:solidFill>
                <a:latin typeface="Cambria" pitchFamily="18" charset="0"/>
              </a:rPr>
              <a:t>tuỵ</a:t>
            </a:r>
            <a:r>
              <a:rPr lang="vi-VN" sz="3200" dirty="0">
                <a:solidFill>
                  <a:srgbClr val="002060"/>
                </a:solidFill>
                <a:latin typeface="Cambria" pitchFamily="18" charset="0"/>
              </a:rPr>
              <a:t>, có chức năng điều </a:t>
            </a:r>
            <a:r>
              <a:rPr lang="vi-VN" sz="3200" dirty="0" err="1">
                <a:solidFill>
                  <a:srgbClr val="002060"/>
                </a:solidFill>
                <a:latin typeface="Cambria" pitchFamily="18" charset="0"/>
              </a:rPr>
              <a:t>hoà</a:t>
            </a:r>
            <a:r>
              <a:rPr lang="vi-VN" sz="3200" dirty="0">
                <a:solidFill>
                  <a:srgbClr val="002060"/>
                </a:solidFill>
                <a:latin typeface="Cambria" pitchFamily="18" charset="0"/>
              </a:rPr>
              <a:t> lượng </a:t>
            </a:r>
            <a:r>
              <a:rPr lang="vi-VN" sz="3200" dirty="0" err="1">
                <a:solidFill>
                  <a:srgbClr val="002060"/>
                </a:solidFill>
                <a:latin typeface="Cambria" pitchFamily="18" charset="0"/>
              </a:rPr>
              <a:t>carbohydrate</a:t>
            </a:r>
            <a:r>
              <a:rPr lang="vi-VN" sz="3200" dirty="0">
                <a:solidFill>
                  <a:srgbClr val="002060"/>
                </a:solidFill>
                <a:latin typeface="Cambria" pitchFamily="18" charset="0"/>
              </a:rPr>
              <a:t> và</a:t>
            </a:r>
            <a:r>
              <a:rPr lang="en-US" sz="3200" dirty="0">
                <a:solidFill>
                  <a:srgbClr val="002060"/>
                </a:solidFill>
                <a:latin typeface="Cambria" pitchFamily="18" charset="0"/>
              </a:rPr>
              <a:t> </a:t>
            </a:r>
            <a:r>
              <a:rPr lang="vi-VN" sz="3200" dirty="0">
                <a:solidFill>
                  <a:srgbClr val="002060"/>
                </a:solidFill>
                <a:latin typeface="Cambria" pitchFamily="18" charset="0"/>
              </a:rPr>
              <a:t>chất béo.</a:t>
            </a:r>
            <a:r>
              <a:rPr kumimoji="0" lang="vi-VN" sz="3200" b="0" i="0" u="none" strike="noStrike" kern="0" cap="none" spc="0" normalizeH="0" baseline="0" noProof="0" dirty="0">
                <a:ln>
                  <a:noFill/>
                </a:ln>
                <a:solidFill>
                  <a:srgbClr val="002060"/>
                </a:solidFill>
                <a:effectLst/>
                <a:uLnTx/>
                <a:uFillTx/>
                <a:latin typeface="Cambria" pitchFamily="18" charset="0"/>
                <a:cs typeface="Arial"/>
                <a:sym typeface="Arial"/>
              </a:rPr>
              <a:t> </a:t>
            </a:r>
            <a:endParaRPr kumimoji="0" lang="en-US" sz="3200" b="0" i="0" u="none" strike="noStrike" kern="0" cap="none" spc="0" normalizeH="0" baseline="0" noProof="0" dirty="0">
              <a:ln>
                <a:noFill/>
              </a:ln>
              <a:solidFill>
                <a:srgbClr val="002060"/>
              </a:solidFill>
              <a:effectLst/>
              <a:uLnTx/>
              <a:uFillTx/>
              <a:latin typeface="Cambria" pitchFamily="18" charset="0"/>
              <a:cs typeface="Arial"/>
              <a:sym typeface="Arial"/>
            </a:endParaRPr>
          </a:p>
          <a:p>
            <a:pPr marL="457200" lvl="0" indent="-457200" algn="just" defTabSz="1828800">
              <a:lnSpc>
                <a:spcPct val="120000"/>
              </a:lnSpc>
              <a:buFontTx/>
              <a:buChar char="-"/>
              <a:defRPr/>
            </a:pPr>
            <a:r>
              <a:rPr lang="en-US" sz="3200" noProof="0" dirty="0">
                <a:solidFill>
                  <a:srgbClr val="002060"/>
                </a:solidFill>
                <a:latin typeface="Cambria" pitchFamily="18" charset="0"/>
              </a:rPr>
              <a:t>N</a:t>
            </a:r>
            <a:r>
              <a:rPr kumimoji="0" lang="vi-VN" sz="3200" b="0" i="0" u="none" strike="noStrike" kern="0" cap="none" spc="0" normalizeH="0" baseline="0" noProof="0" dirty="0">
                <a:ln>
                  <a:noFill/>
                </a:ln>
                <a:solidFill>
                  <a:srgbClr val="002060"/>
                </a:solidFill>
                <a:effectLst/>
                <a:uLnTx/>
                <a:uFillTx/>
                <a:latin typeface="Cambria" pitchFamily="18" charset="0"/>
                <a:cs typeface="Arial"/>
                <a:sym typeface="Arial"/>
              </a:rPr>
              <a:t>hận xét về thành phần cấu tạ</a:t>
            </a:r>
            <a:r>
              <a:rPr kumimoji="0" lang="en-US" sz="3200" b="0" i="0" u="none" strike="noStrike" kern="0" cap="none" spc="0" normalizeH="0" baseline="0" noProof="0" dirty="0">
                <a:ln>
                  <a:noFill/>
                </a:ln>
                <a:solidFill>
                  <a:srgbClr val="002060"/>
                </a:solidFill>
                <a:effectLst/>
                <a:uLnTx/>
                <a:uFillTx/>
                <a:latin typeface="Cambria" pitchFamily="18" charset="0"/>
                <a:cs typeface="Arial"/>
                <a:sym typeface="Arial"/>
              </a:rPr>
              <a:t>o.</a:t>
            </a:r>
          </a:p>
          <a:p>
            <a:pPr marL="457200" lvl="0" indent="-457200" algn="just" defTabSz="1828800">
              <a:lnSpc>
                <a:spcPct val="120000"/>
              </a:lnSpc>
              <a:buFontTx/>
              <a:buChar char="-"/>
              <a:defRPr/>
            </a:pPr>
            <a:r>
              <a:rPr lang="en-US" sz="3200" dirty="0" err="1">
                <a:solidFill>
                  <a:srgbClr val="002060"/>
                </a:solidFill>
                <a:latin typeface="Cambria" pitchFamily="18" charset="0"/>
              </a:rPr>
              <a:t>Nhận</a:t>
            </a:r>
            <a:r>
              <a:rPr lang="en-US" sz="3200" dirty="0">
                <a:solidFill>
                  <a:srgbClr val="002060"/>
                </a:solidFill>
                <a:latin typeface="Cambria" pitchFamily="18" charset="0"/>
              </a:rPr>
              <a:t> </a:t>
            </a:r>
            <a:r>
              <a:rPr lang="en-US" sz="3200" dirty="0" err="1">
                <a:solidFill>
                  <a:srgbClr val="002060"/>
                </a:solidFill>
                <a:latin typeface="Cambria" pitchFamily="18" charset="0"/>
              </a:rPr>
              <a:t>xét</a:t>
            </a:r>
            <a:r>
              <a:rPr lang="en-US" sz="3200" dirty="0">
                <a:solidFill>
                  <a:srgbClr val="002060"/>
                </a:solidFill>
                <a:latin typeface="Cambria" pitchFamily="18" charset="0"/>
              </a:rPr>
              <a:t> </a:t>
            </a:r>
            <a:r>
              <a:rPr lang="en-US" sz="3200" dirty="0" err="1">
                <a:solidFill>
                  <a:srgbClr val="002060"/>
                </a:solidFill>
                <a:latin typeface="Cambria" pitchFamily="18" charset="0"/>
              </a:rPr>
              <a:t>về</a:t>
            </a:r>
            <a:r>
              <a:rPr lang="en-US" sz="3200" dirty="0">
                <a:solidFill>
                  <a:srgbClr val="002060"/>
                </a:solidFill>
                <a:latin typeface="Cambria" pitchFamily="18" charset="0"/>
              </a:rPr>
              <a:t> </a:t>
            </a:r>
            <a:r>
              <a:rPr lang="en-US" sz="3200" dirty="0" err="1">
                <a:solidFill>
                  <a:srgbClr val="002060"/>
                </a:solidFill>
                <a:latin typeface="Cambria" pitchFamily="18" charset="0"/>
              </a:rPr>
              <a:t>phân</a:t>
            </a:r>
            <a:r>
              <a:rPr lang="en-US" sz="3200" dirty="0">
                <a:solidFill>
                  <a:srgbClr val="002060"/>
                </a:solidFill>
                <a:latin typeface="Cambria" pitchFamily="18" charset="0"/>
              </a:rPr>
              <a:t> </a:t>
            </a:r>
            <a:r>
              <a:rPr lang="en-US" sz="3200" dirty="0" err="1">
                <a:solidFill>
                  <a:srgbClr val="002060"/>
                </a:solidFill>
                <a:latin typeface="Cambria" pitchFamily="18" charset="0"/>
              </a:rPr>
              <a:t>tử</a:t>
            </a:r>
            <a:r>
              <a:rPr lang="en-US" sz="3200" dirty="0">
                <a:solidFill>
                  <a:srgbClr val="002060"/>
                </a:solidFill>
                <a:latin typeface="Cambria" pitchFamily="18" charset="0"/>
              </a:rPr>
              <a:t> </a:t>
            </a:r>
            <a:r>
              <a:rPr lang="en-US" sz="3200" dirty="0" err="1">
                <a:solidFill>
                  <a:srgbClr val="002060"/>
                </a:solidFill>
                <a:latin typeface="Cambria" pitchFamily="18" charset="0"/>
              </a:rPr>
              <a:t>khối</a:t>
            </a:r>
            <a:r>
              <a:rPr lang="en-US" sz="3200" dirty="0">
                <a:solidFill>
                  <a:srgbClr val="002060"/>
                </a:solidFill>
                <a:latin typeface="Cambria" pitchFamily="18" charset="0"/>
              </a:rPr>
              <a:t> </a:t>
            </a:r>
            <a:r>
              <a:rPr lang="en-US" sz="3200" dirty="0" err="1">
                <a:solidFill>
                  <a:srgbClr val="002060"/>
                </a:solidFill>
                <a:latin typeface="Cambria" pitchFamily="18" charset="0"/>
              </a:rPr>
              <a:t>của</a:t>
            </a:r>
            <a:r>
              <a:rPr lang="en-US" sz="3200" dirty="0">
                <a:solidFill>
                  <a:srgbClr val="002060"/>
                </a:solidFill>
                <a:latin typeface="Cambria" pitchFamily="18" charset="0"/>
              </a:rPr>
              <a:t> insulin so </a:t>
            </a:r>
            <a:r>
              <a:rPr lang="en-US" sz="3200" dirty="0" err="1">
                <a:solidFill>
                  <a:srgbClr val="002060"/>
                </a:solidFill>
                <a:latin typeface="Cambria" pitchFamily="18" charset="0"/>
              </a:rPr>
              <a:t>với</a:t>
            </a:r>
            <a:r>
              <a:rPr lang="en-US" sz="3200" dirty="0">
                <a:solidFill>
                  <a:srgbClr val="002060"/>
                </a:solidFill>
                <a:latin typeface="Cambria" pitchFamily="18" charset="0"/>
              </a:rPr>
              <a:t> </a:t>
            </a:r>
            <a:r>
              <a:rPr lang="en-US" sz="3200" dirty="0" err="1">
                <a:solidFill>
                  <a:srgbClr val="002060"/>
                </a:solidFill>
                <a:latin typeface="Cambria" pitchFamily="18" charset="0"/>
              </a:rPr>
              <a:t>các</a:t>
            </a:r>
            <a:r>
              <a:rPr lang="en-US" sz="3200" dirty="0">
                <a:solidFill>
                  <a:srgbClr val="002060"/>
                </a:solidFill>
                <a:latin typeface="Cambria" pitchFamily="18" charset="0"/>
              </a:rPr>
              <a:t> amino acid </a:t>
            </a:r>
            <a:r>
              <a:rPr lang="en-US" sz="3200" dirty="0" err="1">
                <a:solidFill>
                  <a:srgbClr val="002060"/>
                </a:solidFill>
                <a:latin typeface="Cambria" pitchFamily="18" charset="0"/>
              </a:rPr>
              <a:t>như</a:t>
            </a:r>
            <a:r>
              <a:rPr lang="en-US" sz="3200" dirty="0">
                <a:solidFill>
                  <a:srgbClr val="002060"/>
                </a:solidFill>
                <a:latin typeface="Cambria" pitchFamily="18" charset="0"/>
              </a:rPr>
              <a:t> Gly, Ala, Val.</a:t>
            </a:r>
            <a:endParaRPr kumimoji="0" lang="vi-VN" sz="3200" b="0" i="0" u="none" strike="noStrike" kern="0" cap="none" spc="0" normalizeH="0" baseline="0" noProof="0" dirty="0">
              <a:ln>
                <a:noFill/>
              </a:ln>
              <a:solidFill>
                <a:srgbClr val="002060"/>
              </a:solidFill>
              <a:effectLst/>
              <a:uLnTx/>
              <a:uFillTx/>
              <a:latin typeface="Cambria" pitchFamily="18" charset="0"/>
              <a:cs typeface="Arial"/>
              <a:sym typeface="Arial"/>
            </a:endParaRPr>
          </a:p>
        </p:txBody>
      </p:sp>
      <p:sp>
        <p:nvSpPr>
          <p:cNvPr id="27" name="Rectangle 26"/>
          <p:cNvSpPr/>
          <p:nvPr/>
        </p:nvSpPr>
        <p:spPr>
          <a:xfrm>
            <a:off x="907032" y="6243538"/>
            <a:ext cx="16473936" cy="3284682"/>
          </a:xfrm>
          <a:prstGeom prst="rect">
            <a:avLst/>
          </a:prstGeom>
          <a:solidFill>
            <a:srgbClr val="FDF1CC"/>
          </a:solidFill>
          <a:ln w="28575">
            <a:solidFill>
              <a:schemeClr val="tx1"/>
            </a:solidFill>
          </a:ln>
        </p:spPr>
        <p:txBody>
          <a:bodyPr wrap="square">
            <a:spAutoFit/>
          </a:bodyPr>
          <a:lstStyle/>
          <a:p>
            <a:pPr marL="571500" marR="0" lvl="0" indent="-571500" algn="just" defTabSz="1828800" rtl="0" eaLnBrk="1" fontAlgn="auto" latinLnBrk="0" hangingPunct="1">
              <a:lnSpc>
                <a:spcPct val="120000"/>
              </a:lnSpc>
              <a:spcBef>
                <a:spcPts val="0"/>
              </a:spcBef>
              <a:spcAft>
                <a:spcPts val="0"/>
              </a:spcAft>
              <a:buClr>
                <a:srgbClr val="000000"/>
              </a:buClr>
              <a:buSzTx/>
              <a:buFont typeface="Arial" pitchFamily="34" charset="0"/>
              <a:buChar char="•"/>
              <a:tabLst/>
              <a:defRPr/>
            </a:pPr>
            <a:endParaRPr kumimoji="0" lang="en-US" sz="600" b="0" i="0" u="none" strike="noStrike" kern="0" cap="none" spc="0" normalizeH="0" baseline="0" noProof="0" dirty="0">
              <a:ln>
                <a:noFill/>
              </a:ln>
              <a:solidFill>
                <a:srgbClr val="000000"/>
              </a:solidFill>
              <a:effectLst/>
              <a:uLnTx/>
              <a:uFillTx/>
              <a:latin typeface="Cambria" pitchFamily="18" charset="0"/>
              <a:sym typeface="Arial"/>
            </a:endParaRPr>
          </a:p>
          <a:p>
            <a:pPr marL="571500" marR="0" lvl="0" indent="-571500" algn="just" defTabSz="1828800" rtl="0" eaLnBrk="1" fontAlgn="auto" latinLnBrk="0" hangingPunct="1">
              <a:lnSpc>
                <a:spcPct val="120000"/>
              </a:lnSpc>
              <a:spcBef>
                <a:spcPts val="0"/>
              </a:spcBef>
              <a:spcAft>
                <a:spcPts val="0"/>
              </a:spcAft>
              <a:buClr>
                <a:srgbClr val="000000"/>
              </a:buClr>
              <a:buSzTx/>
              <a:buFont typeface="Arial" pitchFamily="34" charset="0"/>
              <a:buChar char="•"/>
              <a:tabLst/>
              <a:defRPr/>
            </a:pPr>
            <a:r>
              <a:rPr kumimoji="0" lang="vi-VN" sz="3400" b="0" i="0" u="none" strike="noStrike" kern="0" cap="none" spc="0" normalizeH="0" baseline="0" noProof="0" dirty="0">
                <a:ln>
                  <a:noFill/>
                </a:ln>
                <a:solidFill>
                  <a:srgbClr val="000000"/>
                </a:solidFill>
                <a:effectLst/>
                <a:uLnTx/>
                <a:uFillTx/>
                <a:latin typeface="Cambria" pitchFamily="18" charset="0"/>
                <a:sym typeface="Arial"/>
              </a:rPr>
              <a:t>Thành phần cấu tạo: Insulin được cấu tạo từ nhiều chuỗi polypeptide, mỗi chuỗi này gồm các đơn vị </a:t>
            </a:r>
            <a:r>
              <a:rPr kumimoji="0" lang="el-GR" sz="3400" b="0" i="0" u="none" strike="noStrike" kern="0" cap="none" spc="0" normalizeH="0" baseline="0" noProof="0" dirty="0">
                <a:ln>
                  <a:noFill/>
                </a:ln>
                <a:solidFill>
                  <a:srgbClr val="000000"/>
                </a:solidFill>
                <a:effectLst/>
                <a:uLnTx/>
                <a:uFillTx/>
                <a:latin typeface="Cambria" pitchFamily="18" charset="0"/>
                <a:sym typeface="Arial"/>
              </a:rPr>
              <a:t>α – </a:t>
            </a:r>
            <a:r>
              <a:rPr kumimoji="0" lang="vi-VN" sz="3400" b="0" i="0" u="none" strike="noStrike" kern="0" cap="none" spc="0" normalizeH="0" baseline="0" noProof="0" dirty="0">
                <a:ln>
                  <a:noFill/>
                </a:ln>
                <a:solidFill>
                  <a:srgbClr val="000000"/>
                </a:solidFill>
                <a:effectLst/>
                <a:uLnTx/>
                <a:uFillTx/>
                <a:latin typeface="Cambria" pitchFamily="18" charset="0"/>
                <a:sym typeface="Arial"/>
              </a:rPr>
              <a:t>amino acid lên kết với nhau qua liên kết peptide theo một trật tự nhất định.</a:t>
            </a:r>
            <a:endParaRPr lang="vi-VN" sz="3400" dirty="0">
              <a:latin typeface="Cambria" pitchFamily="18" charset="0"/>
            </a:endParaRPr>
          </a:p>
          <a:p>
            <a:pPr marL="571500" lvl="0" indent="-571500" algn="just" defTabSz="1828800">
              <a:lnSpc>
                <a:spcPct val="120000"/>
              </a:lnSpc>
              <a:buFont typeface="Arial" pitchFamily="34" charset="0"/>
              <a:buChar char="•"/>
              <a:defRPr/>
            </a:pPr>
            <a:r>
              <a:rPr lang="vi-VN" sz="3400" dirty="0">
                <a:latin typeface="Cambria" pitchFamily="18" charset="0"/>
              </a:rPr>
              <a:t>Phân tử khối của </a:t>
            </a:r>
            <a:r>
              <a:rPr lang="vi-VN" sz="3400" dirty="0" err="1">
                <a:latin typeface="Cambria" pitchFamily="18" charset="0"/>
              </a:rPr>
              <a:t>insulin</a:t>
            </a:r>
            <a:r>
              <a:rPr lang="vi-VN" sz="3400" dirty="0">
                <a:latin typeface="Cambria" pitchFamily="18" charset="0"/>
              </a:rPr>
              <a:t> lớn hơn rất nhiều so với một số </a:t>
            </a:r>
            <a:r>
              <a:rPr lang="vi-VN" sz="3400" dirty="0" err="1">
                <a:latin typeface="Cambria" pitchFamily="18" charset="0"/>
              </a:rPr>
              <a:t>amino</a:t>
            </a:r>
            <a:r>
              <a:rPr lang="vi-VN" sz="3400" dirty="0">
                <a:latin typeface="Cambria" pitchFamily="18" charset="0"/>
              </a:rPr>
              <a:t> </a:t>
            </a:r>
            <a:r>
              <a:rPr lang="vi-VN" sz="3400" dirty="0" err="1">
                <a:latin typeface="Cambria" pitchFamily="18" charset="0"/>
              </a:rPr>
              <a:t>acid</a:t>
            </a:r>
            <a:r>
              <a:rPr lang="vi-VN" sz="3400" dirty="0">
                <a:latin typeface="Cambria" pitchFamily="18" charset="0"/>
              </a:rPr>
              <a:t> như </a:t>
            </a:r>
            <a:r>
              <a:rPr lang="vi-VN" sz="3400" dirty="0" err="1">
                <a:latin typeface="Cambria" pitchFamily="18" charset="0"/>
              </a:rPr>
              <a:t>Gly</a:t>
            </a:r>
            <a:r>
              <a:rPr lang="vi-VN" sz="3400" dirty="0">
                <a:latin typeface="Cambria" pitchFamily="18" charset="0"/>
              </a:rPr>
              <a:t>, </a:t>
            </a:r>
            <a:r>
              <a:rPr lang="vi-VN" sz="3400" dirty="0" err="1">
                <a:latin typeface="Cambria" pitchFamily="18" charset="0"/>
              </a:rPr>
              <a:t>Ala</a:t>
            </a:r>
            <a:r>
              <a:rPr lang="vi-VN" sz="3400" dirty="0">
                <a:latin typeface="Cambria" pitchFamily="18" charset="0"/>
              </a:rPr>
              <a:t>, </a:t>
            </a:r>
            <a:r>
              <a:rPr lang="vi-VN" sz="3400" dirty="0" err="1">
                <a:latin typeface="Cambria" pitchFamily="18" charset="0"/>
              </a:rPr>
              <a:t>Val</a:t>
            </a:r>
            <a:r>
              <a:rPr lang="vi-VN" sz="3400" dirty="0">
                <a:latin typeface="Cambria" pitchFamily="18" charset="0"/>
              </a:rPr>
              <a:t> có trong phân tử </a:t>
            </a:r>
            <a:r>
              <a:rPr lang="vi-VN" sz="3400" dirty="0" err="1">
                <a:latin typeface="Cambria" pitchFamily="18" charset="0"/>
              </a:rPr>
              <a:t>insulin</a:t>
            </a:r>
            <a:r>
              <a:rPr lang="vi-VN" sz="3400" dirty="0">
                <a:latin typeface="Cambria" pitchFamily="18" charset="0"/>
              </a:rPr>
              <a:t>.</a:t>
            </a:r>
          </a:p>
        </p:txBody>
      </p:sp>
      <p:sp>
        <p:nvSpPr>
          <p:cNvPr id="4" name="Google Shape;197;p18"/>
          <p:cNvSpPr/>
          <p:nvPr/>
        </p:nvSpPr>
        <p:spPr>
          <a:xfrm>
            <a:off x="1255692" y="5657910"/>
            <a:ext cx="3059309" cy="744428"/>
          </a:xfrm>
          <a:prstGeom prst="roundRect">
            <a:avLst>
              <a:gd name="adj" fmla="val 16667"/>
            </a:avLst>
          </a:prstGeom>
          <a:solidFill>
            <a:schemeClr val="tx1"/>
          </a:solidFill>
          <a:ln>
            <a:solidFill>
              <a:schemeClr val="bg2">
                <a:lumMod val="50000"/>
              </a:schemeClr>
            </a:solid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Trả</a:t>
            </a:r>
            <a:r>
              <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Cambria" pitchFamily="18" charset="0"/>
                <a:cs typeface="Arial"/>
                <a:sym typeface="Arial"/>
              </a:rPr>
              <a:t>lời</a:t>
            </a:r>
            <a:endParaRPr kumimoji="0" lang="en-US" sz="4000" b="1" i="0" u="none" strike="noStrike" kern="0" cap="none" spc="0" normalizeH="0" baseline="0" noProof="0" dirty="0">
              <a:ln>
                <a:noFill/>
              </a:ln>
              <a:solidFill>
                <a:srgbClr val="002060"/>
              </a:solidFill>
              <a:effectLst/>
              <a:uLnTx/>
              <a:uFillTx/>
              <a:latin typeface="Cambria" pitchFamily="18" charset="0"/>
              <a:cs typeface="Arial"/>
              <a:sym typeface="Arial"/>
            </a:endParaRPr>
          </a:p>
        </p:txBody>
      </p:sp>
      <p:pic>
        <p:nvPicPr>
          <p:cNvPr id="5" name="Picture 4" descr="Hình ảnh ý Tưởng Thiết Kế Vector Bóng đèn PNG , Bóng đèn Vàng, Bóng đèn Dây  Tóc, Bóng đèn Tròn PNG và Vector với nền trong suốt để tải xuống miễn">
            <a:extLst>
              <a:ext uri="{FF2B5EF4-FFF2-40B4-BE49-F238E27FC236}">
                <a16:creationId xmlns:a16="http://schemas.microsoft.com/office/drawing/2014/main" id="{4C782878-CEF7-7D32-E78A-F5D8CCDF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90" y="4791757"/>
            <a:ext cx="1571606" cy="157160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F9E36DE9-19CD-9DB8-5643-7A97643BE050}"/>
              </a:ext>
            </a:extLst>
          </p:cNvPr>
          <p:cNvPicPr>
            <a:picLocks noChangeAspect="1"/>
          </p:cNvPicPr>
          <p:nvPr/>
        </p:nvPicPr>
        <p:blipFill rotWithShape="1">
          <a:blip r:embed="rId4"/>
          <a:srcRect l="12904" t="18774" r="11290" b="26881"/>
          <a:stretch/>
        </p:blipFill>
        <p:spPr>
          <a:xfrm>
            <a:off x="975863" y="674356"/>
            <a:ext cx="1343006" cy="962786"/>
          </a:xfrm>
          <a:prstGeom prst="rect">
            <a:avLst/>
          </a:prstGeom>
        </p:spPr>
      </p:pic>
      <p:pic>
        <p:nvPicPr>
          <p:cNvPr id="3" name="Hình ảnh 2">
            <a:extLst>
              <a:ext uri="{FF2B5EF4-FFF2-40B4-BE49-F238E27FC236}">
                <a16:creationId xmlns:a16="http://schemas.microsoft.com/office/drawing/2014/main" id="{C0F3E520-85D9-01C3-F776-6D6908EF38E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6625" t="3035" r="5660" b="-3035"/>
          <a:stretch/>
        </p:blipFill>
        <p:spPr>
          <a:xfrm>
            <a:off x="11159515" y="441815"/>
            <a:ext cx="6171481" cy="5921548"/>
          </a:xfrm>
          <a:prstGeom prst="rect">
            <a:avLst/>
          </a:prstGeom>
        </p:spPr>
      </p:pic>
    </p:spTree>
    <p:extLst>
      <p:ext uri="{BB962C8B-B14F-4D97-AF65-F5344CB8AC3E}">
        <p14:creationId xmlns:p14="http://schemas.microsoft.com/office/powerpoint/2010/main" val="207387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4" name="Hình ảnh 3">
            <a:extLst>
              <a:ext uri="{FF2B5EF4-FFF2-40B4-BE49-F238E27FC236}">
                <a16:creationId xmlns:a16="http://schemas.microsoft.com/office/drawing/2014/main" id="{296B8E3B-41CF-06E6-D25B-B8551284F1D4}"/>
              </a:ext>
            </a:extLst>
          </p:cNvPr>
          <p:cNvPicPr>
            <a:picLocks noChangeAspect="1"/>
          </p:cNvPicPr>
          <p:nvPr/>
        </p:nvPicPr>
        <p:blipFill>
          <a:blip r:embed="rId3"/>
          <a:stretch>
            <a:fillRect/>
          </a:stretch>
        </p:blipFill>
        <p:spPr>
          <a:xfrm flipH="1">
            <a:off x="2785030" y="4897818"/>
            <a:ext cx="5452458" cy="5584840"/>
          </a:xfrm>
          <a:prstGeom prst="rect">
            <a:avLst/>
          </a:prstGeom>
        </p:spPr>
      </p:pic>
      <p:sp>
        <p:nvSpPr>
          <p:cNvPr id="5" name="Bong bóng Ý nghĩ: Hình đám mây 4">
            <a:extLst>
              <a:ext uri="{FF2B5EF4-FFF2-40B4-BE49-F238E27FC236}">
                <a16:creationId xmlns:a16="http://schemas.microsoft.com/office/drawing/2014/main" id="{5ABC7E75-337F-CC9F-F6C4-AEBFD389731A}"/>
              </a:ext>
            </a:extLst>
          </p:cNvPr>
          <p:cNvSpPr/>
          <p:nvPr/>
        </p:nvSpPr>
        <p:spPr>
          <a:xfrm>
            <a:off x="5919536" y="657726"/>
            <a:ext cx="9583433" cy="5229727"/>
          </a:xfrm>
          <a:prstGeom prst="cloudCallout">
            <a:avLst>
              <a:gd name="adj1" fmla="val -22769"/>
              <a:gd name="adj2" fmla="val 74358"/>
            </a:avLst>
          </a:prstGeom>
          <a:solidFill>
            <a:srgbClr val="0B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29">
            <a:extLst>
              <a:ext uri="{FF2B5EF4-FFF2-40B4-BE49-F238E27FC236}">
                <a16:creationId xmlns:a16="http://schemas.microsoft.com/office/drawing/2014/main" id="{32DE4BB1-9636-C21A-D258-0BBCF2030244}"/>
              </a:ext>
            </a:extLst>
          </p:cNvPr>
          <p:cNvSpPr txBox="1"/>
          <p:nvPr/>
        </p:nvSpPr>
        <p:spPr>
          <a:xfrm>
            <a:off x="6997328" y="1433856"/>
            <a:ext cx="7067016" cy="3463962"/>
          </a:xfrm>
          <a:prstGeom prst="rect">
            <a:avLst/>
          </a:prstGeom>
        </p:spPr>
        <p:txBody>
          <a:bodyPr wrap="square" lIns="0" tIns="0" rIns="0" bIns="0" rtlCol="0" anchor="t">
            <a:spAutoFit/>
          </a:bodyPr>
          <a:lstStyle/>
          <a:p>
            <a:pPr marL="914400" marR="0" lvl="0" indent="-914400" algn="ctr" defTabSz="914400" rtl="0" eaLnBrk="1" fontAlgn="auto" latinLnBrk="0" hangingPunct="1">
              <a:lnSpc>
                <a:spcPct val="120000"/>
              </a:lnSpc>
              <a:spcAft>
                <a:spcPts val="0"/>
              </a:spcAft>
              <a:buClrTx/>
              <a:buSzTx/>
              <a:buFontTx/>
              <a:buAutoNum type="arabicPeriod"/>
              <a:tabLst/>
              <a:defRPr/>
            </a:pPr>
            <a:r>
              <a:rPr lang="en-US" sz="4800" b="1" kern="1200" dirty="0" err="1">
                <a:solidFill>
                  <a:schemeClr val="tx1"/>
                </a:solidFill>
                <a:latin typeface="Cambria"/>
                <a:ea typeface="Cambria"/>
                <a:cs typeface="+mn-ea"/>
                <a:sym typeface="+mn-lt"/>
              </a:rPr>
              <a:t>Nêu</a:t>
            </a:r>
            <a:r>
              <a:rPr lang="en-US" sz="4800" b="1" kern="1200" dirty="0">
                <a:solidFill>
                  <a:schemeClr val="tx1"/>
                </a:solidFill>
                <a:latin typeface="Cambria"/>
                <a:ea typeface="Cambria"/>
                <a:cs typeface="+mn-ea"/>
                <a:sym typeface="+mn-lt"/>
              </a:rPr>
              <a:t> </a:t>
            </a:r>
            <a:r>
              <a:rPr lang="en-US" sz="4800" b="1" kern="1200" dirty="0" err="1">
                <a:solidFill>
                  <a:schemeClr val="tx1"/>
                </a:solidFill>
                <a:latin typeface="Cambria"/>
                <a:ea typeface="Cambria"/>
                <a:cs typeface="+mn-ea"/>
                <a:sym typeface="+mn-lt"/>
              </a:rPr>
              <a:t>khái</a:t>
            </a:r>
            <a:r>
              <a:rPr lang="en-US" sz="4800" b="1" kern="1200" dirty="0">
                <a:solidFill>
                  <a:schemeClr val="tx1"/>
                </a:solidFill>
                <a:latin typeface="Cambria"/>
                <a:ea typeface="Cambria"/>
                <a:cs typeface="+mn-ea"/>
                <a:sym typeface="+mn-lt"/>
              </a:rPr>
              <a:t> </a:t>
            </a:r>
            <a:r>
              <a:rPr lang="en-US" sz="4800" b="1" kern="1200" dirty="0" err="1">
                <a:solidFill>
                  <a:schemeClr val="tx1"/>
                </a:solidFill>
                <a:latin typeface="Cambria"/>
                <a:ea typeface="Cambria"/>
                <a:cs typeface="+mn-ea"/>
                <a:sym typeface="+mn-lt"/>
              </a:rPr>
              <a:t>niệm</a:t>
            </a:r>
            <a:r>
              <a:rPr lang="en-US" sz="4800" b="1" kern="1200" dirty="0">
                <a:solidFill>
                  <a:schemeClr val="tx1"/>
                </a:solidFill>
                <a:latin typeface="Cambria"/>
                <a:ea typeface="Cambria"/>
                <a:cs typeface="+mn-ea"/>
                <a:sym typeface="+mn-lt"/>
              </a:rPr>
              <a:t> </a:t>
            </a:r>
            <a:r>
              <a:rPr lang="en-US" sz="4800" b="1" kern="1200" dirty="0" err="1">
                <a:solidFill>
                  <a:schemeClr val="tx1"/>
                </a:solidFill>
                <a:latin typeface="Cambria"/>
                <a:ea typeface="Cambria"/>
                <a:cs typeface="+mn-ea"/>
                <a:sym typeface="+mn-lt"/>
              </a:rPr>
              <a:t>về</a:t>
            </a:r>
            <a:r>
              <a:rPr lang="en-US" sz="4800" b="1" kern="1200" dirty="0">
                <a:solidFill>
                  <a:schemeClr val="tx1"/>
                </a:solidFill>
                <a:latin typeface="Cambria"/>
                <a:ea typeface="Cambria"/>
                <a:cs typeface="+mn-ea"/>
                <a:sym typeface="+mn-lt"/>
              </a:rPr>
              <a:t> protein.</a:t>
            </a:r>
          </a:p>
          <a:p>
            <a:pPr marL="914400" marR="0" lvl="0" indent="-914400" algn="ctr" defTabSz="914400" rtl="0" eaLnBrk="1" fontAlgn="auto" latinLnBrk="0" hangingPunct="1">
              <a:lnSpc>
                <a:spcPct val="120000"/>
              </a:lnSpc>
              <a:spcAft>
                <a:spcPts val="0"/>
              </a:spcAft>
              <a:buClrTx/>
              <a:buSzTx/>
              <a:buFontTx/>
              <a:buAutoNum type="arabicPeriod"/>
              <a:tabLst/>
              <a:defRPr/>
            </a:pPr>
            <a:r>
              <a:rPr lang="en-US" sz="4800" b="1" kern="1200" dirty="0">
                <a:solidFill>
                  <a:schemeClr val="tx1"/>
                </a:solidFill>
                <a:latin typeface="Cambria"/>
                <a:ea typeface="Cambria"/>
                <a:cs typeface="+mn-ea"/>
                <a:sym typeface="+mn-lt"/>
              </a:rPr>
              <a:t>Protein </a:t>
            </a:r>
            <a:r>
              <a:rPr lang="en-US" sz="4800" b="1" kern="1200" dirty="0" err="1">
                <a:solidFill>
                  <a:schemeClr val="tx1"/>
                </a:solidFill>
                <a:latin typeface="Cambria"/>
                <a:ea typeface="Cambria"/>
                <a:cs typeface="+mn-ea"/>
                <a:sym typeface="+mn-lt"/>
              </a:rPr>
              <a:t>được</a:t>
            </a:r>
            <a:r>
              <a:rPr lang="en-US" sz="4800" b="1" kern="1200" dirty="0">
                <a:solidFill>
                  <a:schemeClr val="tx1"/>
                </a:solidFill>
                <a:latin typeface="Cambria"/>
                <a:ea typeface="Cambria"/>
                <a:cs typeface="+mn-ea"/>
                <a:sym typeface="+mn-lt"/>
              </a:rPr>
              <a:t> chia </a:t>
            </a:r>
            <a:r>
              <a:rPr lang="en-US" sz="4800" b="1" kern="1200" dirty="0" err="1">
                <a:solidFill>
                  <a:schemeClr val="tx1"/>
                </a:solidFill>
                <a:latin typeface="Cambria"/>
                <a:ea typeface="Cambria"/>
                <a:cs typeface="+mn-ea"/>
                <a:sym typeface="+mn-lt"/>
              </a:rPr>
              <a:t>làm</a:t>
            </a:r>
            <a:r>
              <a:rPr lang="en-US" sz="4800" b="1" kern="1200" dirty="0">
                <a:solidFill>
                  <a:schemeClr val="tx1"/>
                </a:solidFill>
                <a:latin typeface="Cambria"/>
                <a:ea typeface="Cambria"/>
                <a:cs typeface="+mn-ea"/>
                <a:sym typeface="+mn-lt"/>
              </a:rPr>
              <a:t> </a:t>
            </a:r>
            <a:r>
              <a:rPr lang="en-US" sz="4800" b="1" kern="1200" dirty="0" err="1">
                <a:solidFill>
                  <a:schemeClr val="tx1"/>
                </a:solidFill>
                <a:latin typeface="Cambria"/>
                <a:ea typeface="Cambria"/>
                <a:cs typeface="+mn-ea"/>
                <a:sym typeface="+mn-lt"/>
              </a:rPr>
              <a:t>mấy</a:t>
            </a:r>
            <a:r>
              <a:rPr lang="en-US" sz="4800" b="1" kern="1200" dirty="0">
                <a:solidFill>
                  <a:schemeClr val="tx1"/>
                </a:solidFill>
                <a:latin typeface="Cambria"/>
                <a:ea typeface="Cambria"/>
                <a:cs typeface="+mn-ea"/>
                <a:sym typeface="+mn-lt"/>
              </a:rPr>
              <a:t> </a:t>
            </a:r>
            <a:r>
              <a:rPr lang="en-US" sz="4800" b="1" kern="1200" dirty="0" err="1">
                <a:solidFill>
                  <a:schemeClr val="tx1"/>
                </a:solidFill>
                <a:latin typeface="Cambria"/>
                <a:ea typeface="Cambria"/>
                <a:cs typeface="+mn-ea"/>
                <a:sym typeface="+mn-lt"/>
              </a:rPr>
              <a:t>loại</a:t>
            </a:r>
            <a:r>
              <a:rPr lang="en-US" sz="4800" b="1" kern="1200" dirty="0">
                <a:solidFill>
                  <a:schemeClr val="tx1"/>
                </a:solidFill>
                <a:latin typeface="Cambria"/>
                <a:ea typeface="Cambria"/>
                <a:cs typeface="+mn-ea"/>
                <a:sym typeface="+mn-lt"/>
              </a:rPr>
              <a:t>?</a:t>
            </a:r>
            <a:endParaRPr kumimoji="0" lang="en-US" sz="4800" b="1" i="0" u="none" strike="noStrike" kern="1200" cap="none" spc="0" normalizeH="0" baseline="0" noProof="0" dirty="0">
              <a:ln>
                <a:noFill/>
              </a:ln>
              <a:solidFill>
                <a:schemeClr val="tx1"/>
              </a:solidFill>
              <a:effectLst/>
              <a:uLnTx/>
              <a:uFillTx/>
              <a:latin typeface="Cambria"/>
              <a:ea typeface="Cambria"/>
              <a:cs typeface="+mn-ea"/>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 name="Tiêu đề 2">
            <a:extLst>
              <a:ext uri="{FF2B5EF4-FFF2-40B4-BE49-F238E27FC236}">
                <a16:creationId xmlns:a16="http://schemas.microsoft.com/office/drawing/2014/main" id="{FE88BE3D-B8F1-A6C3-A7F0-A300A1FC27EB}"/>
              </a:ext>
            </a:extLst>
          </p:cNvPr>
          <p:cNvSpPr>
            <a:spLocks noGrp="1"/>
          </p:cNvSpPr>
          <p:nvPr>
            <p:ph type="title"/>
          </p:nvPr>
        </p:nvSpPr>
        <p:spPr>
          <a:xfrm>
            <a:off x="1197872" y="460399"/>
            <a:ext cx="15427800" cy="1145400"/>
          </a:xfrm>
        </p:spPr>
        <p:txBody>
          <a:bodyPr/>
          <a:lstStyle/>
          <a:p>
            <a:r>
              <a:rPr lang="en-US" dirty="0">
                <a:latin typeface="+mj-lt"/>
              </a:rPr>
              <a:t>1. </a:t>
            </a:r>
            <a:r>
              <a:rPr lang="en-US" dirty="0" err="1">
                <a:latin typeface="+mj-lt"/>
              </a:rPr>
              <a:t>Khái</a:t>
            </a:r>
            <a:r>
              <a:rPr lang="en-US" dirty="0">
                <a:latin typeface="+mj-lt"/>
              </a:rPr>
              <a:t> </a:t>
            </a:r>
            <a:r>
              <a:rPr lang="en-US" dirty="0" err="1">
                <a:latin typeface="+mj-lt"/>
              </a:rPr>
              <a:t>niệm</a:t>
            </a:r>
            <a:r>
              <a:rPr lang="en-US" dirty="0">
                <a:latin typeface="+mj-lt"/>
              </a:rPr>
              <a:t> </a:t>
            </a:r>
            <a:r>
              <a:rPr lang="en-US" dirty="0" err="1">
                <a:latin typeface="+mj-lt"/>
              </a:rPr>
              <a:t>và</a:t>
            </a:r>
            <a:r>
              <a:rPr lang="en-US" dirty="0">
                <a:latin typeface="+mj-lt"/>
              </a:rPr>
              <a:t> </a:t>
            </a:r>
            <a:r>
              <a:rPr lang="en-US" dirty="0" err="1">
                <a:latin typeface="+mj-lt"/>
              </a:rPr>
              <a:t>cấu</a:t>
            </a:r>
            <a:r>
              <a:rPr lang="en-US" dirty="0">
                <a:latin typeface="+mj-lt"/>
              </a:rPr>
              <a:t> </a:t>
            </a:r>
            <a:r>
              <a:rPr lang="en-US" dirty="0" err="1">
                <a:latin typeface="+mj-lt"/>
              </a:rPr>
              <a:t>trúc</a:t>
            </a:r>
            <a:endParaRPr lang="en-US" dirty="0">
              <a:latin typeface="+mj-lt"/>
            </a:endParaRPr>
          </a:p>
        </p:txBody>
      </p:sp>
      <p:sp>
        <p:nvSpPr>
          <p:cNvPr id="4" name="Hình chữ nhật 3">
            <a:extLst>
              <a:ext uri="{FF2B5EF4-FFF2-40B4-BE49-F238E27FC236}">
                <a16:creationId xmlns:a16="http://schemas.microsoft.com/office/drawing/2014/main" id="{D4A53899-207C-8BB5-386D-6BCBFE1D614F}"/>
              </a:ext>
            </a:extLst>
          </p:cNvPr>
          <p:cNvSpPr/>
          <p:nvPr/>
        </p:nvSpPr>
        <p:spPr>
          <a:xfrm>
            <a:off x="513348" y="1819729"/>
            <a:ext cx="16667747" cy="800687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ộn: Ngang 5">
            <a:extLst>
              <a:ext uri="{FF2B5EF4-FFF2-40B4-BE49-F238E27FC236}">
                <a16:creationId xmlns:a16="http://schemas.microsoft.com/office/drawing/2014/main" id="{271E6D22-A861-6793-DFD3-794B08023E80}"/>
              </a:ext>
            </a:extLst>
          </p:cNvPr>
          <p:cNvSpPr/>
          <p:nvPr/>
        </p:nvSpPr>
        <p:spPr>
          <a:xfrm>
            <a:off x="1197872" y="1308100"/>
            <a:ext cx="15829337" cy="3913414"/>
          </a:xfrm>
          <a:prstGeom prst="horizontalScroll">
            <a:avLst/>
          </a:prstGeom>
          <a:solidFill>
            <a:srgbClr val="FAF0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C502639-2161-7C42-5951-43F0CFE2E9A3}"/>
              </a:ext>
            </a:extLst>
          </p:cNvPr>
          <p:cNvSpPr txBox="1">
            <a:spLocks/>
          </p:cNvSpPr>
          <p:nvPr/>
        </p:nvSpPr>
        <p:spPr>
          <a:xfrm>
            <a:off x="1967724" y="1936039"/>
            <a:ext cx="14657948" cy="18294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ClrTx/>
            </a:pPr>
            <a:r>
              <a:rPr lang="en-US" sz="3600" dirty="0">
                <a:solidFill>
                  <a:srgbClr val="053D43"/>
                </a:solidFill>
                <a:latin typeface="+mj-lt"/>
                <a:cs typeface="Arial" panose="020B0604020202020204" pitchFamily="34" charset="0"/>
              </a:rPr>
              <a:t>Protein </a:t>
            </a:r>
            <a:r>
              <a:rPr lang="en-US" sz="3600" dirty="0" err="1">
                <a:solidFill>
                  <a:srgbClr val="053D43"/>
                </a:solidFill>
                <a:latin typeface="+mj-lt"/>
                <a:cs typeface="Arial" panose="020B0604020202020204" pitchFamily="34" charset="0"/>
              </a:rPr>
              <a:t>là</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hợp</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chất</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cao</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phân</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tử</a:t>
            </a:r>
            <a:r>
              <a:rPr lang="en-US" sz="3600" dirty="0">
                <a:solidFill>
                  <a:srgbClr val="053D43"/>
                </a:solidFill>
                <a:latin typeface="+mj-lt"/>
                <a:cs typeface="Arial" panose="020B0604020202020204" pitchFamily="34" charset="0"/>
              </a:rPr>
              <a:t> đ</a:t>
            </a:r>
            <a:r>
              <a:rPr lang="vi-VN" sz="3600" dirty="0" err="1">
                <a:solidFill>
                  <a:srgbClr val="053D43"/>
                </a:solidFill>
                <a:latin typeface="+mj-lt"/>
                <a:cs typeface="Arial" panose="020B0604020202020204" pitchFamily="34" charset="0"/>
              </a:rPr>
              <a:t>ược</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hình</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thành</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từ</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một</a:t>
            </a:r>
            <a:r>
              <a:rPr lang="en-US" sz="3600" dirty="0">
                <a:solidFill>
                  <a:srgbClr val="053D43"/>
                </a:solidFill>
                <a:latin typeface="+mj-lt"/>
                <a:cs typeface="Arial" panose="020B0604020202020204" pitchFamily="34" charset="0"/>
              </a:rPr>
              <a:t> hay </a:t>
            </a:r>
            <a:r>
              <a:rPr lang="en-US" sz="3600" dirty="0" err="1">
                <a:solidFill>
                  <a:srgbClr val="053D43"/>
                </a:solidFill>
                <a:latin typeface="+mj-lt"/>
                <a:cs typeface="Arial" panose="020B0604020202020204" pitchFamily="34" charset="0"/>
              </a:rPr>
              <a:t>nhiều</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chuỗi</a:t>
            </a:r>
            <a:r>
              <a:rPr lang="en-US" sz="3600" dirty="0">
                <a:solidFill>
                  <a:srgbClr val="053D43"/>
                </a:solidFill>
                <a:latin typeface="+mj-lt"/>
                <a:cs typeface="Arial" panose="020B0604020202020204" pitchFamily="34" charset="0"/>
              </a:rPr>
              <a:t> </a:t>
            </a:r>
            <a:r>
              <a:rPr lang="en-US" sz="3600" b="1" dirty="0">
                <a:solidFill>
                  <a:srgbClr val="053D43"/>
                </a:solidFill>
                <a:latin typeface="+mj-lt"/>
                <a:cs typeface="Arial" panose="020B0604020202020204" pitchFamily="34" charset="0"/>
              </a:rPr>
              <a:t>polypeptide.</a:t>
            </a:r>
          </a:p>
          <a:p>
            <a:pPr algn="just">
              <a:lnSpc>
                <a:spcPct val="120000"/>
              </a:lnSpc>
              <a:spcBef>
                <a:spcPts val="0"/>
              </a:spcBef>
              <a:buClrTx/>
            </a:pPr>
            <a:r>
              <a:rPr lang="en-US" sz="3600" dirty="0">
                <a:solidFill>
                  <a:srgbClr val="053D43"/>
                </a:solidFill>
                <a:latin typeface="+mj-lt"/>
                <a:cs typeface="Arial" panose="020B0604020202020204" pitchFamily="34" charset="0"/>
              </a:rPr>
              <a:t>Protein đ</a:t>
            </a:r>
            <a:r>
              <a:rPr lang="vi-VN" sz="3600" dirty="0" err="1">
                <a:solidFill>
                  <a:srgbClr val="053D43"/>
                </a:solidFill>
                <a:latin typeface="+mj-lt"/>
                <a:cs typeface="Arial" panose="020B0604020202020204" pitchFamily="34" charset="0"/>
              </a:rPr>
              <a:t>ược</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cấu</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tạo</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từ</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các</a:t>
            </a:r>
            <a:r>
              <a:rPr lang="en-US" sz="3600" dirty="0">
                <a:solidFill>
                  <a:srgbClr val="053D43"/>
                </a:solidFill>
                <a:latin typeface="+mj-lt"/>
                <a:cs typeface="Arial" panose="020B0604020202020204" pitchFamily="34" charset="0"/>
              </a:rPr>
              <a:t> đ</a:t>
            </a:r>
            <a:r>
              <a:rPr lang="vi-VN" sz="3600" dirty="0">
                <a:solidFill>
                  <a:srgbClr val="053D43"/>
                </a:solidFill>
                <a:latin typeface="+mj-lt"/>
                <a:cs typeface="Arial" panose="020B0604020202020204" pitchFamily="34" charset="0"/>
              </a:rPr>
              <a:t>ơ</a:t>
            </a:r>
            <a:r>
              <a:rPr lang="en-US" sz="3600" dirty="0">
                <a:solidFill>
                  <a:srgbClr val="053D43"/>
                </a:solidFill>
                <a:latin typeface="+mj-lt"/>
                <a:cs typeface="Arial" panose="020B0604020202020204" pitchFamily="34" charset="0"/>
              </a:rPr>
              <a:t>n </a:t>
            </a:r>
            <a:r>
              <a:rPr lang="en-US" sz="3600" dirty="0" err="1">
                <a:solidFill>
                  <a:srgbClr val="053D43"/>
                </a:solidFill>
                <a:latin typeface="+mj-lt"/>
                <a:cs typeface="Arial" panose="020B0604020202020204" pitchFamily="34" charset="0"/>
              </a:rPr>
              <a:t>vị</a:t>
            </a:r>
            <a:r>
              <a:rPr lang="en-US" sz="3600" dirty="0">
                <a:solidFill>
                  <a:srgbClr val="053D43"/>
                </a:solidFill>
                <a:latin typeface="+mj-lt"/>
                <a:cs typeface="Arial" panose="020B0604020202020204" pitchFamily="34" charset="0"/>
              </a:rPr>
              <a:t> c</a:t>
            </a:r>
            <a:r>
              <a:rPr lang="vi-VN" sz="3600" dirty="0">
                <a:solidFill>
                  <a:srgbClr val="053D43"/>
                </a:solidFill>
                <a:latin typeface="+mj-lt"/>
                <a:cs typeface="Arial" panose="020B0604020202020204" pitchFamily="34" charset="0"/>
              </a:rPr>
              <a:t>ơ</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sở</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là</a:t>
            </a:r>
            <a:r>
              <a:rPr lang="en-US" sz="3600" dirty="0">
                <a:solidFill>
                  <a:srgbClr val="053D43"/>
                </a:solidFill>
                <a:latin typeface="+mj-lt"/>
                <a:cs typeface="Arial" panose="020B0604020202020204" pitchFamily="34" charset="0"/>
              </a:rPr>
              <a:t> </a:t>
            </a:r>
            <a:r>
              <a:rPr lang="en-US" sz="3600" dirty="0" err="1">
                <a:solidFill>
                  <a:srgbClr val="053D43"/>
                </a:solidFill>
                <a:latin typeface="+mj-lt"/>
                <a:cs typeface="Arial" panose="020B0604020202020204" pitchFamily="34" charset="0"/>
              </a:rPr>
              <a:t>các</a:t>
            </a:r>
            <a:r>
              <a:rPr lang="en-US" sz="3600" dirty="0">
                <a:solidFill>
                  <a:srgbClr val="053D43"/>
                </a:solidFill>
                <a:latin typeface="+mj-lt"/>
                <a:cs typeface="Arial" panose="020B0604020202020204" pitchFamily="34" charset="0"/>
              </a:rPr>
              <a:t> </a:t>
            </a:r>
            <a:r>
              <a:rPr lang="el-GR" sz="3600" dirty="0">
                <a:solidFill>
                  <a:srgbClr val="053D43"/>
                </a:solidFill>
                <a:latin typeface="+mj-lt"/>
                <a:cs typeface="Arial" panose="020B0604020202020204" pitchFamily="34" charset="0"/>
              </a:rPr>
              <a:t>α</a:t>
            </a:r>
            <a:r>
              <a:rPr lang="en-US" sz="3600" b="1" dirty="0">
                <a:solidFill>
                  <a:srgbClr val="053D43"/>
                </a:solidFill>
                <a:latin typeface="+mj-lt"/>
                <a:cs typeface="Arial" panose="020B0604020202020204" pitchFamily="34" charset="0"/>
              </a:rPr>
              <a:t> </a:t>
            </a:r>
            <a:r>
              <a:rPr lang="vi-VN" sz="3600" dirty="0">
                <a:solidFill>
                  <a:srgbClr val="053D43"/>
                </a:solidFill>
                <a:latin typeface="+mj-lt"/>
                <a:cs typeface="Arial" panose="020B0604020202020204" pitchFamily="34" charset="0"/>
              </a:rPr>
              <a:t>-</a:t>
            </a:r>
            <a:r>
              <a:rPr lang="vi-VN" sz="3600" dirty="0" err="1">
                <a:solidFill>
                  <a:srgbClr val="053D43"/>
                </a:solidFill>
                <a:latin typeface="+mj-lt"/>
                <a:cs typeface="Arial" panose="020B0604020202020204" pitchFamily="34" charset="0"/>
              </a:rPr>
              <a:t>amino</a:t>
            </a:r>
            <a:r>
              <a:rPr lang="vi-VN" sz="3600" dirty="0">
                <a:solidFill>
                  <a:srgbClr val="053D43"/>
                </a:solidFill>
                <a:latin typeface="+mj-lt"/>
                <a:cs typeface="Arial" panose="020B0604020202020204" pitchFamily="34" charset="0"/>
              </a:rPr>
              <a:t> </a:t>
            </a:r>
            <a:r>
              <a:rPr lang="vi-VN" sz="3600" dirty="0" err="1">
                <a:solidFill>
                  <a:srgbClr val="053D43"/>
                </a:solidFill>
                <a:latin typeface="+mj-lt"/>
                <a:cs typeface="Arial" panose="020B0604020202020204" pitchFamily="34" charset="0"/>
              </a:rPr>
              <a:t>acid</a:t>
            </a:r>
            <a:r>
              <a:rPr lang="vi-VN" sz="3600" dirty="0">
                <a:solidFill>
                  <a:srgbClr val="053D43"/>
                </a:solidFill>
                <a:latin typeface="+mj-lt"/>
                <a:cs typeface="Arial" panose="020B0604020202020204" pitchFamily="34" charset="0"/>
              </a:rPr>
              <a:t> liên kết với nhau qua liên kết </a:t>
            </a:r>
            <a:r>
              <a:rPr lang="vi-VN" sz="3600" dirty="0" err="1">
                <a:solidFill>
                  <a:srgbClr val="053D43"/>
                </a:solidFill>
                <a:latin typeface="+mj-lt"/>
                <a:cs typeface="Arial" panose="020B0604020202020204" pitchFamily="34" charset="0"/>
              </a:rPr>
              <a:t>peptide</a:t>
            </a:r>
            <a:r>
              <a:rPr lang="vi-VN" sz="3600" dirty="0">
                <a:solidFill>
                  <a:srgbClr val="053D43"/>
                </a:solidFill>
                <a:latin typeface="+mj-lt"/>
                <a:cs typeface="Arial" panose="020B0604020202020204" pitchFamily="34" charset="0"/>
              </a:rPr>
              <a:t> theo một trật tự nhất định.</a:t>
            </a:r>
            <a:endParaRPr lang="en-US" sz="3600" dirty="0">
              <a:solidFill>
                <a:srgbClr val="053D43"/>
              </a:solidFill>
              <a:latin typeface="+mj-lt"/>
              <a:cs typeface="Arial" panose="020B0604020202020204" pitchFamily="34" charset="0"/>
            </a:endParaRPr>
          </a:p>
        </p:txBody>
      </p:sp>
      <p:pic>
        <p:nvPicPr>
          <p:cNvPr id="2" name="Hình ảnh 1">
            <a:extLst>
              <a:ext uri="{FF2B5EF4-FFF2-40B4-BE49-F238E27FC236}">
                <a16:creationId xmlns:a16="http://schemas.microsoft.com/office/drawing/2014/main" id="{0C2BA0B6-3F40-8318-C2B0-28B7DAE2AF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6625" t="3035" r="5660" b="-3035"/>
          <a:stretch/>
        </p:blipFill>
        <p:spPr>
          <a:xfrm>
            <a:off x="10656916" y="4895973"/>
            <a:ext cx="5207198" cy="4996317"/>
          </a:xfrm>
          <a:prstGeom prst="rect">
            <a:avLst/>
          </a:prstGeom>
        </p:spPr>
      </p:pic>
      <p:pic>
        <p:nvPicPr>
          <p:cNvPr id="8" name="Hình ảnh 7">
            <a:extLst>
              <a:ext uri="{FF2B5EF4-FFF2-40B4-BE49-F238E27FC236}">
                <a16:creationId xmlns:a16="http://schemas.microsoft.com/office/drawing/2014/main" id="{9A3E1B69-4C4E-D73A-AF42-FBE113804C8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922533" y="5435444"/>
            <a:ext cx="9901922" cy="399697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2">
            <a:extLst>
              <a:ext uri="{FF2B5EF4-FFF2-40B4-BE49-F238E27FC236}">
                <a16:creationId xmlns:a16="http://schemas.microsoft.com/office/drawing/2014/main" id="{55A70BD6-18D2-4337-C537-264D30FEE015}"/>
              </a:ext>
            </a:extLst>
          </p:cNvPr>
          <p:cNvSpPr>
            <a:spLocks noGrp="1"/>
          </p:cNvSpPr>
          <p:nvPr>
            <p:ph type="title"/>
          </p:nvPr>
        </p:nvSpPr>
        <p:spPr>
          <a:xfrm>
            <a:off x="1430100" y="219280"/>
            <a:ext cx="15427800" cy="1145400"/>
          </a:xfrm>
        </p:spPr>
        <p:txBody>
          <a:bodyPr/>
          <a:lstStyle/>
          <a:p>
            <a:r>
              <a:rPr lang="en-US" dirty="0">
                <a:latin typeface="+mj-lt"/>
              </a:rPr>
              <a:t>1. </a:t>
            </a:r>
            <a:r>
              <a:rPr lang="en-US" dirty="0" err="1">
                <a:latin typeface="+mj-lt"/>
              </a:rPr>
              <a:t>Khái</a:t>
            </a:r>
            <a:r>
              <a:rPr lang="en-US" dirty="0">
                <a:latin typeface="+mj-lt"/>
              </a:rPr>
              <a:t> </a:t>
            </a:r>
            <a:r>
              <a:rPr lang="en-US" dirty="0" err="1">
                <a:latin typeface="+mj-lt"/>
              </a:rPr>
              <a:t>niệm</a:t>
            </a:r>
            <a:r>
              <a:rPr lang="en-US" dirty="0">
                <a:latin typeface="+mj-lt"/>
              </a:rPr>
              <a:t> </a:t>
            </a:r>
            <a:r>
              <a:rPr lang="en-US" dirty="0" err="1">
                <a:latin typeface="+mj-lt"/>
              </a:rPr>
              <a:t>và</a:t>
            </a:r>
            <a:r>
              <a:rPr lang="en-US" dirty="0">
                <a:latin typeface="+mj-lt"/>
              </a:rPr>
              <a:t> </a:t>
            </a:r>
            <a:r>
              <a:rPr lang="en-US" dirty="0" err="1">
                <a:latin typeface="+mj-lt"/>
              </a:rPr>
              <a:t>cấu</a:t>
            </a:r>
            <a:r>
              <a:rPr lang="en-US" dirty="0">
                <a:latin typeface="+mj-lt"/>
              </a:rPr>
              <a:t> </a:t>
            </a:r>
            <a:r>
              <a:rPr lang="en-US" dirty="0" err="1">
                <a:latin typeface="+mj-lt"/>
              </a:rPr>
              <a:t>trúc</a:t>
            </a:r>
            <a:endParaRPr lang="en-US" dirty="0">
              <a:latin typeface="+mj-lt"/>
            </a:endParaRPr>
          </a:p>
        </p:txBody>
      </p:sp>
      <p:sp>
        <p:nvSpPr>
          <p:cNvPr id="4" name="Hình chữ nhật 3">
            <a:extLst>
              <a:ext uri="{FF2B5EF4-FFF2-40B4-BE49-F238E27FC236}">
                <a16:creationId xmlns:a16="http://schemas.microsoft.com/office/drawing/2014/main" id="{A13620F3-DA19-2E66-BB65-4F306CF46F1F}"/>
              </a:ext>
            </a:extLst>
          </p:cNvPr>
          <p:cNvSpPr/>
          <p:nvPr/>
        </p:nvSpPr>
        <p:spPr>
          <a:xfrm>
            <a:off x="650470" y="1511938"/>
            <a:ext cx="16667747" cy="84888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ình chữ nhật: Góc Tròn 4">
            <a:extLst>
              <a:ext uri="{FF2B5EF4-FFF2-40B4-BE49-F238E27FC236}">
                <a16:creationId xmlns:a16="http://schemas.microsoft.com/office/drawing/2014/main" id="{A73EAF2C-90E1-EC5D-62E6-1C2D9B690266}"/>
              </a:ext>
            </a:extLst>
          </p:cNvPr>
          <p:cNvSpPr/>
          <p:nvPr/>
        </p:nvSpPr>
        <p:spPr>
          <a:xfrm>
            <a:off x="6379028" y="1800185"/>
            <a:ext cx="5210629" cy="1145400"/>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4">
                    <a:lumMod val="75000"/>
                  </a:schemeClr>
                </a:solidFill>
              </a:rPr>
              <a:t>PROTEIN</a:t>
            </a:r>
          </a:p>
        </p:txBody>
      </p:sp>
      <p:sp>
        <p:nvSpPr>
          <p:cNvPr id="7" name="Hình chữ nhật 6">
            <a:extLst>
              <a:ext uri="{FF2B5EF4-FFF2-40B4-BE49-F238E27FC236}">
                <a16:creationId xmlns:a16="http://schemas.microsoft.com/office/drawing/2014/main" id="{0366B0C0-380D-6AAC-8B77-21CDE6DACF63}"/>
              </a:ext>
            </a:extLst>
          </p:cNvPr>
          <p:cNvSpPr/>
          <p:nvPr/>
        </p:nvSpPr>
        <p:spPr>
          <a:xfrm>
            <a:off x="1270444" y="3890356"/>
            <a:ext cx="7093344" cy="5533430"/>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871F8ECC-E174-C293-E798-730F23037721}"/>
              </a:ext>
            </a:extLst>
          </p:cNvPr>
          <p:cNvSpPr/>
          <p:nvPr/>
        </p:nvSpPr>
        <p:spPr>
          <a:xfrm>
            <a:off x="2585544" y="3366531"/>
            <a:ext cx="4463144" cy="843105"/>
          </a:xfrm>
          <a:prstGeom prst="roundRect">
            <a:avLst/>
          </a:prstGeom>
          <a:solidFill>
            <a:srgbClr val="FAF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4">
                    <a:lumMod val="75000"/>
                  </a:schemeClr>
                </a:solidFill>
              </a:rPr>
              <a:t>Protein </a:t>
            </a:r>
            <a:r>
              <a:rPr lang="en-US" sz="4000" b="1" dirty="0" err="1">
                <a:solidFill>
                  <a:schemeClr val="accent4">
                    <a:lumMod val="75000"/>
                  </a:schemeClr>
                </a:solidFill>
              </a:rPr>
              <a:t>đơn</a:t>
            </a:r>
            <a:r>
              <a:rPr lang="en-US" sz="4000" b="1" dirty="0">
                <a:solidFill>
                  <a:schemeClr val="accent4">
                    <a:lumMod val="75000"/>
                  </a:schemeClr>
                </a:solidFill>
              </a:rPr>
              <a:t> </a:t>
            </a:r>
            <a:r>
              <a:rPr lang="en-US" sz="4000" b="1" dirty="0" err="1">
                <a:solidFill>
                  <a:schemeClr val="accent4">
                    <a:lumMod val="75000"/>
                  </a:schemeClr>
                </a:solidFill>
              </a:rPr>
              <a:t>giản</a:t>
            </a:r>
            <a:endParaRPr lang="en-US" sz="4000" b="1" dirty="0">
              <a:solidFill>
                <a:schemeClr val="accent4">
                  <a:lumMod val="75000"/>
                </a:schemeClr>
              </a:solidFill>
            </a:endParaRPr>
          </a:p>
        </p:txBody>
      </p:sp>
      <p:sp>
        <p:nvSpPr>
          <p:cNvPr id="9" name="Hình chữ nhật 8">
            <a:extLst>
              <a:ext uri="{FF2B5EF4-FFF2-40B4-BE49-F238E27FC236}">
                <a16:creationId xmlns:a16="http://schemas.microsoft.com/office/drawing/2014/main" id="{A619BF51-E152-9239-DF25-8DC4A4EE8594}"/>
              </a:ext>
            </a:extLst>
          </p:cNvPr>
          <p:cNvSpPr/>
          <p:nvPr/>
        </p:nvSpPr>
        <p:spPr>
          <a:xfrm>
            <a:off x="9144000" y="3890356"/>
            <a:ext cx="7554244" cy="5601987"/>
          </a:xfrm>
          <a:prstGeom prst="rect">
            <a:avLst/>
          </a:prstGeom>
          <a:solidFill>
            <a:schemeClr val="tx1"/>
          </a:solidFill>
          <a:ln>
            <a:solidFill>
              <a:schemeClr val="accent6">
                <a:lumMod val="90000"/>
                <a:lumOff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916E1530-7672-9190-2F8F-E7BD6782130D}"/>
              </a:ext>
            </a:extLst>
          </p:cNvPr>
          <p:cNvSpPr/>
          <p:nvPr/>
        </p:nvSpPr>
        <p:spPr>
          <a:xfrm>
            <a:off x="10933488" y="3427548"/>
            <a:ext cx="4463144" cy="755331"/>
          </a:xfrm>
          <a:prstGeom prst="roundRect">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4">
                    <a:lumMod val="75000"/>
                  </a:schemeClr>
                </a:solidFill>
              </a:rPr>
              <a:t>Protein </a:t>
            </a:r>
            <a:r>
              <a:rPr lang="en-US" sz="4000" b="1" dirty="0" err="1">
                <a:solidFill>
                  <a:schemeClr val="accent4">
                    <a:lumMod val="75000"/>
                  </a:schemeClr>
                </a:solidFill>
              </a:rPr>
              <a:t>phức</a:t>
            </a:r>
            <a:r>
              <a:rPr lang="en-US" sz="4000" b="1" dirty="0">
                <a:solidFill>
                  <a:schemeClr val="accent4">
                    <a:lumMod val="75000"/>
                  </a:schemeClr>
                </a:solidFill>
              </a:rPr>
              <a:t> </a:t>
            </a:r>
            <a:r>
              <a:rPr lang="en-US" sz="4000" b="1" dirty="0" err="1">
                <a:solidFill>
                  <a:schemeClr val="accent4">
                    <a:lumMod val="75000"/>
                  </a:schemeClr>
                </a:solidFill>
              </a:rPr>
              <a:t>tạp</a:t>
            </a:r>
            <a:endParaRPr lang="en-US" sz="4000" b="1" dirty="0">
              <a:solidFill>
                <a:schemeClr val="accent4">
                  <a:lumMod val="75000"/>
                </a:schemeClr>
              </a:solidFill>
            </a:endParaRPr>
          </a:p>
        </p:txBody>
      </p:sp>
      <p:sp>
        <p:nvSpPr>
          <p:cNvPr id="12" name="Hộp Văn bản 11">
            <a:extLst>
              <a:ext uri="{FF2B5EF4-FFF2-40B4-BE49-F238E27FC236}">
                <a16:creationId xmlns:a16="http://schemas.microsoft.com/office/drawing/2014/main" id="{19BF9E58-F68E-469C-78DA-38639D323231}"/>
              </a:ext>
            </a:extLst>
          </p:cNvPr>
          <p:cNvSpPr txBox="1"/>
          <p:nvPr/>
        </p:nvSpPr>
        <p:spPr>
          <a:xfrm>
            <a:off x="1430100" y="4279730"/>
            <a:ext cx="6774032" cy="2308324"/>
          </a:xfrm>
          <a:prstGeom prst="rect">
            <a:avLst/>
          </a:prstGeom>
          <a:noFill/>
        </p:spPr>
        <p:txBody>
          <a:bodyPr wrap="square">
            <a:spAutoFit/>
          </a:bodyPr>
          <a:lstStyle/>
          <a:p>
            <a:pPr algn="just"/>
            <a:r>
              <a:rPr lang="en-US" sz="3600" dirty="0">
                <a:solidFill>
                  <a:schemeClr val="accent4">
                    <a:lumMod val="75000"/>
                  </a:schemeClr>
                </a:solidFill>
                <a:latin typeface="+mj-lt"/>
                <a:cs typeface="Arial" panose="020B0604020202020204" pitchFamily="34" charset="0"/>
              </a:rPr>
              <a:t>Protein đ</a:t>
            </a:r>
            <a:r>
              <a:rPr lang="vi-VN" sz="3600" dirty="0">
                <a:solidFill>
                  <a:schemeClr val="accent4">
                    <a:lumMod val="75000"/>
                  </a:schemeClr>
                </a:solidFill>
                <a:latin typeface="+mj-lt"/>
                <a:cs typeface="Arial" panose="020B0604020202020204" pitchFamily="34" charset="0"/>
              </a:rPr>
              <a:t>ơ</a:t>
            </a:r>
            <a:r>
              <a:rPr lang="en-US" sz="3600" dirty="0">
                <a:solidFill>
                  <a:schemeClr val="accent4">
                    <a:lumMod val="75000"/>
                  </a:schemeClr>
                </a:solidFill>
                <a:latin typeface="+mj-lt"/>
                <a:cs typeface="Arial" panose="020B0604020202020204" pitchFamily="34" charset="0"/>
              </a:rPr>
              <a:t>n </a:t>
            </a:r>
            <a:r>
              <a:rPr lang="en-US" sz="3600" dirty="0" err="1">
                <a:solidFill>
                  <a:schemeClr val="accent4">
                    <a:lumMod val="75000"/>
                  </a:schemeClr>
                </a:solidFill>
                <a:latin typeface="+mj-lt"/>
                <a:cs typeface="Arial" panose="020B0604020202020204" pitchFamily="34" charset="0"/>
              </a:rPr>
              <a:t>giản</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khi</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thủy</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phân</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chỉ</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cho</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hỗn</a:t>
            </a:r>
            <a:r>
              <a:rPr lang="en-US" sz="3600" dirty="0">
                <a:solidFill>
                  <a:schemeClr val="accent4">
                    <a:lumMod val="75000"/>
                  </a:schemeClr>
                </a:solidFill>
                <a:latin typeface="+mj-lt"/>
                <a:cs typeface="Arial" panose="020B0604020202020204" pitchFamily="34" charset="0"/>
              </a:rPr>
              <a:t> h</a:t>
            </a:r>
            <a:r>
              <a:rPr lang="vi-VN" sz="3600" dirty="0" err="1">
                <a:solidFill>
                  <a:schemeClr val="accent4">
                    <a:lumMod val="75000"/>
                  </a:schemeClr>
                </a:solidFill>
                <a:latin typeface="+mj-lt"/>
                <a:cs typeface="Arial" panose="020B0604020202020204" pitchFamily="34" charset="0"/>
              </a:rPr>
              <a:t>ợp</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các</a:t>
            </a:r>
            <a:r>
              <a:rPr lang="en-US" sz="3600" dirty="0">
                <a:solidFill>
                  <a:schemeClr val="accent4">
                    <a:lumMod val="75000"/>
                  </a:schemeClr>
                </a:solidFill>
                <a:latin typeface="+mj-lt"/>
                <a:cs typeface="Arial" panose="020B0604020202020204" pitchFamily="34" charset="0"/>
              </a:rPr>
              <a:t> </a:t>
            </a:r>
            <a:r>
              <a:rPr lang="vi-VN" sz="3600" dirty="0" err="1">
                <a:solidFill>
                  <a:schemeClr val="accent4">
                    <a:lumMod val="75000"/>
                  </a:schemeClr>
                </a:solidFill>
                <a:latin typeface="+mj-lt"/>
                <a:cs typeface="Arial" panose="020B0604020202020204" pitchFamily="34" charset="0"/>
              </a:rPr>
              <a:t>amino</a:t>
            </a:r>
            <a:r>
              <a:rPr lang="vi-VN" sz="3600" dirty="0">
                <a:solidFill>
                  <a:schemeClr val="accent4">
                    <a:lumMod val="75000"/>
                  </a:schemeClr>
                </a:solidFill>
                <a:latin typeface="+mj-lt"/>
                <a:cs typeface="Arial" panose="020B0604020202020204" pitchFamily="34" charset="0"/>
              </a:rPr>
              <a:t> </a:t>
            </a:r>
            <a:r>
              <a:rPr lang="vi-VN" sz="3600" dirty="0" err="1">
                <a:solidFill>
                  <a:schemeClr val="accent4">
                    <a:lumMod val="75000"/>
                  </a:schemeClr>
                </a:solidFill>
                <a:latin typeface="+mj-lt"/>
                <a:cs typeface="Arial" panose="020B0604020202020204" pitchFamily="34" charset="0"/>
              </a:rPr>
              <a:t>acid</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như</a:t>
            </a:r>
            <a:r>
              <a:rPr lang="en-US" sz="3600" dirty="0">
                <a:solidFill>
                  <a:schemeClr val="accent4">
                    <a:lumMod val="75000"/>
                  </a:schemeClr>
                </a:solidFill>
                <a:latin typeface="+mj-lt"/>
                <a:cs typeface="Arial" panose="020B0604020202020204" pitchFamily="34" charset="0"/>
              </a:rPr>
              <a:t> insulin, albumin (</a:t>
            </a:r>
            <a:r>
              <a:rPr lang="en-US" sz="3600" dirty="0" err="1">
                <a:solidFill>
                  <a:schemeClr val="accent4">
                    <a:lumMod val="75000"/>
                  </a:schemeClr>
                </a:solidFill>
                <a:latin typeface="+mj-lt"/>
                <a:cs typeface="Arial" panose="020B0604020202020204" pitchFamily="34" charset="0"/>
              </a:rPr>
              <a:t>có</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nhiều</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trong</a:t>
            </a:r>
            <a:r>
              <a:rPr lang="en-US" sz="3600" dirty="0">
                <a:solidFill>
                  <a:schemeClr val="accent4">
                    <a:lumMod val="75000"/>
                  </a:schemeClr>
                </a:solidFill>
                <a:latin typeface="+mj-lt"/>
                <a:cs typeface="Arial" panose="020B0604020202020204" pitchFamily="34" charset="0"/>
              </a:rPr>
              <a:t> long </a:t>
            </a:r>
            <a:r>
              <a:rPr lang="en-US" sz="3600" dirty="0" err="1">
                <a:solidFill>
                  <a:schemeClr val="accent4">
                    <a:lumMod val="75000"/>
                  </a:schemeClr>
                </a:solidFill>
                <a:latin typeface="+mj-lt"/>
                <a:cs typeface="Arial" panose="020B0604020202020204" pitchFamily="34" charset="0"/>
              </a:rPr>
              <a:t>trắng</a:t>
            </a:r>
            <a:r>
              <a:rPr lang="en-US" sz="3600" dirty="0">
                <a:solidFill>
                  <a:schemeClr val="accent4">
                    <a:lumMod val="75000"/>
                  </a:schemeClr>
                </a:solidFill>
                <a:latin typeface="+mj-lt"/>
                <a:cs typeface="Arial" panose="020B0604020202020204" pitchFamily="34" charset="0"/>
              </a:rPr>
              <a:t> </a:t>
            </a:r>
            <a:r>
              <a:rPr lang="en-US" sz="3600" dirty="0" err="1">
                <a:solidFill>
                  <a:schemeClr val="accent4">
                    <a:lumMod val="75000"/>
                  </a:schemeClr>
                </a:solidFill>
                <a:latin typeface="+mj-lt"/>
                <a:cs typeface="Arial" panose="020B0604020202020204" pitchFamily="34" charset="0"/>
              </a:rPr>
              <a:t>trứng</a:t>
            </a:r>
            <a:r>
              <a:rPr lang="en-US" sz="3600" dirty="0">
                <a:solidFill>
                  <a:schemeClr val="accent4">
                    <a:lumMod val="75000"/>
                  </a:schemeClr>
                </a:solidFill>
                <a:latin typeface="+mj-lt"/>
                <a:cs typeface="Arial" panose="020B0604020202020204" pitchFamily="34" charset="0"/>
              </a:rPr>
              <a:t>)..</a:t>
            </a:r>
            <a:endParaRPr lang="en-US" sz="3600" dirty="0">
              <a:solidFill>
                <a:schemeClr val="accent4">
                  <a:lumMod val="75000"/>
                </a:schemeClr>
              </a:solidFill>
              <a:latin typeface="+mj-lt"/>
            </a:endParaRPr>
          </a:p>
        </p:txBody>
      </p:sp>
      <p:pic>
        <p:nvPicPr>
          <p:cNvPr id="13" name="Hình ảnh 12">
            <a:extLst>
              <a:ext uri="{FF2B5EF4-FFF2-40B4-BE49-F238E27FC236}">
                <a16:creationId xmlns:a16="http://schemas.microsoft.com/office/drawing/2014/main" id="{1CEF0A79-CF3A-4887-2C86-A17F0A702E9E}"/>
              </a:ext>
            </a:extLst>
          </p:cNvPr>
          <p:cNvPicPr>
            <a:picLocks noChangeAspect="1"/>
          </p:cNvPicPr>
          <p:nvPr/>
        </p:nvPicPr>
        <p:blipFill>
          <a:blip r:embed="rId2"/>
          <a:stretch>
            <a:fillRect/>
          </a:stretch>
        </p:blipFill>
        <p:spPr>
          <a:xfrm>
            <a:off x="2867696" y="6826465"/>
            <a:ext cx="3856792" cy="2431129"/>
          </a:xfrm>
          <a:prstGeom prst="rect">
            <a:avLst/>
          </a:prstGeom>
        </p:spPr>
      </p:pic>
      <p:sp>
        <p:nvSpPr>
          <p:cNvPr id="14" name="Hộp Văn bản 13">
            <a:extLst>
              <a:ext uri="{FF2B5EF4-FFF2-40B4-BE49-F238E27FC236}">
                <a16:creationId xmlns:a16="http://schemas.microsoft.com/office/drawing/2014/main" id="{5E23FD36-CE13-24A2-E561-2167E0949CC1}"/>
              </a:ext>
            </a:extLst>
          </p:cNvPr>
          <p:cNvSpPr txBox="1"/>
          <p:nvPr/>
        </p:nvSpPr>
        <p:spPr>
          <a:xfrm>
            <a:off x="9606255" y="4341676"/>
            <a:ext cx="6629734" cy="646331"/>
          </a:xfrm>
          <a:prstGeom prst="rect">
            <a:avLst/>
          </a:prstGeom>
          <a:noFill/>
        </p:spPr>
        <p:txBody>
          <a:bodyPr wrap="square">
            <a:spAutoFit/>
          </a:bodyPr>
          <a:lstStyle/>
          <a:p>
            <a:pPr algn="just"/>
            <a:r>
              <a:rPr lang="vi-VN" sz="3600" dirty="0" err="1">
                <a:solidFill>
                  <a:schemeClr val="accent4">
                    <a:lumMod val="75000"/>
                  </a:schemeClr>
                </a:solidFill>
                <a:latin typeface="+mj-lt"/>
                <a:cs typeface="Arial" panose="020B0604020202020204" pitchFamily="34" charset="0"/>
              </a:rPr>
              <a:t>Protein</a:t>
            </a:r>
            <a:r>
              <a:rPr lang="vi-VN" sz="3600" dirty="0">
                <a:solidFill>
                  <a:schemeClr val="accent4">
                    <a:lumMod val="75000"/>
                  </a:schemeClr>
                </a:solidFill>
                <a:latin typeface="+mj-lt"/>
                <a:cs typeface="Arial" panose="020B0604020202020204" pitchFamily="34" charset="0"/>
              </a:rPr>
              <a:t> phức tạp là loại </a:t>
            </a:r>
            <a:r>
              <a:rPr lang="vi-VN" sz="3600" dirty="0" err="1">
                <a:solidFill>
                  <a:schemeClr val="accent4">
                    <a:lumMod val="75000"/>
                  </a:schemeClr>
                </a:solidFill>
                <a:latin typeface="+mj-lt"/>
                <a:cs typeface="Arial" panose="020B0604020202020204" pitchFamily="34" charset="0"/>
              </a:rPr>
              <a:t>protein</a:t>
            </a:r>
            <a:endParaRPr lang="en-US" sz="3600" dirty="0">
              <a:solidFill>
                <a:schemeClr val="accent4">
                  <a:lumMod val="75000"/>
                </a:schemeClr>
              </a:solidFill>
              <a:latin typeface="+mj-lt"/>
            </a:endParaRPr>
          </a:p>
        </p:txBody>
      </p:sp>
      <p:pic>
        <p:nvPicPr>
          <p:cNvPr id="15" name="Hình ảnh 14">
            <a:extLst>
              <a:ext uri="{FF2B5EF4-FFF2-40B4-BE49-F238E27FC236}">
                <a16:creationId xmlns:a16="http://schemas.microsoft.com/office/drawing/2014/main" id="{FA1ABDDD-5BDC-C472-F693-4650D0162249}"/>
              </a:ext>
            </a:extLst>
          </p:cNvPr>
          <p:cNvPicPr>
            <a:picLocks noChangeAspect="1"/>
          </p:cNvPicPr>
          <p:nvPr/>
        </p:nvPicPr>
        <p:blipFill rotWithShape="1">
          <a:blip r:embed="rId3"/>
          <a:srcRect t="47785"/>
          <a:stretch/>
        </p:blipFill>
        <p:spPr>
          <a:xfrm>
            <a:off x="12988730" y="5679992"/>
            <a:ext cx="3432758" cy="3120366"/>
          </a:xfrm>
          <a:prstGeom prst="rect">
            <a:avLst/>
          </a:prstGeom>
        </p:spPr>
      </p:pic>
      <p:sp>
        <p:nvSpPr>
          <p:cNvPr id="16" name="Hộp Văn bản 15">
            <a:extLst>
              <a:ext uri="{FF2B5EF4-FFF2-40B4-BE49-F238E27FC236}">
                <a16:creationId xmlns:a16="http://schemas.microsoft.com/office/drawing/2014/main" id="{A8633AC9-A6D5-1C79-2F23-D1EB8B5CC3F0}"/>
              </a:ext>
            </a:extLst>
          </p:cNvPr>
          <p:cNvSpPr txBox="1"/>
          <p:nvPr/>
        </p:nvSpPr>
        <p:spPr>
          <a:xfrm>
            <a:off x="9399138" y="5162273"/>
            <a:ext cx="3392110" cy="3970318"/>
          </a:xfrm>
          <a:prstGeom prst="rect">
            <a:avLst/>
          </a:prstGeom>
          <a:noFill/>
        </p:spPr>
        <p:txBody>
          <a:bodyPr wrap="square">
            <a:spAutoFit/>
          </a:bodyPr>
          <a:lstStyle/>
          <a:p>
            <a:pPr algn="just"/>
            <a:r>
              <a:rPr lang="vi-VN" sz="3600" dirty="0">
                <a:solidFill>
                  <a:schemeClr val="accent4">
                    <a:lumMod val="75000"/>
                  </a:schemeClr>
                </a:solidFill>
                <a:latin typeface="+mj-lt"/>
                <a:cs typeface="Arial" panose="020B0604020202020204" pitchFamily="34" charset="0"/>
              </a:rPr>
              <a:t>được cấu tạo từ </a:t>
            </a:r>
            <a:r>
              <a:rPr lang="en-US" sz="3600" dirty="0">
                <a:solidFill>
                  <a:schemeClr val="accent4">
                    <a:lumMod val="75000"/>
                  </a:schemeClr>
                </a:solidFill>
                <a:latin typeface="+mj-lt"/>
                <a:cs typeface="Arial" panose="020B0604020202020204" pitchFamily="34" charset="0"/>
              </a:rPr>
              <a:t>p</a:t>
            </a:r>
            <a:r>
              <a:rPr lang="vi-VN" sz="3600" dirty="0" err="1">
                <a:solidFill>
                  <a:schemeClr val="accent4">
                    <a:lumMod val="75000"/>
                  </a:schemeClr>
                </a:solidFill>
                <a:latin typeface="+mj-lt"/>
                <a:cs typeface="Arial" panose="020B0604020202020204" pitchFamily="34" charset="0"/>
              </a:rPr>
              <a:t>rotein</a:t>
            </a:r>
            <a:r>
              <a:rPr lang="vi-VN" sz="3600" dirty="0">
                <a:solidFill>
                  <a:schemeClr val="accent4">
                    <a:lumMod val="75000"/>
                  </a:schemeClr>
                </a:solidFill>
                <a:latin typeface="+mj-lt"/>
                <a:cs typeface="Arial" panose="020B0604020202020204" pitchFamily="34" charset="0"/>
              </a:rPr>
              <a:t> đơn giản và các thành phần “phi </a:t>
            </a:r>
            <a:r>
              <a:rPr lang="vi-VN" sz="3600" dirty="0" err="1">
                <a:solidFill>
                  <a:schemeClr val="accent4">
                    <a:lumMod val="75000"/>
                  </a:schemeClr>
                </a:solidFill>
                <a:latin typeface="+mj-lt"/>
                <a:cs typeface="Arial" panose="020B0604020202020204" pitchFamily="34" charset="0"/>
              </a:rPr>
              <a:t>protein</a:t>
            </a:r>
            <a:r>
              <a:rPr lang="vi-VN" sz="3600" dirty="0">
                <a:solidFill>
                  <a:schemeClr val="accent4">
                    <a:lumMod val="75000"/>
                  </a:schemeClr>
                </a:solidFill>
                <a:latin typeface="+mj-lt"/>
                <a:cs typeface="Arial" panose="020B0604020202020204" pitchFamily="34" charset="0"/>
              </a:rPr>
              <a:t>” như </a:t>
            </a:r>
            <a:r>
              <a:rPr lang="vi-VN" sz="3600" dirty="0" err="1">
                <a:solidFill>
                  <a:schemeClr val="accent4">
                    <a:lumMod val="75000"/>
                  </a:schemeClr>
                </a:solidFill>
                <a:latin typeface="+mj-lt"/>
                <a:cs typeface="Arial" panose="020B0604020202020204" pitchFamily="34" charset="0"/>
              </a:rPr>
              <a:t>nucleic</a:t>
            </a:r>
            <a:r>
              <a:rPr lang="vi-VN" sz="3600" dirty="0">
                <a:solidFill>
                  <a:schemeClr val="accent4">
                    <a:lumMod val="75000"/>
                  </a:schemeClr>
                </a:solidFill>
                <a:latin typeface="+mj-lt"/>
                <a:cs typeface="Arial" panose="020B0604020202020204" pitchFamily="34" charset="0"/>
              </a:rPr>
              <a:t> </a:t>
            </a:r>
            <a:r>
              <a:rPr lang="vi-VN" sz="3600" dirty="0" err="1">
                <a:solidFill>
                  <a:schemeClr val="accent4">
                    <a:lumMod val="75000"/>
                  </a:schemeClr>
                </a:solidFill>
                <a:latin typeface="+mj-lt"/>
                <a:cs typeface="Arial" panose="020B0604020202020204" pitchFamily="34" charset="0"/>
              </a:rPr>
              <a:t>acid</a:t>
            </a:r>
            <a:r>
              <a:rPr lang="vi-VN" sz="3600" dirty="0">
                <a:solidFill>
                  <a:schemeClr val="accent4">
                    <a:lumMod val="75000"/>
                  </a:schemeClr>
                </a:solidFill>
                <a:latin typeface="+mj-lt"/>
                <a:cs typeface="Arial" panose="020B0604020202020204" pitchFamily="34" charset="0"/>
              </a:rPr>
              <a:t>, </a:t>
            </a:r>
            <a:r>
              <a:rPr lang="vi-VN" sz="3600" dirty="0" err="1">
                <a:solidFill>
                  <a:schemeClr val="accent4">
                    <a:lumMod val="75000"/>
                  </a:schemeClr>
                </a:solidFill>
                <a:latin typeface="+mj-lt"/>
                <a:cs typeface="Arial" panose="020B0604020202020204" pitchFamily="34" charset="0"/>
              </a:rPr>
              <a:t>lipid</a:t>
            </a:r>
            <a:r>
              <a:rPr lang="vi-VN" sz="3600" dirty="0">
                <a:solidFill>
                  <a:schemeClr val="accent4">
                    <a:lumMod val="75000"/>
                  </a:schemeClr>
                </a:solidFill>
                <a:latin typeface="+mj-lt"/>
                <a:cs typeface="Arial" panose="020B0604020202020204" pitchFamily="34" charset="0"/>
              </a:rPr>
              <a:t>…</a:t>
            </a:r>
            <a:endParaRPr lang="en-US" sz="3600" dirty="0">
              <a:solidFill>
                <a:schemeClr val="accent4">
                  <a:lumMod val="75000"/>
                </a:schemeClr>
              </a:solidFill>
              <a:latin typeface="+mj-lt"/>
            </a:endParaRPr>
          </a:p>
        </p:txBody>
      </p:sp>
    </p:spTree>
    <p:extLst>
      <p:ext uri="{BB962C8B-B14F-4D97-AF65-F5344CB8AC3E}">
        <p14:creationId xmlns:p14="http://schemas.microsoft.com/office/powerpoint/2010/main" val="102478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7299780" y="1542783"/>
            <a:ext cx="10709278" cy="8098521"/>
            <a:chOff x="309900" y="238100"/>
            <a:chExt cx="7048350" cy="5237800"/>
          </a:xfrm>
        </p:grpSpPr>
        <p:sp>
          <p:nvSpPr>
            <p:cNvPr id="150" name="Google Shape;150;p15"/>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1" name="Google Shape;151;p15"/>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2" name="Google Shape;152;p15"/>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3" name="Google Shape;153;p15"/>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4" name="Google Shape;154;p15"/>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5" name="Google Shape;155;p15"/>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6" name="Google Shape;156;p15"/>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7" name="Google Shape;157;p15"/>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sp>
          <p:nvSpPr>
            <p:cNvPr id="158" name="Google Shape;158;p15"/>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600" b="0" i="0" u="none" strike="noStrike" kern="0" cap="none" spc="0" normalizeH="0" baseline="0" noProof="0">
                <a:ln>
                  <a:noFill/>
                </a:ln>
                <a:solidFill>
                  <a:srgbClr val="000000"/>
                </a:solidFill>
                <a:effectLst/>
                <a:uLnTx/>
                <a:uFillTx/>
                <a:latin typeface="Cambria"/>
                <a:ea typeface="Cambria"/>
                <a:cs typeface="+mn-ea"/>
                <a:sym typeface="+mn-lt"/>
              </a:endParaRPr>
            </a:p>
          </p:txBody>
        </p:sp>
      </p:grpSp>
      <p:sp>
        <p:nvSpPr>
          <p:cNvPr id="160" name="Google Shape;160;p15"/>
          <p:cNvSpPr txBox="1">
            <a:spLocks noGrp="1"/>
          </p:cNvSpPr>
          <p:nvPr>
            <p:ph type="ctrTitle"/>
          </p:nvPr>
        </p:nvSpPr>
        <p:spPr>
          <a:xfrm>
            <a:off x="7512890" y="4872361"/>
            <a:ext cx="10018847" cy="1585999"/>
          </a:xfrm>
          <a:prstGeom prst="rect">
            <a:avLst/>
          </a:prstGeom>
        </p:spPr>
        <p:txBody>
          <a:bodyPr spcFirstLastPara="1" wrap="square" lIns="182850" tIns="182850" rIns="182850" bIns="182850" anchor="b" anchorCtr="0">
            <a:noAutofit/>
          </a:bodyPr>
          <a:lstStyle/>
          <a:p>
            <a:pPr>
              <a:lnSpc>
                <a:spcPct val="120000"/>
              </a:lnSpc>
            </a:pPr>
            <a:r>
              <a:rPr lang="en-US" sz="8800" dirty="0">
                <a:latin typeface="+mn-lt"/>
                <a:ea typeface="+mn-ea"/>
                <a:cs typeface="+mn-ea"/>
                <a:sym typeface="+mn-lt"/>
              </a:rPr>
              <a:t>2. </a:t>
            </a:r>
            <a:r>
              <a:rPr lang="en-US" sz="8800" dirty="0" err="1">
                <a:latin typeface="+mn-lt"/>
                <a:ea typeface="+mn-ea"/>
                <a:cs typeface="+mn-ea"/>
                <a:sym typeface="+mn-lt"/>
              </a:rPr>
              <a:t>Tính</a:t>
            </a:r>
            <a:r>
              <a:rPr lang="en-US" sz="8800" dirty="0">
                <a:latin typeface="+mn-lt"/>
                <a:ea typeface="+mn-ea"/>
                <a:cs typeface="+mn-ea"/>
                <a:sym typeface="+mn-lt"/>
              </a:rPr>
              <a:t> </a:t>
            </a:r>
            <a:r>
              <a:rPr lang="en-US" sz="8800" dirty="0" err="1">
                <a:latin typeface="+mn-lt"/>
                <a:ea typeface="+mn-ea"/>
                <a:cs typeface="+mn-ea"/>
                <a:sym typeface="+mn-lt"/>
              </a:rPr>
              <a:t>chất</a:t>
            </a:r>
            <a:r>
              <a:rPr lang="en-US" sz="8800" dirty="0">
                <a:latin typeface="+mn-lt"/>
                <a:ea typeface="+mn-ea"/>
                <a:cs typeface="+mn-ea"/>
                <a:sym typeface="+mn-lt"/>
              </a:rPr>
              <a:t> </a:t>
            </a:r>
            <a:r>
              <a:rPr lang="en-US" sz="8800" dirty="0" err="1">
                <a:latin typeface="+mn-lt"/>
                <a:ea typeface="+mn-ea"/>
                <a:cs typeface="+mn-ea"/>
                <a:sym typeface="+mn-lt"/>
              </a:rPr>
              <a:t>vật</a:t>
            </a:r>
            <a:r>
              <a:rPr lang="en-US" sz="8800" dirty="0">
                <a:latin typeface="+mn-lt"/>
                <a:ea typeface="+mn-ea"/>
                <a:cs typeface="+mn-ea"/>
                <a:sym typeface="+mn-lt"/>
              </a:rPr>
              <a:t> </a:t>
            </a:r>
            <a:r>
              <a:rPr lang="en-US" sz="8800" dirty="0" err="1">
                <a:latin typeface="+mn-lt"/>
                <a:ea typeface="+mn-ea"/>
                <a:cs typeface="+mn-ea"/>
                <a:sym typeface="+mn-lt"/>
              </a:rPr>
              <a:t>lí</a:t>
            </a:r>
            <a:endParaRPr sz="8800" dirty="0">
              <a:latin typeface="+mn-lt"/>
              <a:ea typeface="+mn-ea"/>
              <a:cs typeface="+mn-ea"/>
              <a:sym typeface="+mn-lt"/>
            </a:endParaRPr>
          </a:p>
        </p:txBody>
      </p:sp>
      <p:sp>
        <p:nvSpPr>
          <p:cNvPr id="161" name="Google Shape;161;p15"/>
          <p:cNvSpPr txBox="1">
            <a:spLocks noGrp="1"/>
          </p:cNvSpPr>
          <p:nvPr>
            <p:ph type="subTitle" idx="1"/>
          </p:nvPr>
        </p:nvSpPr>
        <p:spPr>
          <a:xfrm>
            <a:off x="7803744" y="6402500"/>
            <a:ext cx="8398800" cy="792000"/>
          </a:xfrm>
          <a:prstGeom prst="rect">
            <a:avLst/>
          </a:prstGeom>
        </p:spPr>
        <p:txBody>
          <a:bodyPr spcFirstLastPara="1" wrap="square" lIns="182850" tIns="182850" rIns="182850" bIns="182850" anchor="ctr" anchorCtr="0">
            <a:noAutofit/>
          </a:bodyPr>
          <a:lstStyle/>
          <a:p>
            <a:pPr marL="0" indent="0"/>
            <a:r>
              <a:rPr lang="en">
                <a:latin typeface="+mn-lt"/>
                <a:ea typeface="+mn-ea"/>
                <a:cs typeface="+mn-ea"/>
                <a:sym typeface="+mn-lt"/>
              </a:rPr>
              <a:t>Here is where this template begins</a:t>
            </a:r>
            <a:endParaRPr>
              <a:latin typeface="+mn-lt"/>
              <a:ea typeface="+mn-ea"/>
              <a:cs typeface="+mn-ea"/>
              <a:sym typeface="+mn-lt"/>
            </a:endParaRPr>
          </a:p>
        </p:txBody>
      </p:sp>
      <p:grpSp>
        <p:nvGrpSpPr>
          <p:cNvPr id="162" name="Google Shape;162;p15"/>
          <p:cNvGrpSpPr/>
          <p:nvPr/>
        </p:nvGrpSpPr>
        <p:grpSpPr>
          <a:xfrm>
            <a:off x="1272000" y="1440848"/>
            <a:ext cx="6193364" cy="7776148"/>
            <a:chOff x="636000" y="720424"/>
            <a:chExt cx="3096682" cy="3888074"/>
          </a:xfrm>
        </p:grpSpPr>
        <p:pic>
          <p:nvPicPr>
            <p:cNvPr id="163" name="Google Shape;163;p15"/>
            <p:cNvPicPr preferRelativeResize="0"/>
            <p:nvPr/>
          </p:nvPicPr>
          <p:blipFill>
            <a:blip r:embed="rId3">
              <a:alphaModFix/>
            </a:blip>
            <a:stretch>
              <a:fillRect/>
            </a:stretch>
          </p:blipFill>
          <p:spPr>
            <a:xfrm rot="-8999860">
              <a:off x="1109030" y="1761292"/>
              <a:ext cx="773901" cy="692095"/>
            </a:xfrm>
            <a:prstGeom prst="rect">
              <a:avLst/>
            </a:prstGeom>
            <a:noFill/>
            <a:ln>
              <a:noFill/>
            </a:ln>
          </p:spPr>
        </p:pic>
        <p:pic>
          <p:nvPicPr>
            <p:cNvPr id="164" name="Google Shape;164;p15"/>
            <p:cNvPicPr preferRelativeResize="0"/>
            <p:nvPr/>
          </p:nvPicPr>
          <p:blipFill>
            <a:blip r:embed="rId3">
              <a:alphaModFix/>
            </a:blip>
            <a:stretch>
              <a:fillRect/>
            </a:stretch>
          </p:blipFill>
          <p:spPr>
            <a:xfrm rot="-10799867">
              <a:off x="1288080" y="2356405"/>
              <a:ext cx="529818" cy="473813"/>
            </a:xfrm>
            <a:prstGeom prst="rect">
              <a:avLst/>
            </a:prstGeom>
            <a:noFill/>
            <a:ln>
              <a:noFill/>
            </a:ln>
          </p:spPr>
        </p:pic>
        <p:pic>
          <p:nvPicPr>
            <p:cNvPr id="165" name="Google Shape;165;p15"/>
            <p:cNvPicPr preferRelativeResize="0"/>
            <p:nvPr/>
          </p:nvPicPr>
          <p:blipFill>
            <a:blip r:embed="rId4">
              <a:alphaModFix/>
            </a:blip>
            <a:stretch>
              <a:fillRect/>
            </a:stretch>
          </p:blipFill>
          <p:spPr>
            <a:xfrm rot="-3517922">
              <a:off x="996185" y="3474237"/>
              <a:ext cx="458992" cy="433859"/>
            </a:xfrm>
            <a:prstGeom prst="rect">
              <a:avLst/>
            </a:prstGeom>
            <a:noFill/>
            <a:ln>
              <a:noFill/>
            </a:ln>
          </p:spPr>
        </p:pic>
        <p:pic>
          <p:nvPicPr>
            <p:cNvPr id="166" name="Google Shape;166;p15"/>
            <p:cNvPicPr preferRelativeResize="0"/>
            <p:nvPr/>
          </p:nvPicPr>
          <p:blipFill>
            <a:blip r:embed="rId3">
              <a:alphaModFix/>
            </a:blip>
            <a:stretch>
              <a:fillRect/>
            </a:stretch>
          </p:blipFill>
          <p:spPr>
            <a:xfrm rot="-7199965">
              <a:off x="745752" y="2888580"/>
              <a:ext cx="799678" cy="715165"/>
            </a:xfrm>
            <a:prstGeom prst="rect">
              <a:avLst/>
            </a:prstGeom>
            <a:noFill/>
            <a:ln>
              <a:noFill/>
            </a:ln>
          </p:spPr>
        </p:pic>
        <p:pic>
          <p:nvPicPr>
            <p:cNvPr id="167" name="Google Shape;167;p15"/>
            <p:cNvPicPr preferRelativeResize="0"/>
            <p:nvPr/>
          </p:nvPicPr>
          <p:blipFill>
            <a:blip r:embed="rId3">
              <a:alphaModFix/>
            </a:blip>
            <a:stretch>
              <a:fillRect/>
            </a:stretch>
          </p:blipFill>
          <p:spPr>
            <a:xfrm rot="-3928290">
              <a:off x="2445996" y="2829424"/>
              <a:ext cx="713001" cy="637622"/>
            </a:xfrm>
            <a:prstGeom prst="rect">
              <a:avLst/>
            </a:prstGeom>
            <a:noFill/>
            <a:ln>
              <a:noFill/>
            </a:ln>
          </p:spPr>
        </p:pic>
        <p:pic>
          <p:nvPicPr>
            <p:cNvPr id="168" name="Google Shape;168;p15"/>
            <p:cNvPicPr preferRelativeResize="0"/>
            <p:nvPr/>
          </p:nvPicPr>
          <p:blipFill>
            <a:blip r:embed="rId4">
              <a:alphaModFix/>
            </a:blip>
            <a:stretch>
              <a:fillRect/>
            </a:stretch>
          </p:blipFill>
          <p:spPr>
            <a:xfrm rot="8100000">
              <a:off x="2526719" y="1491964"/>
              <a:ext cx="799856" cy="756029"/>
            </a:xfrm>
            <a:prstGeom prst="rect">
              <a:avLst/>
            </a:prstGeom>
            <a:noFill/>
            <a:ln>
              <a:noFill/>
            </a:ln>
          </p:spPr>
        </p:pic>
        <p:pic>
          <p:nvPicPr>
            <p:cNvPr id="169" name="Google Shape;169;p15"/>
            <p:cNvPicPr preferRelativeResize="0"/>
            <p:nvPr/>
          </p:nvPicPr>
          <p:blipFill>
            <a:blip r:embed="rId3">
              <a:alphaModFix/>
            </a:blip>
            <a:stretch>
              <a:fillRect/>
            </a:stretch>
          </p:blipFill>
          <p:spPr>
            <a:xfrm rot="-1799960">
              <a:off x="2725003" y="1130487"/>
              <a:ext cx="799680" cy="715163"/>
            </a:xfrm>
            <a:prstGeom prst="rect">
              <a:avLst/>
            </a:prstGeom>
            <a:noFill/>
            <a:ln>
              <a:noFill/>
            </a:ln>
          </p:spPr>
        </p:pic>
        <p:pic>
          <p:nvPicPr>
            <p:cNvPr id="170" name="Google Shape;170;p15"/>
            <p:cNvPicPr preferRelativeResize="0"/>
            <p:nvPr/>
          </p:nvPicPr>
          <p:blipFill>
            <a:blip r:embed="rId5">
              <a:alphaModFix/>
            </a:blip>
            <a:stretch>
              <a:fillRect/>
            </a:stretch>
          </p:blipFill>
          <p:spPr>
            <a:xfrm rot="16">
              <a:off x="1529870" y="1056263"/>
              <a:ext cx="1511980" cy="2245458"/>
            </a:xfrm>
            <a:prstGeom prst="rect">
              <a:avLst/>
            </a:prstGeom>
            <a:noFill/>
            <a:ln>
              <a:noFill/>
            </a:ln>
          </p:spPr>
        </p:pic>
        <p:pic>
          <p:nvPicPr>
            <p:cNvPr id="171" name="Google Shape;171;p15"/>
            <p:cNvPicPr preferRelativeResize="0"/>
            <p:nvPr/>
          </p:nvPicPr>
          <p:blipFill>
            <a:blip r:embed="rId6">
              <a:alphaModFix/>
            </a:blip>
            <a:stretch>
              <a:fillRect/>
            </a:stretch>
          </p:blipFill>
          <p:spPr>
            <a:xfrm rot="899983">
              <a:off x="2088794" y="3283764"/>
              <a:ext cx="1508595" cy="1149089"/>
            </a:xfrm>
            <a:prstGeom prst="rect">
              <a:avLst/>
            </a:prstGeom>
            <a:noFill/>
            <a:ln>
              <a:noFill/>
            </a:ln>
          </p:spPr>
        </p:pic>
        <p:pic>
          <p:nvPicPr>
            <p:cNvPr id="172" name="Google Shape;172;p15"/>
            <p:cNvPicPr preferRelativeResize="0"/>
            <p:nvPr/>
          </p:nvPicPr>
          <p:blipFill>
            <a:blip r:embed="rId7">
              <a:alphaModFix/>
            </a:blip>
            <a:stretch>
              <a:fillRect/>
            </a:stretch>
          </p:blipFill>
          <p:spPr>
            <a:xfrm rot="-55">
              <a:off x="1655196" y="3074715"/>
              <a:ext cx="1105072" cy="1147885"/>
            </a:xfrm>
            <a:prstGeom prst="rect">
              <a:avLst/>
            </a:prstGeom>
            <a:noFill/>
            <a:ln>
              <a:noFill/>
            </a:ln>
          </p:spPr>
        </p:pic>
        <p:pic>
          <p:nvPicPr>
            <p:cNvPr id="173" name="Google Shape;173;p15"/>
            <p:cNvPicPr preferRelativeResize="0"/>
            <p:nvPr/>
          </p:nvPicPr>
          <p:blipFill>
            <a:blip r:embed="rId8">
              <a:alphaModFix/>
            </a:blip>
            <a:stretch>
              <a:fillRect/>
            </a:stretch>
          </p:blipFill>
          <p:spPr>
            <a:xfrm rot="21">
              <a:off x="1081838" y="2922852"/>
              <a:ext cx="1412416" cy="1219032"/>
            </a:xfrm>
            <a:prstGeom prst="rect">
              <a:avLst/>
            </a:prstGeom>
            <a:noFill/>
            <a:ln>
              <a:noFill/>
            </a:ln>
          </p:spPr>
        </p:pic>
        <p:pic>
          <p:nvPicPr>
            <p:cNvPr id="174" name="Google Shape;174;p15"/>
            <p:cNvPicPr preferRelativeResize="0"/>
            <p:nvPr/>
          </p:nvPicPr>
          <p:blipFill>
            <a:blip r:embed="rId9">
              <a:alphaModFix/>
            </a:blip>
            <a:stretch>
              <a:fillRect/>
            </a:stretch>
          </p:blipFill>
          <p:spPr>
            <a:xfrm>
              <a:off x="2704194" y="3276676"/>
              <a:ext cx="687367" cy="245340"/>
            </a:xfrm>
            <a:prstGeom prst="rect">
              <a:avLst/>
            </a:prstGeom>
            <a:noFill/>
            <a:ln>
              <a:noFill/>
            </a:ln>
          </p:spPr>
        </p:pic>
        <p:pic>
          <p:nvPicPr>
            <p:cNvPr id="175" name="Google Shape;175;p15"/>
            <p:cNvPicPr preferRelativeResize="0"/>
            <p:nvPr/>
          </p:nvPicPr>
          <p:blipFill>
            <a:blip r:embed="rId4">
              <a:alphaModFix/>
            </a:blip>
            <a:stretch>
              <a:fillRect/>
            </a:stretch>
          </p:blipFill>
          <p:spPr>
            <a:xfrm rot="7200054">
              <a:off x="3299984" y="2587684"/>
              <a:ext cx="373248" cy="352780"/>
            </a:xfrm>
            <a:prstGeom prst="rect">
              <a:avLst/>
            </a:prstGeom>
            <a:noFill/>
            <a:ln>
              <a:noFill/>
            </a:ln>
          </p:spPr>
        </p:pic>
        <p:pic>
          <p:nvPicPr>
            <p:cNvPr id="176" name="Google Shape;176;p15"/>
            <p:cNvPicPr preferRelativeResize="0"/>
            <p:nvPr/>
          </p:nvPicPr>
          <p:blipFill>
            <a:blip r:embed="rId3">
              <a:alphaModFix/>
            </a:blip>
            <a:stretch>
              <a:fillRect/>
            </a:stretch>
          </p:blipFill>
          <p:spPr>
            <a:xfrm rot="-6300229">
              <a:off x="1299113" y="780088"/>
              <a:ext cx="393716" cy="352097"/>
            </a:xfrm>
            <a:prstGeom prst="rect">
              <a:avLst/>
            </a:prstGeom>
            <a:noFill/>
            <a:ln>
              <a:noFill/>
            </a:ln>
          </p:spPr>
        </p:pic>
      </p:grpSp>
    </p:spTree>
    <p:extLst>
      <p:ext uri="{BB962C8B-B14F-4D97-AF65-F5344CB8AC3E}">
        <p14:creationId xmlns:p14="http://schemas.microsoft.com/office/powerpoint/2010/main" val="3317353125"/>
      </p:ext>
    </p:extLst>
  </p:cSld>
  <p:clrMapOvr>
    <a:masterClrMapping/>
  </p:clrMapOvr>
  <p:transition spd="slow">
    <p:push dir="u"/>
  </p:transition>
</p:sld>
</file>

<file path=ppt/theme/theme1.xml><?xml version="1.0" encoding="utf-8"?>
<a:theme xmlns:a="http://schemas.openxmlformats.org/drawingml/2006/main" name="Back to School Activities for Elementary Infographics by Slidesgo">
  <a:themeElements>
    <a:clrScheme name="Simple Light">
      <a:dk1>
        <a:srgbClr val="FFFFFF"/>
      </a:dk1>
      <a:lt1>
        <a:srgbClr val="FF4F52"/>
      </a:lt1>
      <a:dk2>
        <a:srgbClr val="FFF1C9"/>
      </a:dk2>
      <a:lt2>
        <a:srgbClr val="FFB042"/>
      </a:lt2>
      <a:accent1>
        <a:srgbClr val="C44D35"/>
      </a:accent1>
      <a:accent2>
        <a:srgbClr val="6AC25B"/>
      </a:accent2>
      <a:accent3>
        <a:srgbClr val="95DED8"/>
      </a:accent3>
      <a:accent4>
        <a:srgbClr val="0B5E65"/>
      </a:accent4>
      <a:accent5>
        <a:srgbClr val="783F04"/>
      </a:accent5>
      <a:accent6>
        <a:srgbClr val="053A3F"/>
      </a:accent6>
      <a:hlink>
        <a:srgbClr val="053A3F"/>
      </a:hlink>
      <a:folHlink>
        <a:srgbClr val="0097A7"/>
      </a:folHlink>
    </a:clrScheme>
    <a:fontScheme name="7ac5021b-fdc7-4347-b5f0-50fc6014638d">
      <a:majorFont>
        <a:latin typeface="Cambria"/>
        <a:ea typeface="Cambria"/>
        <a:cs typeface=""/>
      </a:majorFont>
      <a:minorFont>
        <a:latin typeface="Cambria"/>
        <a:ea typeface="Cambri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ck to School Activities for Elementary Infographics by Slidesgo">
  <a:themeElements>
    <a:clrScheme name="Simple Light">
      <a:dk1>
        <a:srgbClr val="FFFFFF"/>
      </a:dk1>
      <a:lt1>
        <a:srgbClr val="FF4F52"/>
      </a:lt1>
      <a:dk2>
        <a:srgbClr val="FFF1C9"/>
      </a:dk2>
      <a:lt2>
        <a:srgbClr val="FFB042"/>
      </a:lt2>
      <a:accent1>
        <a:srgbClr val="C44D35"/>
      </a:accent1>
      <a:accent2>
        <a:srgbClr val="6AC25B"/>
      </a:accent2>
      <a:accent3>
        <a:srgbClr val="95DED8"/>
      </a:accent3>
      <a:accent4>
        <a:srgbClr val="0B5E65"/>
      </a:accent4>
      <a:accent5>
        <a:srgbClr val="783F04"/>
      </a:accent5>
      <a:accent6>
        <a:srgbClr val="053A3F"/>
      </a:accent6>
      <a:hlink>
        <a:srgbClr val="053A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TotalTime>
  <Words>1979</Words>
  <Application>Microsoft Office PowerPoint</Application>
  <PresentationFormat>Tùy chỉnh</PresentationFormat>
  <Paragraphs>163</Paragraphs>
  <Slides>33</Slides>
  <Notes>13</Notes>
  <HiddenSlides>0</HiddenSlides>
  <MMClips>4</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33</vt:i4>
      </vt:variant>
    </vt:vector>
  </HeadingPairs>
  <TitlesOfParts>
    <vt:vector size="46" baseType="lpstr">
      <vt:lpstr>Roboto Condensed Light</vt:lpstr>
      <vt:lpstr>Raleway SemiBold</vt:lpstr>
      <vt:lpstr>Calibri Light</vt:lpstr>
      <vt:lpstr>Cambria</vt:lpstr>
      <vt:lpstr>Anaheim</vt:lpstr>
      <vt:lpstr>Tahoma</vt:lpstr>
      <vt:lpstr>Bebas Neue</vt:lpstr>
      <vt:lpstr>Mali</vt:lpstr>
      <vt:lpstr>Arial</vt:lpstr>
      <vt:lpstr>Calibri</vt:lpstr>
      <vt:lpstr>Back to School Activities for Elementary Infographics by Slidesgo</vt:lpstr>
      <vt:lpstr>1_Back to School Activities for Elementary Infographics by Slidesgo</vt:lpstr>
      <vt:lpstr>2_Office Theme</vt:lpstr>
      <vt:lpstr>Bản trình bày PowerPoint</vt:lpstr>
      <vt:lpstr>BÀI 8 PROTEIN VÀ ENZYME </vt:lpstr>
      <vt:lpstr>NỘI DUNG BÀI HỌC</vt:lpstr>
      <vt:lpstr>I. KHÁI NIỆM VÀ CẤU TRÚC</vt:lpstr>
      <vt:lpstr>Bản trình bày PowerPoint</vt:lpstr>
      <vt:lpstr>Bản trình bày PowerPoint</vt:lpstr>
      <vt:lpstr>1. Khái niệm và cấu trúc</vt:lpstr>
      <vt:lpstr>1. Khái niệm và cấu trúc</vt:lpstr>
      <vt:lpstr>2. Tính chất vật lí</vt:lpstr>
      <vt:lpstr>Bản trình bày PowerPoint</vt:lpstr>
      <vt:lpstr>Bản trình bày PowerPoint</vt:lpstr>
      <vt:lpstr>3. Tính chất hóa học</vt:lpstr>
      <vt:lpstr>Bản trình bày PowerPoint</vt:lpstr>
      <vt:lpstr>Bản trình bày PowerPoint</vt:lpstr>
      <vt:lpstr>Bản trình bày PowerPoint</vt:lpstr>
      <vt:lpstr>4. Vai trò và ứng dụng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Admin</cp:lastModifiedBy>
  <cp:revision>16</cp:revision>
  <dcterms:modified xsi:type="dcterms:W3CDTF">2024-08-15T14:35:41Z</dcterms:modified>
</cp:coreProperties>
</file>